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79" r:id="rId3"/>
    <p:sldId id="499" r:id="rId4"/>
    <p:sldId id="500" r:id="rId5"/>
    <p:sldId id="498" r:id="rId6"/>
    <p:sldId id="281" r:id="rId7"/>
    <p:sldId id="27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55117"/>
            <a:ext cx="11815018" cy="5428902"/>
          </a:xfrm>
        </p:spPr>
        <p:txBody>
          <a:bodyPr/>
          <a:lstStyle>
            <a:lvl1pPr marL="360363" indent="-360363">
              <a:defRPr/>
            </a:lvl1pPr>
            <a:lvl2pPr marL="989013" indent="-379413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71CA5186-9C5F-41C2-AE95-ABE4A755DF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2320" y="6553200"/>
            <a:ext cx="581110" cy="228600"/>
          </a:xfrm>
          <a:prstGeom prst="rect">
            <a:avLst/>
          </a:prstGeom>
        </p:spPr>
        <p:txBody>
          <a:bodyPr tIns="0" bIns="0"/>
          <a:lstStyle>
            <a:lvl1pPr algn="r">
              <a:defRPr sz="14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AC605-2532-4660-891A-C8B5B50DC6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837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www.nakov.com/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hyperlink" Target="http://www.nakov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640711"/>
            <a:ext cx="10845156" cy="1109205"/>
          </a:xfrm>
        </p:spPr>
        <p:txBody>
          <a:bodyPr>
            <a:normAutofit/>
          </a:bodyPr>
          <a:lstStyle/>
          <a:p>
            <a:r>
              <a:rPr lang="en-US" sz="6000" dirty="0"/>
              <a:t>Trainers and Contributors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859911"/>
            <a:ext cx="10845156" cy="1396475"/>
          </a:xfrm>
        </p:spPr>
        <p:txBody>
          <a:bodyPr>
            <a:normAutofit/>
          </a:bodyPr>
          <a:lstStyle/>
          <a:p>
            <a:r>
              <a:rPr lang="en-US" sz="4400" dirty="0"/>
              <a:t>For the Free Video Training + Book "Programming Basics with C#"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87839" y="5481330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87839" y="5840965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25112"/>
            <a:ext cx="3727456" cy="568865"/>
          </a:xfrm>
        </p:spPr>
        <p:txBody>
          <a:bodyPr/>
          <a:lstStyle/>
          <a:p>
            <a:r>
              <a:rPr lang="en-US" sz="3200" noProof="1">
                <a:solidFill>
                  <a:schemeClr val="tx2">
                    <a:lumMod val="50000"/>
                  </a:schemeClr>
                </a:solidFill>
              </a:rPr>
              <a:t>Dr. Svetlin Nakov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82061"/>
            <a:ext cx="3810344" cy="832591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Co-Founder, Chief Training, Innovation and 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23075-BE15-4DC0-A4A7-1D3F61484CB0}"/>
              </a:ext>
            </a:extLst>
          </p:cNvPr>
          <p:cNvSpPr txBox="1"/>
          <p:nvPr/>
        </p:nvSpPr>
        <p:spPr>
          <a:xfrm rot="576164">
            <a:off x="9558429" y="3689302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15" name="Picture 14" descr="http://softuni.bg" title="SoftUni Code Wizard">
            <a:extLst>
              <a:ext uri="{FF2B5EF4-FFF2-40B4-BE49-F238E27FC236}">
                <a16:creationId xmlns:a16="http://schemas.microsoft.com/office/drawing/2014/main" id="{A038E554-874B-43BC-9FA2-63959B464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3570" y="3906914"/>
            <a:ext cx="2133598" cy="2341486"/>
          </a:xfrm>
          <a:prstGeom prst="rect">
            <a:avLst/>
          </a:prstGeom>
        </p:spPr>
      </p:pic>
      <p:pic>
        <p:nvPicPr>
          <p:cNvPr id="10" name="Picture 9">
            <a:hlinkClick r:id="rId5"/>
            <a:extLst>
              <a:ext uri="{FF2B5EF4-FFF2-40B4-BE49-F238E27FC236}">
                <a16:creationId xmlns:a16="http://schemas.microsoft.com/office/drawing/2014/main" id="{5614FCD9-EA34-44F6-ABA2-CAAFC59A1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948" y="4086808"/>
            <a:ext cx="1846198" cy="2019741"/>
          </a:xfrm>
          <a:prstGeom prst="roundRect">
            <a:avLst>
              <a:gd name="adj" fmla="val 1518"/>
            </a:avLst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63500" algn="ctr" rotWithShape="0">
              <a:schemeClr val="accent5">
                <a:lumMod val="50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5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11FA9-5D12-45F2-9D7C-278DC7800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4D9C-CC81-46DD-B543-5D1BD05AB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</a:t>
            </a:r>
            <a:r>
              <a:rPr lang="en-US" dirty="0"/>
              <a:t> lessons</a:t>
            </a:r>
          </a:p>
          <a:p>
            <a:pPr lvl="1"/>
            <a:r>
              <a:rPr lang="en-US" dirty="0"/>
              <a:t>D-r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Svetlin Nakov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Preslav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Mihaylov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Textbook</a:t>
            </a:r>
            <a:r>
              <a:rPr lang="en-US" dirty="0"/>
              <a:t> authors</a:t>
            </a:r>
          </a:p>
          <a:p>
            <a:pPr lvl="1"/>
            <a:r>
              <a:rPr lang="en-US" dirty="0"/>
              <a:t>Aleksander Krastev, Aleksander </a:t>
            </a:r>
            <a:r>
              <a:rPr lang="en-US" dirty="0" err="1"/>
              <a:t>Lazarov</a:t>
            </a:r>
            <a:r>
              <a:rPr lang="en-US" dirty="0"/>
              <a:t>, Angel </a:t>
            </a:r>
            <a:r>
              <a:rPr lang="en-US" dirty="0" err="1"/>
              <a:t>Dimitriev</a:t>
            </a:r>
            <a:r>
              <a:rPr lang="en-US" dirty="0"/>
              <a:t>, </a:t>
            </a:r>
            <a:r>
              <a:rPr lang="en-US" dirty="0" err="1"/>
              <a:t>Vasko</a:t>
            </a:r>
            <a:r>
              <a:rPr lang="en-US" dirty="0"/>
              <a:t> </a:t>
            </a:r>
            <a:r>
              <a:rPr lang="en-US" dirty="0" err="1"/>
              <a:t>Viktorov</a:t>
            </a:r>
            <a:r>
              <a:rPr lang="en-US" dirty="0"/>
              <a:t>, </a:t>
            </a:r>
            <a:r>
              <a:rPr lang="en-US" dirty="0" err="1"/>
              <a:t>Ventsislav</a:t>
            </a:r>
            <a:r>
              <a:rPr lang="en-US" dirty="0"/>
              <a:t> Petrov, Daniel </a:t>
            </a:r>
            <a:r>
              <a:rPr lang="en-US" dirty="0" err="1"/>
              <a:t>Tsvetkov</a:t>
            </a:r>
            <a:r>
              <a:rPr lang="en-US" dirty="0"/>
              <a:t>, </a:t>
            </a:r>
            <a:r>
              <a:rPr lang="en-US" dirty="0" err="1"/>
              <a:t>Dimitar</a:t>
            </a:r>
            <a:r>
              <a:rPr lang="en-US" dirty="0"/>
              <a:t> </a:t>
            </a:r>
            <a:r>
              <a:rPr lang="en-US" dirty="0" err="1"/>
              <a:t>Tatarski</a:t>
            </a:r>
            <a:r>
              <a:rPr lang="en-US" dirty="0"/>
              <a:t>, </a:t>
            </a:r>
            <a:r>
              <a:rPr lang="en-US" dirty="0" err="1"/>
              <a:t>Dimo</a:t>
            </a:r>
            <a:r>
              <a:rPr lang="en-US" dirty="0"/>
              <a:t> </a:t>
            </a:r>
            <a:r>
              <a:rPr lang="en-US" dirty="0" err="1"/>
              <a:t>Dimov</a:t>
            </a:r>
            <a:r>
              <a:rPr lang="en-US" dirty="0"/>
              <a:t>, </a:t>
            </a:r>
            <a:r>
              <a:rPr lang="en-US" dirty="0" err="1"/>
              <a:t>Diyan</a:t>
            </a:r>
            <a:r>
              <a:rPr lang="en-US" dirty="0"/>
              <a:t> </a:t>
            </a:r>
            <a:r>
              <a:rPr lang="en-US" dirty="0" err="1"/>
              <a:t>Tonchev</a:t>
            </a:r>
            <a:r>
              <a:rPr lang="en-US" dirty="0"/>
              <a:t>, Elena </a:t>
            </a:r>
            <a:r>
              <a:rPr lang="en-US" dirty="0" err="1"/>
              <a:t>Rogleva</a:t>
            </a:r>
            <a:r>
              <a:rPr lang="en-US" dirty="0"/>
              <a:t>, </a:t>
            </a:r>
            <a:r>
              <a:rPr lang="en-US" dirty="0" err="1"/>
              <a:t>Zhivko</a:t>
            </a:r>
            <a:r>
              <a:rPr lang="en-US" dirty="0"/>
              <a:t> </a:t>
            </a:r>
            <a:r>
              <a:rPr lang="en-US" dirty="0" err="1"/>
              <a:t>Nedyalkov</a:t>
            </a:r>
            <a:r>
              <a:rPr lang="en-US" dirty="0"/>
              <a:t>, Julieta </a:t>
            </a:r>
            <a:r>
              <a:rPr lang="en-US" dirty="0" err="1"/>
              <a:t>Atanasova</a:t>
            </a:r>
            <a:r>
              <a:rPr lang="en-US" dirty="0"/>
              <a:t>, </a:t>
            </a:r>
            <a:r>
              <a:rPr lang="en-US" dirty="0" err="1"/>
              <a:t>Zahariya</a:t>
            </a:r>
            <a:r>
              <a:rPr lang="en-US" dirty="0"/>
              <a:t> </a:t>
            </a:r>
            <a:r>
              <a:rPr lang="en-US" dirty="0" err="1"/>
              <a:t>Pehlivanova</a:t>
            </a:r>
            <a:r>
              <a:rPr lang="en-US" dirty="0"/>
              <a:t>, </a:t>
            </a:r>
            <a:r>
              <a:rPr lang="en-US" dirty="0" err="1"/>
              <a:t>Ivelin</a:t>
            </a:r>
            <a:r>
              <a:rPr lang="en-US" dirty="0"/>
              <a:t> </a:t>
            </a:r>
            <a:r>
              <a:rPr lang="en-US" dirty="0" err="1"/>
              <a:t>Kirilov</a:t>
            </a:r>
            <a:r>
              <a:rPr lang="en-US" dirty="0"/>
              <a:t>, </a:t>
            </a:r>
            <a:r>
              <a:rPr lang="en-US" dirty="0" err="1"/>
              <a:t>Iskra</a:t>
            </a:r>
            <a:r>
              <a:rPr lang="en-US" dirty="0"/>
              <a:t> </a:t>
            </a:r>
            <a:r>
              <a:rPr lang="en-US" dirty="0" err="1"/>
              <a:t>Nikolova</a:t>
            </a:r>
            <a:r>
              <a:rPr lang="en-US" dirty="0"/>
              <a:t>, Kalin </a:t>
            </a:r>
            <a:r>
              <a:rPr lang="en-US" dirty="0" err="1"/>
              <a:t>Primov</a:t>
            </a:r>
            <a:r>
              <a:rPr lang="en-US" dirty="0"/>
              <a:t>, </a:t>
            </a:r>
            <a:r>
              <a:rPr lang="en-US" dirty="0" err="1"/>
              <a:t>Kristiyan</a:t>
            </a:r>
            <a:r>
              <a:rPr lang="en-US" dirty="0"/>
              <a:t> </a:t>
            </a:r>
            <a:r>
              <a:rPr lang="en-US" dirty="0" err="1"/>
              <a:t>Pamidov</a:t>
            </a:r>
            <a:r>
              <a:rPr lang="en-US" dirty="0"/>
              <a:t>, </a:t>
            </a:r>
            <a:r>
              <a:rPr lang="en-US" dirty="0" err="1"/>
              <a:t>Luboslav</a:t>
            </a:r>
            <a:r>
              <a:rPr lang="en-US" dirty="0"/>
              <a:t> </a:t>
            </a:r>
            <a:r>
              <a:rPr lang="en-US" dirty="0" err="1"/>
              <a:t>Lubenov</a:t>
            </a:r>
            <a:r>
              <a:rPr lang="en-US" dirty="0"/>
              <a:t>, Nikolay </a:t>
            </a:r>
            <a:r>
              <a:rPr lang="en-US" dirty="0" err="1"/>
              <a:t>Bankin</a:t>
            </a:r>
            <a:r>
              <a:rPr lang="en-US" dirty="0"/>
              <a:t>, Nikolay </a:t>
            </a:r>
            <a:r>
              <a:rPr lang="en-US" dirty="0" err="1"/>
              <a:t>Dimov</a:t>
            </a:r>
            <a:r>
              <a:rPr lang="en-US" dirty="0"/>
              <a:t>, </a:t>
            </a:r>
            <a:r>
              <a:rPr lang="en-US" dirty="0" err="1"/>
              <a:t>Pavlin</a:t>
            </a:r>
            <a:r>
              <a:rPr lang="en-US" dirty="0"/>
              <a:t> </a:t>
            </a:r>
            <a:r>
              <a:rPr lang="en-US" dirty="0" err="1"/>
              <a:t>Petkov</a:t>
            </a:r>
            <a:r>
              <a:rPr lang="en-US" dirty="0"/>
              <a:t>, </a:t>
            </a:r>
            <a:r>
              <a:rPr lang="en-US" dirty="0" err="1"/>
              <a:t>Petar</a:t>
            </a:r>
            <a:r>
              <a:rPr lang="en-US" dirty="0"/>
              <a:t> Ivanov, </a:t>
            </a:r>
            <a:r>
              <a:rPr lang="en-US" dirty="0" err="1"/>
              <a:t>Rositsa</a:t>
            </a:r>
            <a:r>
              <a:rPr lang="en-US" dirty="0"/>
              <a:t> </a:t>
            </a:r>
            <a:r>
              <a:rPr lang="en-US" dirty="0" err="1"/>
              <a:t>Nenova</a:t>
            </a:r>
            <a:r>
              <a:rPr lang="en-US" dirty="0"/>
              <a:t>, Ruslan </a:t>
            </a:r>
            <a:r>
              <a:rPr lang="en-US" dirty="0" err="1"/>
              <a:t>Filipov</a:t>
            </a:r>
            <a:r>
              <a:rPr lang="en-US" dirty="0"/>
              <a:t>, Svetlin Nakov, </a:t>
            </a:r>
            <a:r>
              <a:rPr lang="en-US" dirty="0" err="1"/>
              <a:t>Stefka</a:t>
            </a:r>
            <a:r>
              <a:rPr lang="en-US" dirty="0"/>
              <a:t> </a:t>
            </a:r>
            <a:r>
              <a:rPr lang="en-US" dirty="0" err="1"/>
              <a:t>Vasileva</a:t>
            </a:r>
            <a:r>
              <a:rPr lang="en-US" dirty="0"/>
              <a:t>, </a:t>
            </a:r>
            <a:r>
              <a:rPr lang="en-US" dirty="0" err="1"/>
              <a:t>Teodor</a:t>
            </a:r>
            <a:r>
              <a:rPr lang="en-US" dirty="0"/>
              <a:t> </a:t>
            </a:r>
            <a:r>
              <a:rPr lang="en-US" dirty="0" err="1"/>
              <a:t>Kurtev</a:t>
            </a:r>
            <a:r>
              <a:rPr lang="en-US" dirty="0"/>
              <a:t>, </a:t>
            </a:r>
            <a:r>
              <a:rPr lang="en-US" dirty="0" err="1"/>
              <a:t>Tonyo</a:t>
            </a:r>
            <a:r>
              <a:rPr lang="en-US" dirty="0"/>
              <a:t> Zhelev, </a:t>
            </a:r>
            <a:r>
              <a:rPr lang="en-US" dirty="0" err="1"/>
              <a:t>Hristiyan</a:t>
            </a:r>
            <a:r>
              <a:rPr lang="en-US" dirty="0"/>
              <a:t> Hristov, Hristo Hristov, </a:t>
            </a:r>
            <a:r>
              <a:rPr lang="en-US" dirty="0" err="1"/>
              <a:t>Tsvetan</a:t>
            </a:r>
            <a:r>
              <a:rPr lang="en-US" dirty="0"/>
              <a:t> </a:t>
            </a:r>
            <a:r>
              <a:rPr lang="en-US" dirty="0" err="1"/>
              <a:t>Iliev</a:t>
            </a:r>
            <a:r>
              <a:rPr lang="en-US" dirty="0"/>
              <a:t>, </a:t>
            </a:r>
            <a:r>
              <a:rPr lang="en-US" dirty="0" err="1"/>
              <a:t>Yulian</a:t>
            </a:r>
            <a:r>
              <a:rPr lang="en-US" dirty="0"/>
              <a:t> </a:t>
            </a:r>
            <a:r>
              <a:rPr lang="en-US" dirty="0" err="1"/>
              <a:t>Linev</a:t>
            </a:r>
            <a:r>
              <a:rPr lang="en-US" dirty="0"/>
              <a:t>, </a:t>
            </a:r>
            <a:r>
              <a:rPr lang="en-US" dirty="0" err="1"/>
              <a:t>Yanitsa</a:t>
            </a:r>
            <a:r>
              <a:rPr lang="en-US" dirty="0"/>
              <a:t> </a:t>
            </a:r>
            <a:r>
              <a:rPr lang="en-US" dirty="0" err="1"/>
              <a:t>Vuleva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81F9C1-F2FB-46DB-B0B5-CCC339AA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Trainers and Contributors</a:t>
            </a:r>
          </a:p>
        </p:txBody>
      </p:sp>
    </p:spTree>
    <p:extLst>
      <p:ext uri="{BB962C8B-B14F-4D97-AF65-F5344CB8AC3E}">
        <p14:creationId xmlns:p14="http://schemas.microsoft.com/office/powerpoint/2010/main" val="335758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11FA9-5D12-45F2-9D7C-278DC7800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4D9C-CC81-46DD-B543-5D1BD05AB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Textbook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translators</a:t>
            </a:r>
            <a:endParaRPr lang="en-US" dirty="0"/>
          </a:p>
          <a:p>
            <a:pPr lvl="1"/>
            <a:r>
              <a:rPr lang="en-US" dirty="0"/>
              <a:t> Nelly </a:t>
            </a:r>
            <a:r>
              <a:rPr lang="en-US" dirty="0" err="1"/>
              <a:t>Karaivanova</a:t>
            </a:r>
            <a:r>
              <a:rPr lang="en-US" dirty="0"/>
              <a:t>, </a:t>
            </a:r>
            <a:r>
              <a:rPr lang="en-US" dirty="0" err="1"/>
              <a:t>Bilyana</a:t>
            </a:r>
            <a:r>
              <a:rPr lang="en-US" dirty="0"/>
              <a:t> </a:t>
            </a:r>
            <a:r>
              <a:rPr lang="en-US" dirty="0" err="1"/>
              <a:t>Borislavova</a:t>
            </a:r>
            <a:r>
              <a:rPr lang="en-US" dirty="0"/>
              <a:t>, </a:t>
            </a:r>
            <a:r>
              <a:rPr lang="en-US" dirty="0" err="1"/>
              <a:t>Kalina</a:t>
            </a:r>
            <a:r>
              <a:rPr lang="en-US" dirty="0"/>
              <a:t> </a:t>
            </a:r>
            <a:r>
              <a:rPr lang="en-US" dirty="0" err="1"/>
              <a:t>Milanova</a:t>
            </a:r>
            <a:r>
              <a:rPr lang="en-US" dirty="0"/>
              <a:t>, Karina </a:t>
            </a:r>
            <a:r>
              <a:rPr lang="en-US" dirty="0" err="1"/>
              <a:t>Cholakova</a:t>
            </a:r>
            <a:r>
              <a:rPr lang="en-US" dirty="0"/>
              <a:t>, </a:t>
            </a:r>
            <a:r>
              <a:rPr lang="en-US" dirty="0" err="1"/>
              <a:t>Marieta</a:t>
            </a:r>
            <a:r>
              <a:rPr lang="en-US" dirty="0"/>
              <a:t> </a:t>
            </a:r>
            <a:r>
              <a:rPr lang="en-US" dirty="0" err="1"/>
              <a:t>Petrova</a:t>
            </a:r>
            <a:r>
              <a:rPr lang="en-US" dirty="0"/>
              <a:t>, Mirela </a:t>
            </a:r>
            <a:r>
              <a:rPr lang="en-US" dirty="0" err="1"/>
              <a:t>Damyanova</a:t>
            </a:r>
            <a:r>
              <a:rPr lang="en-US" dirty="0"/>
              <a:t>, </a:t>
            </a:r>
            <a:r>
              <a:rPr lang="en-US" dirty="0" err="1"/>
              <a:t>Petko</a:t>
            </a:r>
            <a:r>
              <a:rPr lang="en-US" dirty="0"/>
              <a:t> </a:t>
            </a:r>
            <a:r>
              <a:rPr lang="en-US" dirty="0" err="1"/>
              <a:t>Dyankov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Judge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SoftUni Team</a:t>
            </a:r>
          </a:p>
          <a:p>
            <a:pPr>
              <a:spcBef>
                <a:spcPts val="1200"/>
              </a:spcBef>
            </a:pPr>
            <a:r>
              <a:rPr lang="en-US" dirty="0"/>
              <a:t>Teaching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</a:p>
          <a:p>
            <a:pPr lvl="1"/>
            <a:r>
              <a:rPr lang="en-US" dirty="0"/>
              <a:t>Svetlin Nakov, </a:t>
            </a:r>
            <a:r>
              <a:rPr lang="en-US" dirty="0" err="1"/>
              <a:t>Preslav</a:t>
            </a:r>
            <a:r>
              <a:rPr lang="en-US" dirty="0"/>
              <a:t> </a:t>
            </a:r>
            <a:r>
              <a:rPr lang="en-US" dirty="0" err="1"/>
              <a:t>Mihaylov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81F9C1-F2FB-46DB-B0B5-CCC339AA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Trainers and Contributors (2)</a:t>
            </a:r>
          </a:p>
        </p:txBody>
      </p:sp>
    </p:spTree>
    <p:extLst>
      <p:ext uri="{BB962C8B-B14F-4D97-AF65-F5344CB8AC3E}">
        <p14:creationId xmlns:p14="http://schemas.microsoft.com/office/powerpoint/2010/main" val="76117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26979-4A1B-46C2-8F01-401A8F2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F4F7AC-FE01-4831-B26E-4DC08E364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Svetlin Nakov</a:t>
            </a:r>
            <a:r>
              <a:rPr lang="en-US" sz="3600" dirty="0"/>
              <a:t>, PhD</a:t>
            </a:r>
          </a:p>
          <a:p>
            <a:r>
              <a:rPr lang="en-US" sz="3600" dirty="0"/>
              <a:t>Software engineer, trainer, entrepreneur, </a:t>
            </a:r>
            <a:br>
              <a:rPr lang="en-US" sz="3600" dirty="0"/>
            </a:br>
            <a:r>
              <a:rPr lang="en-US" sz="3600" dirty="0"/>
              <a:t>author of 15+ books, co-founder of SoftUni</a:t>
            </a:r>
          </a:p>
          <a:p>
            <a:pPr>
              <a:lnSpc>
                <a:spcPct val="100000"/>
              </a:lnSpc>
            </a:pPr>
            <a:endParaRPr lang="en-US" sz="3600" dirty="0">
              <a:hlinkClick r:id="" action="ppaction://noaction"/>
            </a:endParaRPr>
          </a:p>
          <a:p>
            <a:pPr>
              <a:lnSpc>
                <a:spcPct val="100000"/>
              </a:lnSpc>
            </a:pPr>
            <a:endParaRPr lang="en-US" sz="3600" dirty="0">
              <a:hlinkClick r:id="" action="ppaction://noaction"/>
            </a:endParaRPr>
          </a:p>
          <a:p>
            <a:pPr>
              <a:spcBef>
                <a:spcPts val="0"/>
              </a:spcBef>
            </a:pPr>
            <a:r>
              <a:rPr lang="en-US" sz="3600" dirty="0"/>
              <a:t>3 successful tech educational initiatives</a:t>
            </a:r>
            <a:r>
              <a:rPr lang="bg-BG" sz="3600" dirty="0"/>
              <a:t> (1</a:t>
            </a:r>
            <a:r>
              <a:rPr lang="en-US" sz="3600" dirty="0"/>
              <a:t>5</a:t>
            </a:r>
            <a:r>
              <a:rPr lang="bg-BG" sz="3600" dirty="0"/>
              <a:t>0</a:t>
            </a:r>
            <a:r>
              <a:rPr lang="en-US" sz="3600" dirty="0"/>
              <a:t>,</a:t>
            </a:r>
            <a:r>
              <a:rPr lang="bg-BG" sz="3600" dirty="0"/>
              <a:t>000+ </a:t>
            </a:r>
            <a:r>
              <a:rPr lang="en-US" sz="3600" dirty="0"/>
              <a:t>students)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7E0BAF-6736-4730-BB7E-42BD74A9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Video Lessons: D-r Svetlin Nakov</a:t>
            </a:r>
          </a:p>
        </p:txBody>
      </p:sp>
      <p:pic>
        <p:nvPicPr>
          <p:cNvPr id="15" name="Picture 14">
            <a:hlinkClick r:id="rId2"/>
            <a:extLst>
              <a:ext uri="{FF2B5EF4-FFF2-40B4-BE49-F238E27FC236}">
                <a16:creationId xmlns:a16="http://schemas.microsoft.com/office/drawing/2014/main" id="{BD142842-9FFA-4C37-B268-83A2FCB6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383" y="1307071"/>
            <a:ext cx="2725195" cy="2981363"/>
          </a:xfrm>
          <a:prstGeom prst="roundRect">
            <a:avLst>
              <a:gd name="adj" fmla="val 1518"/>
            </a:avLst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63500" algn="ctr" rotWithShape="0">
              <a:schemeClr val="accent5">
                <a:lumMod val="50000"/>
                <a:alpha val="30000"/>
              </a:schemeClr>
            </a:outerShdw>
          </a:effectLst>
        </p:spPr>
      </p:pic>
      <p:pic>
        <p:nvPicPr>
          <p:cNvPr id="16" name="Picture 15">
            <a:hlinkClick r:id="rId4"/>
            <a:extLst>
              <a:ext uri="{FF2B5EF4-FFF2-40B4-BE49-F238E27FC236}">
                <a16:creationId xmlns:a16="http://schemas.microsoft.com/office/drawing/2014/main" id="{15336840-167D-4D48-9FE5-EEE0B69A9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682" y="5261555"/>
            <a:ext cx="3459096" cy="1187452"/>
          </a:xfrm>
          <a:prstGeom prst="roundRect">
            <a:avLst>
              <a:gd name="adj" fmla="val 1518"/>
            </a:avLst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63500" algn="ctr" rotWithShape="0">
              <a:schemeClr val="accent5">
                <a:lumMod val="50000"/>
                <a:alpha val="30000"/>
              </a:scheme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58E326-4915-4672-A2C5-178351247C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4" y="5261794"/>
            <a:ext cx="2942726" cy="1180078"/>
          </a:xfrm>
          <a:prstGeom prst="roundRect">
            <a:avLst>
              <a:gd name="adj" fmla="val 1518"/>
            </a:avLst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63500" algn="ctr" rotWithShape="0">
              <a:schemeClr val="accent5">
                <a:lumMod val="50000"/>
                <a:alpha val="30000"/>
              </a:schemeClr>
            </a:outerShdw>
          </a:effectLst>
        </p:spPr>
      </p:pic>
      <p:pic>
        <p:nvPicPr>
          <p:cNvPr id="18" name="Picture 2" descr="Ð ÐµÐ·ÑÐ»ÑÐ°Ñ Ñ Ð¸Ð·Ð¾Ð±ÑÐ°Ð¶ÐµÐ½Ð¸Ðµ Ð·Ð° telerik academy logo nakov">
            <a:extLst>
              <a:ext uri="{FF2B5EF4-FFF2-40B4-BE49-F238E27FC236}">
                <a16:creationId xmlns:a16="http://schemas.microsoft.com/office/drawing/2014/main" id="{7740E1A5-2533-4F52-8881-16E0A93AA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362" y="5261555"/>
            <a:ext cx="4015128" cy="1187452"/>
          </a:xfrm>
          <a:prstGeom prst="roundRect">
            <a:avLst>
              <a:gd name="adj" fmla="val 1518"/>
            </a:avLst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63500" algn="ctr" rotWithShape="0">
              <a:schemeClr val="accent5">
                <a:lumMod val="50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hlinkClick r:id="rId2"/>
            <a:extLst>
              <a:ext uri="{FF2B5EF4-FFF2-40B4-BE49-F238E27FC236}">
                <a16:creationId xmlns:a16="http://schemas.microsoft.com/office/drawing/2014/main" id="{C2860B88-63F4-4779-93C9-88A6657E6E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467" y="3219062"/>
            <a:ext cx="3837862" cy="1221662"/>
          </a:xfrm>
          <a:prstGeom prst="roundRect">
            <a:avLst>
              <a:gd name="adj" fmla="val 1518"/>
            </a:avLst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63500" algn="ctr" rotWithShape="0">
              <a:schemeClr val="accent5">
                <a:lumMod val="50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77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9D737B-8F5D-4AA2-9C53-7BB296EA8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566D-55A4-4415-9659-B954E1B8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Preslav</a:t>
            </a:r>
            <a:r>
              <a:rPr lang="en-US" dirty="0"/>
              <a:t> </a:t>
            </a:r>
            <a:r>
              <a:rPr lang="en-US" dirty="0" err="1"/>
              <a:t>Mihaylov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71F69-2F2D-4E62-9376-8DF70177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Video Lessons: </a:t>
            </a:r>
            <a:r>
              <a:rPr lang="en-US" sz="4400" dirty="0" err="1"/>
              <a:t>Preslav</a:t>
            </a:r>
            <a:r>
              <a:rPr lang="en-US" sz="4400" dirty="0"/>
              <a:t> </a:t>
            </a:r>
            <a:r>
              <a:rPr lang="en-US" sz="4400" dirty="0" err="1"/>
              <a:t>Mihaylov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1380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Trainers and Contributors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64275" y="2393485"/>
            <a:ext cx="2958218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Let’s Start!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245</Words>
  <Application>Microsoft Office PowerPoint</Application>
  <PresentationFormat>Custom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SoftUni 16x9</vt:lpstr>
      <vt:lpstr>Trainers and Contributors</vt:lpstr>
      <vt:lpstr>Trainers and Contributors</vt:lpstr>
      <vt:lpstr>Trainers and Contributors (2)</vt:lpstr>
      <vt:lpstr>Video Lessons: D-r Svetlin Nakov</vt:lpstr>
      <vt:lpstr>Video Lessons: Preslav Mihaylov</vt:lpstr>
      <vt:lpstr>Trainers and Contributors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2019-02-10T16:59:36Z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