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6"/>
  </p:notesMasterIdLst>
  <p:handoutMasterIdLst>
    <p:handoutMasterId r:id="rId7"/>
  </p:handoutMasterIdLst>
  <p:sldIdLst>
    <p:sldId id="279" r:id="rId3"/>
    <p:sldId id="276" r:id="rId4"/>
    <p:sldId id="27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400456"/>
            <a:ext cx="10845156" cy="1109205"/>
          </a:xfrm>
        </p:spPr>
        <p:txBody>
          <a:bodyPr/>
          <a:lstStyle/>
          <a:p>
            <a:r>
              <a:rPr lang="en-US" dirty="0"/>
              <a:t>First Steps in Coding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619656"/>
            <a:ext cx="10845156" cy="1769958"/>
          </a:xfrm>
        </p:spPr>
        <p:txBody>
          <a:bodyPr>
            <a:normAutofit/>
          </a:bodyPr>
          <a:lstStyle/>
          <a:p>
            <a:r>
              <a:rPr lang="en-US" dirty="0"/>
              <a:t>Writing our first program in</a:t>
            </a:r>
            <a:br>
              <a:rPr lang="en-US" dirty="0"/>
            </a:br>
            <a:r>
              <a:rPr lang="en-US" dirty="0"/>
              <a:t>C# and Visual Studio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87839" y="5366218"/>
            <a:ext cx="37234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Software University / SoftUni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87839" y="5725853"/>
            <a:ext cx="37234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868" y="3918670"/>
            <a:ext cx="3727456" cy="568865"/>
          </a:xfrm>
        </p:spPr>
        <p:txBody>
          <a:bodyPr/>
          <a:lstStyle/>
          <a:p>
            <a:r>
              <a:rPr lang="en-US" sz="3200" dirty="0"/>
              <a:t>Preslav Mihaylov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3868" y="4515256"/>
            <a:ext cx="3723485" cy="800916"/>
          </a:xfrm>
        </p:spPr>
        <p:txBody>
          <a:bodyPr/>
          <a:lstStyle/>
          <a:p>
            <a:r>
              <a:rPr lang="en-US" dirty="0"/>
              <a:t>Head of Training &amp;</a:t>
            </a:r>
            <a:br>
              <a:rPr lang="en-US" dirty="0"/>
            </a:br>
            <a:r>
              <a:rPr lang="en-US" dirty="0"/>
              <a:t>Software Engineer</a:t>
            </a:r>
          </a:p>
        </p:txBody>
      </p:sp>
      <p:pic>
        <p:nvPicPr>
          <p:cNvPr id="15" name="Picture 14" descr="http://softuni.bg" title="SoftUni Code Wizard">
            <a:extLst>
              <a:ext uri="{FF2B5EF4-FFF2-40B4-BE49-F238E27FC236}">
                <a16:creationId xmlns:a16="http://schemas.microsoft.com/office/drawing/2014/main" id="{A038E554-874B-43BC-9FA2-63959B46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1432" y="3906914"/>
            <a:ext cx="2133598" cy="23414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23075-BE15-4DC0-A4A7-1D3F61484CB0}"/>
              </a:ext>
            </a:extLst>
          </p:cNvPr>
          <p:cNvSpPr txBox="1"/>
          <p:nvPr/>
        </p:nvSpPr>
        <p:spPr>
          <a:xfrm rot="576164">
            <a:off x="9066291" y="3618778"/>
            <a:ext cx="1975926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5957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570998" cy="553001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What does it mean to program?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Programming Languages – High and Low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Computer Programs Examples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Making our first console application</a:t>
            </a:r>
            <a:endParaRPr lang="bg-BG" dirty="0"/>
          </a:p>
          <a:p>
            <a:pPr marL="712788" lvl="1" indent="-409575"/>
            <a:r>
              <a:rPr lang="en-US" dirty="0"/>
              <a:t>Creating a C# Program in Visual Studio</a:t>
            </a:r>
            <a:endParaRPr lang="bg-BG" dirty="0"/>
          </a:p>
          <a:p>
            <a:pPr marL="712788" lvl="1" indent="-409575"/>
            <a:r>
              <a:rPr lang="en-US" dirty="0"/>
              <a:t>Starting &amp; Testing the program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Making a GUI Application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Making a Web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895" y="1905000"/>
            <a:ext cx="3292917" cy="42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in Coding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5917620" y="2365492"/>
            <a:ext cx="3148592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Let’s Begin!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122</Words>
  <Application>Microsoft Office PowerPoint</Application>
  <PresentationFormat>Custom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SoftUni 16x9</vt:lpstr>
      <vt:lpstr>First Steps in Coding</vt:lpstr>
      <vt:lpstr>Table of Contents</vt:lpstr>
      <vt:lpstr>First Steps in Coding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2018-09-19T10:00:14Z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