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8"/>
  </p:notesMasterIdLst>
  <p:handoutMasterIdLst>
    <p:handoutMasterId r:id="rId9"/>
  </p:handoutMasterIdLst>
  <p:sldIdLst>
    <p:sldId id="353" r:id="rId3"/>
    <p:sldId id="389" r:id="rId4"/>
    <p:sldId id="391" r:id="rId5"/>
    <p:sldId id="392" r:id="rId6"/>
    <p:sldId id="27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86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1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884114"/>
            <a:ext cx="8938472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What does it mean</a:t>
            </a:r>
            <a:br>
              <a:rPr lang="en-US" dirty="0"/>
            </a:br>
            <a:r>
              <a:rPr lang="en-US" dirty="0"/>
              <a:t>to program?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88" y="921714"/>
            <a:ext cx="3524026" cy="3637568"/>
          </a:xfrm>
          <a:prstGeom prst="rect">
            <a:avLst/>
          </a:prstGeom>
        </p:spPr>
      </p:pic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65" y="1150314"/>
            <a:ext cx="3577914" cy="3180368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edu.stemjobs.com/wp-content/uploads/2015/05/coding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02" y="2044682"/>
            <a:ext cx="3790950" cy="213273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it mean to program?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To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program</a:t>
            </a:r>
            <a:r>
              <a:rPr lang="bg-BG" dirty="0"/>
              <a:t>"</a:t>
            </a:r>
            <a:r>
              <a:rPr lang="en-US" dirty="0"/>
              <a:t> means to give commands to the computer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commands are lined up one after another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That’s how they form a </a:t>
            </a:r>
            <a:r>
              <a:rPr lang="bg-BG" dirty="0"/>
              <a:t>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computer program</a:t>
            </a:r>
            <a:r>
              <a:rPr lang="bg-BG" dirty="0"/>
              <a:t>“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A computer program is a sequence of commands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 sequence of commands that achieve a result we call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algorithm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Programs are written in a programming language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E.g. C#, Java, JavaScript, Python, PHP, C, C++…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languages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programming language defines a set of rules (syntax)</a:t>
            </a:r>
          </a:p>
          <a:p>
            <a:pPr>
              <a:lnSpc>
                <a:spcPct val="100000"/>
              </a:lnSpc>
            </a:pPr>
            <a:r>
              <a:rPr lang="en-US" dirty="0"/>
              <a:t>Languages are either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interpreted</a:t>
            </a:r>
          </a:p>
          <a:p>
            <a:pPr>
              <a:lnSpc>
                <a:spcPct val="100000"/>
              </a:lnSpc>
            </a:pPr>
            <a:r>
              <a:rPr lang="en-US" dirty="0"/>
              <a:t>The compiler translates programming code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machine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During compilation, he finds syntax errors in our code</a:t>
            </a:r>
          </a:p>
          <a:p>
            <a:pPr>
              <a:lnSpc>
                <a:spcPct val="100000"/>
              </a:lnSpc>
            </a:pPr>
            <a:r>
              <a:rPr lang="en-US" dirty="0"/>
              <a:t>The Interpreter is a program, that runs other programs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finds syntax errors during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Integrated Development Environments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Integrated Development Environments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IDE</a:t>
            </a:r>
            <a:r>
              <a:rPr lang="en-US" dirty="0"/>
              <a:t>) helps the process of writing software</a:t>
            </a:r>
          </a:p>
          <a:p>
            <a:pPr>
              <a:lnSpc>
                <a:spcPct val="100000"/>
              </a:lnSpc>
            </a:pPr>
            <a:r>
              <a:rPr lang="en-US" dirty="0"/>
              <a:t>This saves time and eases the process of coding</a:t>
            </a:r>
          </a:p>
          <a:p>
            <a:pPr>
              <a:lnSpc>
                <a:spcPct val="100000"/>
              </a:lnSpc>
            </a:pPr>
            <a:r>
              <a:rPr lang="en-US" dirty="0"/>
              <a:t>For programming in C#, we 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Visual Studio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Alternatives are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MonoDevelop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2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program?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341812" y="2286000"/>
            <a:ext cx="4761213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your research!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277</Words>
  <Application>Microsoft Office PowerPoint</Application>
  <PresentationFormat>Custom</PresentationFormat>
  <Paragraphs>38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SoftUni 16x9</vt:lpstr>
      <vt:lpstr>What does it mean to program?</vt:lpstr>
      <vt:lpstr>What does it mean to program?</vt:lpstr>
      <vt:lpstr>Programming languages</vt:lpstr>
      <vt:lpstr>Integrated Development Environments</vt:lpstr>
      <vt:lpstr>What does it mean to program?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2018-09-19T10:07:41Z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