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7"/>
  </p:notesMasterIdLst>
  <p:handoutMasterIdLst>
    <p:handoutMasterId r:id="rId8"/>
  </p:handoutMasterIdLst>
  <p:sldIdLst>
    <p:sldId id="353" r:id="rId3"/>
    <p:sldId id="389" r:id="rId4"/>
    <p:sldId id="390" r:id="rId5"/>
    <p:sldId id="27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FFF0D9"/>
    <a:srgbClr val="FFA72A"/>
    <a:srgbClr val="F0F5FA"/>
    <a:srgbClr val="1A8AFA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68" autoAdjust="0"/>
    <p:restoredTop sz="94533" autoAdjust="0"/>
  </p:normalViewPr>
  <p:slideViewPr>
    <p:cSldViewPr>
      <p:cViewPr varScale="1">
        <p:scale>
          <a:sx n="90" d="100"/>
          <a:sy n="90" d="100"/>
        </p:scale>
        <p:origin x="87" y="33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19-Sep-18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19-Sep-18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90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0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19-Sep-18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84114"/>
            <a:ext cx="12188825" cy="1467380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Programming Languages</a:t>
            </a:r>
            <a:br>
              <a:rPr lang="en-US" dirty="0"/>
            </a:br>
            <a:r>
              <a:rPr lang="en-US" dirty="0"/>
              <a:t>High and Low</a:t>
            </a:r>
          </a:p>
        </p:txBody>
      </p:sp>
      <p:pic>
        <p:nvPicPr>
          <p:cNvPr id="2050" name="Picture 2" descr="http://leusd.scoa.schoolfusion.us/modules/groups/homepagefiles/cms/568543/Image/codingBlu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634" y="753692"/>
            <a:ext cx="4303556" cy="3825383"/>
          </a:xfrm>
          <a:prstGeom prst="ellipse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Low-level and High-level languages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Programming languages differ in terms of how close </a:t>
            </a:r>
            <a:br>
              <a:rPr lang="en-US" dirty="0"/>
            </a:br>
            <a:r>
              <a:rPr lang="en-US" dirty="0"/>
              <a:t>they are to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device hardware</a:t>
            </a:r>
          </a:p>
          <a:p>
            <a:pPr>
              <a:lnSpc>
                <a:spcPct val="100000"/>
              </a:lnSpc>
            </a:pPr>
            <a:r>
              <a:rPr lang="en-US" dirty="0"/>
              <a:t>Low-level programming languages are closer to the device hardware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It’s harder to write in them, but hardware access and control is easier</a:t>
            </a:r>
          </a:p>
          <a:p>
            <a:pPr>
              <a:lnSpc>
                <a:spcPct val="100000"/>
              </a:lnSpc>
            </a:pPr>
            <a:r>
              <a:rPr lang="en-US" dirty="0"/>
              <a:t>High-level languages have a higher level of abstraction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They offer more comfort and are easier to write in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However, they offer less control over the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1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C# Programming language and .NET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C# is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high-level language</a:t>
            </a:r>
            <a:r>
              <a:rPr lang="en-US" dirty="0"/>
              <a:t>, which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compiled</a:t>
            </a:r>
          </a:p>
          <a:p>
            <a:pPr>
              <a:lnSpc>
                <a:spcPct val="100000"/>
              </a:lnSpc>
            </a:pPr>
            <a:r>
              <a:rPr lang="en-US" dirty="0"/>
              <a:t>A program in C# is written in text format (source code)</a:t>
            </a:r>
          </a:p>
          <a:p>
            <a:pPr>
              <a:lnSpc>
                <a:spcPct val="100000"/>
              </a:lnSpc>
            </a:pPr>
            <a:r>
              <a:rPr lang="en-US" dirty="0"/>
              <a:t>The result of execution is called an executable file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prog.exe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C# uses a handful of tools, given by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Framework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Virtual Machine, Compilers, Runtime Environment</a:t>
            </a:r>
            <a:endParaRPr lang="bg-BG" dirty="0"/>
          </a:p>
          <a:p>
            <a:pPr marL="377887" lvl="1" indent="0">
              <a:lnSpc>
                <a:spcPct val="100000"/>
              </a:lnSpc>
              <a:buNone/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8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A21F164-F73F-4879-9293-D4D79AE3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– High and Low</a:t>
            </a:r>
          </a:p>
        </p:txBody>
      </p:sp>
      <p:pic>
        <p:nvPicPr>
          <p:cNvPr id="16" name="Graphic 15" descr="Teacher">
            <a:extLst>
              <a:ext uri="{FF2B5EF4-FFF2-40B4-BE49-F238E27FC236}">
                <a16:creationId xmlns:a16="http://schemas.microsoft.com/office/drawing/2014/main" id="{C09D6E1A-B79C-44B5-88E7-DD8903F44D2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513" t="18824" r="3513" b="18824"/>
          <a:stretch/>
        </p:blipFill>
        <p:spPr>
          <a:xfrm>
            <a:off x="2208212" y="1600200"/>
            <a:ext cx="7620000" cy="44520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976462-45D9-4CA5-829F-30A529BB8769}"/>
              </a:ext>
            </a:extLst>
          </p:cNvPr>
          <p:cNvSpPr txBox="1"/>
          <p:nvPr/>
        </p:nvSpPr>
        <p:spPr>
          <a:xfrm>
            <a:off x="4304999" y="2289292"/>
            <a:ext cx="4761213" cy="834908"/>
          </a:xfrm>
          <a:prstGeom prst="roundRect">
            <a:avLst>
              <a:gd name="adj" fmla="val 5449"/>
            </a:avLst>
          </a:prstGeom>
          <a:solidFill>
            <a:schemeClr val="tx2">
              <a:lumMod val="7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Do your research!</a:t>
            </a:r>
          </a:p>
        </p:txBody>
      </p:sp>
    </p:spTree>
    <p:extLst>
      <p:ext uri="{BB962C8B-B14F-4D97-AF65-F5344CB8AC3E}">
        <p14:creationId xmlns:p14="http://schemas.microsoft.com/office/powerpoint/2010/main" val="3621599356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159</Words>
  <Application>Microsoft Office PowerPoint</Application>
  <PresentationFormat>Custom</PresentationFormat>
  <Paragraphs>27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SoftUni 16x9</vt:lpstr>
      <vt:lpstr>Programming Languages High and Low</vt:lpstr>
      <vt:lpstr>Low-level and High-level languages</vt:lpstr>
      <vt:lpstr>The C# Programming language and .NET</vt:lpstr>
      <vt:lpstr>Programming Languages – High and Low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кодирането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2018-09-19T10:12:55Z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