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53" r:id="rId3"/>
    <p:sldId id="395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78" d="100"/>
          <a:sy n="78" d="100"/>
        </p:scale>
        <p:origin x="72" y="59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19-Sep-18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19-Sep-18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7661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Computer Programs Examples</a:t>
            </a:r>
          </a:p>
        </p:txBody>
      </p:sp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973" y="1905000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Program, which produces the </a:t>
            </a:r>
            <a:r>
              <a:rPr lang="bg-BG" sz="3200" dirty="0"/>
              <a:t>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la</a:t>
            </a:r>
            <a:r>
              <a:rPr lang="bg-BG" sz="3200" dirty="0"/>
              <a:t>"</a:t>
            </a:r>
            <a:r>
              <a:rPr lang="en-US" sz="3200" dirty="0"/>
              <a:t> sound</a:t>
            </a:r>
          </a:p>
          <a:p>
            <a:pPr marL="0" indent="0">
              <a:buNone/>
            </a:pPr>
            <a:endParaRPr lang="bg-BG" sz="3200" dirty="0"/>
          </a:p>
          <a:p>
            <a:pPr>
              <a:spcBef>
                <a:spcPts val="1200"/>
              </a:spcBef>
            </a:pPr>
            <a:r>
              <a:rPr lang="en-US" sz="3200" dirty="0"/>
              <a:t>A program, which produces several sounds in a row</a:t>
            </a: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r>
              <a:rPr lang="en-US" sz="3200" dirty="0"/>
              <a:t>A program, which converts from BGN to EUR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Programs Examples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1036" y="3275245"/>
            <a:ext cx="10823576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200; i &lt;=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000; i += 200)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Console.Beep(i, 100);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869757"/>
            <a:ext cx="1082357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Console.Beep(432, 500);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1036" y="5080842"/>
            <a:ext cx="108235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leva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euro = leva / 1.95583;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Console.WriteLine(euro);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Programs Examples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605035" y="2289292"/>
            <a:ext cx="3461177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Let’s do this!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122</Words>
  <Application>Microsoft Office PowerPoint</Application>
  <PresentationFormat>Custom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Computer Programs Examples</vt:lpstr>
      <vt:lpstr>Computer Programs Examples</vt:lpstr>
      <vt:lpstr>Computer Programs Examples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2018-09-19T12:02:16Z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