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  <a:r>
              <a:rPr lang="bg-BG" sz="3200" dirty="0"/>
              <a:t> </a:t>
            </a:r>
            <a:r>
              <a:rPr lang="en-US" sz="3200" dirty="0"/>
              <a:t>means to write commands for the computer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The computer programming is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sequence of commands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We use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bg-BG" sz="3000" dirty="0"/>
              <a:t>(</a:t>
            </a:r>
            <a:r>
              <a:rPr lang="en-US" sz="3000" dirty="0"/>
              <a:t>E.g. 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</a:t>
            </a:r>
            <a:r>
              <a:rPr lang="en-US" sz="3000" dirty="0"/>
              <a:t>E.g.</a:t>
            </a:r>
            <a:r>
              <a:rPr lang="bg-BG" sz="3000" dirty="0"/>
              <a:t>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 C#, commands are written in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We print with</a:t>
            </a:r>
            <a:r>
              <a:rPr lang="bg-BG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and start with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95297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114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2018-09-20T07:59:16Z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