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040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  <a:r>
              <a:rPr lang="bg-BG" sz="3200" dirty="0"/>
              <a:t> </a:t>
            </a:r>
            <a:r>
              <a:rPr lang="en-US" sz="3200" dirty="0"/>
              <a:t>means to give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200" dirty="0"/>
              <a:t> for the computer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computer program</a:t>
            </a:r>
            <a:r>
              <a:rPr lang="en-US" sz="3000" dirty="0"/>
              <a:t> is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sequence of commands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We use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bg-BG" sz="3000" dirty="0"/>
              <a:t>(</a:t>
            </a:r>
            <a:r>
              <a:rPr lang="en-US" sz="3000" dirty="0"/>
              <a:t>like C#</a:t>
            </a:r>
            <a:r>
              <a:rPr lang="bg-BG" sz="3000" dirty="0"/>
              <a:t>)</a:t>
            </a:r>
            <a:r>
              <a:rPr lang="en-US" sz="3000" dirty="0"/>
              <a:t> +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</a:t>
            </a:r>
            <a:r>
              <a:rPr lang="en-US" sz="3000" dirty="0"/>
              <a:t>like Visual Studio)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 C#, commands are written in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000" dirty="0"/>
              <a:t>We print with</a:t>
            </a:r>
            <a:r>
              <a:rPr lang="bg-BG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and start with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290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069140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542419" y="2289292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137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2019-02-11T09:12:19Z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