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8" r:id="rId5"/>
    <p:sldId id="273" r:id="rId6"/>
    <p:sldId id="262" r:id="rId7"/>
    <p:sldId id="259" r:id="rId8"/>
    <p:sldId id="263" r:id="rId9"/>
    <p:sldId id="264" r:id="rId10"/>
    <p:sldId id="265" r:id="rId11"/>
    <p:sldId id="267" r:id="rId12"/>
    <p:sldId id="266" r:id="rId13"/>
    <p:sldId id="268" r:id="rId14"/>
    <p:sldId id="270" r:id="rId15"/>
    <p:sldId id="269" r:id="rId16"/>
    <p:sldId id="272" r:id="rId17"/>
    <p:sldId id="271" r:id="rId18"/>
    <p:sldId id="257" r:id="rId19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4DBE"/>
    <a:srgbClr val="077EB8"/>
    <a:srgbClr val="B05EF4"/>
    <a:srgbClr val="FF919A"/>
    <a:srgbClr val="793E8E"/>
    <a:srgbClr val="5CCB4D"/>
    <a:srgbClr val="00CC5C"/>
    <a:srgbClr val="FF4343"/>
    <a:srgbClr val="5A2E69"/>
    <a:srgbClr val="4D25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27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2E9C-ED2E-45EA-8C54-4CC15FBB5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376A9-D705-4072-AA69-089B2EFC8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5FA31-F1DE-4295-8DB2-683963BC0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6104-4EA8-4107-9A41-4E4D6B66FF68}" type="datetimeFigureOut">
              <a:rPr lang="en-IL" smtClean="0"/>
              <a:t>30/11/2021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E8BAD-7AE3-4D9B-A408-03BA207E9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D034E-BCAD-4BB2-B418-18B76C690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62D8-234E-4F32-94A9-43242266E0B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4075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60246-8E28-4B01-BB4B-25BF2649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8A9F7-0437-44BD-87D5-21D11A2BB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52A91-BB55-4264-B8E3-DB5B89519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6104-4EA8-4107-9A41-4E4D6B66FF68}" type="datetimeFigureOut">
              <a:rPr lang="en-IL" smtClean="0"/>
              <a:t>30/11/2021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A74D6-D2EB-4632-B3B2-D3EEDF53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D0B5F-8348-4427-8653-FC808180A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62D8-234E-4F32-94A9-43242266E0B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21431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C142B5-54A8-42B3-B648-CE5D79FC5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EEB50-53AF-4405-9968-C943C2963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2A600-CED5-4BD0-9187-F9A8BD3F8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6104-4EA8-4107-9A41-4E4D6B66FF68}" type="datetimeFigureOut">
              <a:rPr lang="en-IL" smtClean="0"/>
              <a:t>30/11/2021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D889B-A896-4BCD-93BF-7128518E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B0BBC-D049-44B9-A84C-3DDAC491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62D8-234E-4F32-94A9-43242266E0B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5644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18F1B-B4BC-4CEA-92B9-61261F5AD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8CBE1-EED8-4D23-BD15-0D10D1BE9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13112-04C8-4878-9C5D-51574CD7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6104-4EA8-4107-9A41-4E4D6B66FF68}" type="datetimeFigureOut">
              <a:rPr lang="en-IL" smtClean="0"/>
              <a:t>30/11/2021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AB39-3439-4F05-95EB-13ABE9CF6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3F260-8070-4AE2-8B68-8AFB78FD4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62D8-234E-4F32-94A9-43242266E0B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7236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A981-298B-4BEB-8079-0C929A569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472DC-1FB7-4E44-97C0-E7EA964D3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62D88-B76C-46FA-B8C5-B7DA2C26E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6104-4EA8-4107-9A41-4E4D6B66FF68}" type="datetimeFigureOut">
              <a:rPr lang="en-IL" smtClean="0"/>
              <a:t>30/11/2021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0D9AB-4400-4E43-8753-18BC15043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F7525-B5F8-4922-9306-61857C63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62D8-234E-4F32-94A9-43242266E0B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33393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EBEA3-EF55-4074-9D61-0B26CD200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F95BF-EEE2-46A9-B88D-F3519DFFD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F7F78-1B71-4FEC-AA1C-61C86EF66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C250D-2D64-4876-83C0-096518773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6104-4EA8-4107-9A41-4E4D6B66FF68}" type="datetimeFigureOut">
              <a:rPr lang="en-IL" smtClean="0"/>
              <a:t>30/11/2021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BC7AE-FF71-487D-A6D4-4D5BB940B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AD6A7-7579-43DF-A6D7-BA0E4CDE2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62D8-234E-4F32-94A9-43242266E0B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8987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3217C-F887-4EA9-833C-BA075EBC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E57E6-A3A2-457A-90C0-9F6043699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AC349-87FA-4E8E-B274-D619BC0C9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EAE630-420B-4718-BE7B-D944545AB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70CBC8-FD1A-4451-804B-6ECC688BE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75C8E3-54D6-46CC-8EB9-8388327D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6104-4EA8-4107-9A41-4E4D6B66FF68}" type="datetimeFigureOut">
              <a:rPr lang="en-IL" smtClean="0"/>
              <a:t>30/11/2021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45E942-14F1-45A1-814F-0805F7A6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42230C-9F94-4A3E-A86D-74952FBE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62D8-234E-4F32-94A9-43242266E0B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9492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961AA-599E-4110-91EE-7DEE33097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0DCDD-3D7B-4533-B4D4-D14BFA765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6104-4EA8-4107-9A41-4E4D6B66FF68}" type="datetimeFigureOut">
              <a:rPr lang="en-IL" smtClean="0"/>
              <a:t>30/11/2021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AD093-B645-4F3D-953D-C26C71B4B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E72B2-8604-436B-B050-E6A680169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62D8-234E-4F32-94A9-43242266E0B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6607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C3C704-0049-4CA6-8862-00F89C7B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6104-4EA8-4107-9A41-4E4D6B66FF68}" type="datetimeFigureOut">
              <a:rPr lang="en-IL" smtClean="0"/>
              <a:t>30/11/2021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19C7E-1ED3-4A72-A0C7-AE92CABE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D4CE4-DD92-430B-809E-41BAD6DB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62D8-234E-4F32-94A9-43242266E0B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472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B8D5-77E9-4F56-97E4-6A7C9F27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B8B1D-76FE-42F5-A85A-B872F353A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C8091-7BB5-4E3C-B0BF-E1572A281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096FB-2876-4672-BAAA-06F1B2A74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6104-4EA8-4107-9A41-4E4D6B66FF68}" type="datetimeFigureOut">
              <a:rPr lang="en-IL" smtClean="0"/>
              <a:t>30/11/2021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3DB23-A147-4001-8225-3E3E8954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50D32-A61A-4AFB-BC7A-2F35564F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62D8-234E-4F32-94A9-43242266E0B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454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C003A-CCD2-4511-B4F1-EB8D218F9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2BD679-4277-4D5C-81D3-23818CA01C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48668A-9D8A-4432-B5AC-F1F263FB8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F40EB-C9C5-4B99-8F09-2DEAA9565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6104-4EA8-4107-9A41-4E4D6B66FF68}" type="datetimeFigureOut">
              <a:rPr lang="en-IL" smtClean="0"/>
              <a:t>30/11/2021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1FFA6-63F8-47A9-8835-02BCD2AE7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BC2F0-9074-4C38-BCD7-261DBF7C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62D8-234E-4F32-94A9-43242266E0B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1454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508271-8159-4DD7-8BBE-3286A73A2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CC346-1C37-4BEC-9258-6B1DC44AF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BB1FC-C9A7-45DD-B52D-E18E01E28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96104-4EA8-4107-9A41-4E4D6B66FF68}" type="datetimeFigureOut">
              <a:rPr lang="en-IL" smtClean="0"/>
              <a:t>30/11/2021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0451C-CC59-4EF6-9832-6C06049332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77537-91C9-4E09-9139-4FE8EB86D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962D8-234E-4F32-94A9-43242266E0B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1263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png"/><Relationship Id="rId7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17.png"/><Relationship Id="rId5" Type="http://schemas.openxmlformats.org/officeDocument/2006/relationships/image" Target="../media/image20.png"/><Relationship Id="rId10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24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png"/><Relationship Id="rId7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png"/><Relationship Id="rId7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png"/><Relationship Id="rId7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6ECCB-29EE-48B5-94FD-0DC5A7F00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20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Login</a:t>
            </a:r>
            <a:endParaRPr lang="en-IL" sz="8800" dirty="0"/>
          </a:p>
        </p:txBody>
      </p:sp>
    </p:spTree>
    <p:extLst>
      <p:ext uri="{BB962C8B-B14F-4D97-AF65-F5344CB8AC3E}">
        <p14:creationId xmlns:p14="http://schemas.microsoft.com/office/powerpoint/2010/main" val="198343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CD4A7790-29B8-48F2-BBB6-2D2146B0B17A}"/>
              </a:ext>
            </a:extLst>
          </p:cNvPr>
          <p:cNvGrpSpPr/>
          <p:nvPr/>
        </p:nvGrpSpPr>
        <p:grpSpPr>
          <a:xfrm>
            <a:off x="4791785" y="0"/>
            <a:ext cx="9558834" cy="8015215"/>
            <a:chOff x="4791785" y="0"/>
            <a:chExt cx="9558834" cy="80152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EA21361-7DCA-4002-BB57-8E0EC254F8D7}"/>
                </a:ext>
              </a:extLst>
            </p:cNvPr>
            <p:cNvSpPr/>
            <p:nvPr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gradFill flip="none" rotWithShape="1">
              <a:gsLst>
                <a:gs pos="0">
                  <a:srgbClr val="1E183C"/>
                </a:gs>
                <a:gs pos="50000">
                  <a:srgbClr val="4D2563"/>
                </a:gs>
                <a:gs pos="100000">
                  <a:srgbClr val="6C2463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1567479-1135-4D18-9D95-E1FEF8F9172B}"/>
                </a:ext>
              </a:extLst>
            </p:cNvPr>
            <p:cNvSpPr/>
            <p:nvPr/>
          </p:nvSpPr>
          <p:spPr>
            <a:xfrm rot="20155591">
              <a:off x="6601549" y="2289371"/>
              <a:ext cx="7749070" cy="5725844"/>
            </a:xfrm>
            <a:custGeom>
              <a:avLst/>
              <a:gdLst>
                <a:gd name="connsiteX0" fmla="*/ 1285153 w 7749070"/>
                <a:gd name="connsiteY0" fmla="*/ 4416841 h 5725844"/>
                <a:gd name="connsiteX1" fmla="*/ 1513753 w 7749070"/>
                <a:gd name="connsiteY1" fmla="*/ 2854741 h 5725844"/>
                <a:gd name="connsiteX2" fmla="*/ 2466253 w 7749070"/>
                <a:gd name="connsiteY2" fmla="*/ 3337341 h 5725844"/>
                <a:gd name="connsiteX3" fmla="*/ 3329853 w 7749070"/>
                <a:gd name="connsiteY3" fmla="*/ 3172241 h 5725844"/>
                <a:gd name="connsiteX4" fmla="*/ 4549053 w 7749070"/>
                <a:gd name="connsiteY4" fmla="*/ 1076741 h 5725844"/>
                <a:gd name="connsiteX5" fmla="*/ 6593753 w 7749070"/>
                <a:gd name="connsiteY5" fmla="*/ 9941 h 5725844"/>
                <a:gd name="connsiteX6" fmla="*/ 7127153 w 7749070"/>
                <a:gd name="connsiteY6" fmla="*/ 1660941 h 5725844"/>
                <a:gd name="connsiteX7" fmla="*/ 7685953 w 7749070"/>
                <a:gd name="connsiteY7" fmla="*/ 3197641 h 5725844"/>
                <a:gd name="connsiteX8" fmla="*/ 5539653 w 7749070"/>
                <a:gd name="connsiteY8" fmla="*/ 4086641 h 5725844"/>
                <a:gd name="connsiteX9" fmla="*/ 4066453 w 7749070"/>
                <a:gd name="connsiteY9" fmla="*/ 3667541 h 5725844"/>
                <a:gd name="connsiteX10" fmla="*/ 2986953 w 7749070"/>
                <a:gd name="connsiteY10" fmla="*/ 3908841 h 5725844"/>
                <a:gd name="connsiteX11" fmla="*/ 2618653 w 7749070"/>
                <a:gd name="connsiteY11" fmla="*/ 5013741 h 5725844"/>
                <a:gd name="connsiteX12" fmla="*/ 1018453 w 7749070"/>
                <a:gd name="connsiteY12" fmla="*/ 5724941 h 5725844"/>
                <a:gd name="connsiteX13" fmla="*/ 2453 w 7749070"/>
                <a:gd name="connsiteY13" fmla="*/ 4874041 h 5725844"/>
                <a:gd name="connsiteX14" fmla="*/ 1297853 w 7749070"/>
                <a:gd name="connsiteY14" fmla="*/ 4366041 h 572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49070" h="5725844">
                  <a:moveTo>
                    <a:pt x="1285153" y="4416841"/>
                  </a:moveTo>
                  <a:cubicBezTo>
                    <a:pt x="1301028" y="3725749"/>
                    <a:pt x="1316903" y="3034658"/>
                    <a:pt x="1513753" y="2854741"/>
                  </a:cubicBezTo>
                  <a:cubicBezTo>
                    <a:pt x="1710603" y="2674824"/>
                    <a:pt x="2163570" y="3284424"/>
                    <a:pt x="2466253" y="3337341"/>
                  </a:cubicBezTo>
                  <a:cubicBezTo>
                    <a:pt x="2768936" y="3390258"/>
                    <a:pt x="2982720" y="3549008"/>
                    <a:pt x="3329853" y="3172241"/>
                  </a:cubicBezTo>
                  <a:cubicBezTo>
                    <a:pt x="3676986" y="2795474"/>
                    <a:pt x="4005070" y="1603791"/>
                    <a:pt x="4549053" y="1076741"/>
                  </a:cubicBezTo>
                  <a:cubicBezTo>
                    <a:pt x="5093036" y="549691"/>
                    <a:pt x="6164070" y="-87426"/>
                    <a:pt x="6593753" y="9941"/>
                  </a:cubicBezTo>
                  <a:cubicBezTo>
                    <a:pt x="7023436" y="107308"/>
                    <a:pt x="6945120" y="1129658"/>
                    <a:pt x="7127153" y="1660941"/>
                  </a:cubicBezTo>
                  <a:cubicBezTo>
                    <a:pt x="7309186" y="2192224"/>
                    <a:pt x="7950536" y="2793358"/>
                    <a:pt x="7685953" y="3197641"/>
                  </a:cubicBezTo>
                  <a:cubicBezTo>
                    <a:pt x="7421370" y="3601924"/>
                    <a:pt x="6142903" y="4008324"/>
                    <a:pt x="5539653" y="4086641"/>
                  </a:cubicBezTo>
                  <a:cubicBezTo>
                    <a:pt x="4936403" y="4164958"/>
                    <a:pt x="4491903" y="3697174"/>
                    <a:pt x="4066453" y="3667541"/>
                  </a:cubicBezTo>
                  <a:cubicBezTo>
                    <a:pt x="3641003" y="3637908"/>
                    <a:pt x="3228253" y="3684474"/>
                    <a:pt x="2986953" y="3908841"/>
                  </a:cubicBezTo>
                  <a:cubicBezTo>
                    <a:pt x="2745653" y="4133208"/>
                    <a:pt x="2946736" y="4711058"/>
                    <a:pt x="2618653" y="5013741"/>
                  </a:cubicBezTo>
                  <a:cubicBezTo>
                    <a:pt x="2290570" y="5316424"/>
                    <a:pt x="1454486" y="5748224"/>
                    <a:pt x="1018453" y="5724941"/>
                  </a:cubicBezTo>
                  <a:cubicBezTo>
                    <a:pt x="582420" y="5701658"/>
                    <a:pt x="-44114" y="5100524"/>
                    <a:pt x="2453" y="4874041"/>
                  </a:cubicBezTo>
                  <a:cubicBezTo>
                    <a:pt x="49020" y="4647558"/>
                    <a:pt x="1043853" y="4431658"/>
                    <a:pt x="1297853" y="4366041"/>
                  </a:cubicBezTo>
                </a:path>
              </a:pathLst>
            </a:cu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6DBB56C-F509-4220-9CC4-5522D6F3FF00}"/>
                </a:ext>
              </a:extLst>
            </p:cNvPr>
            <p:cNvSpPr/>
            <p:nvPr/>
          </p:nvSpPr>
          <p:spPr>
            <a:xfrm>
              <a:off x="4791785" y="13651"/>
              <a:ext cx="5485190" cy="5237183"/>
            </a:xfrm>
            <a:custGeom>
              <a:avLst/>
              <a:gdLst>
                <a:gd name="connsiteX0" fmla="*/ 1262159 w 5485190"/>
                <a:gd name="connsiteY0" fmla="*/ 3876097 h 5237183"/>
                <a:gd name="connsiteX1" fmla="*/ 980219 w 5485190"/>
                <a:gd name="connsiteY1" fmla="*/ 1041457 h 5237183"/>
                <a:gd name="connsiteX2" fmla="*/ 2930939 w 5485190"/>
                <a:gd name="connsiteY2" fmla="*/ 706177 h 5237183"/>
                <a:gd name="connsiteX3" fmla="*/ 3700559 w 5485190"/>
                <a:gd name="connsiteY3" fmla="*/ 50857 h 5237183"/>
                <a:gd name="connsiteX4" fmla="*/ 4919759 w 5485190"/>
                <a:gd name="connsiteY4" fmla="*/ 195637 h 5237183"/>
                <a:gd name="connsiteX5" fmla="*/ 5476019 w 5485190"/>
                <a:gd name="connsiteY5" fmla="*/ 1399597 h 5237183"/>
                <a:gd name="connsiteX6" fmla="*/ 4508279 w 5485190"/>
                <a:gd name="connsiteY6" fmla="*/ 2374957 h 5237183"/>
                <a:gd name="connsiteX7" fmla="*/ 2984279 w 5485190"/>
                <a:gd name="connsiteY7" fmla="*/ 2245417 h 5237183"/>
                <a:gd name="connsiteX8" fmla="*/ 2245139 w 5485190"/>
                <a:gd name="connsiteY8" fmla="*/ 3563677 h 5237183"/>
                <a:gd name="connsiteX9" fmla="*/ 2245139 w 5485190"/>
                <a:gd name="connsiteY9" fmla="*/ 4874317 h 5237183"/>
                <a:gd name="connsiteX10" fmla="*/ 843059 w 5485190"/>
                <a:gd name="connsiteY10" fmla="*/ 5224837 h 5237183"/>
                <a:gd name="connsiteX11" fmla="*/ 4859 w 5485190"/>
                <a:gd name="connsiteY11" fmla="*/ 4546657 h 5237183"/>
                <a:gd name="connsiteX12" fmla="*/ 1208819 w 5485190"/>
                <a:gd name="connsiteY12" fmla="*/ 3700837 h 5237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5190" h="5237183">
                  <a:moveTo>
                    <a:pt x="1262159" y="3876097"/>
                  </a:moveTo>
                  <a:cubicBezTo>
                    <a:pt x="982124" y="2722937"/>
                    <a:pt x="702089" y="1569777"/>
                    <a:pt x="980219" y="1041457"/>
                  </a:cubicBezTo>
                  <a:cubicBezTo>
                    <a:pt x="1258349" y="513137"/>
                    <a:pt x="2477549" y="871277"/>
                    <a:pt x="2930939" y="706177"/>
                  </a:cubicBezTo>
                  <a:cubicBezTo>
                    <a:pt x="3384329" y="541077"/>
                    <a:pt x="3369089" y="135947"/>
                    <a:pt x="3700559" y="50857"/>
                  </a:cubicBezTo>
                  <a:cubicBezTo>
                    <a:pt x="4032029" y="-34233"/>
                    <a:pt x="4623849" y="-29153"/>
                    <a:pt x="4919759" y="195637"/>
                  </a:cubicBezTo>
                  <a:cubicBezTo>
                    <a:pt x="5215669" y="420427"/>
                    <a:pt x="5544599" y="1036377"/>
                    <a:pt x="5476019" y="1399597"/>
                  </a:cubicBezTo>
                  <a:cubicBezTo>
                    <a:pt x="5407439" y="1762817"/>
                    <a:pt x="4923569" y="2233987"/>
                    <a:pt x="4508279" y="2374957"/>
                  </a:cubicBezTo>
                  <a:cubicBezTo>
                    <a:pt x="4092989" y="2515927"/>
                    <a:pt x="3361469" y="2047297"/>
                    <a:pt x="2984279" y="2245417"/>
                  </a:cubicBezTo>
                  <a:cubicBezTo>
                    <a:pt x="2607089" y="2443537"/>
                    <a:pt x="2368329" y="3125527"/>
                    <a:pt x="2245139" y="3563677"/>
                  </a:cubicBezTo>
                  <a:cubicBezTo>
                    <a:pt x="2121949" y="4001827"/>
                    <a:pt x="2478819" y="4597457"/>
                    <a:pt x="2245139" y="4874317"/>
                  </a:cubicBezTo>
                  <a:cubicBezTo>
                    <a:pt x="2011459" y="5151177"/>
                    <a:pt x="1216439" y="5279447"/>
                    <a:pt x="843059" y="5224837"/>
                  </a:cubicBezTo>
                  <a:cubicBezTo>
                    <a:pt x="469679" y="5170227"/>
                    <a:pt x="-56101" y="4800657"/>
                    <a:pt x="4859" y="4546657"/>
                  </a:cubicBezTo>
                  <a:cubicBezTo>
                    <a:pt x="65819" y="4292657"/>
                    <a:pt x="981489" y="3972617"/>
                    <a:pt x="1208819" y="3700837"/>
                  </a:cubicBezTo>
                </a:path>
              </a:pathLst>
            </a:cu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CCCC0C2-02F1-47C2-9E7F-A6DB59EBA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903785">
              <a:off x="7802476" y="2316105"/>
              <a:ext cx="2066227" cy="2066227"/>
            </a:xfrm>
            <a:prstGeom prst="rect">
              <a:avLst/>
            </a:prstGeom>
            <a:effectLst>
              <a:softEdge rad="31750"/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10F2B02-CE6C-4E14-B54B-83DC1A47E1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-1" b="7693"/>
            <a:stretch/>
          </p:blipFill>
          <p:spPr>
            <a:xfrm>
              <a:off x="6096000" y="5486400"/>
              <a:ext cx="1595968" cy="13716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AF56DB0-522A-4058-80F7-BEA735C98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31941" y="526361"/>
              <a:ext cx="676483" cy="661402"/>
            </a:xfrm>
            <a:prstGeom prst="rect">
              <a:avLst/>
            </a:prstGeom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BF04DC1-443E-4B7E-8CBF-779C5DA669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9863" t="7853" r="-1" b="-7853"/>
            <a:stretch/>
          </p:blipFill>
          <p:spPr>
            <a:xfrm>
              <a:off x="6096000" y="0"/>
              <a:ext cx="1228725" cy="1528429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10737AD-EA2E-42CD-AA00-EDC9A15574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contrast="-20000"/>
                      </a14:imgEffect>
                    </a14:imgLayer>
                  </a14:imgProps>
                </a:ext>
              </a:extLst>
            </a:blip>
            <a:srcRect r="-510"/>
            <a:stretch/>
          </p:blipFill>
          <p:spPr>
            <a:xfrm>
              <a:off x="11099800" y="4615323"/>
              <a:ext cx="664764" cy="661403"/>
            </a:xfrm>
            <a:prstGeom prst="rect">
              <a:avLst/>
            </a:prstGeom>
          </p:spPr>
        </p:pic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D8CA5D6-9383-4936-8601-405357787E1F}"/>
                </a:ext>
              </a:extLst>
            </p:cNvPr>
            <p:cNvSpPr/>
            <p:nvPr/>
          </p:nvSpPr>
          <p:spPr>
            <a:xfrm>
              <a:off x="7267575" y="692214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8A00847-C0E3-48A7-A46F-7D4F28444690}"/>
                </a:ext>
              </a:extLst>
            </p:cNvPr>
            <p:cNvSpPr/>
            <p:nvPr/>
          </p:nvSpPr>
          <p:spPr>
            <a:xfrm>
              <a:off x="7798988" y="501986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717CE87-1115-4197-A9CF-E6169BBF0882}"/>
                </a:ext>
              </a:extLst>
            </p:cNvPr>
            <p:cNvSpPr/>
            <p:nvPr/>
          </p:nvSpPr>
          <p:spPr>
            <a:xfrm>
              <a:off x="7828801" y="853899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B1FA4-FA7B-4E0E-A8A9-63F2042D2645}"/>
                </a:ext>
              </a:extLst>
            </p:cNvPr>
            <p:cNvSpPr/>
            <p:nvPr/>
          </p:nvSpPr>
          <p:spPr>
            <a:xfrm>
              <a:off x="7599452" y="1489213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226D76B-6D2A-4A56-A89C-7F7A800668E0}"/>
                </a:ext>
              </a:extLst>
            </p:cNvPr>
            <p:cNvSpPr/>
            <p:nvPr/>
          </p:nvSpPr>
          <p:spPr>
            <a:xfrm>
              <a:off x="6674362" y="1528429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09096D9-A715-4350-BEC6-491218DB81B5}"/>
                </a:ext>
              </a:extLst>
            </p:cNvPr>
            <p:cNvSpPr/>
            <p:nvPr/>
          </p:nvSpPr>
          <p:spPr>
            <a:xfrm>
              <a:off x="6988687" y="1566529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D382D51-8EE1-4224-A3CF-2B2F4CF181CD}"/>
                </a:ext>
              </a:extLst>
            </p:cNvPr>
            <p:cNvSpPr/>
            <p:nvPr/>
          </p:nvSpPr>
          <p:spPr>
            <a:xfrm>
              <a:off x="6761879" y="1876970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A53F714-EEB9-4CA0-AC37-C048532021C2}"/>
                </a:ext>
              </a:extLst>
            </p:cNvPr>
            <p:cNvSpPr/>
            <p:nvPr/>
          </p:nvSpPr>
          <p:spPr>
            <a:xfrm>
              <a:off x="6998432" y="2083114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7B3C8DD-7853-493F-A796-E56D4BCA777F}"/>
                </a:ext>
              </a:extLst>
            </p:cNvPr>
            <p:cNvSpPr/>
            <p:nvPr/>
          </p:nvSpPr>
          <p:spPr>
            <a:xfrm>
              <a:off x="8246207" y="1417657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A9549CF-724C-4228-B009-00D7A3843A11}"/>
                </a:ext>
              </a:extLst>
            </p:cNvPr>
            <p:cNvSpPr/>
            <p:nvPr/>
          </p:nvSpPr>
          <p:spPr>
            <a:xfrm>
              <a:off x="7416001" y="1145719"/>
              <a:ext cx="90000" cy="90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4CA9554-D048-4123-872F-8CAAB702220D}"/>
                </a:ext>
              </a:extLst>
            </p:cNvPr>
            <p:cNvSpPr/>
            <p:nvPr/>
          </p:nvSpPr>
          <p:spPr>
            <a:xfrm>
              <a:off x="7052432" y="2372506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A8C3838-B85D-4F69-A51E-6F5ED70CF50B}"/>
                </a:ext>
              </a:extLst>
            </p:cNvPr>
            <p:cNvSpPr/>
            <p:nvPr/>
          </p:nvSpPr>
          <p:spPr>
            <a:xfrm>
              <a:off x="8192207" y="130511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F0D7290-1C4B-42B6-B1A9-8D050496AD7E}"/>
                </a:ext>
              </a:extLst>
            </p:cNvPr>
            <p:cNvSpPr/>
            <p:nvPr/>
          </p:nvSpPr>
          <p:spPr>
            <a:xfrm>
              <a:off x="11701564" y="2670139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3B5F1E7-FF2D-480D-880B-599307725D21}"/>
                </a:ext>
              </a:extLst>
            </p:cNvPr>
            <p:cNvSpPr/>
            <p:nvPr/>
          </p:nvSpPr>
          <p:spPr>
            <a:xfrm>
              <a:off x="11317345" y="2546689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B649F2A-6F1A-40FE-9D4C-21DE6DB1CF75}"/>
                </a:ext>
              </a:extLst>
            </p:cNvPr>
            <p:cNvSpPr/>
            <p:nvPr/>
          </p:nvSpPr>
          <p:spPr>
            <a:xfrm>
              <a:off x="11345128" y="2962049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D3122A6-9DB5-4901-A345-B2210C117E37}"/>
                </a:ext>
              </a:extLst>
            </p:cNvPr>
            <p:cNvSpPr/>
            <p:nvPr/>
          </p:nvSpPr>
          <p:spPr>
            <a:xfrm>
              <a:off x="8292215" y="5915544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4CD3387-0677-45E7-9B03-294E938DCFB9}"/>
                </a:ext>
              </a:extLst>
            </p:cNvPr>
            <p:cNvSpPr/>
            <p:nvPr/>
          </p:nvSpPr>
          <p:spPr>
            <a:xfrm>
              <a:off x="7775861" y="5582804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236E36F-D73A-427B-BC1C-C36179C256DC}"/>
                </a:ext>
              </a:extLst>
            </p:cNvPr>
            <p:cNvSpPr/>
            <p:nvPr/>
          </p:nvSpPr>
          <p:spPr>
            <a:xfrm>
              <a:off x="8090186" y="5620904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F7D1D26-EB61-429A-9760-35B4E0EBB693}"/>
                </a:ext>
              </a:extLst>
            </p:cNvPr>
            <p:cNvSpPr/>
            <p:nvPr/>
          </p:nvSpPr>
          <p:spPr>
            <a:xfrm>
              <a:off x="7863378" y="5931345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2AAD252-CAF5-4881-BD8E-16B341943083}"/>
                </a:ext>
              </a:extLst>
            </p:cNvPr>
            <p:cNvSpPr/>
            <p:nvPr/>
          </p:nvSpPr>
          <p:spPr>
            <a:xfrm>
              <a:off x="8099931" y="6137489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B044E6B-37D7-471B-B2AA-74781675DD76}"/>
                </a:ext>
              </a:extLst>
            </p:cNvPr>
            <p:cNvSpPr/>
            <p:nvPr/>
          </p:nvSpPr>
          <p:spPr>
            <a:xfrm>
              <a:off x="11764564" y="3462360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93C8C74-0CCE-4248-A344-8A2345F3B116}"/>
                </a:ext>
              </a:extLst>
            </p:cNvPr>
            <p:cNvSpPr/>
            <p:nvPr/>
          </p:nvSpPr>
          <p:spPr>
            <a:xfrm>
              <a:off x="8550049" y="5886345"/>
              <a:ext cx="90000" cy="90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E166FBB-8B9C-4540-A3D7-F08480845334}"/>
                </a:ext>
              </a:extLst>
            </p:cNvPr>
            <p:cNvSpPr/>
            <p:nvPr/>
          </p:nvSpPr>
          <p:spPr>
            <a:xfrm>
              <a:off x="8153931" y="6426881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6FD36C9-33F6-44BE-A492-37050DC15F1A}"/>
                </a:ext>
              </a:extLst>
            </p:cNvPr>
            <p:cNvSpPr/>
            <p:nvPr/>
          </p:nvSpPr>
          <p:spPr>
            <a:xfrm>
              <a:off x="11710564" y="2175214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0549878-E64D-47D1-BCCC-105E73CC68F4}"/>
                </a:ext>
              </a:extLst>
            </p:cNvPr>
            <p:cNvSpPr/>
            <p:nvPr/>
          </p:nvSpPr>
          <p:spPr>
            <a:xfrm>
              <a:off x="11255128" y="3268291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24380F8-FDFE-41A1-9110-05D71975C28D}"/>
                </a:ext>
              </a:extLst>
            </p:cNvPr>
            <p:cNvSpPr/>
            <p:nvPr/>
          </p:nvSpPr>
          <p:spPr>
            <a:xfrm>
              <a:off x="10898692" y="3560201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0ADCBE5-4F89-45D4-B91B-6D48E691B468}"/>
                </a:ext>
              </a:extLst>
            </p:cNvPr>
            <p:cNvSpPr/>
            <p:nvPr/>
          </p:nvSpPr>
          <p:spPr>
            <a:xfrm>
              <a:off x="11045800" y="3348333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FC8700D-3AAD-4971-B187-3391B6A6F424}"/>
                </a:ext>
              </a:extLst>
            </p:cNvPr>
            <p:cNvSpPr/>
            <p:nvPr/>
          </p:nvSpPr>
          <p:spPr>
            <a:xfrm>
              <a:off x="7249127" y="5200584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992C678-D402-498F-BA4B-AEC63F497415}"/>
                </a:ext>
              </a:extLst>
            </p:cNvPr>
            <p:cNvSpPr/>
            <p:nvPr/>
          </p:nvSpPr>
          <p:spPr>
            <a:xfrm>
              <a:off x="7563452" y="5429184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5021B7B7-3662-47F3-B52C-90AE4F6793DD}"/>
              </a:ext>
            </a:extLst>
          </p:cNvPr>
          <p:cNvSpPr txBox="1"/>
          <p:nvPr/>
        </p:nvSpPr>
        <p:spPr>
          <a:xfrm>
            <a:off x="447683" y="1168505"/>
            <a:ext cx="4739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793E8E"/>
                </a:solidFill>
                <a:latin typeface="Lato" panose="020F0502020204030203" pitchFamily="34" charset="0"/>
              </a:rPr>
              <a:t>Register</a:t>
            </a:r>
            <a:endParaRPr lang="en-IL" sz="4000" dirty="0">
              <a:solidFill>
                <a:srgbClr val="793E8E"/>
              </a:solidFill>
              <a:latin typeface="Lato" panose="020F0502020204030203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32671A2-36AF-4CE1-814F-F2E758B148EB}"/>
              </a:ext>
            </a:extLst>
          </p:cNvPr>
          <p:cNvSpPr/>
          <p:nvPr/>
        </p:nvSpPr>
        <p:spPr>
          <a:xfrm>
            <a:off x="447683" y="5979083"/>
            <a:ext cx="1286178" cy="346036"/>
          </a:xfrm>
          <a:prstGeom prst="rect">
            <a:avLst/>
          </a:prstGeom>
          <a:solidFill>
            <a:srgbClr val="793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ato" panose="020F0502020204030203" pitchFamily="34" charset="0"/>
              </a:rPr>
              <a:t>Sign-up</a:t>
            </a:r>
            <a:endParaRPr lang="en-IL" sz="1400" dirty="0">
              <a:latin typeface="Lato" panose="020F0502020204030203" pitchFamily="34" charset="0"/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58BEDFFD-A378-40D5-9256-FF489511C1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950" y="299587"/>
            <a:ext cx="3619010" cy="62118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6006002-7182-43B9-9771-1A72832304CF}"/>
              </a:ext>
            </a:extLst>
          </p:cNvPr>
          <p:cNvSpPr txBox="1"/>
          <p:nvPr/>
        </p:nvSpPr>
        <p:spPr>
          <a:xfrm>
            <a:off x="447683" y="3077675"/>
            <a:ext cx="286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Lato" panose="020F0502020204030203" pitchFamily="34" charset="0"/>
              </a:rPr>
              <a:t>Username</a:t>
            </a:r>
            <a:endParaRPr lang="en-IL" sz="1400" b="1" dirty="0">
              <a:latin typeface="Lato" panose="020F050202020403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3FDEBD4-848A-4379-8009-C4A3AE744276}"/>
              </a:ext>
            </a:extLst>
          </p:cNvPr>
          <p:cNvSpPr txBox="1"/>
          <p:nvPr/>
        </p:nvSpPr>
        <p:spPr>
          <a:xfrm>
            <a:off x="447683" y="4069404"/>
            <a:ext cx="286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Lato" panose="020F0502020204030203" pitchFamily="34" charset="0"/>
              </a:rPr>
              <a:t>Password</a:t>
            </a:r>
            <a:endParaRPr lang="en-IL" sz="1400" b="1" dirty="0">
              <a:latin typeface="Lato" panose="020F0502020204030203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94FD0B2-DE1C-49E1-96EC-F8D217ED039C}"/>
              </a:ext>
            </a:extLst>
          </p:cNvPr>
          <p:cNvSpPr/>
          <p:nvPr/>
        </p:nvSpPr>
        <p:spPr>
          <a:xfrm>
            <a:off x="447683" y="3803814"/>
            <a:ext cx="4680000" cy="1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5D7A6B7-F31E-4DC5-91A3-A949D52E0C89}"/>
              </a:ext>
            </a:extLst>
          </p:cNvPr>
          <p:cNvSpPr/>
          <p:nvPr/>
        </p:nvSpPr>
        <p:spPr>
          <a:xfrm>
            <a:off x="447683" y="4773127"/>
            <a:ext cx="4680000" cy="1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349306-C1EE-4BD5-BB4E-CC3653F3C162}"/>
              </a:ext>
            </a:extLst>
          </p:cNvPr>
          <p:cNvSpPr txBox="1"/>
          <p:nvPr/>
        </p:nvSpPr>
        <p:spPr>
          <a:xfrm>
            <a:off x="447683" y="3497574"/>
            <a:ext cx="2869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Lato" panose="020F0502020204030203" pitchFamily="34" charset="0"/>
              </a:rPr>
              <a:t>noa-lavon</a:t>
            </a:r>
            <a:endParaRPr lang="en-IL" sz="1200" dirty="0">
              <a:latin typeface="Lato" panose="020F050202020403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D487256-79E4-4082-8004-A8A47B148F07}"/>
              </a:ext>
            </a:extLst>
          </p:cNvPr>
          <p:cNvSpPr txBox="1"/>
          <p:nvPr/>
        </p:nvSpPr>
        <p:spPr>
          <a:xfrm>
            <a:off x="447683" y="4465282"/>
            <a:ext cx="2869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" panose="020F0502020204030203" pitchFamily="34" charset="0"/>
              </a:rPr>
              <a:t>Aa113388@</a:t>
            </a:r>
            <a:endParaRPr lang="en-IL" sz="1200" dirty="0">
              <a:latin typeface="Lato" panose="020F0502020204030203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7898373-DA80-4A76-878A-C9CC502F1EED}"/>
              </a:ext>
            </a:extLst>
          </p:cNvPr>
          <p:cNvSpPr/>
          <p:nvPr/>
        </p:nvSpPr>
        <p:spPr>
          <a:xfrm>
            <a:off x="447683" y="53338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B79F6B2-ADC3-41EF-8138-343334BCE537}"/>
              </a:ext>
            </a:extLst>
          </p:cNvPr>
          <p:cNvSpPr txBox="1"/>
          <p:nvPr/>
        </p:nvSpPr>
        <p:spPr>
          <a:xfrm>
            <a:off x="665775" y="5294904"/>
            <a:ext cx="2869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rPr>
              <a:t>Remember me</a:t>
            </a:r>
            <a:endParaRPr lang="en-IL" sz="1200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37820B0-CCFF-4183-9967-353724CCCAE5}"/>
              </a:ext>
            </a:extLst>
          </p:cNvPr>
          <p:cNvSpPr txBox="1"/>
          <p:nvPr/>
        </p:nvSpPr>
        <p:spPr>
          <a:xfrm>
            <a:off x="446256" y="2173067"/>
            <a:ext cx="286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Lato" panose="020F0502020204030203" pitchFamily="34" charset="0"/>
              </a:rPr>
              <a:t>Email</a:t>
            </a:r>
            <a:endParaRPr lang="en-IL" sz="1400" b="1" dirty="0">
              <a:latin typeface="Lato" panose="020F0502020204030203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871E8C-A4B3-4373-BEE1-AD4A45766A03}"/>
              </a:ext>
            </a:extLst>
          </p:cNvPr>
          <p:cNvSpPr/>
          <p:nvPr/>
        </p:nvSpPr>
        <p:spPr>
          <a:xfrm>
            <a:off x="446256" y="2856480"/>
            <a:ext cx="4680000" cy="1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F77FFDA-35AC-4B19-8457-2A3A0EBF37C2}"/>
              </a:ext>
            </a:extLst>
          </p:cNvPr>
          <p:cNvSpPr txBox="1"/>
          <p:nvPr/>
        </p:nvSpPr>
        <p:spPr>
          <a:xfrm>
            <a:off x="446256" y="2550240"/>
            <a:ext cx="2869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" panose="020F0502020204030203" pitchFamily="34" charset="0"/>
              </a:rPr>
              <a:t>noalavon@gmail.com</a:t>
            </a:r>
            <a:endParaRPr lang="en-IL" sz="1200" dirty="0">
              <a:latin typeface="Lato" panose="020F0502020204030203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7BD37B1-E464-4E4E-85BD-E9B8898F6178}"/>
              </a:ext>
            </a:extLst>
          </p:cNvPr>
          <p:cNvSpPr/>
          <p:nvPr/>
        </p:nvSpPr>
        <p:spPr>
          <a:xfrm>
            <a:off x="1942950" y="5990549"/>
            <a:ext cx="1286178" cy="346036"/>
          </a:xfrm>
          <a:prstGeom prst="rect">
            <a:avLst/>
          </a:prstGeom>
          <a:noFill/>
          <a:ln w="19050">
            <a:solidFill>
              <a:srgbClr val="793E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93E8E"/>
                </a:solidFill>
                <a:latin typeface="Lato" panose="020F0502020204030203" pitchFamily="34" charset="0"/>
              </a:rPr>
              <a:t>Go to login</a:t>
            </a:r>
            <a:endParaRPr lang="en-IL" sz="1400" dirty="0">
              <a:solidFill>
                <a:srgbClr val="793E8E"/>
              </a:solidFill>
              <a:latin typeface="Lato" panose="020F0502020204030203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6CDFC00-4366-493B-9707-12A7D14228B9}"/>
              </a:ext>
            </a:extLst>
          </p:cNvPr>
          <p:cNvSpPr txBox="1"/>
          <p:nvPr/>
        </p:nvSpPr>
        <p:spPr>
          <a:xfrm>
            <a:off x="2738610" y="4819596"/>
            <a:ext cx="1583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rPr>
              <a:t>Password strength</a:t>
            </a:r>
            <a:endParaRPr lang="en-IL" sz="1000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9629E42-8E99-4781-9DB0-14920B5FE40D}"/>
              </a:ext>
            </a:extLst>
          </p:cNvPr>
          <p:cNvSpPr/>
          <p:nvPr/>
        </p:nvSpPr>
        <p:spPr>
          <a:xfrm>
            <a:off x="3937235" y="4920718"/>
            <a:ext cx="360000" cy="63620"/>
          </a:xfrm>
          <a:prstGeom prst="roundRect">
            <a:avLst>
              <a:gd name="adj" fmla="val 50000"/>
            </a:avLst>
          </a:prstGeom>
          <a:solidFill>
            <a:srgbClr val="5CC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FDE9544-0A5F-4754-A018-0FD4FE457A2F}"/>
              </a:ext>
            </a:extLst>
          </p:cNvPr>
          <p:cNvSpPr/>
          <p:nvPr/>
        </p:nvSpPr>
        <p:spPr>
          <a:xfrm>
            <a:off x="4336395" y="4920718"/>
            <a:ext cx="360000" cy="63620"/>
          </a:xfrm>
          <a:prstGeom prst="roundRect">
            <a:avLst>
              <a:gd name="adj" fmla="val 50000"/>
            </a:avLst>
          </a:prstGeom>
          <a:solidFill>
            <a:srgbClr val="5CC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78D9B72-D763-4573-803A-CEDCDC616B0A}"/>
              </a:ext>
            </a:extLst>
          </p:cNvPr>
          <p:cNvSpPr/>
          <p:nvPr/>
        </p:nvSpPr>
        <p:spPr>
          <a:xfrm>
            <a:off x="4746933" y="4920718"/>
            <a:ext cx="360000" cy="63620"/>
          </a:xfrm>
          <a:prstGeom prst="roundRect">
            <a:avLst>
              <a:gd name="adj" fmla="val 50000"/>
            </a:avLst>
          </a:prstGeom>
          <a:solidFill>
            <a:srgbClr val="5CC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580C4A-F58A-423C-B290-C07E86575C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934" y="4902718"/>
            <a:ext cx="116080" cy="11591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F249507-F7D1-46DA-880F-2DA42A668A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070" y="4524935"/>
            <a:ext cx="270000" cy="16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30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6ECCB-29EE-48B5-94FD-0DC5A7F00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20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New password</a:t>
            </a:r>
            <a:endParaRPr lang="en-IL" sz="8800" dirty="0"/>
          </a:p>
        </p:txBody>
      </p:sp>
    </p:spTree>
    <p:extLst>
      <p:ext uri="{BB962C8B-B14F-4D97-AF65-F5344CB8AC3E}">
        <p14:creationId xmlns:p14="http://schemas.microsoft.com/office/powerpoint/2010/main" val="3462093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A77A4E4A-1785-45F5-BB01-6E3530746A5C}"/>
              </a:ext>
            </a:extLst>
          </p:cNvPr>
          <p:cNvSpPr txBox="1"/>
          <p:nvPr/>
        </p:nvSpPr>
        <p:spPr>
          <a:xfrm>
            <a:off x="488958" y="2693500"/>
            <a:ext cx="286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Lato" panose="020F0502020204030203" pitchFamily="34" charset="0"/>
              </a:rPr>
              <a:t>Old password</a:t>
            </a:r>
            <a:endParaRPr lang="en-IL" sz="1400" b="1" dirty="0">
              <a:latin typeface="Lato" panose="020F050202020403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4CD7BEF-EB45-4A84-9A25-0FBBFE12F9DD}"/>
              </a:ext>
            </a:extLst>
          </p:cNvPr>
          <p:cNvSpPr txBox="1"/>
          <p:nvPr/>
        </p:nvSpPr>
        <p:spPr>
          <a:xfrm>
            <a:off x="488958" y="3685229"/>
            <a:ext cx="286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Lato" panose="020F0502020204030203" pitchFamily="34" charset="0"/>
              </a:rPr>
              <a:t>New password</a:t>
            </a:r>
            <a:endParaRPr lang="en-IL" sz="1400" b="1" dirty="0">
              <a:latin typeface="Lato" panose="020F0502020204030203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3B6E7C4-748C-46F1-AD27-0FB80CE2903E}"/>
              </a:ext>
            </a:extLst>
          </p:cNvPr>
          <p:cNvSpPr/>
          <p:nvPr/>
        </p:nvSpPr>
        <p:spPr>
          <a:xfrm>
            <a:off x="488958" y="3419639"/>
            <a:ext cx="4680000" cy="1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728691E-00E0-4475-BF62-431E62671B94}"/>
              </a:ext>
            </a:extLst>
          </p:cNvPr>
          <p:cNvSpPr/>
          <p:nvPr/>
        </p:nvSpPr>
        <p:spPr>
          <a:xfrm>
            <a:off x="488958" y="4388952"/>
            <a:ext cx="4680000" cy="1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9A90E6D-1D83-4447-926F-0BB1B6A65C4E}"/>
              </a:ext>
            </a:extLst>
          </p:cNvPr>
          <p:cNvSpPr txBox="1"/>
          <p:nvPr/>
        </p:nvSpPr>
        <p:spPr>
          <a:xfrm>
            <a:off x="488958" y="3113399"/>
            <a:ext cx="2869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rPr>
              <a:t>Enter your old password</a:t>
            </a:r>
            <a:endParaRPr lang="en-IL" sz="12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69B64A-0699-454C-BBBC-489DB660A775}"/>
              </a:ext>
            </a:extLst>
          </p:cNvPr>
          <p:cNvSpPr txBox="1"/>
          <p:nvPr/>
        </p:nvSpPr>
        <p:spPr>
          <a:xfrm>
            <a:off x="488958" y="4081107"/>
            <a:ext cx="2869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rPr>
              <a:t>Enter your new password</a:t>
            </a:r>
            <a:endParaRPr lang="en-IL" sz="12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F4AA525-9F1C-43FC-8408-BA3D1FEDA473}"/>
              </a:ext>
            </a:extLst>
          </p:cNvPr>
          <p:cNvSpPr txBox="1"/>
          <p:nvPr/>
        </p:nvSpPr>
        <p:spPr>
          <a:xfrm>
            <a:off x="2779885" y="4435421"/>
            <a:ext cx="1583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rPr>
              <a:t>Password strength</a:t>
            </a:r>
            <a:endParaRPr lang="en-IL" sz="1000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E0DC2CBA-D29D-4954-B44C-ABD38DAF10F7}"/>
              </a:ext>
            </a:extLst>
          </p:cNvPr>
          <p:cNvSpPr/>
          <p:nvPr/>
        </p:nvSpPr>
        <p:spPr>
          <a:xfrm>
            <a:off x="3978510" y="4536543"/>
            <a:ext cx="360000" cy="6362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DE81A6D0-A445-42B5-BAD7-2A5DAB5D7629}"/>
              </a:ext>
            </a:extLst>
          </p:cNvPr>
          <p:cNvSpPr/>
          <p:nvPr/>
        </p:nvSpPr>
        <p:spPr>
          <a:xfrm>
            <a:off x="4377670" y="4536543"/>
            <a:ext cx="360000" cy="6362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56FDCF4-14E5-40BD-8D0B-9A3AF27AB2D3}"/>
              </a:ext>
            </a:extLst>
          </p:cNvPr>
          <p:cNvSpPr/>
          <p:nvPr/>
        </p:nvSpPr>
        <p:spPr>
          <a:xfrm>
            <a:off x="4788208" y="4536543"/>
            <a:ext cx="360000" cy="6362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2A34F64C-90C3-4BB1-8ED0-5B1A198F8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345" y="4231148"/>
            <a:ext cx="269246" cy="10890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5F8A238F-0C4A-48B5-8BC9-69A019F23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209" y="4489968"/>
            <a:ext cx="116080" cy="115916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5B99A498-1C76-4B23-BD94-CF63610D9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7" y="85202"/>
            <a:ext cx="2923450" cy="50179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6C9F66-6148-4428-B429-E08172DE9BE4}"/>
              </a:ext>
            </a:extLst>
          </p:cNvPr>
          <p:cNvCxnSpPr>
            <a:cxnSpLocks/>
          </p:cNvCxnSpPr>
          <p:nvPr/>
        </p:nvCxnSpPr>
        <p:spPr>
          <a:xfrm flipV="1">
            <a:off x="0" y="673530"/>
            <a:ext cx="12185582" cy="8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DFBB9966-72A7-4C33-A29E-9960EEBCEAEA}"/>
              </a:ext>
            </a:extLst>
          </p:cNvPr>
          <p:cNvSpPr/>
          <p:nvPr/>
        </p:nvSpPr>
        <p:spPr>
          <a:xfrm>
            <a:off x="611356" y="5192307"/>
            <a:ext cx="1286178" cy="346036"/>
          </a:xfrm>
          <a:prstGeom prst="rect">
            <a:avLst/>
          </a:prstGeom>
          <a:solidFill>
            <a:srgbClr val="793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ato" panose="020F0502020204030203" pitchFamily="34" charset="0"/>
              </a:rPr>
              <a:t>Save</a:t>
            </a:r>
            <a:endParaRPr lang="en-IL" sz="1400" dirty="0">
              <a:latin typeface="Lato" panose="020F0502020204030203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FB3CF32-53FF-4B03-93A8-DF047097648A}"/>
              </a:ext>
            </a:extLst>
          </p:cNvPr>
          <p:cNvSpPr txBox="1"/>
          <p:nvPr/>
        </p:nvSpPr>
        <p:spPr>
          <a:xfrm>
            <a:off x="447683" y="1168505"/>
            <a:ext cx="4739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793E8E"/>
                </a:solidFill>
                <a:latin typeface="Lato" panose="020F0502020204030203" pitchFamily="34" charset="0"/>
              </a:rPr>
              <a:t>Change password</a:t>
            </a:r>
            <a:endParaRPr lang="en-IL" sz="4000" dirty="0">
              <a:solidFill>
                <a:srgbClr val="793E8E"/>
              </a:solidFill>
              <a:latin typeface="Lato" panose="020F0502020204030203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2BE0099-71E6-46A8-A63C-3D2FFEB9D846}"/>
              </a:ext>
            </a:extLst>
          </p:cNvPr>
          <p:cNvSpPr/>
          <p:nvPr/>
        </p:nvSpPr>
        <p:spPr>
          <a:xfrm>
            <a:off x="10979732" y="241013"/>
            <a:ext cx="1006558" cy="261777"/>
          </a:xfrm>
          <a:prstGeom prst="rect">
            <a:avLst/>
          </a:prstGeom>
          <a:noFill/>
          <a:ln w="19050">
            <a:solidFill>
              <a:srgbClr val="793E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93E8E"/>
                </a:solidFill>
                <a:latin typeface="Lato" panose="020F0502020204030203" pitchFamily="34" charset="0"/>
              </a:rPr>
              <a:t>Sign-out</a:t>
            </a:r>
            <a:endParaRPr lang="en-IL" sz="1200" dirty="0">
              <a:solidFill>
                <a:srgbClr val="793E8E"/>
              </a:solidFill>
              <a:latin typeface="Lato" panose="020F0502020204030203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A7D21E6-92EB-4BF2-8B42-ADB91B68C7FC}"/>
              </a:ext>
            </a:extLst>
          </p:cNvPr>
          <p:cNvSpPr/>
          <p:nvPr/>
        </p:nvSpPr>
        <p:spPr>
          <a:xfrm>
            <a:off x="2952783" y="212287"/>
            <a:ext cx="1458000" cy="26177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93E8E"/>
                </a:solidFill>
                <a:latin typeface="Lato" panose="020F0502020204030203" pitchFamily="34" charset="0"/>
              </a:rPr>
              <a:t>Home</a:t>
            </a:r>
            <a:endParaRPr lang="en-IL" sz="1200" dirty="0">
              <a:solidFill>
                <a:srgbClr val="793E8E"/>
              </a:solidFill>
              <a:latin typeface="Lato" panose="020F0502020204030203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C400512-22AD-42B4-9544-BFBB8E58114F}"/>
              </a:ext>
            </a:extLst>
          </p:cNvPr>
          <p:cNvSpPr/>
          <p:nvPr/>
        </p:nvSpPr>
        <p:spPr>
          <a:xfrm>
            <a:off x="4109101" y="212287"/>
            <a:ext cx="1458000" cy="26177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93E8E"/>
                </a:solidFill>
                <a:latin typeface="Lato" panose="020F0502020204030203" pitchFamily="34" charset="0"/>
              </a:rPr>
              <a:t>Manage clients</a:t>
            </a:r>
            <a:endParaRPr lang="en-IL" sz="1200" dirty="0">
              <a:solidFill>
                <a:srgbClr val="793E8E"/>
              </a:solidFill>
              <a:latin typeface="Lato" panose="020F0502020204030203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BAD14CE-2F19-4D9C-87E5-A62ACCA6FAE0}"/>
              </a:ext>
            </a:extLst>
          </p:cNvPr>
          <p:cNvSpPr/>
          <p:nvPr/>
        </p:nvSpPr>
        <p:spPr>
          <a:xfrm>
            <a:off x="5513068" y="212287"/>
            <a:ext cx="1456720" cy="26177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93E8E"/>
                </a:solidFill>
                <a:latin typeface="Lato" panose="020F0502020204030203" pitchFamily="34" charset="0"/>
              </a:rPr>
              <a:t>Change password</a:t>
            </a:r>
            <a:endParaRPr lang="en-IL" sz="1200" dirty="0">
              <a:solidFill>
                <a:srgbClr val="793E8E"/>
              </a:solidFill>
              <a:latin typeface="Lato" panose="020F050202020403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CA1701C-A50F-4FC1-9FED-BF12F4CD3C12}"/>
              </a:ext>
            </a:extLst>
          </p:cNvPr>
          <p:cNvSpPr txBox="1"/>
          <p:nvPr/>
        </p:nvSpPr>
        <p:spPr>
          <a:xfrm>
            <a:off x="446255" y="2122673"/>
            <a:ext cx="4906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" panose="020F0502020204030203" pitchFamily="34" charset="0"/>
              </a:rPr>
              <a:t>Please enter your old password and create a new one</a:t>
            </a:r>
            <a:endParaRPr lang="en-IL" sz="1400" dirty="0">
              <a:latin typeface="Lato" panose="020F0502020204030203" pitchFamily="34" charset="0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BD76B43-CAA6-4998-895B-333DCE46A45A}"/>
              </a:ext>
            </a:extLst>
          </p:cNvPr>
          <p:cNvGrpSpPr/>
          <p:nvPr/>
        </p:nvGrpSpPr>
        <p:grpSpPr>
          <a:xfrm>
            <a:off x="6923398" y="1537068"/>
            <a:ext cx="4393039" cy="4250592"/>
            <a:chOff x="7418698" y="1537068"/>
            <a:chExt cx="4393039" cy="4250592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6BB77DF5-6077-4EF8-8E0B-386B103923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28174"/>
            <a:stretch/>
          </p:blipFill>
          <p:spPr>
            <a:xfrm>
              <a:off x="7833636" y="2838059"/>
              <a:ext cx="3592800" cy="2580562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82426DBC-E035-47F8-AF29-33A42E152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61579" y="1537068"/>
              <a:ext cx="1336915" cy="1957367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8EC51535-56EC-4BF6-AD08-27FBC58DE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18698" y="4596954"/>
              <a:ext cx="4393039" cy="1190706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8931F01-CEEC-45D9-BD90-78F3694FCF50}"/>
              </a:ext>
            </a:extLst>
          </p:cNvPr>
          <p:cNvGrpSpPr/>
          <p:nvPr/>
        </p:nvGrpSpPr>
        <p:grpSpPr>
          <a:xfrm>
            <a:off x="-738670" y="4948670"/>
            <a:ext cx="13821174" cy="3074954"/>
            <a:chOff x="-738670" y="4948670"/>
            <a:chExt cx="13821174" cy="307495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164DF66-14F4-4B08-9AC0-81FABB2DDC72}"/>
                </a:ext>
              </a:extLst>
            </p:cNvPr>
            <p:cNvGrpSpPr/>
            <p:nvPr/>
          </p:nvGrpSpPr>
          <p:grpSpPr>
            <a:xfrm>
              <a:off x="-738670" y="4948670"/>
              <a:ext cx="13821174" cy="3074954"/>
              <a:chOff x="-738670" y="-893330"/>
              <a:chExt cx="13821174" cy="307495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A21361-7DCA-4002-BB57-8E0EC254F8D7}"/>
                  </a:ext>
                </a:extLst>
              </p:cNvPr>
              <p:cNvSpPr/>
              <p:nvPr/>
            </p:nvSpPr>
            <p:spPr>
              <a:xfrm>
                <a:off x="0" y="222393"/>
                <a:ext cx="12192000" cy="791946"/>
              </a:xfrm>
              <a:prstGeom prst="rect">
                <a:avLst/>
              </a:prstGeom>
              <a:gradFill flip="none" rotWithShape="1">
                <a:gsLst>
                  <a:gs pos="0">
                    <a:srgbClr val="1E183C"/>
                  </a:gs>
                  <a:gs pos="50000">
                    <a:srgbClr val="4D2563"/>
                  </a:gs>
                  <a:gs pos="100000">
                    <a:srgbClr val="6C2463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1567479-1135-4D18-9D95-E1FEF8F9172B}"/>
                  </a:ext>
                </a:extLst>
              </p:cNvPr>
              <p:cNvSpPr/>
              <p:nvPr/>
            </p:nvSpPr>
            <p:spPr>
              <a:xfrm rot="20872063">
                <a:off x="2797222" y="139484"/>
                <a:ext cx="10285282" cy="2042140"/>
              </a:xfrm>
              <a:custGeom>
                <a:avLst/>
                <a:gdLst>
                  <a:gd name="connsiteX0" fmla="*/ 1285153 w 7749070"/>
                  <a:gd name="connsiteY0" fmla="*/ 4416841 h 5725844"/>
                  <a:gd name="connsiteX1" fmla="*/ 1513753 w 7749070"/>
                  <a:gd name="connsiteY1" fmla="*/ 2854741 h 5725844"/>
                  <a:gd name="connsiteX2" fmla="*/ 2466253 w 7749070"/>
                  <a:gd name="connsiteY2" fmla="*/ 3337341 h 5725844"/>
                  <a:gd name="connsiteX3" fmla="*/ 3329853 w 7749070"/>
                  <a:gd name="connsiteY3" fmla="*/ 3172241 h 5725844"/>
                  <a:gd name="connsiteX4" fmla="*/ 4549053 w 7749070"/>
                  <a:gd name="connsiteY4" fmla="*/ 1076741 h 5725844"/>
                  <a:gd name="connsiteX5" fmla="*/ 6593753 w 7749070"/>
                  <a:gd name="connsiteY5" fmla="*/ 9941 h 5725844"/>
                  <a:gd name="connsiteX6" fmla="*/ 7127153 w 7749070"/>
                  <a:gd name="connsiteY6" fmla="*/ 1660941 h 5725844"/>
                  <a:gd name="connsiteX7" fmla="*/ 7685953 w 7749070"/>
                  <a:gd name="connsiteY7" fmla="*/ 3197641 h 5725844"/>
                  <a:gd name="connsiteX8" fmla="*/ 5539653 w 7749070"/>
                  <a:gd name="connsiteY8" fmla="*/ 4086641 h 5725844"/>
                  <a:gd name="connsiteX9" fmla="*/ 4066453 w 7749070"/>
                  <a:gd name="connsiteY9" fmla="*/ 3667541 h 5725844"/>
                  <a:gd name="connsiteX10" fmla="*/ 2986953 w 7749070"/>
                  <a:gd name="connsiteY10" fmla="*/ 3908841 h 5725844"/>
                  <a:gd name="connsiteX11" fmla="*/ 2618653 w 7749070"/>
                  <a:gd name="connsiteY11" fmla="*/ 5013741 h 5725844"/>
                  <a:gd name="connsiteX12" fmla="*/ 1018453 w 7749070"/>
                  <a:gd name="connsiteY12" fmla="*/ 5724941 h 5725844"/>
                  <a:gd name="connsiteX13" fmla="*/ 2453 w 7749070"/>
                  <a:gd name="connsiteY13" fmla="*/ 4874041 h 5725844"/>
                  <a:gd name="connsiteX14" fmla="*/ 1297853 w 7749070"/>
                  <a:gd name="connsiteY14" fmla="*/ 4366041 h 5725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749070" h="5725844">
                    <a:moveTo>
                      <a:pt x="1285153" y="4416841"/>
                    </a:moveTo>
                    <a:cubicBezTo>
                      <a:pt x="1301028" y="3725749"/>
                      <a:pt x="1316903" y="3034658"/>
                      <a:pt x="1513753" y="2854741"/>
                    </a:cubicBezTo>
                    <a:cubicBezTo>
                      <a:pt x="1710603" y="2674824"/>
                      <a:pt x="2163570" y="3284424"/>
                      <a:pt x="2466253" y="3337341"/>
                    </a:cubicBezTo>
                    <a:cubicBezTo>
                      <a:pt x="2768936" y="3390258"/>
                      <a:pt x="2982720" y="3549008"/>
                      <a:pt x="3329853" y="3172241"/>
                    </a:cubicBezTo>
                    <a:cubicBezTo>
                      <a:pt x="3676986" y="2795474"/>
                      <a:pt x="4005070" y="1603791"/>
                      <a:pt x="4549053" y="1076741"/>
                    </a:cubicBezTo>
                    <a:cubicBezTo>
                      <a:pt x="5093036" y="549691"/>
                      <a:pt x="6164070" y="-87426"/>
                      <a:pt x="6593753" y="9941"/>
                    </a:cubicBezTo>
                    <a:cubicBezTo>
                      <a:pt x="7023436" y="107308"/>
                      <a:pt x="6945120" y="1129658"/>
                      <a:pt x="7127153" y="1660941"/>
                    </a:cubicBezTo>
                    <a:cubicBezTo>
                      <a:pt x="7309186" y="2192224"/>
                      <a:pt x="7950536" y="2793358"/>
                      <a:pt x="7685953" y="3197641"/>
                    </a:cubicBezTo>
                    <a:cubicBezTo>
                      <a:pt x="7421370" y="3601924"/>
                      <a:pt x="6142903" y="4008324"/>
                      <a:pt x="5539653" y="4086641"/>
                    </a:cubicBezTo>
                    <a:cubicBezTo>
                      <a:pt x="4936403" y="4164958"/>
                      <a:pt x="4491903" y="3697174"/>
                      <a:pt x="4066453" y="3667541"/>
                    </a:cubicBezTo>
                    <a:cubicBezTo>
                      <a:pt x="3641003" y="3637908"/>
                      <a:pt x="3228253" y="3684474"/>
                      <a:pt x="2986953" y="3908841"/>
                    </a:cubicBezTo>
                    <a:cubicBezTo>
                      <a:pt x="2745653" y="4133208"/>
                      <a:pt x="2946736" y="4711058"/>
                      <a:pt x="2618653" y="5013741"/>
                    </a:cubicBezTo>
                    <a:cubicBezTo>
                      <a:pt x="2290570" y="5316424"/>
                      <a:pt x="1454486" y="5748224"/>
                      <a:pt x="1018453" y="5724941"/>
                    </a:cubicBezTo>
                    <a:cubicBezTo>
                      <a:pt x="582420" y="5701658"/>
                      <a:pt x="-44114" y="5100524"/>
                      <a:pt x="2453" y="4874041"/>
                    </a:cubicBezTo>
                    <a:cubicBezTo>
                      <a:pt x="49020" y="4647558"/>
                      <a:pt x="1043853" y="4431658"/>
                      <a:pt x="1297853" y="4366041"/>
                    </a:cubicBezTo>
                  </a:path>
                </a:pathLst>
              </a:custGeom>
              <a:solidFill>
                <a:schemeClr val="bg1">
                  <a:alpha val="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6DBB56C-F509-4220-9CC4-5522D6F3FF00}"/>
                  </a:ext>
                </a:extLst>
              </p:cNvPr>
              <p:cNvSpPr/>
              <p:nvPr/>
            </p:nvSpPr>
            <p:spPr>
              <a:xfrm rot="20908459">
                <a:off x="-738670" y="-893330"/>
                <a:ext cx="10970380" cy="1972562"/>
              </a:xfrm>
              <a:custGeom>
                <a:avLst/>
                <a:gdLst>
                  <a:gd name="connsiteX0" fmla="*/ 1262159 w 5485190"/>
                  <a:gd name="connsiteY0" fmla="*/ 3876097 h 5237183"/>
                  <a:gd name="connsiteX1" fmla="*/ 980219 w 5485190"/>
                  <a:gd name="connsiteY1" fmla="*/ 1041457 h 5237183"/>
                  <a:gd name="connsiteX2" fmla="*/ 2930939 w 5485190"/>
                  <a:gd name="connsiteY2" fmla="*/ 706177 h 5237183"/>
                  <a:gd name="connsiteX3" fmla="*/ 3700559 w 5485190"/>
                  <a:gd name="connsiteY3" fmla="*/ 50857 h 5237183"/>
                  <a:gd name="connsiteX4" fmla="*/ 4919759 w 5485190"/>
                  <a:gd name="connsiteY4" fmla="*/ 195637 h 5237183"/>
                  <a:gd name="connsiteX5" fmla="*/ 5476019 w 5485190"/>
                  <a:gd name="connsiteY5" fmla="*/ 1399597 h 5237183"/>
                  <a:gd name="connsiteX6" fmla="*/ 4508279 w 5485190"/>
                  <a:gd name="connsiteY6" fmla="*/ 2374957 h 5237183"/>
                  <a:gd name="connsiteX7" fmla="*/ 2984279 w 5485190"/>
                  <a:gd name="connsiteY7" fmla="*/ 2245417 h 5237183"/>
                  <a:gd name="connsiteX8" fmla="*/ 2245139 w 5485190"/>
                  <a:gd name="connsiteY8" fmla="*/ 3563677 h 5237183"/>
                  <a:gd name="connsiteX9" fmla="*/ 2245139 w 5485190"/>
                  <a:gd name="connsiteY9" fmla="*/ 4874317 h 5237183"/>
                  <a:gd name="connsiteX10" fmla="*/ 843059 w 5485190"/>
                  <a:gd name="connsiteY10" fmla="*/ 5224837 h 5237183"/>
                  <a:gd name="connsiteX11" fmla="*/ 4859 w 5485190"/>
                  <a:gd name="connsiteY11" fmla="*/ 4546657 h 5237183"/>
                  <a:gd name="connsiteX12" fmla="*/ 1208819 w 5485190"/>
                  <a:gd name="connsiteY12" fmla="*/ 3700837 h 5237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485190" h="5237183">
                    <a:moveTo>
                      <a:pt x="1262159" y="3876097"/>
                    </a:moveTo>
                    <a:cubicBezTo>
                      <a:pt x="982124" y="2722937"/>
                      <a:pt x="702089" y="1569777"/>
                      <a:pt x="980219" y="1041457"/>
                    </a:cubicBezTo>
                    <a:cubicBezTo>
                      <a:pt x="1258349" y="513137"/>
                      <a:pt x="2477549" y="871277"/>
                      <a:pt x="2930939" y="706177"/>
                    </a:cubicBezTo>
                    <a:cubicBezTo>
                      <a:pt x="3384329" y="541077"/>
                      <a:pt x="3369089" y="135947"/>
                      <a:pt x="3700559" y="50857"/>
                    </a:cubicBezTo>
                    <a:cubicBezTo>
                      <a:pt x="4032029" y="-34233"/>
                      <a:pt x="4623849" y="-29153"/>
                      <a:pt x="4919759" y="195637"/>
                    </a:cubicBezTo>
                    <a:cubicBezTo>
                      <a:pt x="5215669" y="420427"/>
                      <a:pt x="5544599" y="1036377"/>
                      <a:pt x="5476019" y="1399597"/>
                    </a:cubicBezTo>
                    <a:cubicBezTo>
                      <a:pt x="5407439" y="1762817"/>
                      <a:pt x="4923569" y="2233987"/>
                      <a:pt x="4508279" y="2374957"/>
                    </a:cubicBezTo>
                    <a:cubicBezTo>
                      <a:pt x="4092989" y="2515927"/>
                      <a:pt x="3361469" y="2047297"/>
                      <a:pt x="2984279" y="2245417"/>
                    </a:cubicBezTo>
                    <a:cubicBezTo>
                      <a:pt x="2607089" y="2443537"/>
                      <a:pt x="2368329" y="3125527"/>
                      <a:pt x="2245139" y="3563677"/>
                    </a:cubicBezTo>
                    <a:cubicBezTo>
                      <a:pt x="2121949" y="4001827"/>
                      <a:pt x="2478819" y="4597457"/>
                      <a:pt x="2245139" y="4874317"/>
                    </a:cubicBezTo>
                    <a:cubicBezTo>
                      <a:pt x="2011459" y="5151177"/>
                      <a:pt x="1216439" y="5279447"/>
                      <a:pt x="843059" y="5224837"/>
                    </a:cubicBezTo>
                    <a:cubicBezTo>
                      <a:pt x="469679" y="5170227"/>
                      <a:pt x="-56101" y="4800657"/>
                      <a:pt x="4859" y="4546657"/>
                    </a:cubicBezTo>
                    <a:cubicBezTo>
                      <a:pt x="65819" y="4292657"/>
                      <a:pt x="981489" y="3972617"/>
                      <a:pt x="1208819" y="3700837"/>
                    </a:cubicBezTo>
                  </a:path>
                </a:pathLst>
              </a:custGeom>
              <a:solidFill>
                <a:schemeClr val="bg1">
                  <a:alpha val="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D8CA5D6-9383-4936-8601-405357787E1F}"/>
                  </a:ext>
                </a:extLst>
              </p:cNvPr>
              <p:cNvSpPr/>
              <p:nvPr/>
            </p:nvSpPr>
            <p:spPr>
              <a:xfrm>
                <a:off x="6458731" y="619093"/>
                <a:ext cx="72000" cy="72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8A00847-C0E3-48A7-A46F-7D4F28444690}"/>
                  </a:ext>
                </a:extLst>
              </p:cNvPr>
              <p:cNvSpPr/>
              <p:nvPr/>
            </p:nvSpPr>
            <p:spPr>
              <a:xfrm>
                <a:off x="6990144" y="428865"/>
                <a:ext cx="54000" cy="54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717CE87-1115-4197-A9CF-E6169BBF0882}"/>
                  </a:ext>
                </a:extLst>
              </p:cNvPr>
              <p:cNvSpPr/>
              <p:nvPr/>
            </p:nvSpPr>
            <p:spPr>
              <a:xfrm>
                <a:off x="6322398" y="450779"/>
                <a:ext cx="72000" cy="72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F7B1FA4-FA7B-4E0E-A8A9-63F2042D2645}"/>
                  </a:ext>
                </a:extLst>
              </p:cNvPr>
              <p:cNvSpPr/>
              <p:nvPr/>
            </p:nvSpPr>
            <p:spPr>
              <a:xfrm>
                <a:off x="7449611" y="222392"/>
                <a:ext cx="72000" cy="72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226D76B-6D2A-4A56-A89C-7F7A800668E0}"/>
                  </a:ext>
                </a:extLst>
              </p:cNvPr>
              <p:cNvSpPr/>
              <p:nvPr/>
            </p:nvSpPr>
            <p:spPr>
              <a:xfrm>
                <a:off x="6524521" y="261608"/>
                <a:ext cx="54000" cy="54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09096D9-A715-4350-BEC6-491218DB81B5}"/>
                  </a:ext>
                </a:extLst>
              </p:cNvPr>
              <p:cNvSpPr/>
              <p:nvPr/>
            </p:nvSpPr>
            <p:spPr>
              <a:xfrm>
                <a:off x="6838846" y="299708"/>
                <a:ext cx="72000" cy="72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BD382D51-8EE1-4224-A3CF-2B2F4CF181CD}"/>
                  </a:ext>
                </a:extLst>
              </p:cNvPr>
              <p:cNvSpPr/>
              <p:nvPr/>
            </p:nvSpPr>
            <p:spPr>
              <a:xfrm>
                <a:off x="6612038" y="610149"/>
                <a:ext cx="72000" cy="72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A53F714-EEB9-4CA0-AC37-C048532021C2}"/>
                  </a:ext>
                </a:extLst>
              </p:cNvPr>
              <p:cNvSpPr/>
              <p:nvPr/>
            </p:nvSpPr>
            <p:spPr>
              <a:xfrm>
                <a:off x="6151032" y="486294"/>
                <a:ext cx="54000" cy="54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7B3C8DD-7853-493F-A796-E56D4BCA777F}"/>
                  </a:ext>
                </a:extLst>
              </p:cNvPr>
              <p:cNvSpPr/>
              <p:nvPr/>
            </p:nvSpPr>
            <p:spPr>
              <a:xfrm>
                <a:off x="8096366" y="150836"/>
                <a:ext cx="54000" cy="54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A9549CF-724C-4228-B009-00D7A3843A11}"/>
                  </a:ext>
                </a:extLst>
              </p:cNvPr>
              <p:cNvSpPr/>
              <p:nvPr/>
            </p:nvSpPr>
            <p:spPr>
              <a:xfrm>
                <a:off x="5909598" y="742599"/>
                <a:ext cx="90000" cy="90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4CA9554-D048-4123-872F-8CAAB702220D}"/>
                  </a:ext>
                </a:extLst>
              </p:cNvPr>
              <p:cNvSpPr/>
              <p:nvPr/>
            </p:nvSpPr>
            <p:spPr>
              <a:xfrm>
                <a:off x="6205032" y="775686"/>
                <a:ext cx="54000" cy="54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A8C3838-B85D-4F69-A51E-6F5ED70CF50B}"/>
                  </a:ext>
                </a:extLst>
              </p:cNvPr>
              <p:cNvSpPr/>
              <p:nvPr/>
            </p:nvSpPr>
            <p:spPr>
              <a:xfrm>
                <a:off x="7383363" y="57390"/>
                <a:ext cx="54000" cy="54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F0D7290-1C4B-42B6-B1A9-8D050496AD7E}"/>
                  </a:ext>
                </a:extLst>
              </p:cNvPr>
              <p:cNvSpPr/>
              <p:nvPr/>
            </p:nvSpPr>
            <p:spPr>
              <a:xfrm>
                <a:off x="1207114" y="93734"/>
                <a:ext cx="72000" cy="72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3B5F1E7-FF2D-480D-880B-599307725D21}"/>
                  </a:ext>
                </a:extLst>
              </p:cNvPr>
              <p:cNvSpPr/>
              <p:nvPr/>
            </p:nvSpPr>
            <p:spPr>
              <a:xfrm>
                <a:off x="508204" y="258660"/>
                <a:ext cx="54000" cy="54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B649F2A-6F1A-40FE-9D4C-21DE6DB1CF75}"/>
                  </a:ext>
                </a:extLst>
              </p:cNvPr>
              <p:cNvSpPr/>
              <p:nvPr/>
            </p:nvSpPr>
            <p:spPr>
              <a:xfrm>
                <a:off x="850678" y="385644"/>
                <a:ext cx="72000" cy="72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D3122A6-9DB5-4901-A345-B2210C117E37}"/>
                  </a:ext>
                </a:extLst>
              </p:cNvPr>
              <p:cNvSpPr/>
              <p:nvPr/>
            </p:nvSpPr>
            <p:spPr>
              <a:xfrm>
                <a:off x="11875848" y="908537"/>
                <a:ext cx="72000" cy="72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236E36F-D73A-427B-BC1C-C36179C256DC}"/>
                  </a:ext>
                </a:extLst>
              </p:cNvPr>
              <p:cNvSpPr/>
              <p:nvPr/>
            </p:nvSpPr>
            <p:spPr>
              <a:xfrm>
                <a:off x="11673819" y="613897"/>
                <a:ext cx="72000" cy="72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F7D1D26-EB61-429A-9760-35B4E0EBB693}"/>
                  </a:ext>
                </a:extLst>
              </p:cNvPr>
              <p:cNvSpPr/>
              <p:nvPr/>
            </p:nvSpPr>
            <p:spPr>
              <a:xfrm>
                <a:off x="11447011" y="924338"/>
                <a:ext cx="72000" cy="72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B044E6B-37D7-471B-B2AA-74781675DD76}"/>
                  </a:ext>
                </a:extLst>
              </p:cNvPr>
              <p:cNvSpPr/>
              <p:nvPr/>
            </p:nvSpPr>
            <p:spPr>
              <a:xfrm>
                <a:off x="1270114" y="885955"/>
                <a:ext cx="54000" cy="54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93C8C74-0CCE-4248-A344-8A2345F3B116}"/>
                  </a:ext>
                </a:extLst>
              </p:cNvPr>
              <p:cNvSpPr/>
              <p:nvPr/>
            </p:nvSpPr>
            <p:spPr>
              <a:xfrm>
                <a:off x="12095582" y="879338"/>
                <a:ext cx="90000" cy="90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E166FBB-8B9C-4540-A3D7-F08480845334}"/>
                  </a:ext>
                </a:extLst>
              </p:cNvPr>
              <p:cNvSpPr/>
              <p:nvPr/>
            </p:nvSpPr>
            <p:spPr>
              <a:xfrm>
                <a:off x="11646819" y="960338"/>
                <a:ext cx="54000" cy="54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66FD36C9-33F6-44BE-A492-37050DC15F1A}"/>
                  </a:ext>
                </a:extLst>
              </p:cNvPr>
              <p:cNvSpPr/>
              <p:nvPr/>
            </p:nvSpPr>
            <p:spPr>
              <a:xfrm>
                <a:off x="618164" y="434978"/>
                <a:ext cx="54000" cy="54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0549878-E64D-47D1-BCCC-105E73CC68F4}"/>
                  </a:ext>
                </a:extLst>
              </p:cNvPr>
              <p:cNvSpPr/>
              <p:nvPr/>
            </p:nvSpPr>
            <p:spPr>
              <a:xfrm>
                <a:off x="760678" y="691886"/>
                <a:ext cx="72000" cy="72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124380F8-FDFE-41A1-9110-05D71975C28D}"/>
                  </a:ext>
                </a:extLst>
              </p:cNvPr>
              <p:cNvSpPr/>
              <p:nvPr/>
            </p:nvSpPr>
            <p:spPr>
              <a:xfrm>
                <a:off x="391542" y="945696"/>
                <a:ext cx="72000" cy="72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0ADCBE5-4F89-45D4-B91B-6D48E691B468}"/>
                  </a:ext>
                </a:extLst>
              </p:cNvPr>
              <p:cNvSpPr/>
              <p:nvPr/>
            </p:nvSpPr>
            <p:spPr>
              <a:xfrm>
                <a:off x="551350" y="771928"/>
                <a:ext cx="54000" cy="54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FC8700D-3AAD-4971-B187-3391B6A6F424}"/>
                  </a:ext>
                </a:extLst>
              </p:cNvPr>
              <p:cNvSpPr/>
              <p:nvPr/>
            </p:nvSpPr>
            <p:spPr>
              <a:xfrm>
                <a:off x="11551128" y="691886"/>
                <a:ext cx="54000" cy="54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992C678-D402-498F-BA4B-AEC63F497415}"/>
                  </a:ext>
                </a:extLst>
              </p:cNvPr>
              <p:cNvSpPr/>
              <p:nvPr/>
            </p:nvSpPr>
            <p:spPr>
              <a:xfrm>
                <a:off x="11865453" y="920486"/>
                <a:ext cx="72000" cy="72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0976D9CE-9ABB-4CE4-97FB-405580B01B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" b="20716"/>
            <a:stretch/>
          </p:blipFill>
          <p:spPr>
            <a:xfrm>
              <a:off x="7922006" y="6509969"/>
              <a:ext cx="428387" cy="332069"/>
            </a:xfrm>
            <a:prstGeom prst="rect">
              <a:avLst/>
            </a:prstGeom>
            <a:effectLst/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BF04DC1-443E-4B7E-8CBF-779C5DA669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-1438" t="30298" r="-2" b="-7852"/>
            <a:stretch/>
          </p:blipFill>
          <p:spPr>
            <a:xfrm>
              <a:off x="10412182" y="6064392"/>
              <a:ext cx="1048302" cy="49985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CCCC0C2-02F1-47C2-9E7F-A6DB59EBA1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27115"/>
            <a:stretch/>
          </p:blipFill>
          <p:spPr>
            <a:xfrm>
              <a:off x="4390329" y="6047037"/>
              <a:ext cx="879207" cy="640811"/>
            </a:xfrm>
            <a:prstGeom prst="rect">
              <a:avLst/>
            </a:prstGeom>
            <a:effectLst>
              <a:softEdge rad="31750"/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10F2B02-CE6C-4E14-B54B-83DC1A47E1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-1" b="31320"/>
            <a:stretch/>
          </p:blipFill>
          <p:spPr>
            <a:xfrm>
              <a:off x="1366317" y="6432308"/>
              <a:ext cx="659917" cy="421979"/>
            </a:xfrm>
            <a:prstGeom prst="rect">
              <a:avLst/>
            </a:prstGeom>
          </p:spPr>
        </p:pic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5768794D-1746-4D48-B5ED-5F64C30884B6}"/>
              </a:ext>
            </a:extLst>
          </p:cNvPr>
          <p:cNvSpPr txBox="1"/>
          <p:nvPr/>
        </p:nvSpPr>
        <p:spPr>
          <a:xfrm>
            <a:off x="9396695" y="179416"/>
            <a:ext cx="158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rPr>
              <a:t>Your last login: 20/11/2021 13:22</a:t>
            </a:r>
            <a:endParaRPr lang="en-IL" sz="1000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602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A77A4E4A-1785-45F5-BB01-6E3530746A5C}"/>
              </a:ext>
            </a:extLst>
          </p:cNvPr>
          <p:cNvSpPr txBox="1"/>
          <p:nvPr/>
        </p:nvSpPr>
        <p:spPr>
          <a:xfrm>
            <a:off x="488958" y="2693500"/>
            <a:ext cx="286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Lato" panose="020F0502020204030203" pitchFamily="34" charset="0"/>
              </a:rPr>
              <a:t>Old password</a:t>
            </a:r>
            <a:endParaRPr lang="en-IL" sz="1400" b="1" dirty="0">
              <a:latin typeface="Lato" panose="020F050202020403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4CD7BEF-EB45-4A84-9A25-0FBBFE12F9DD}"/>
              </a:ext>
            </a:extLst>
          </p:cNvPr>
          <p:cNvSpPr txBox="1"/>
          <p:nvPr/>
        </p:nvSpPr>
        <p:spPr>
          <a:xfrm>
            <a:off x="488958" y="3685229"/>
            <a:ext cx="286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Lato" panose="020F0502020204030203" pitchFamily="34" charset="0"/>
              </a:rPr>
              <a:t>New password</a:t>
            </a:r>
            <a:endParaRPr lang="en-IL" sz="1400" b="1" dirty="0">
              <a:latin typeface="Lato" panose="020F0502020204030203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3B6E7C4-748C-46F1-AD27-0FB80CE2903E}"/>
              </a:ext>
            </a:extLst>
          </p:cNvPr>
          <p:cNvSpPr/>
          <p:nvPr/>
        </p:nvSpPr>
        <p:spPr>
          <a:xfrm>
            <a:off x="488958" y="3419639"/>
            <a:ext cx="4680000" cy="1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728691E-00E0-4475-BF62-431E62671B94}"/>
              </a:ext>
            </a:extLst>
          </p:cNvPr>
          <p:cNvSpPr/>
          <p:nvPr/>
        </p:nvSpPr>
        <p:spPr>
          <a:xfrm>
            <a:off x="488958" y="4388952"/>
            <a:ext cx="4680000" cy="1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9A90E6D-1D83-4447-926F-0BB1B6A65C4E}"/>
              </a:ext>
            </a:extLst>
          </p:cNvPr>
          <p:cNvSpPr txBox="1"/>
          <p:nvPr/>
        </p:nvSpPr>
        <p:spPr>
          <a:xfrm>
            <a:off x="488958" y="3113399"/>
            <a:ext cx="2869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b="1" dirty="0">
                <a:latin typeface="Lato" panose="020F0502020204030203" pitchFamily="34" charset="0"/>
              </a:rPr>
              <a:t>***********</a:t>
            </a:r>
            <a:endParaRPr lang="en-IL" sz="1200" b="1" dirty="0">
              <a:latin typeface="Lato" panose="020F05020202040302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69B64A-0699-454C-BBBC-489DB660A775}"/>
              </a:ext>
            </a:extLst>
          </p:cNvPr>
          <p:cNvSpPr txBox="1"/>
          <p:nvPr/>
        </p:nvSpPr>
        <p:spPr>
          <a:xfrm>
            <a:off x="488958" y="4081107"/>
            <a:ext cx="2869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b="1" dirty="0">
                <a:latin typeface="Lato" panose="020F0502020204030203" pitchFamily="34" charset="0"/>
              </a:rPr>
              <a:t>**********</a:t>
            </a:r>
            <a:endParaRPr lang="en-IL" sz="1200" b="1" dirty="0">
              <a:latin typeface="Lato" panose="020F0502020204030203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F4AA525-9F1C-43FC-8408-BA3D1FEDA473}"/>
              </a:ext>
            </a:extLst>
          </p:cNvPr>
          <p:cNvSpPr txBox="1"/>
          <p:nvPr/>
        </p:nvSpPr>
        <p:spPr>
          <a:xfrm>
            <a:off x="2779885" y="4435421"/>
            <a:ext cx="1583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rPr>
              <a:t>Password strength</a:t>
            </a:r>
            <a:endParaRPr lang="en-IL" sz="1000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E0DC2CBA-D29D-4954-B44C-ABD38DAF10F7}"/>
              </a:ext>
            </a:extLst>
          </p:cNvPr>
          <p:cNvSpPr/>
          <p:nvPr/>
        </p:nvSpPr>
        <p:spPr>
          <a:xfrm>
            <a:off x="3978510" y="4536543"/>
            <a:ext cx="360000" cy="63620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DE81A6D0-A445-42B5-BAD7-2A5DAB5D7629}"/>
              </a:ext>
            </a:extLst>
          </p:cNvPr>
          <p:cNvSpPr/>
          <p:nvPr/>
        </p:nvSpPr>
        <p:spPr>
          <a:xfrm>
            <a:off x="4377670" y="4536543"/>
            <a:ext cx="360000" cy="63620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56FDCF4-14E5-40BD-8D0B-9A3AF27AB2D3}"/>
              </a:ext>
            </a:extLst>
          </p:cNvPr>
          <p:cNvSpPr/>
          <p:nvPr/>
        </p:nvSpPr>
        <p:spPr>
          <a:xfrm>
            <a:off x="4788208" y="4536543"/>
            <a:ext cx="360000" cy="6362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5F8A238F-0C4A-48B5-8BC9-69A019F23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209" y="4489968"/>
            <a:ext cx="116080" cy="115916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5B99A498-1C76-4B23-BD94-CF63610D9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7" y="85202"/>
            <a:ext cx="2923450" cy="50179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6C9F66-6148-4428-B429-E08172DE9BE4}"/>
              </a:ext>
            </a:extLst>
          </p:cNvPr>
          <p:cNvCxnSpPr>
            <a:cxnSpLocks/>
          </p:cNvCxnSpPr>
          <p:nvPr/>
        </p:nvCxnSpPr>
        <p:spPr>
          <a:xfrm flipV="1">
            <a:off x="0" y="673530"/>
            <a:ext cx="12185582" cy="8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DFBB9966-72A7-4C33-A29E-9960EEBCEAEA}"/>
              </a:ext>
            </a:extLst>
          </p:cNvPr>
          <p:cNvSpPr/>
          <p:nvPr/>
        </p:nvSpPr>
        <p:spPr>
          <a:xfrm>
            <a:off x="611356" y="5192307"/>
            <a:ext cx="1286178" cy="346036"/>
          </a:xfrm>
          <a:prstGeom prst="rect">
            <a:avLst/>
          </a:prstGeom>
          <a:solidFill>
            <a:srgbClr val="793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ato" panose="020F0502020204030203" pitchFamily="34" charset="0"/>
              </a:rPr>
              <a:t>Save</a:t>
            </a:r>
            <a:endParaRPr lang="en-IL" sz="1400" dirty="0">
              <a:latin typeface="Lato" panose="020F0502020204030203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FB3CF32-53FF-4B03-93A8-DF047097648A}"/>
              </a:ext>
            </a:extLst>
          </p:cNvPr>
          <p:cNvSpPr txBox="1"/>
          <p:nvPr/>
        </p:nvSpPr>
        <p:spPr>
          <a:xfrm>
            <a:off x="447683" y="1168505"/>
            <a:ext cx="4739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793E8E"/>
                </a:solidFill>
                <a:latin typeface="Lato" panose="020F0502020204030203" pitchFamily="34" charset="0"/>
              </a:rPr>
              <a:t>Change password</a:t>
            </a:r>
            <a:endParaRPr lang="en-IL" sz="4000" dirty="0">
              <a:solidFill>
                <a:srgbClr val="793E8E"/>
              </a:solidFill>
              <a:latin typeface="Lato" panose="020F0502020204030203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2BE0099-71E6-46A8-A63C-3D2FFEB9D846}"/>
              </a:ext>
            </a:extLst>
          </p:cNvPr>
          <p:cNvSpPr/>
          <p:nvPr/>
        </p:nvSpPr>
        <p:spPr>
          <a:xfrm>
            <a:off x="10979732" y="241013"/>
            <a:ext cx="1006558" cy="261777"/>
          </a:xfrm>
          <a:prstGeom prst="rect">
            <a:avLst/>
          </a:prstGeom>
          <a:noFill/>
          <a:ln w="19050">
            <a:solidFill>
              <a:srgbClr val="793E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93E8E"/>
                </a:solidFill>
                <a:latin typeface="Lato" panose="020F0502020204030203" pitchFamily="34" charset="0"/>
              </a:rPr>
              <a:t>Sign-out</a:t>
            </a:r>
            <a:endParaRPr lang="en-IL" sz="1200" dirty="0">
              <a:solidFill>
                <a:srgbClr val="793E8E"/>
              </a:solidFill>
              <a:latin typeface="Lato" panose="020F0502020204030203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A7D21E6-92EB-4BF2-8B42-ADB91B68C7FC}"/>
              </a:ext>
            </a:extLst>
          </p:cNvPr>
          <p:cNvSpPr/>
          <p:nvPr/>
        </p:nvSpPr>
        <p:spPr>
          <a:xfrm>
            <a:off x="2952783" y="212287"/>
            <a:ext cx="1458000" cy="26177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93E8E"/>
                </a:solidFill>
                <a:latin typeface="Lato" panose="020F0502020204030203" pitchFamily="34" charset="0"/>
              </a:rPr>
              <a:t>Home</a:t>
            </a:r>
            <a:endParaRPr lang="en-IL" sz="1200" dirty="0">
              <a:solidFill>
                <a:srgbClr val="793E8E"/>
              </a:solidFill>
              <a:latin typeface="Lato" panose="020F0502020204030203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C400512-22AD-42B4-9544-BFBB8E58114F}"/>
              </a:ext>
            </a:extLst>
          </p:cNvPr>
          <p:cNvSpPr/>
          <p:nvPr/>
        </p:nvSpPr>
        <p:spPr>
          <a:xfrm>
            <a:off x="4109101" y="212287"/>
            <a:ext cx="1458000" cy="26177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93E8E"/>
                </a:solidFill>
                <a:latin typeface="Lato" panose="020F0502020204030203" pitchFamily="34" charset="0"/>
              </a:rPr>
              <a:t>Manage clients</a:t>
            </a:r>
            <a:endParaRPr lang="en-IL" sz="1200" dirty="0">
              <a:solidFill>
                <a:srgbClr val="793E8E"/>
              </a:solidFill>
              <a:latin typeface="Lato" panose="020F0502020204030203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BAD14CE-2F19-4D9C-87E5-A62ACCA6FAE0}"/>
              </a:ext>
            </a:extLst>
          </p:cNvPr>
          <p:cNvSpPr/>
          <p:nvPr/>
        </p:nvSpPr>
        <p:spPr>
          <a:xfrm>
            <a:off x="5513068" y="212287"/>
            <a:ext cx="1456720" cy="26177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93E8E"/>
                </a:solidFill>
                <a:latin typeface="Lato" panose="020F0502020204030203" pitchFamily="34" charset="0"/>
              </a:rPr>
              <a:t>Change password</a:t>
            </a:r>
            <a:endParaRPr lang="en-IL" sz="1200" dirty="0">
              <a:solidFill>
                <a:srgbClr val="793E8E"/>
              </a:solidFill>
              <a:latin typeface="Lato" panose="020F050202020403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CA1701C-A50F-4FC1-9FED-BF12F4CD3C12}"/>
              </a:ext>
            </a:extLst>
          </p:cNvPr>
          <p:cNvSpPr txBox="1"/>
          <p:nvPr/>
        </p:nvSpPr>
        <p:spPr>
          <a:xfrm>
            <a:off x="446255" y="2122673"/>
            <a:ext cx="4906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" panose="020F0502020204030203" pitchFamily="34" charset="0"/>
              </a:rPr>
              <a:t>Please enter your old password and create a new one</a:t>
            </a:r>
            <a:endParaRPr lang="en-IL" sz="1400" dirty="0">
              <a:latin typeface="Lato" panose="020F0502020204030203" pitchFamily="34" charset="0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BD76B43-CAA6-4998-895B-333DCE46A45A}"/>
              </a:ext>
            </a:extLst>
          </p:cNvPr>
          <p:cNvGrpSpPr/>
          <p:nvPr/>
        </p:nvGrpSpPr>
        <p:grpSpPr>
          <a:xfrm>
            <a:off x="6923398" y="1537068"/>
            <a:ext cx="4393039" cy="4250592"/>
            <a:chOff x="7418698" y="1537068"/>
            <a:chExt cx="4393039" cy="4250592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6BB77DF5-6077-4EF8-8E0B-386B103923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8174"/>
            <a:stretch/>
          </p:blipFill>
          <p:spPr>
            <a:xfrm>
              <a:off x="7833636" y="2838059"/>
              <a:ext cx="3592800" cy="2580562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82426DBC-E035-47F8-AF29-33A42E152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61579" y="1537068"/>
              <a:ext cx="1336915" cy="1957367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8EC51535-56EC-4BF6-AD08-27FBC58DE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18698" y="4596954"/>
              <a:ext cx="4393039" cy="1190706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8931F01-CEEC-45D9-BD90-78F3694FCF50}"/>
              </a:ext>
            </a:extLst>
          </p:cNvPr>
          <p:cNvGrpSpPr/>
          <p:nvPr/>
        </p:nvGrpSpPr>
        <p:grpSpPr>
          <a:xfrm>
            <a:off x="-738670" y="4948670"/>
            <a:ext cx="13821174" cy="3074954"/>
            <a:chOff x="-738670" y="4948670"/>
            <a:chExt cx="13821174" cy="307495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164DF66-14F4-4B08-9AC0-81FABB2DDC72}"/>
                </a:ext>
              </a:extLst>
            </p:cNvPr>
            <p:cNvGrpSpPr/>
            <p:nvPr/>
          </p:nvGrpSpPr>
          <p:grpSpPr>
            <a:xfrm>
              <a:off x="-738670" y="4948670"/>
              <a:ext cx="13821174" cy="3074954"/>
              <a:chOff x="-738670" y="-893330"/>
              <a:chExt cx="13821174" cy="307495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A21361-7DCA-4002-BB57-8E0EC254F8D7}"/>
                  </a:ext>
                </a:extLst>
              </p:cNvPr>
              <p:cNvSpPr/>
              <p:nvPr/>
            </p:nvSpPr>
            <p:spPr>
              <a:xfrm>
                <a:off x="0" y="222393"/>
                <a:ext cx="12192000" cy="791946"/>
              </a:xfrm>
              <a:prstGeom prst="rect">
                <a:avLst/>
              </a:prstGeom>
              <a:gradFill flip="none" rotWithShape="1">
                <a:gsLst>
                  <a:gs pos="0">
                    <a:srgbClr val="1E183C"/>
                  </a:gs>
                  <a:gs pos="50000">
                    <a:srgbClr val="4D2563"/>
                  </a:gs>
                  <a:gs pos="100000">
                    <a:srgbClr val="6C2463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1567479-1135-4D18-9D95-E1FEF8F9172B}"/>
                  </a:ext>
                </a:extLst>
              </p:cNvPr>
              <p:cNvSpPr/>
              <p:nvPr/>
            </p:nvSpPr>
            <p:spPr>
              <a:xfrm rot="20872063">
                <a:off x="2797222" y="139484"/>
                <a:ext cx="10285282" cy="2042140"/>
              </a:xfrm>
              <a:custGeom>
                <a:avLst/>
                <a:gdLst>
                  <a:gd name="connsiteX0" fmla="*/ 1285153 w 7749070"/>
                  <a:gd name="connsiteY0" fmla="*/ 4416841 h 5725844"/>
                  <a:gd name="connsiteX1" fmla="*/ 1513753 w 7749070"/>
                  <a:gd name="connsiteY1" fmla="*/ 2854741 h 5725844"/>
                  <a:gd name="connsiteX2" fmla="*/ 2466253 w 7749070"/>
                  <a:gd name="connsiteY2" fmla="*/ 3337341 h 5725844"/>
                  <a:gd name="connsiteX3" fmla="*/ 3329853 w 7749070"/>
                  <a:gd name="connsiteY3" fmla="*/ 3172241 h 5725844"/>
                  <a:gd name="connsiteX4" fmla="*/ 4549053 w 7749070"/>
                  <a:gd name="connsiteY4" fmla="*/ 1076741 h 5725844"/>
                  <a:gd name="connsiteX5" fmla="*/ 6593753 w 7749070"/>
                  <a:gd name="connsiteY5" fmla="*/ 9941 h 5725844"/>
                  <a:gd name="connsiteX6" fmla="*/ 7127153 w 7749070"/>
                  <a:gd name="connsiteY6" fmla="*/ 1660941 h 5725844"/>
                  <a:gd name="connsiteX7" fmla="*/ 7685953 w 7749070"/>
                  <a:gd name="connsiteY7" fmla="*/ 3197641 h 5725844"/>
                  <a:gd name="connsiteX8" fmla="*/ 5539653 w 7749070"/>
                  <a:gd name="connsiteY8" fmla="*/ 4086641 h 5725844"/>
                  <a:gd name="connsiteX9" fmla="*/ 4066453 w 7749070"/>
                  <a:gd name="connsiteY9" fmla="*/ 3667541 h 5725844"/>
                  <a:gd name="connsiteX10" fmla="*/ 2986953 w 7749070"/>
                  <a:gd name="connsiteY10" fmla="*/ 3908841 h 5725844"/>
                  <a:gd name="connsiteX11" fmla="*/ 2618653 w 7749070"/>
                  <a:gd name="connsiteY11" fmla="*/ 5013741 h 5725844"/>
                  <a:gd name="connsiteX12" fmla="*/ 1018453 w 7749070"/>
                  <a:gd name="connsiteY12" fmla="*/ 5724941 h 5725844"/>
                  <a:gd name="connsiteX13" fmla="*/ 2453 w 7749070"/>
                  <a:gd name="connsiteY13" fmla="*/ 4874041 h 5725844"/>
                  <a:gd name="connsiteX14" fmla="*/ 1297853 w 7749070"/>
                  <a:gd name="connsiteY14" fmla="*/ 4366041 h 5725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749070" h="5725844">
                    <a:moveTo>
                      <a:pt x="1285153" y="4416841"/>
                    </a:moveTo>
                    <a:cubicBezTo>
                      <a:pt x="1301028" y="3725749"/>
                      <a:pt x="1316903" y="3034658"/>
                      <a:pt x="1513753" y="2854741"/>
                    </a:cubicBezTo>
                    <a:cubicBezTo>
                      <a:pt x="1710603" y="2674824"/>
                      <a:pt x="2163570" y="3284424"/>
                      <a:pt x="2466253" y="3337341"/>
                    </a:cubicBezTo>
                    <a:cubicBezTo>
                      <a:pt x="2768936" y="3390258"/>
                      <a:pt x="2982720" y="3549008"/>
                      <a:pt x="3329853" y="3172241"/>
                    </a:cubicBezTo>
                    <a:cubicBezTo>
                      <a:pt x="3676986" y="2795474"/>
                      <a:pt x="4005070" y="1603791"/>
                      <a:pt x="4549053" y="1076741"/>
                    </a:cubicBezTo>
                    <a:cubicBezTo>
                      <a:pt x="5093036" y="549691"/>
                      <a:pt x="6164070" y="-87426"/>
                      <a:pt x="6593753" y="9941"/>
                    </a:cubicBezTo>
                    <a:cubicBezTo>
                      <a:pt x="7023436" y="107308"/>
                      <a:pt x="6945120" y="1129658"/>
                      <a:pt x="7127153" y="1660941"/>
                    </a:cubicBezTo>
                    <a:cubicBezTo>
                      <a:pt x="7309186" y="2192224"/>
                      <a:pt x="7950536" y="2793358"/>
                      <a:pt x="7685953" y="3197641"/>
                    </a:cubicBezTo>
                    <a:cubicBezTo>
                      <a:pt x="7421370" y="3601924"/>
                      <a:pt x="6142903" y="4008324"/>
                      <a:pt x="5539653" y="4086641"/>
                    </a:cubicBezTo>
                    <a:cubicBezTo>
                      <a:pt x="4936403" y="4164958"/>
                      <a:pt x="4491903" y="3697174"/>
                      <a:pt x="4066453" y="3667541"/>
                    </a:cubicBezTo>
                    <a:cubicBezTo>
                      <a:pt x="3641003" y="3637908"/>
                      <a:pt x="3228253" y="3684474"/>
                      <a:pt x="2986953" y="3908841"/>
                    </a:cubicBezTo>
                    <a:cubicBezTo>
                      <a:pt x="2745653" y="4133208"/>
                      <a:pt x="2946736" y="4711058"/>
                      <a:pt x="2618653" y="5013741"/>
                    </a:cubicBezTo>
                    <a:cubicBezTo>
                      <a:pt x="2290570" y="5316424"/>
                      <a:pt x="1454486" y="5748224"/>
                      <a:pt x="1018453" y="5724941"/>
                    </a:cubicBezTo>
                    <a:cubicBezTo>
                      <a:pt x="582420" y="5701658"/>
                      <a:pt x="-44114" y="5100524"/>
                      <a:pt x="2453" y="4874041"/>
                    </a:cubicBezTo>
                    <a:cubicBezTo>
                      <a:pt x="49020" y="4647558"/>
                      <a:pt x="1043853" y="4431658"/>
                      <a:pt x="1297853" y="4366041"/>
                    </a:cubicBezTo>
                  </a:path>
                </a:pathLst>
              </a:custGeom>
              <a:solidFill>
                <a:schemeClr val="bg1">
                  <a:alpha val="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6DBB56C-F509-4220-9CC4-5522D6F3FF00}"/>
                  </a:ext>
                </a:extLst>
              </p:cNvPr>
              <p:cNvSpPr/>
              <p:nvPr/>
            </p:nvSpPr>
            <p:spPr>
              <a:xfrm rot="20908459">
                <a:off x="-738670" y="-893330"/>
                <a:ext cx="10970380" cy="1972562"/>
              </a:xfrm>
              <a:custGeom>
                <a:avLst/>
                <a:gdLst>
                  <a:gd name="connsiteX0" fmla="*/ 1262159 w 5485190"/>
                  <a:gd name="connsiteY0" fmla="*/ 3876097 h 5237183"/>
                  <a:gd name="connsiteX1" fmla="*/ 980219 w 5485190"/>
                  <a:gd name="connsiteY1" fmla="*/ 1041457 h 5237183"/>
                  <a:gd name="connsiteX2" fmla="*/ 2930939 w 5485190"/>
                  <a:gd name="connsiteY2" fmla="*/ 706177 h 5237183"/>
                  <a:gd name="connsiteX3" fmla="*/ 3700559 w 5485190"/>
                  <a:gd name="connsiteY3" fmla="*/ 50857 h 5237183"/>
                  <a:gd name="connsiteX4" fmla="*/ 4919759 w 5485190"/>
                  <a:gd name="connsiteY4" fmla="*/ 195637 h 5237183"/>
                  <a:gd name="connsiteX5" fmla="*/ 5476019 w 5485190"/>
                  <a:gd name="connsiteY5" fmla="*/ 1399597 h 5237183"/>
                  <a:gd name="connsiteX6" fmla="*/ 4508279 w 5485190"/>
                  <a:gd name="connsiteY6" fmla="*/ 2374957 h 5237183"/>
                  <a:gd name="connsiteX7" fmla="*/ 2984279 w 5485190"/>
                  <a:gd name="connsiteY7" fmla="*/ 2245417 h 5237183"/>
                  <a:gd name="connsiteX8" fmla="*/ 2245139 w 5485190"/>
                  <a:gd name="connsiteY8" fmla="*/ 3563677 h 5237183"/>
                  <a:gd name="connsiteX9" fmla="*/ 2245139 w 5485190"/>
                  <a:gd name="connsiteY9" fmla="*/ 4874317 h 5237183"/>
                  <a:gd name="connsiteX10" fmla="*/ 843059 w 5485190"/>
                  <a:gd name="connsiteY10" fmla="*/ 5224837 h 5237183"/>
                  <a:gd name="connsiteX11" fmla="*/ 4859 w 5485190"/>
                  <a:gd name="connsiteY11" fmla="*/ 4546657 h 5237183"/>
                  <a:gd name="connsiteX12" fmla="*/ 1208819 w 5485190"/>
                  <a:gd name="connsiteY12" fmla="*/ 3700837 h 5237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485190" h="5237183">
                    <a:moveTo>
                      <a:pt x="1262159" y="3876097"/>
                    </a:moveTo>
                    <a:cubicBezTo>
                      <a:pt x="982124" y="2722937"/>
                      <a:pt x="702089" y="1569777"/>
                      <a:pt x="980219" y="1041457"/>
                    </a:cubicBezTo>
                    <a:cubicBezTo>
                      <a:pt x="1258349" y="513137"/>
                      <a:pt x="2477549" y="871277"/>
                      <a:pt x="2930939" y="706177"/>
                    </a:cubicBezTo>
                    <a:cubicBezTo>
                      <a:pt x="3384329" y="541077"/>
                      <a:pt x="3369089" y="135947"/>
                      <a:pt x="3700559" y="50857"/>
                    </a:cubicBezTo>
                    <a:cubicBezTo>
                      <a:pt x="4032029" y="-34233"/>
                      <a:pt x="4623849" y="-29153"/>
                      <a:pt x="4919759" y="195637"/>
                    </a:cubicBezTo>
                    <a:cubicBezTo>
                      <a:pt x="5215669" y="420427"/>
                      <a:pt x="5544599" y="1036377"/>
                      <a:pt x="5476019" y="1399597"/>
                    </a:cubicBezTo>
                    <a:cubicBezTo>
                      <a:pt x="5407439" y="1762817"/>
                      <a:pt x="4923569" y="2233987"/>
                      <a:pt x="4508279" y="2374957"/>
                    </a:cubicBezTo>
                    <a:cubicBezTo>
                      <a:pt x="4092989" y="2515927"/>
                      <a:pt x="3361469" y="2047297"/>
                      <a:pt x="2984279" y="2245417"/>
                    </a:cubicBezTo>
                    <a:cubicBezTo>
                      <a:pt x="2607089" y="2443537"/>
                      <a:pt x="2368329" y="3125527"/>
                      <a:pt x="2245139" y="3563677"/>
                    </a:cubicBezTo>
                    <a:cubicBezTo>
                      <a:pt x="2121949" y="4001827"/>
                      <a:pt x="2478819" y="4597457"/>
                      <a:pt x="2245139" y="4874317"/>
                    </a:cubicBezTo>
                    <a:cubicBezTo>
                      <a:pt x="2011459" y="5151177"/>
                      <a:pt x="1216439" y="5279447"/>
                      <a:pt x="843059" y="5224837"/>
                    </a:cubicBezTo>
                    <a:cubicBezTo>
                      <a:pt x="469679" y="5170227"/>
                      <a:pt x="-56101" y="4800657"/>
                      <a:pt x="4859" y="4546657"/>
                    </a:cubicBezTo>
                    <a:cubicBezTo>
                      <a:pt x="65819" y="4292657"/>
                      <a:pt x="981489" y="3972617"/>
                      <a:pt x="1208819" y="3700837"/>
                    </a:cubicBezTo>
                  </a:path>
                </a:pathLst>
              </a:custGeom>
              <a:solidFill>
                <a:schemeClr val="bg1">
                  <a:alpha val="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D8CA5D6-9383-4936-8601-405357787E1F}"/>
                  </a:ext>
                </a:extLst>
              </p:cNvPr>
              <p:cNvSpPr/>
              <p:nvPr/>
            </p:nvSpPr>
            <p:spPr>
              <a:xfrm>
                <a:off x="6458731" y="619093"/>
                <a:ext cx="72000" cy="72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8A00847-C0E3-48A7-A46F-7D4F28444690}"/>
                  </a:ext>
                </a:extLst>
              </p:cNvPr>
              <p:cNvSpPr/>
              <p:nvPr/>
            </p:nvSpPr>
            <p:spPr>
              <a:xfrm>
                <a:off x="6990144" y="428865"/>
                <a:ext cx="54000" cy="54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717CE87-1115-4197-A9CF-E6169BBF0882}"/>
                  </a:ext>
                </a:extLst>
              </p:cNvPr>
              <p:cNvSpPr/>
              <p:nvPr/>
            </p:nvSpPr>
            <p:spPr>
              <a:xfrm>
                <a:off x="6322398" y="450779"/>
                <a:ext cx="72000" cy="72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F7B1FA4-FA7B-4E0E-A8A9-63F2042D2645}"/>
                  </a:ext>
                </a:extLst>
              </p:cNvPr>
              <p:cNvSpPr/>
              <p:nvPr/>
            </p:nvSpPr>
            <p:spPr>
              <a:xfrm>
                <a:off x="7449611" y="222392"/>
                <a:ext cx="72000" cy="72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226D76B-6D2A-4A56-A89C-7F7A800668E0}"/>
                  </a:ext>
                </a:extLst>
              </p:cNvPr>
              <p:cNvSpPr/>
              <p:nvPr/>
            </p:nvSpPr>
            <p:spPr>
              <a:xfrm>
                <a:off x="6524521" y="261608"/>
                <a:ext cx="54000" cy="54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09096D9-A715-4350-BEC6-491218DB81B5}"/>
                  </a:ext>
                </a:extLst>
              </p:cNvPr>
              <p:cNvSpPr/>
              <p:nvPr/>
            </p:nvSpPr>
            <p:spPr>
              <a:xfrm>
                <a:off x="6838846" y="299708"/>
                <a:ext cx="72000" cy="72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BD382D51-8EE1-4224-A3CF-2B2F4CF181CD}"/>
                  </a:ext>
                </a:extLst>
              </p:cNvPr>
              <p:cNvSpPr/>
              <p:nvPr/>
            </p:nvSpPr>
            <p:spPr>
              <a:xfrm>
                <a:off x="6612038" y="610149"/>
                <a:ext cx="72000" cy="72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A53F714-EEB9-4CA0-AC37-C048532021C2}"/>
                  </a:ext>
                </a:extLst>
              </p:cNvPr>
              <p:cNvSpPr/>
              <p:nvPr/>
            </p:nvSpPr>
            <p:spPr>
              <a:xfrm>
                <a:off x="6151032" y="486294"/>
                <a:ext cx="54000" cy="54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7B3C8DD-7853-493F-A796-E56D4BCA777F}"/>
                  </a:ext>
                </a:extLst>
              </p:cNvPr>
              <p:cNvSpPr/>
              <p:nvPr/>
            </p:nvSpPr>
            <p:spPr>
              <a:xfrm>
                <a:off x="8096366" y="150836"/>
                <a:ext cx="54000" cy="54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A9549CF-724C-4228-B009-00D7A3843A11}"/>
                  </a:ext>
                </a:extLst>
              </p:cNvPr>
              <p:cNvSpPr/>
              <p:nvPr/>
            </p:nvSpPr>
            <p:spPr>
              <a:xfrm>
                <a:off x="5909598" y="742599"/>
                <a:ext cx="90000" cy="90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4CA9554-D048-4123-872F-8CAAB702220D}"/>
                  </a:ext>
                </a:extLst>
              </p:cNvPr>
              <p:cNvSpPr/>
              <p:nvPr/>
            </p:nvSpPr>
            <p:spPr>
              <a:xfrm>
                <a:off x="6205032" y="775686"/>
                <a:ext cx="54000" cy="54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A8C3838-B85D-4F69-A51E-6F5ED70CF50B}"/>
                  </a:ext>
                </a:extLst>
              </p:cNvPr>
              <p:cNvSpPr/>
              <p:nvPr/>
            </p:nvSpPr>
            <p:spPr>
              <a:xfrm>
                <a:off x="7383363" y="57390"/>
                <a:ext cx="54000" cy="54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F0D7290-1C4B-42B6-B1A9-8D050496AD7E}"/>
                  </a:ext>
                </a:extLst>
              </p:cNvPr>
              <p:cNvSpPr/>
              <p:nvPr/>
            </p:nvSpPr>
            <p:spPr>
              <a:xfrm>
                <a:off x="1207114" y="93734"/>
                <a:ext cx="72000" cy="72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3B5F1E7-FF2D-480D-880B-599307725D21}"/>
                  </a:ext>
                </a:extLst>
              </p:cNvPr>
              <p:cNvSpPr/>
              <p:nvPr/>
            </p:nvSpPr>
            <p:spPr>
              <a:xfrm>
                <a:off x="508204" y="258660"/>
                <a:ext cx="54000" cy="54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B649F2A-6F1A-40FE-9D4C-21DE6DB1CF75}"/>
                  </a:ext>
                </a:extLst>
              </p:cNvPr>
              <p:cNvSpPr/>
              <p:nvPr/>
            </p:nvSpPr>
            <p:spPr>
              <a:xfrm>
                <a:off x="850678" y="385644"/>
                <a:ext cx="72000" cy="72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D3122A6-9DB5-4901-A345-B2210C117E37}"/>
                  </a:ext>
                </a:extLst>
              </p:cNvPr>
              <p:cNvSpPr/>
              <p:nvPr/>
            </p:nvSpPr>
            <p:spPr>
              <a:xfrm>
                <a:off x="11875848" y="908537"/>
                <a:ext cx="72000" cy="72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236E36F-D73A-427B-BC1C-C36179C256DC}"/>
                  </a:ext>
                </a:extLst>
              </p:cNvPr>
              <p:cNvSpPr/>
              <p:nvPr/>
            </p:nvSpPr>
            <p:spPr>
              <a:xfrm>
                <a:off x="11673819" y="613897"/>
                <a:ext cx="72000" cy="72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F7D1D26-EB61-429A-9760-35B4E0EBB693}"/>
                  </a:ext>
                </a:extLst>
              </p:cNvPr>
              <p:cNvSpPr/>
              <p:nvPr/>
            </p:nvSpPr>
            <p:spPr>
              <a:xfrm>
                <a:off x="11447011" y="924338"/>
                <a:ext cx="72000" cy="72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B044E6B-37D7-471B-B2AA-74781675DD76}"/>
                  </a:ext>
                </a:extLst>
              </p:cNvPr>
              <p:cNvSpPr/>
              <p:nvPr/>
            </p:nvSpPr>
            <p:spPr>
              <a:xfrm>
                <a:off x="1270114" y="885955"/>
                <a:ext cx="54000" cy="54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93C8C74-0CCE-4248-A344-8A2345F3B116}"/>
                  </a:ext>
                </a:extLst>
              </p:cNvPr>
              <p:cNvSpPr/>
              <p:nvPr/>
            </p:nvSpPr>
            <p:spPr>
              <a:xfrm>
                <a:off x="12095582" y="879338"/>
                <a:ext cx="90000" cy="90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E166FBB-8B9C-4540-A3D7-F08480845334}"/>
                  </a:ext>
                </a:extLst>
              </p:cNvPr>
              <p:cNvSpPr/>
              <p:nvPr/>
            </p:nvSpPr>
            <p:spPr>
              <a:xfrm>
                <a:off x="11646819" y="960338"/>
                <a:ext cx="54000" cy="54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66FD36C9-33F6-44BE-A492-37050DC15F1A}"/>
                  </a:ext>
                </a:extLst>
              </p:cNvPr>
              <p:cNvSpPr/>
              <p:nvPr/>
            </p:nvSpPr>
            <p:spPr>
              <a:xfrm>
                <a:off x="618164" y="434978"/>
                <a:ext cx="54000" cy="54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0549878-E64D-47D1-BCCC-105E73CC68F4}"/>
                  </a:ext>
                </a:extLst>
              </p:cNvPr>
              <p:cNvSpPr/>
              <p:nvPr/>
            </p:nvSpPr>
            <p:spPr>
              <a:xfrm>
                <a:off x="760678" y="691886"/>
                <a:ext cx="72000" cy="72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124380F8-FDFE-41A1-9110-05D71975C28D}"/>
                  </a:ext>
                </a:extLst>
              </p:cNvPr>
              <p:cNvSpPr/>
              <p:nvPr/>
            </p:nvSpPr>
            <p:spPr>
              <a:xfrm>
                <a:off x="391542" y="945696"/>
                <a:ext cx="72000" cy="72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0ADCBE5-4F89-45D4-B91B-6D48E691B468}"/>
                  </a:ext>
                </a:extLst>
              </p:cNvPr>
              <p:cNvSpPr/>
              <p:nvPr/>
            </p:nvSpPr>
            <p:spPr>
              <a:xfrm>
                <a:off x="551350" y="771928"/>
                <a:ext cx="54000" cy="54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FC8700D-3AAD-4971-B187-3391B6A6F424}"/>
                  </a:ext>
                </a:extLst>
              </p:cNvPr>
              <p:cNvSpPr/>
              <p:nvPr/>
            </p:nvSpPr>
            <p:spPr>
              <a:xfrm>
                <a:off x="11551128" y="691886"/>
                <a:ext cx="54000" cy="54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992C678-D402-498F-BA4B-AEC63F497415}"/>
                  </a:ext>
                </a:extLst>
              </p:cNvPr>
              <p:cNvSpPr/>
              <p:nvPr/>
            </p:nvSpPr>
            <p:spPr>
              <a:xfrm>
                <a:off x="11865453" y="920486"/>
                <a:ext cx="72000" cy="72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0976D9CE-9ABB-4CE4-97FB-405580B01B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716"/>
            <a:stretch/>
          </p:blipFill>
          <p:spPr>
            <a:xfrm>
              <a:off x="7922006" y="6509969"/>
              <a:ext cx="428387" cy="332069"/>
            </a:xfrm>
            <a:prstGeom prst="rect">
              <a:avLst/>
            </a:prstGeom>
            <a:effectLst/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BF04DC1-443E-4B7E-8CBF-779C5DA669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-1438" t="30298" r="-2" b="-7852"/>
            <a:stretch/>
          </p:blipFill>
          <p:spPr>
            <a:xfrm>
              <a:off x="10412182" y="6064392"/>
              <a:ext cx="1048302" cy="49985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CCCC0C2-02F1-47C2-9E7F-A6DB59EBA1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27115"/>
            <a:stretch/>
          </p:blipFill>
          <p:spPr>
            <a:xfrm>
              <a:off x="4390329" y="6047037"/>
              <a:ext cx="879207" cy="640811"/>
            </a:xfrm>
            <a:prstGeom prst="rect">
              <a:avLst/>
            </a:prstGeom>
            <a:effectLst>
              <a:softEdge rad="31750"/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10F2B02-CE6C-4E14-B54B-83DC1A47E1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-1" b="31320"/>
            <a:stretch/>
          </p:blipFill>
          <p:spPr>
            <a:xfrm>
              <a:off x="1366317" y="6432308"/>
              <a:ext cx="659917" cy="421979"/>
            </a:xfrm>
            <a:prstGeom prst="rect">
              <a:avLst/>
            </a:prstGeom>
          </p:spPr>
        </p:pic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5768794D-1746-4D48-B5ED-5F64C30884B6}"/>
              </a:ext>
            </a:extLst>
          </p:cNvPr>
          <p:cNvSpPr txBox="1"/>
          <p:nvPr/>
        </p:nvSpPr>
        <p:spPr>
          <a:xfrm>
            <a:off x="9396695" y="179416"/>
            <a:ext cx="158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rPr>
              <a:t>Your last login: 20/11/2021 13:22</a:t>
            </a:r>
            <a:endParaRPr lang="en-IL" sz="1000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09C1A8B-DC0B-4246-8894-C3E68B17D6AC}"/>
              </a:ext>
            </a:extLst>
          </p:cNvPr>
          <p:cNvSpPr/>
          <p:nvPr/>
        </p:nvSpPr>
        <p:spPr>
          <a:xfrm>
            <a:off x="2822776" y="4681956"/>
            <a:ext cx="2428705" cy="669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177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9EC5A5D-DB72-4F3D-8C21-CD5277FD1447}"/>
              </a:ext>
            </a:extLst>
          </p:cNvPr>
          <p:cNvSpPr txBox="1"/>
          <p:nvPr/>
        </p:nvSpPr>
        <p:spPr>
          <a:xfrm>
            <a:off x="2824797" y="4724283"/>
            <a:ext cx="2443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Lato" panose="020F0502020204030203" pitchFamily="34" charset="0"/>
              </a:rPr>
              <a:t>A strong password include 10 characters. At least one uppercase and lowercase letter, numbers and a special characters.</a:t>
            </a:r>
            <a:endParaRPr lang="en-IL" sz="1000" dirty="0">
              <a:latin typeface="Lato" panose="020F0502020204030203" pitchFamily="34" charset="0"/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33A18906-F22F-4B80-8437-747D932F789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345" y="4231148"/>
            <a:ext cx="269246" cy="10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32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6ECCB-29EE-48B5-94FD-0DC5A7F00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20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Add new client</a:t>
            </a:r>
            <a:endParaRPr lang="en-IL" sz="8800" dirty="0"/>
          </a:p>
        </p:txBody>
      </p:sp>
    </p:spTree>
    <p:extLst>
      <p:ext uri="{BB962C8B-B14F-4D97-AF65-F5344CB8AC3E}">
        <p14:creationId xmlns:p14="http://schemas.microsoft.com/office/powerpoint/2010/main" val="2875989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A77A4E4A-1785-45F5-BB01-6E3530746A5C}"/>
              </a:ext>
            </a:extLst>
          </p:cNvPr>
          <p:cNvSpPr txBox="1"/>
          <p:nvPr/>
        </p:nvSpPr>
        <p:spPr>
          <a:xfrm>
            <a:off x="447683" y="2173203"/>
            <a:ext cx="286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Lato" panose="020F0502020204030203" pitchFamily="34" charset="0"/>
              </a:rPr>
              <a:t>Full Name</a:t>
            </a:r>
            <a:endParaRPr lang="en-IL" sz="1400" b="1" dirty="0">
              <a:latin typeface="Lato" panose="020F0502020204030203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3B6E7C4-748C-46F1-AD27-0FB80CE2903E}"/>
              </a:ext>
            </a:extLst>
          </p:cNvPr>
          <p:cNvSpPr/>
          <p:nvPr/>
        </p:nvSpPr>
        <p:spPr>
          <a:xfrm>
            <a:off x="1909652" y="2474229"/>
            <a:ext cx="3240000" cy="1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5B99A498-1C76-4B23-BD94-CF63610D9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7" y="85202"/>
            <a:ext cx="2923450" cy="50179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6C9F66-6148-4428-B429-E08172DE9BE4}"/>
              </a:ext>
            </a:extLst>
          </p:cNvPr>
          <p:cNvCxnSpPr>
            <a:cxnSpLocks/>
          </p:cNvCxnSpPr>
          <p:nvPr/>
        </p:nvCxnSpPr>
        <p:spPr>
          <a:xfrm flipV="1">
            <a:off x="0" y="673530"/>
            <a:ext cx="12185582" cy="8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DFBB9966-72A7-4C33-A29E-9960EEBCEAEA}"/>
              </a:ext>
            </a:extLst>
          </p:cNvPr>
          <p:cNvSpPr/>
          <p:nvPr/>
        </p:nvSpPr>
        <p:spPr>
          <a:xfrm>
            <a:off x="611356" y="5192307"/>
            <a:ext cx="1286178" cy="346036"/>
          </a:xfrm>
          <a:prstGeom prst="rect">
            <a:avLst/>
          </a:prstGeom>
          <a:solidFill>
            <a:srgbClr val="793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ato" panose="020F0502020204030203" pitchFamily="34" charset="0"/>
              </a:rPr>
              <a:t>Save</a:t>
            </a:r>
            <a:endParaRPr lang="en-IL" sz="1400" dirty="0">
              <a:latin typeface="Lato" panose="020F0502020204030203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FB3CF32-53FF-4B03-93A8-DF047097648A}"/>
              </a:ext>
            </a:extLst>
          </p:cNvPr>
          <p:cNvSpPr txBox="1"/>
          <p:nvPr/>
        </p:nvSpPr>
        <p:spPr>
          <a:xfrm>
            <a:off x="447683" y="1168505"/>
            <a:ext cx="4739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793E8E"/>
                </a:solidFill>
                <a:latin typeface="Lato" panose="020F0502020204030203" pitchFamily="34" charset="0"/>
              </a:rPr>
              <a:t>Add a new client</a:t>
            </a:r>
            <a:endParaRPr lang="en-IL" sz="4000" dirty="0">
              <a:solidFill>
                <a:srgbClr val="793E8E"/>
              </a:solidFill>
              <a:latin typeface="Lato" panose="020F0502020204030203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2BE0099-71E6-46A8-A63C-3D2FFEB9D846}"/>
              </a:ext>
            </a:extLst>
          </p:cNvPr>
          <p:cNvSpPr/>
          <p:nvPr/>
        </p:nvSpPr>
        <p:spPr>
          <a:xfrm>
            <a:off x="10979732" y="241013"/>
            <a:ext cx="1006558" cy="261777"/>
          </a:xfrm>
          <a:prstGeom prst="rect">
            <a:avLst/>
          </a:prstGeom>
          <a:noFill/>
          <a:ln w="19050">
            <a:solidFill>
              <a:srgbClr val="793E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93E8E"/>
                </a:solidFill>
                <a:latin typeface="Lato" panose="020F0502020204030203" pitchFamily="34" charset="0"/>
              </a:rPr>
              <a:t>Sign-out</a:t>
            </a:r>
            <a:endParaRPr lang="en-IL" sz="1200" dirty="0">
              <a:solidFill>
                <a:srgbClr val="793E8E"/>
              </a:solidFill>
              <a:latin typeface="Lato" panose="020F0502020204030203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A7D21E6-92EB-4BF2-8B42-ADB91B68C7FC}"/>
              </a:ext>
            </a:extLst>
          </p:cNvPr>
          <p:cNvSpPr/>
          <p:nvPr/>
        </p:nvSpPr>
        <p:spPr>
          <a:xfrm>
            <a:off x="2952783" y="212287"/>
            <a:ext cx="1458000" cy="26177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93E8E"/>
                </a:solidFill>
                <a:latin typeface="Lato" panose="020F0502020204030203" pitchFamily="34" charset="0"/>
              </a:rPr>
              <a:t>Home</a:t>
            </a:r>
            <a:endParaRPr lang="en-IL" sz="1200" dirty="0">
              <a:solidFill>
                <a:srgbClr val="793E8E"/>
              </a:solidFill>
              <a:latin typeface="Lato" panose="020F0502020204030203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C400512-22AD-42B4-9544-BFBB8E58114F}"/>
              </a:ext>
            </a:extLst>
          </p:cNvPr>
          <p:cNvSpPr/>
          <p:nvPr/>
        </p:nvSpPr>
        <p:spPr>
          <a:xfrm>
            <a:off x="4109101" y="212287"/>
            <a:ext cx="1458000" cy="26177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93E8E"/>
                </a:solidFill>
                <a:latin typeface="Lato" panose="020F0502020204030203" pitchFamily="34" charset="0"/>
              </a:rPr>
              <a:t>Manage clients</a:t>
            </a:r>
            <a:endParaRPr lang="en-IL" sz="1200" dirty="0">
              <a:solidFill>
                <a:srgbClr val="793E8E"/>
              </a:solidFill>
              <a:latin typeface="Lato" panose="020F0502020204030203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BAD14CE-2F19-4D9C-87E5-A62ACCA6FAE0}"/>
              </a:ext>
            </a:extLst>
          </p:cNvPr>
          <p:cNvSpPr/>
          <p:nvPr/>
        </p:nvSpPr>
        <p:spPr>
          <a:xfrm>
            <a:off x="5513068" y="212287"/>
            <a:ext cx="1456720" cy="26177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93E8E"/>
                </a:solidFill>
                <a:latin typeface="Lato" panose="020F0502020204030203" pitchFamily="34" charset="0"/>
              </a:rPr>
              <a:t>Change password</a:t>
            </a:r>
            <a:endParaRPr lang="en-IL" sz="1200" dirty="0">
              <a:solidFill>
                <a:srgbClr val="793E8E"/>
              </a:solidFill>
              <a:latin typeface="Lato" panose="020F0502020204030203" pitchFamily="34" charset="0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8931F01-CEEC-45D9-BD90-78F3694FCF50}"/>
              </a:ext>
            </a:extLst>
          </p:cNvPr>
          <p:cNvGrpSpPr/>
          <p:nvPr/>
        </p:nvGrpSpPr>
        <p:grpSpPr>
          <a:xfrm>
            <a:off x="-738670" y="4948670"/>
            <a:ext cx="13821174" cy="3074954"/>
            <a:chOff x="-738670" y="4948670"/>
            <a:chExt cx="13821174" cy="307495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164DF66-14F4-4B08-9AC0-81FABB2DDC72}"/>
                </a:ext>
              </a:extLst>
            </p:cNvPr>
            <p:cNvGrpSpPr/>
            <p:nvPr/>
          </p:nvGrpSpPr>
          <p:grpSpPr>
            <a:xfrm>
              <a:off x="-738670" y="4948670"/>
              <a:ext cx="13821174" cy="3074954"/>
              <a:chOff x="-738670" y="-893330"/>
              <a:chExt cx="13821174" cy="307495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A21361-7DCA-4002-BB57-8E0EC254F8D7}"/>
                  </a:ext>
                </a:extLst>
              </p:cNvPr>
              <p:cNvSpPr/>
              <p:nvPr/>
            </p:nvSpPr>
            <p:spPr>
              <a:xfrm>
                <a:off x="0" y="222393"/>
                <a:ext cx="12192000" cy="791946"/>
              </a:xfrm>
              <a:prstGeom prst="rect">
                <a:avLst/>
              </a:prstGeom>
              <a:gradFill flip="none" rotWithShape="1">
                <a:gsLst>
                  <a:gs pos="0">
                    <a:srgbClr val="1E183C"/>
                  </a:gs>
                  <a:gs pos="50000">
                    <a:srgbClr val="4D2563"/>
                  </a:gs>
                  <a:gs pos="100000">
                    <a:srgbClr val="6C2463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1567479-1135-4D18-9D95-E1FEF8F9172B}"/>
                  </a:ext>
                </a:extLst>
              </p:cNvPr>
              <p:cNvSpPr/>
              <p:nvPr/>
            </p:nvSpPr>
            <p:spPr>
              <a:xfrm rot="20872063">
                <a:off x="2797222" y="139484"/>
                <a:ext cx="10285282" cy="2042140"/>
              </a:xfrm>
              <a:custGeom>
                <a:avLst/>
                <a:gdLst>
                  <a:gd name="connsiteX0" fmla="*/ 1285153 w 7749070"/>
                  <a:gd name="connsiteY0" fmla="*/ 4416841 h 5725844"/>
                  <a:gd name="connsiteX1" fmla="*/ 1513753 w 7749070"/>
                  <a:gd name="connsiteY1" fmla="*/ 2854741 h 5725844"/>
                  <a:gd name="connsiteX2" fmla="*/ 2466253 w 7749070"/>
                  <a:gd name="connsiteY2" fmla="*/ 3337341 h 5725844"/>
                  <a:gd name="connsiteX3" fmla="*/ 3329853 w 7749070"/>
                  <a:gd name="connsiteY3" fmla="*/ 3172241 h 5725844"/>
                  <a:gd name="connsiteX4" fmla="*/ 4549053 w 7749070"/>
                  <a:gd name="connsiteY4" fmla="*/ 1076741 h 5725844"/>
                  <a:gd name="connsiteX5" fmla="*/ 6593753 w 7749070"/>
                  <a:gd name="connsiteY5" fmla="*/ 9941 h 5725844"/>
                  <a:gd name="connsiteX6" fmla="*/ 7127153 w 7749070"/>
                  <a:gd name="connsiteY6" fmla="*/ 1660941 h 5725844"/>
                  <a:gd name="connsiteX7" fmla="*/ 7685953 w 7749070"/>
                  <a:gd name="connsiteY7" fmla="*/ 3197641 h 5725844"/>
                  <a:gd name="connsiteX8" fmla="*/ 5539653 w 7749070"/>
                  <a:gd name="connsiteY8" fmla="*/ 4086641 h 5725844"/>
                  <a:gd name="connsiteX9" fmla="*/ 4066453 w 7749070"/>
                  <a:gd name="connsiteY9" fmla="*/ 3667541 h 5725844"/>
                  <a:gd name="connsiteX10" fmla="*/ 2986953 w 7749070"/>
                  <a:gd name="connsiteY10" fmla="*/ 3908841 h 5725844"/>
                  <a:gd name="connsiteX11" fmla="*/ 2618653 w 7749070"/>
                  <a:gd name="connsiteY11" fmla="*/ 5013741 h 5725844"/>
                  <a:gd name="connsiteX12" fmla="*/ 1018453 w 7749070"/>
                  <a:gd name="connsiteY12" fmla="*/ 5724941 h 5725844"/>
                  <a:gd name="connsiteX13" fmla="*/ 2453 w 7749070"/>
                  <a:gd name="connsiteY13" fmla="*/ 4874041 h 5725844"/>
                  <a:gd name="connsiteX14" fmla="*/ 1297853 w 7749070"/>
                  <a:gd name="connsiteY14" fmla="*/ 4366041 h 5725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749070" h="5725844">
                    <a:moveTo>
                      <a:pt x="1285153" y="4416841"/>
                    </a:moveTo>
                    <a:cubicBezTo>
                      <a:pt x="1301028" y="3725749"/>
                      <a:pt x="1316903" y="3034658"/>
                      <a:pt x="1513753" y="2854741"/>
                    </a:cubicBezTo>
                    <a:cubicBezTo>
                      <a:pt x="1710603" y="2674824"/>
                      <a:pt x="2163570" y="3284424"/>
                      <a:pt x="2466253" y="3337341"/>
                    </a:cubicBezTo>
                    <a:cubicBezTo>
                      <a:pt x="2768936" y="3390258"/>
                      <a:pt x="2982720" y="3549008"/>
                      <a:pt x="3329853" y="3172241"/>
                    </a:cubicBezTo>
                    <a:cubicBezTo>
                      <a:pt x="3676986" y="2795474"/>
                      <a:pt x="4005070" y="1603791"/>
                      <a:pt x="4549053" y="1076741"/>
                    </a:cubicBezTo>
                    <a:cubicBezTo>
                      <a:pt x="5093036" y="549691"/>
                      <a:pt x="6164070" y="-87426"/>
                      <a:pt x="6593753" y="9941"/>
                    </a:cubicBezTo>
                    <a:cubicBezTo>
                      <a:pt x="7023436" y="107308"/>
                      <a:pt x="6945120" y="1129658"/>
                      <a:pt x="7127153" y="1660941"/>
                    </a:cubicBezTo>
                    <a:cubicBezTo>
                      <a:pt x="7309186" y="2192224"/>
                      <a:pt x="7950536" y="2793358"/>
                      <a:pt x="7685953" y="3197641"/>
                    </a:cubicBezTo>
                    <a:cubicBezTo>
                      <a:pt x="7421370" y="3601924"/>
                      <a:pt x="6142903" y="4008324"/>
                      <a:pt x="5539653" y="4086641"/>
                    </a:cubicBezTo>
                    <a:cubicBezTo>
                      <a:pt x="4936403" y="4164958"/>
                      <a:pt x="4491903" y="3697174"/>
                      <a:pt x="4066453" y="3667541"/>
                    </a:cubicBezTo>
                    <a:cubicBezTo>
                      <a:pt x="3641003" y="3637908"/>
                      <a:pt x="3228253" y="3684474"/>
                      <a:pt x="2986953" y="3908841"/>
                    </a:cubicBezTo>
                    <a:cubicBezTo>
                      <a:pt x="2745653" y="4133208"/>
                      <a:pt x="2946736" y="4711058"/>
                      <a:pt x="2618653" y="5013741"/>
                    </a:cubicBezTo>
                    <a:cubicBezTo>
                      <a:pt x="2290570" y="5316424"/>
                      <a:pt x="1454486" y="5748224"/>
                      <a:pt x="1018453" y="5724941"/>
                    </a:cubicBezTo>
                    <a:cubicBezTo>
                      <a:pt x="582420" y="5701658"/>
                      <a:pt x="-44114" y="5100524"/>
                      <a:pt x="2453" y="4874041"/>
                    </a:cubicBezTo>
                    <a:cubicBezTo>
                      <a:pt x="49020" y="4647558"/>
                      <a:pt x="1043853" y="4431658"/>
                      <a:pt x="1297853" y="4366041"/>
                    </a:cubicBezTo>
                  </a:path>
                </a:pathLst>
              </a:custGeom>
              <a:solidFill>
                <a:schemeClr val="bg1">
                  <a:alpha val="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6DBB56C-F509-4220-9CC4-5522D6F3FF00}"/>
                  </a:ext>
                </a:extLst>
              </p:cNvPr>
              <p:cNvSpPr/>
              <p:nvPr/>
            </p:nvSpPr>
            <p:spPr>
              <a:xfrm rot="20908459">
                <a:off x="-738670" y="-893330"/>
                <a:ext cx="10970380" cy="1972562"/>
              </a:xfrm>
              <a:custGeom>
                <a:avLst/>
                <a:gdLst>
                  <a:gd name="connsiteX0" fmla="*/ 1262159 w 5485190"/>
                  <a:gd name="connsiteY0" fmla="*/ 3876097 h 5237183"/>
                  <a:gd name="connsiteX1" fmla="*/ 980219 w 5485190"/>
                  <a:gd name="connsiteY1" fmla="*/ 1041457 h 5237183"/>
                  <a:gd name="connsiteX2" fmla="*/ 2930939 w 5485190"/>
                  <a:gd name="connsiteY2" fmla="*/ 706177 h 5237183"/>
                  <a:gd name="connsiteX3" fmla="*/ 3700559 w 5485190"/>
                  <a:gd name="connsiteY3" fmla="*/ 50857 h 5237183"/>
                  <a:gd name="connsiteX4" fmla="*/ 4919759 w 5485190"/>
                  <a:gd name="connsiteY4" fmla="*/ 195637 h 5237183"/>
                  <a:gd name="connsiteX5" fmla="*/ 5476019 w 5485190"/>
                  <a:gd name="connsiteY5" fmla="*/ 1399597 h 5237183"/>
                  <a:gd name="connsiteX6" fmla="*/ 4508279 w 5485190"/>
                  <a:gd name="connsiteY6" fmla="*/ 2374957 h 5237183"/>
                  <a:gd name="connsiteX7" fmla="*/ 2984279 w 5485190"/>
                  <a:gd name="connsiteY7" fmla="*/ 2245417 h 5237183"/>
                  <a:gd name="connsiteX8" fmla="*/ 2245139 w 5485190"/>
                  <a:gd name="connsiteY8" fmla="*/ 3563677 h 5237183"/>
                  <a:gd name="connsiteX9" fmla="*/ 2245139 w 5485190"/>
                  <a:gd name="connsiteY9" fmla="*/ 4874317 h 5237183"/>
                  <a:gd name="connsiteX10" fmla="*/ 843059 w 5485190"/>
                  <a:gd name="connsiteY10" fmla="*/ 5224837 h 5237183"/>
                  <a:gd name="connsiteX11" fmla="*/ 4859 w 5485190"/>
                  <a:gd name="connsiteY11" fmla="*/ 4546657 h 5237183"/>
                  <a:gd name="connsiteX12" fmla="*/ 1208819 w 5485190"/>
                  <a:gd name="connsiteY12" fmla="*/ 3700837 h 5237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485190" h="5237183">
                    <a:moveTo>
                      <a:pt x="1262159" y="3876097"/>
                    </a:moveTo>
                    <a:cubicBezTo>
                      <a:pt x="982124" y="2722937"/>
                      <a:pt x="702089" y="1569777"/>
                      <a:pt x="980219" y="1041457"/>
                    </a:cubicBezTo>
                    <a:cubicBezTo>
                      <a:pt x="1258349" y="513137"/>
                      <a:pt x="2477549" y="871277"/>
                      <a:pt x="2930939" y="706177"/>
                    </a:cubicBezTo>
                    <a:cubicBezTo>
                      <a:pt x="3384329" y="541077"/>
                      <a:pt x="3369089" y="135947"/>
                      <a:pt x="3700559" y="50857"/>
                    </a:cubicBezTo>
                    <a:cubicBezTo>
                      <a:pt x="4032029" y="-34233"/>
                      <a:pt x="4623849" y="-29153"/>
                      <a:pt x="4919759" y="195637"/>
                    </a:cubicBezTo>
                    <a:cubicBezTo>
                      <a:pt x="5215669" y="420427"/>
                      <a:pt x="5544599" y="1036377"/>
                      <a:pt x="5476019" y="1399597"/>
                    </a:cubicBezTo>
                    <a:cubicBezTo>
                      <a:pt x="5407439" y="1762817"/>
                      <a:pt x="4923569" y="2233987"/>
                      <a:pt x="4508279" y="2374957"/>
                    </a:cubicBezTo>
                    <a:cubicBezTo>
                      <a:pt x="4092989" y="2515927"/>
                      <a:pt x="3361469" y="2047297"/>
                      <a:pt x="2984279" y="2245417"/>
                    </a:cubicBezTo>
                    <a:cubicBezTo>
                      <a:pt x="2607089" y="2443537"/>
                      <a:pt x="2368329" y="3125527"/>
                      <a:pt x="2245139" y="3563677"/>
                    </a:cubicBezTo>
                    <a:cubicBezTo>
                      <a:pt x="2121949" y="4001827"/>
                      <a:pt x="2478819" y="4597457"/>
                      <a:pt x="2245139" y="4874317"/>
                    </a:cubicBezTo>
                    <a:cubicBezTo>
                      <a:pt x="2011459" y="5151177"/>
                      <a:pt x="1216439" y="5279447"/>
                      <a:pt x="843059" y="5224837"/>
                    </a:cubicBezTo>
                    <a:cubicBezTo>
                      <a:pt x="469679" y="5170227"/>
                      <a:pt x="-56101" y="4800657"/>
                      <a:pt x="4859" y="4546657"/>
                    </a:cubicBezTo>
                    <a:cubicBezTo>
                      <a:pt x="65819" y="4292657"/>
                      <a:pt x="981489" y="3972617"/>
                      <a:pt x="1208819" y="3700837"/>
                    </a:cubicBezTo>
                  </a:path>
                </a:pathLst>
              </a:custGeom>
              <a:solidFill>
                <a:schemeClr val="bg1">
                  <a:alpha val="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D8CA5D6-9383-4936-8601-405357787E1F}"/>
                  </a:ext>
                </a:extLst>
              </p:cNvPr>
              <p:cNvSpPr/>
              <p:nvPr/>
            </p:nvSpPr>
            <p:spPr>
              <a:xfrm>
                <a:off x="6458731" y="619093"/>
                <a:ext cx="72000" cy="72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8A00847-C0E3-48A7-A46F-7D4F28444690}"/>
                  </a:ext>
                </a:extLst>
              </p:cNvPr>
              <p:cNvSpPr/>
              <p:nvPr/>
            </p:nvSpPr>
            <p:spPr>
              <a:xfrm>
                <a:off x="6990144" y="428865"/>
                <a:ext cx="54000" cy="54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717CE87-1115-4197-A9CF-E6169BBF0882}"/>
                  </a:ext>
                </a:extLst>
              </p:cNvPr>
              <p:cNvSpPr/>
              <p:nvPr/>
            </p:nvSpPr>
            <p:spPr>
              <a:xfrm>
                <a:off x="6322398" y="450779"/>
                <a:ext cx="72000" cy="72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F7B1FA4-FA7B-4E0E-A8A9-63F2042D2645}"/>
                  </a:ext>
                </a:extLst>
              </p:cNvPr>
              <p:cNvSpPr/>
              <p:nvPr/>
            </p:nvSpPr>
            <p:spPr>
              <a:xfrm>
                <a:off x="7449611" y="222392"/>
                <a:ext cx="72000" cy="72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226D76B-6D2A-4A56-A89C-7F7A800668E0}"/>
                  </a:ext>
                </a:extLst>
              </p:cNvPr>
              <p:cNvSpPr/>
              <p:nvPr/>
            </p:nvSpPr>
            <p:spPr>
              <a:xfrm>
                <a:off x="6524521" y="261608"/>
                <a:ext cx="54000" cy="54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09096D9-A715-4350-BEC6-491218DB81B5}"/>
                  </a:ext>
                </a:extLst>
              </p:cNvPr>
              <p:cNvSpPr/>
              <p:nvPr/>
            </p:nvSpPr>
            <p:spPr>
              <a:xfrm>
                <a:off x="6838846" y="299708"/>
                <a:ext cx="72000" cy="72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BD382D51-8EE1-4224-A3CF-2B2F4CF181CD}"/>
                  </a:ext>
                </a:extLst>
              </p:cNvPr>
              <p:cNvSpPr/>
              <p:nvPr/>
            </p:nvSpPr>
            <p:spPr>
              <a:xfrm>
                <a:off x="6612038" y="610149"/>
                <a:ext cx="72000" cy="72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A53F714-EEB9-4CA0-AC37-C048532021C2}"/>
                  </a:ext>
                </a:extLst>
              </p:cNvPr>
              <p:cNvSpPr/>
              <p:nvPr/>
            </p:nvSpPr>
            <p:spPr>
              <a:xfrm>
                <a:off x="6151032" y="486294"/>
                <a:ext cx="54000" cy="54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7B3C8DD-7853-493F-A796-E56D4BCA777F}"/>
                  </a:ext>
                </a:extLst>
              </p:cNvPr>
              <p:cNvSpPr/>
              <p:nvPr/>
            </p:nvSpPr>
            <p:spPr>
              <a:xfrm>
                <a:off x="8096366" y="150836"/>
                <a:ext cx="54000" cy="54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A9549CF-724C-4228-B009-00D7A3843A11}"/>
                  </a:ext>
                </a:extLst>
              </p:cNvPr>
              <p:cNvSpPr/>
              <p:nvPr/>
            </p:nvSpPr>
            <p:spPr>
              <a:xfrm>
                <a:off x="5909598" y="742599"/>
                <a:ext cx="90000" cy="90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4CA9554-D048-4123-872F-8CAAB702220D}"/>
                  </a:ext>
                </a:extLst>
              </p:cNvPr>
              <p:cNvSpPr/>
              <p:nvPr/>
            </p:nvSpPr>
            <p:spPr>
              <a:xfrm>
                <a:off x="6205032" y="775686"/>
                <a:ext cx="54000" cy="54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A8C3838-B85D-4F69-A51E-6F5ED70CF50B}"/>
                  </a:ext>
                </a:extLst>
              </p:cNvPr>
              <p:cNvSpPr/>
              <p:nvPr/>
            </p:nvSpPr>
            <p:spPr>
              <a:xfrm>
                <a:off x="7383363" y="57390"/>
                <a:ext cx="54000" cy="54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F0D7290-1C4B-42B6-B1A9-8D050496AD7E}"/>
                  </a:ext>
                </a:extLst>
              </p:cNvPr>
              <p:cNvSpPr/>
              <p:nvPr/>
            </p:nvSpPr>
            <p:spPr>
              <a:xfrm>
                <a:off x="1207114" y="93734"/>
                <a:ext cx="72000" cy="72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3B5F1E7-FF2D-480D-880B-599307725D21}"/>
                  </a:ext>
                </a:extLst>
              </p:cNvPr>
              <p:cNvSpPr/>
              <p:nvPr/>
            </p:nvSpPr>
            <p:spPr>
              <a:xfrm>
                <a:off x="508204" y="258660"/>
                <a:ext cx="54000" cy="54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B649F2A-6F1A-40FE-9D4C-21DE6DB1CF75}"/>
                  </a:ext>
                </a:extLst>
              </p:cNvPr>
              <p:cNvSpPr/>
              <p:nvPr/>
            </p:nvSpPr>
            <p:spPr>
              <a:xfrm>
                <a:off x="850678" y="385644"/>
                <a:ext cx="72000" cy="72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D3122A6-9DB5-4901-A345-B2210C117E37}"/>
                  </a:ext>
                </a:extLst>
              </p:cNvPr>
              <p:cNvSpPr/>
              <p:nvPr/>
            </p:nvSpPr>
            <p:spPr>
              <a:xfrm>
                <a:off x="11875848" y="908537"/>
                <a:ext cx="72000" cy="72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236E36F-D73A-427B-BC1C-C36179C256DC}"/>
                  </a:ext>
                </a:extLst>
              </p:cNvPr>
              <p:cNvSpPr/>
              <p:nvPr/>
            </p:nvSpPr>
            <p:spPr>
              <a:xfrm>
                <a:off x="11673819" y="613897"/>
                <a:ext cx="72000" cy="72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F7D1D26-EB61-429A-9760-35B4E0EBB693}"/>
                  </a:ext>
                </a:extLst>
              </p:cNvPr>
              <p:cNvSpPr/>
              <p:nvPr/>
            </p:nvSpPr>
            <p:spPr>
              <a:xfrm>
                <a:off x="11447011" y="924338"/>
                <a:ext cx="72000" cy="72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B044E6B-37D7-471B-B2AA-74781675DD76}"/>
                  </a:ext>
                </a:extLst>
              </p:cNvPr>
              <p:cNvSpPr/>
              <p:nvPr/>
            </p:nvSpPr>
            <p:spPr>
              <a:xfrm>
                <a:off x="1270114" y="885955"/>
                <a:ext cx="54000" cy="54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93C8C74-0CCE-4248-A344-8A2345F3B116}"/>
                  </a:ext>
                </a:extLst>
              </p:cNvPr>
              <p:cNvSpPr/>
              <p:nvPr/>
            </p:nvSpPr>
            <p:spPr>
              <a:xfrm>
                <a:off x="12095582" y="879338"/>
                <a:ext cx="90000" cy="90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E166FBB-8B9C-4540-A3D7-F08480845334}"/>
                  </a:ext>
                </a:extLst>
              </p:cNvPr>
              <p:cNvSpPr/>
              <p:nvPr/>
            </p:nvSpPr>
            <p:spPr>
              <a:xfrm>
                <a:off x="11646819" y="960338"/>
                <a:ext cx="54000" cy="54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66FD36C9-33F6-44BE-A492-37050DC15F1A}"/>
                  </a:ext>
                </a:extLst>
              </p:cNvPr>
              <p:cNvSpPr/>
              <p:nvPr/>
            </p:nvSpPr>
            <p:spPr>
              <a:xfrm>
                <a:off x="618164" y="434978"/>
                <a:ext cx="54000" cy="54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0549878-E64D-47D1-BCCC-105E73CC68F4}"/>
                  </a:ext>
                </a:extLst>
              </p:cNvPr>
              <p:cNvSpPr/>
              <p:nvPr/>
            </p:nvSpPr>
            <p:spPr>
              <a:xfrm>
                <a:off x="760678" y="691886"/>
                <a:ext cx="72000" cy="72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124380F8-FDFE-41A1-9110-05D71975C28D}"/>
                  </a:ext>
                </a:extLst>
              </p:cNvPr>
              <p:cNvSpPr/>
              <p:nvPr/>
            </p:nvSpPr>
            <p:spPr>
              <a:xfrm>
                <a:off x="391542" y="945696"/>
                <a:ext cx="72000" cy="72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0ADCBE5-4F89-45D4-B91B-6D48E691B468}"/>
                  </a:ext>
                </a:extLst>
              </p:cNvPr>
              <p:cNvSpPr/>
              <p:nvPr/>
            </p:nvSpPr>
            <p:spPr>
              <a:xfrm>
                <a:off x="551350" y="771928"/>
                <a:ext cx="54000" cy="54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FC8700D-3AAD-4971-B187-3391B6A6F424}"/>
                  </a:ext>
                </a:extLst>
              </p:cNvPr>
              <p:cNvSpPr/>
              <p:nvPr/>
            </p:nvSpPr>
            <p:spPr>
              <a:xfrm>
                <a:off x="11551128" y="691886"/>
                <a:ext cx="54000" cy="54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992C678-D402-498F-BA4B-AEC63F497415}"/>
                  </a:ext>
                </a:extLst>
              </p:cNvPr>
              <p:cNvSpPr/>
              <p:nvPr/>
            </p:nvSpPr>
            <p:spPr>
              <a:xfrm>
                <a:off x="11865453" y="920486"/>
                <a:ext cx="72000" cy="72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0976D9CE-9ABB-4CE4-97FB-405580B01B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" b="20716"/>
            <a:stretch/>
          </p:blipFill>
          <p:spPr>
            <a:xfrm>
              <a:off x="7922006" y="6509969"/>
              <a:ext cx="428387" cy="332069"/>
            </a:xfrm>
            <a:prstGeom prst="rect">
              <a:avLst/>
            </a:prstGeom>
            <a:effectLst/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BF04DC1-443E-4B7E-8CBF-779C5DA669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438" t="30298" r="-2" b="-7852"/>
            <a:stretch/>
          </p:blipFill>
          <p:spPr>
            <a:xfrm>
              <a:off x="10412182" y="6064392"/>
              <a:ext cx="1048302" cy="49985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CCCC0C2-02F1-47C2-9E7F-A6DB59EBA1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7115"/>
            <a:stretch/>
          </p:blipFill>
          <p:spPr>
            <a:xfrm>
              <a:off x="4390329" y="6047037"/>
              <a:ext cx="879207" cy="640811"/>
            </a:xfrm>
            <a:prstGeom prst="rect">
              <a:avLst/>
            </a:prstGeom>
            <a:effectLst>
              <a:softEdge rad="31750"/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10F2B02-CE6C-4E14-B54B-83DC1A47E1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-1" b="31320"/>
            <a:stretch/>
          </p:blipFill>
          <p:spPr>
            <a:xfrm>
              <a:off x="1366317" y="6432308"/>
              <a:ext cx="659917" cy="421979"/>
            </a:xfrm>
            <a:prstGeom prst="rect">
              <a:avLst/>
            </a:prstGeom>
          </p:spPr>
        </p:pic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5768794D-1746-4D48-B5ED-5F64C30884B6}"/>
              </a:ext>
            </a:extLst>
          </p:cNvPr>
          <p:cNvSpPr txBox="1"/>
          <p:nvPr/>
        </p:nvSpPr>
        <p:spPr>
          <a:xfrm>
            <a:off x="9396695" y="179416"/>
            <a:ext cx="158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rPr>
              <a:t>Your last login: 20/11/2021 13:22</a:t>
            </a:r>
            <a:endParaRPr lang="en-IL" sz="1000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33A2A6-AA18-45DA-AFF2-27DD294A3B1F}"/>
              </a:ext>
            </a:extLst>
          </p:cNvPr>
          <p:cNvSpPr txBox="1"/>
          <p:nvPr/>
        </p:nvSpPr>
        <p:spPr>
          <a:xfrm>
            <a:off x="447683" y="2645301"/>
            <a:ext cx="2869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Lato" panose="020F0502020204030203" pitchFamily="34" charset="0"/>
              </a:rPr>
              <a:t>Date of Birth</a:t>
            </a:r>
            <a:endParaRPr lang="en-IL" sz="1400" b="1" dirty="0">
              <a:latin typeface="Lato" panose="020F0502020204030203" pitchFamily="34" charset="0"/>
            </a:endParaRPr>
          </a:p>
          <a:p>
            <a:endParaRPr lang="en-IL" sz="1400" b="1" dirty="0">
              <a:latin typeface="Lato" panose="020F0502020204030203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90E1CE4-3E9B-4085-A7D2-3F94CDF4C03D}"/>
              </a:ext>
            </a:extLst>
          </p:cNvPr>
          <p:cNvSpPr/>
          <p:nvPr/>
        </p:nvSpPr>
        <p:spPr>
          <a:xfrm>
            <a:off x="1909652" y="2946327"/>
            <a:ext cx="3240000" cy="1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2BC75B7-EEC5-4F6C-8EE4-BA5C9C0E43AB}"/>
              </a:ext>
            </a:extLst>
          </p:cNvPr>
          <p:cNvSpPr txBox="1"/>
          <p:nvPr/>
        </p:nvSpPr>
        <p:spPr>
          <a:xfrm>
            <a:off x="447683" y="3111019"/>
            <a:ext cx="286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Lato" panose="020F0502020204030203" pitchFamily="34" charset="0"/>
              </a:rPr>
              <a:t>Email</a:t>
            </a:r>
            <a:endParaRPr lang="en-IL" sz="1400" b="1" dirty="0">
              <a:latin typeface="Lato" panose="020F0502020204030203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C09DFFF-ACF1-438D-9F20-FE7DC72A931C}"/>
              </a:ext>
            </a:extLst>
          </p:cNvPr>
          <p:cNvSpPr/>
          <p:nvPr/>
        </p:nvSpPr>
        <p:spPr>
          <a:xfrm>
            <a:off x="1909652" y="3412045"/>
            <a:ext cx="3240000" cy="1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1282A23-90E3-4211-BD84-2D107A85F468}"/>
              </a:ext>
            </a:extLst>
          </p:cNvPr>
          <p:cNvSpPr txBox="1"/>
          <p:nvPr/>
        </p:nvSpPr>
        <p:spPr>
          <a:xfrm>
            <a:off x="447683" y="3553424"/>
            <a:ext cx="2869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Lato" panose="020F0502020204030203" pitchFamily="34" charset="0"/>
              </a:rPr>
              <a:t>Phone Number</a:t>
            </a:r>
            <a:endParaRPr lang="en-IL" sz="1400" b="1" dirty="0">
              <a:latin typeface="Lato" panose="020F0502020204030203" pitchFamily="34" charset="0"/>
            </a:endParaRPr>
          </a:p>
          <a:p>
            <a:endParaRPr lang="en-IL" sz="1400" b="1" dirty="0">
              <a:latin typeface="Lato" panose="020F0502020204030203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26E0D14-41E5-4599-8114-63EE790DC3A0}"/>
              </a:ext>
            </a:extLst>
          </p:cNvPr>
          <p:cNvSpPr/>
          <p:nvPr/>
        </p:nvSpPr>
        <p:spPr>
          <a:xfrm>
            <a:off x="1909652" y="3854450"/>
            <a:ext cx="3240000" cy="1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2F8B2AE-EE2A-4F41-88D4-723C945713EA}"/>
              </a:ext>
            </a:extLst>
          </p:cNvPr>
          <p:cNvSpPr txBox="1"/>
          <p:nvPr/>
        </p:nvSpPr>
        <p:spPr>
          <a:xfrm>
            <a:off x="447683" y="4019142"/>
            <a:ext cx="286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Lato" panose="020F0502020204030203" pitchFamily="34" charset="0"/>
              </a:rPr>
              <a:t>Address</a:t>
            </a:r>
            <a:endParaRPr lang="en-IL" sz="1400" b="1" dirty="0">
              <a:latin typeface="Lato" panose="020F0502020204030203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AF263DB-6C20-4F7F-8783-04B1C0DC6827}"/>
              </a:ext>
            </a:extLst>
          </p:cNvPr>
          <p:cNvSpPr/>
          <p:nvPr/>
        </p:nvSpPr>
        <p:spPr>
          <a:xfrm>
            <a:off x="1909652" y="4320168"/>
            <a:ext cx="3240000" cy="1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3392AE-0499-4F06-96A1-084A7B4379AB}"/>
              </a:ext>
            </a:extLst>
          </p:cNvPr>
          <p:cNvGrpSpPr/>
          <p:nvPr/>
        </p:nvGrpSpPr>
        <p:grpSpPr>
          <a:xfrm>
            <a:off x="6923398" y="1261006"/>
            <a:ext cx="4393039" cy="4526654"/>
            <a:chOff x="6923398" y="1261006"/>
            <a:chExt cx="4393039" cy="452665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6998D42-EF52-49AC-972F-B357CE38CA60}"/>
                </a:ext>
              </a:extLst>
            </p:cNvPr>
            <p:cNvGrpSpPr/>
            <p:nvPr/>
          </p:nvGrpSpPr>
          <p:grpSpPr>
            <a:xfrm>
              <a:off x="7249399" y="1261006"/>
              <a:ext cx="3617381" cy="3974798"/>
              <a:chOff x="7249399" y="1261006"/>
              <a:chExt cx="3617381" cy="3974798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0273166C-1AE5-42C3-81C2-52306DE455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42464" b="-1"/>
              <a:stretch/>
            </p:blipFill>
            <p:spPr>
              <a:xfrm rot="10800000">
                <a:off x="7249399" y="3133698"/>
                <a:ext cx="3617381" cy="2102106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CDF7F0AE-B0EC-4ADC-A0DE-CCB031359D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85238" y="1261006"/>
                <a:ext cx="2466157" cy="2355765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F4E160DC-094B-4247-8AA6-57C00962A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923398" y="4596954"/>
              <a:ext cx="4393039" cy="1190706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06FEE2CB-88A3-47AC-AE4A-A6618F8708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87969" y="2688031"/>
            <a:ext cx="190820" cy="2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14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6ECCB-29EE-48B5-94FD-0DC5A7F00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204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/>
              <a:t>Clients screen - optional</a:t>
            </a:r>
            <a:endParaRPr lang="en-IL" sz="8800" dirty="0"/>
          </a:p>
        </p:txBody>
      </p:sp>
    </p:spTree>
    <p:extLst>
      <p:ext uri="{BB962C8B-B14F-4D97-AF65-F5344CB8AC3E}">
        <p14:creationId xmlns:p14="http://schemas.microsoft.com/office/powerpoint/2010/main" val="2579106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C87DD11D-F753-4D5E-BFB6-20B487BA1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783160"/>
              </p:ext>
            </p:extLst>
          </p:nvPr>
        </p:nvGraphicFramePr>
        <p:xfrm>
          <a:off x="735590" y="1882268"/>
          <a:ext cx="10715496" cy="3794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16">
                  <a:extLst>
                    <a:ext uri="{9D8B030D-6E8A-4147-A177-3AD203B41FA5}">
                      <a16:colId xmlns:a16="http://schemas.microsoft.com/office/drawing/2014/main" val="337788470"/>
                    </a:ext>
                  </a:extLst>
                </a:gridCol>
                <a:gridCol w="1785916">
                  <a:extLst>
                    <a:ext uri="{9D8B030D-6E8A-4147-A177-3AD203B41FA5}">
                      <a16:colId xmlns:a16="http://schemas.microsoft.com/office/drawing/2014/main" val="2789154663"/>
                    </a:ext>
                  </a:extLst>
                </a:gridCol>
                <a:gridCol w="1785916">
                  <a:extLst>
                    <a:ext uri="{9D8B030D-6E8A-4147-A177-3AD203B41FA5}">
                      <a16:colId xmlns:a16="http://schemas.microsoft.com/office/drawing/2014/main" val="2169206769"/>
                    </a:ext>
                  </a:extLst>
                </a:gridCol>
                <a:gridCol w="1785916">
                  <a:extLst>
                    <a:ext uri="{9D8B030D-6E8A-4147-A177-3AD203B41FA5}">
                      <a16:colId xmlns:a16="http://schemas.microsoft.com/office/drawing/2014/main" val="1685757075"/>
                    </a:ext>
                  </a:extLst>
                </a:gridCol>
                <a:gridCol w="1785916">
                  <a:extLst>
                    <a:ext uri="{9D8B030D-6E8A-4147-A177-3AD203B41FA5}">
                      <a16:colId xmlns:a16="http://schemas.microsoft.com/office/drawing/2014/main" val="2272954959"/>
                    </a:ext>
                  </a:extLst>
                </a:gridCol>
                <a:gridCol w="1785916">
                  <a:extLst>
                    <a:ext uri="{9D8B030D-6E8A-4147-A177-3AD203B41FA5}">
                      <a16:colId xmlns:a16="http://schemas.microsoft.com/office/drawing/2014/main" val="3359232243"/>
                    </a:ext>
                  </a:extLst>
                </a:gridCol>
              </a:tblGrid>
              <a:tr h="421626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9834"/>
                  </a:ext>
                </a:extLst>
              </a:tr>
              <a:tr h="421626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709884"/>
                  </a:ext>
                </a:extLst>
              </a:tr>
              <a:tr h="421626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916229"/>
                  </a:ext>
                </a:extLst>
              </a:tr>
              <a:tr h="421626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477782"/>
                  </a:ext>
                </a:extLst>
              </a:tr>
              <a:tr h="421626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504673"/>
                  </a:ext>
                </a:extLst>
              </a:tr>
              <a:tr h="421626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522316"/>
                  </a:ext>
                </a:extLst>
              </a:tr>
              <a:tr h="421626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2548"/>
                  </a:ext>
                </a:extLst>
              </a:tr>
              <a:tr h="421626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752469"/>
                  </a:ext>
                </a:extLst>
              </a:tr>
              <a:tr h="421626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991935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A77A4E4A-1785-45F5-BB01-6E3530746A5C}"/>
              </a:ext>
            </a:extLst>
          </p:cNvPr>
          <p:cNvSpPr txBox="1"/>
          <p:nvPr/>
        </p:nvSpPr>
        <p:spPr>
          <a:xfrm>
            <a:off x="2691675" y="1941654"/>
            <a:ext cx="1449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Lato" panose="020F0502020204030203" pitchFamily="34" charset="0"/>
              </a:rPr>
              <a:t>Full Name</a:t>
            </a:r>
            <a:endParaRPr lang="en-IL" sz="1400" b="1" dirty="0">
              <a:latin typeface="Lato" panose="020F0502020204030203" pitchFamily="34" charset="0"/>
            </a:endParaRP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5B99A498-1C76-4B23-BD94-CF63610D9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7" y="85202"/>
            <a:ext cx="2923450" cy="50179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6C9F66-6148-4428-B429-E08172DE9BE4}"/>
              </a:ext>
            </a:extLst>
          </p:cNvPr>
          <p:cNvCxnSpPr>
            <a:cxnSpLocks/>
          </p:cNvCxnSpPr>
          <p:nvPr/>
        </p:nvCxnSpPr>
        <p:spPr>
          <a:xfrm flipV="1">
            <a:off x="0" y="673530"/>
            <a:ext cx="12185582" cy="8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FB3CF32-53FF-4B03-93A8-DF047097648A}"/>
              </a:ext>
            </a:extLst>
          </p:cNvPr>
          <p:cNvSpPr txBox="1"/>
          <p:nvPr/>
        </p:nvSpPr>
        <p:spPr>
          <a:xfrm>
            <a:off x="736439" y="1168505"/>
            <a:ext cx="4739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93E8E"/>
                </a:solidFill>
                <a:latin typeface="Lato" panose="020F0502020204030203" pitchFamily="34" charset="0"/>
              </a:rPr>
              <a:t>All clients</a:t>
            </a:r>
            <a:endParaRPr lang="en-IL" sz="3200" dirty="0">
              <a:solidFill>
                <a:srgbClr val="793E8E"/>
              </a:solidFill>
              <a:latin typeface="Lato" panose="020F0502020204030203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2BE0099-71E6-46A8-A63C-3D2FFEB9D846}"/>
              </a:ext>
            </a:extLst>
          </p:cNvPr>
          <p:cNvSpPr/>
          <p:nvPr/>
        </p:nvSpPr>
        <p:spPr>
          <a:xfrm>
            <a:off x="10979732" y="241013"/>
            <a:ext cx="1006558" cy="261777"/>
          </a:xfrm>
          <a:prstGeom prst="rect">
            <a:avLst/>
          </a:prstGeom>
          <a:noFill/>
          <a:ln w="19050">
            <a:solidFill>
              <a:srgbClr val="793E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93E8E"/>
                </a:solidFill>
                <a:latin typeface="Lato" panose="020F0502020204030203" pitchFamily="34" charset="0"/>
              </a:rPr>
              <a:t>Sign-out</a:t>
            </a:r>
            <a:endParaRPr lang="en-IL" sz="1200" dirty="0">
              <a:solidFill>
                <a:srgbClr val="793E8E"/>
              </a:solidFill>
              <a:latin typeface="Lato" panose="020F0502020204030203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A7D21E6-92EB-4BF2-8B42-ADB91B68C7FC}"/>
              </a:ext>
            </a:extLst>
          </p:cNvPr>
          <p:cNvSpPr/>
          <p:nvPr/>
        </p:nvSpPr>
        <p:spPr>
          <a:xfrm>
            <a:off x="2952783" y="212287"/>
            <a:ext cx="1458000" cy="26177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93E8E"/>
                </a:solidFill>
                <a:latin typeface="Lato" panose="020F0502020204030203" pitchFamily="34" charset="0"/>
              </a:rPr>
              <a:t>Home</a:t>
            </a:r>
            <a:endParaRPr lang="en-IL" sz="1200" dirty="0">
              <a:solidFill>
                <a:srgbClr val="793E8E"/>
              </a:solidFill>
              <a:latin typeface="Lato" panose="020F0502020204030203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C400512-22AD-42B4-9544-BFBB8E58114F}"/>
              </a:ext>
            </a:extLst>
          </p:cNvPr>
          <p:cNvSpPr/>
          <p:nvPr/>
        </p:nvSpPr>
        <p:spPr>
          <a:xfrm>
            <a:off x="4109101" y="212287"/>
            <a:ext cx="1458000" cy="26177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93E8E"/>
                </a:solidFill>
                <a:latin typeface="Lato" panose="020F0502020204030203" pitchFamily="34" charset="0"/>
              </a:rPr>
              <a:t>Manage clients</a:t>
            </a:r>
            <a:endParaRPr lang="en-IL" sz="1200" dirty="0">
              <a:solidFill>
                <a:srgbClr val="793E8E"/>
              </a:solidFill>
              <a:latin typeface="Lato" panose="020F0502020204030203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BAD14CE-2F19-4D9C-87E5-A62ACCA6FAE0}"/>
              </a:ext>
            </a:extLst>
          </p:cNvPr>
          <p:cNvSpPr/>
          <p:nvPr/>
        </p:nvSpPr>
        <p:spPr>
          <a:xfrm>
            <a:off x="5513068" y="212287"/>
            <a:ext cx="1456720" cy="26177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93E8E"/>
                </a:solidFill>
                <a:latin typeface="Lato" panose="020F0502020204030203" pitchFamily="34" charset="0"/>
              </a:rPr>
              <a:t>Change password</a:t>
            </a:r>
            <a:endParaRPr lang="en-IL" sz="1200" dirty="0">
              <a:solidFill>
                <a:srgbClr val="793E8E"/>
              </a:solidFill>
              <a:latin typeface="Lato" panose="020F050202020403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768794D-1746-4D48-B5ED-5F64C30884B6}"/>
              </a:ext>
            </a:extLst>
          </p:cNvPr>
          <p:cNvSpPr txBox="1"/>
          <p:nvPr/>
        </p:nvSpPr>
        <p:spPr>
          <a:xfrm>
            <a:off x="9396695" y="179416"/>
            <a:ext cx="158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rPr>
              <a:t>Your last login: 20/11/2021 13:22</a:t>
            </a:r>
            <a:endParaRPr lang="en-IL" sz="1000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33A2A6-AA18-45DA-AFF2-27DD294A3B1F}"/>
              </a:ext>
            </a:extLst>
          </p:cNvPr>
          <p:cNvSpPr txBox="1"/>
          <p:nvPr/>
        </p:nvSpPr>
        <p:spPr>
          <a:xfrm>
            <a:off x="4461899" y="1941654"/>
            <a:ext cx="1449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Lato" panose="020F0502020204030203" pitchFamily="34" charset="0"/>
              </a:rPr>
              <a:t>Date of Birth</a:t>
            </a:r>
            <a:endParaRPr lang="en-IL" sz="1400" b="1" dirty="0">
              <a:latin typeface="Lato" panose="020F050202020403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2BC75B7-EEC5-4F6C-8EE4-BA5C9C0E43AB}"/>
              </a:ext>
            </a:extLst>
          </p:cNvPr>
          <p:cNvSpPr txBox="1"/>
          <p:nvPr/>
        </p:nvSpPr>
        <p:spPr>
          <a:xfrm>
            <a:off x="6272228" y="1941654"/>
            <a:ext cx="1449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Lato" panose="020F0502020204030203" pitchFamily="34" charset="0"/>
              </a:rPr>
              <a:t>Email</a:t>
            </a:r>
            <a:endParaRPr lang="en-IL" sz="1400" b="1" dirty="0">
              <a:latin typeface="Lato" panose="020F0502020204030203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1282A23-90E3-4211-BD84-2D107A85F468}"/>
              </a:ext>
            </a:extLst>
          </p:cNvPr>
          <p:cNvSpPr txBox="1"/>
          <p:nvPr/>
        </p:nvSpPr>
        <p:spPr>
          <a:xfrm>
            <a:off x="8074536" y="1941654"/>
            <a:ext cx="1449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Lato" panose="020F0502020204030203" pitchFamily="34" charset="0"/>
              </a:rPr>
              <a:t>Phone Number</a:t>
            </a:r>
            <a:endParaRPr lang="en-IL" sz="1400" b="1" dirty="0">
              <a:latin typeface="Lato" panose="020F050202020403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2F8B2AE-EE2A-4F41-88D4-723C945713EA}"/>
              </a:ext>
            </a:extLst>
          </p:cNvPr>
          <p:cNvSpPr txBox="1"/>
          <p:nvPr/>
        </p:nvSpPr>
        <p:spPr>
          <a:xfrm>
            <a:off x="9868824" y="1941654"/>
            <a:ext cx="1449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Lato" panose="020F0502020204030203" pitchFamily="34" charset="0"/>
              </a:rPr>
              <a:t>Address</a:t>
            </a:r>
            <a:endParaRPr lang="en-IL" sz="1400" b="1" dirty="0">
              <a:latin typeface="Lato" panose="020F05020202040302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B354D62-FA5D-403A-B363-A4B8CE058E3A}"/>
              </a:ext>
            </a:extLst>
          </p:cNvPr>
          <p:cNvSpPr txBox="1"/>
          <p:nvPr/>
        </p:nvSpPr>
        <p:spPr>
          <a:xfrm>
            <a:off x="913430" y="1939617"/>
            <a:ext cx="1449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Lato" panose="020F0502020204030203" pitchFamily="34" charset="0"/>
              </a:rPr>
              <a:t>User ID</a:t>
            </a:r>
            <a:endParaRPr lang="en-IL" sz="1400" b="1" dirty="0">
              <a:latin typeface="Lato" panose="020F050202020403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9298903-05F1-4D57-84A4-B76C0103EA91}"/>
              </a:ext>
            </a:extLst>
          </p:cNvPr>
          <p:cNvSpPr txBox="1"/>
          <p:nvPr/>
        </p:nvSpPr>
        <p:spPr>
          <a:xfrm>
            <a:off x="2691676" y="2390831"/>
            <a:ext cx="144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Aaa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 Baa</a:t>
            </a:r>
            <a:endParaRPr lang="en-IL" sz="12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5F3759F-7291-4A7D-AC40-458BB777CD4A}"/>
              </a:ext>
            </a:extLst>
          </p:cNvPr>
          <p:cNvSpPr txBox="1"/>
          <p:nvPr/>
        </p:nvSpPr>
        <p:spPr>
          <a:xfrm>
            <a:off x="4461900" y="2390831"/>
            <a:ext cx="144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22/12/1985</a:t>
            </a:r>
            <a:endParaRPr lang="en-IL" sz="12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025D320-D9EA-43F7-BCB5-0C5A7AD54DAD}"/>
              </a:ext>
            </a:extLst>
          </p:cNvPr>
          <p:cNvSpPr txBox="1"/>
          <p:nvPr/>
        </p:nvSpPr>
        <p:spPr>
          <a:xfrm>
            <a:off x="6272229" y="2390831"/>
            <a:ext cx="144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aa@gmail.com</a:t>
            </a:r>
            <a:endParaRPr lang="en-IL" sz="12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3E13BA6-48D4-4D1A-AF1B-ABF1641C24B8}"/>
              </a:ext>
            </a:extLst>
          </p:cNvPr>
          <p:cNvSpPr txBox="1"/>
          <p:nvPr/>
        </p:nvSpPr>
        <p:spPr>
          <a:xfrm>
            <a:off x="8074537" y="2390831"/>
            <a:ext cx="144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0564789983</a:t>
            </a:r>
            <a:endParaRPr lang="en-IL" sz="12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48F473B-D73E-4172-8A34-A442BB7EDD66}"/>
              </a:ext>
            </a:extLst>
          </p:cNvPr>
          <p:cNvSpPr txBox="1"/>
          <p:nvPr/>
        </p:nvSpPr>
        <p:spPr>
          <a:xfrm>
            <a:off x="9729537" y="2390831"/>
            <a:ext cx="1685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Bergman 17, Ashkelon</a:t>
            </a:r>
            <a:endParaRPr lang="en-IL" sz="12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5E272E5-9904-49E6-B032-C94047129980}"/>
              </a:ext>
            </a:extLst>
          </p:cNvPr>
          <p:cNvSpPr txBox="1"/>
          <p:nvPr/>
        </p:nvSpPr>
        <p:spPr>
          <a:xfrm>
            <a:off x="913431" y="2388794"/>
            <a:ext cx="144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45215</a:t>
            </a:r>
            <a:endParaRPr lang="en-IL" sz="12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E38BF2-5ACA-45A5-B538-0DB1341EA5BE}"/>
              </a:ext>
            </a:extLst>
          </p:cNvPr>
          <p:cNvSpPr txBox="1"/>
          <p:nvPr/>
        </p:nvSpPr>
        <p:spPr>
          <a:xfrm>
            <a:off x="2700923" y="2817842"/>
            <a:ext cx="144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Aaa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 Baa</a:t>
            </a:r>
            <a:endParaRPr lang="en-IL" sz="12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86374F4-32CD-4017-88D5-403F532F676A}"/>
              </a:ext>
            </a:extLst>
          </p:cNvPr>
          <p:cNvSpPr txBox="1"/>
          <p:nvPr/>
        </p:nvSpPr>
        <p:spPr>
          <a:xfrm>
            <a:off x="4471147" y="2817842"/>
            <a:ext cx="144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22/12/1985</a:t>
            </a:r>
            <a:endParaRPr lang="en-IL" sz="12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B9757F4-1D12-4C2B-B609-C33B739F4BC9}"/>
              </a:ext>
            </a:extLst>
          </p:cNvPr>
          <p:cNvSpPr txBox="1"/>
          <p:nvPr/>
        </p:nvSpPr>
        <p:spPr>
          <a:xfrm>
            <a:off x="6281476" y="2817842"/>
            <a:ext cx="144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aa@gmail.com</a:t>
            </a:r>
            <a:endParaRPr lang="en-IL" sz="12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5AE7868-589A-4184-8431-52CFCE9E06B9}"/>
              </a:ext>
            </a:extLst>
          </p:cNvPr>
          <p:cNvSpPr txBox="1"/>
          <p:nvPr/>
        </p:nvSpPr>
        <p:spPr>
          <a:xfrm>
            <a:off x="8083784" y="2817842"/>
            <a:ext cx="144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0564789983</a:t>
            </a:r>
            <a:endParaRPr lang="en-IL" sz="12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8265224-3339-418F-98FD-0A032F09CD21}"/>
              </a:ext>
            </a:extLst>
          </p:cNvPr>
          <p:cNvSpPr txBox="1"/>
          <p:nvPr/>
        </p:nvSpPr>
        <p:spPr>
          <a:xfrm>
            <a:off x="9738784" y="2817842"/>
            <a:ext cx="1685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Bergman 17, Ashkelon</a:t>
            </a:r>
            <a:endParaRPr lang="en-IL" sz="12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955E71B-F084-4A16-895D-92D130032B47}"/>
              </a:ext>
            </a:extLst>
          </p:cNvPr>
          <p:cNvSpPr txBox="1"/>
          <p:nvPr/>
        </p:nvSpPr>
        <p:spPr>
          <a:xfrm>
            <a:off x="922678" y="2815805"/>
            <a:ext cx="144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45215</a:t>
            </a:r>
            <a:endParaRPr lang="en-IL" sz="12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D4847D8-4F90-4357-AAE7-F9FBACBB4719}"/>
              </a:ext>
            </a:extLst>
          </p:cNvPr>
          <p:cNvSpPr txBox="1"/>
          <p:nvPr/>
        </p:nvSpPr>
        <p:spPr>
          <a:xfrm>
            <a:off x="2691676" y="3249824"/>
            <a:ext cx="144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Aaa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 Baa</a:t>
            </a:r>
            <a:endParaRPr lang="en-IL" sz="12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E04E613-77D0-4908-9EC5-CB5871BB4999}"/>
              </a:ext>
            </a:extLst>
          </p:cNvPr>
          <p:cNvSpPr txBox="1"/>
          <p:nvPr/>
        </p:nvSpPr>
        <p:spPr>
          <a:xfrm>
            <a:off x="4461900" y="3249824"/>
            <a:ext cx="144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22/12/1985</a:t>
            </a:r>
            <a:endParaRPr lang="en-IL" sz="12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0CDFC43-09D0-4999-A357-A6DD7291396C}"/>
              </a:ext>
            </a:extLst>
          </p:cNvPr>
          <p:cNvSpPr txBox="1"/>
          <p:nvPr/>
        </p:nvSpPr>
        <p:spPr>
          <a:xfrm>
            <a:off x="6272229" y="3249824"/>
            <a:ext cx="144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aa@gmail.com</a:t>
            </a:r>
            <a:endParaRPr lang="en-IL" sz="12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7AAB941-8BCB-4E0F-9D20-394C79C5504B}"/>
              </a:ext>
            </a:extLst>
          </p:cNvPr>
          <p:cNvSpPr txBox="1"/>
          <p:nvPr/>
        </p:nvSpPr>
        <p:spPr>
          <a:xfrm>
            <a:off x="8074537" y="3249824"/>
            <a:ext cx="144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0564789983</a:t>
            </a:r>
            <a:endParaRPr lang="en-IL" sz="12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A356174-86BA-4666-B762-560260E289A3}"/>
              </a:ext>
            </a:extLst>
          </p:cNvPr>
          <p:cNvSpPr txBox="1"/>
          <p:nvPr/>
        </p:nvSpPr>
        <p:spPr>
          <a:xfrm>
            <a:off x="9729537" y="3249824"/>
            <a:ext cx="1685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Bergman 17, Ashkelon</a:t>
            </a:r>
            <a:endParaRPr lang="en-IL" sz="12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410AEDF-66C1-420B-A1A4-40A159C2A93C}"/>
              </a:ext>
            </a:extLst>
          </p:cNvPr>
          <p:cNvSpPr txBox="1"/>
          <p:nvPr/>
        </p:nvSpPr>
        <p:spPr>
          <a:xfrm>
            <a:off x="913431" y="3247787"/>
            <a:ext cx="144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45215</a:t>
            </a:r>
            <a:endParaRPr lang="en-IL" sz="12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D46D8D1-7FED-4C89-8533-718BB0D5D92C}"/>
              </a:ext>
            </a:extLst>
          </p:cNvPr>
          <p:cNvSpPr txBox="1"/>
          <p:nvPr/>
        </p:nvSpPr>
        <p:spPr>
          <a:xfrm>
            <a:off x="2700923" y="3666337"/>
            <a:ext cx="144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Aaa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 Baa</a:t>
            </a:r>
            <a:endParaRPr lang="en-IL" sz="12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83364F7-9CF7-4973-B69A-E62901CF1D9A}"/>
              </a:ext>
            </a:extLst>
          </p:cNvPr>
          <p:cNvSpPr txBox="1"/>
          <p:nvPr/>
        </p:nvSpPr>
        <p:spPr>
          <a:xfrm>
            <a:off x="4471147" y="3666337"/>
            <a:ext cx="144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22/12/1985</a:t>
            </a:r>
            <a:endParaRPr lang="en-IL" sz="12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375AFFE-BD7B-4692-9014-24A48E72D52C}"/>
              </a:ext>
            </a:extLst>
          </p:cNvPr>
          <p:cNvSpPr txBox="1"/>
          <p:nvPr/>
        </p:nvSpPr>
        <p:spPr>
          <a:xfrm>
            <a:off x="6281476" y="3666337"/>
            <a:ext cx="144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aa@gmail.com</a:t>
            </a:r>
            <a:endParaRPr lang="en-IL" sz="12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D7AB6C4-8800-4022-AC03-1B2788BE5992}"/>
              </a:ext>
            </a:extLst>
          </p:cNvPr>
          <p:cNvSpPr txBox="1"/>
          <p:nvPr/>
        </p:nvSpPr>
        <p:spPr>
          <a:xfrm>
            <a:off x="8083784" y="3666337"/>
            <a:ext cx="144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0564789983</a:t>
            </a:r>
            <a:endParaRPr lang="en-IL" sz="12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92810E8-EB6B-48F8-B0DD-A1FF6B2586B9}"/>
              </a:ext>
            </a:extLst>
          </p:cNvPr>
          <p:cNvSpPr txBox="1"/>
          <p:nvPr/>
        </p:nvSpPr>
        <p:spPr>
          <a:xfrm>
            <a:off x="9738784" y="3666337"/>
            <a:ext cx="1685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Bergman 17, Ashkelon</a:t>
            </a:r>
            <a:endParaRPr lang="en-IL" sz="12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1E7B4B8-DAB5-474A-9A2C-E8D5C50AF77E}"/>
              </a:ext>
            </a:extLst>
          </p:cNvPr>
          <p:cNvSpPr txBox="1"/>
          <p:nvPr/>
        </p:nvSpPr>
        <p:spPr>
          <a:xfrm>
            <a:off x="922678" y="3664300"/>
            <a:ext cx="144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45215</a:t>
            </a:r>
            <a:endParaRPr lang="en-IL" sz="12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CF1B5CC-338F-479D-969A-ADA1E804950E}"/>
              </a:ext>
            </a:extLst>
          </p:cNvPr>
          <p:cNvSpPr txBox="1"/>
          <p:nvPr/>
        </p:nvSpPr>
        <p:spPr>
          <a:xfrm>
            <a:off x="2691675" y="4074980"/>
            <a:ext cx="144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Aaa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 Baa</a:t>
            </a:r>
            <a:endParaRPr lang="en-IL" sz="12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10B75CA-9524-4CBA-B07C-1E7AC7C1AC47}"/>
              </a:ext>
            </a:extLst>
          </p:cNvPr>
          <p:cNvSpPr txBox="1"/>
          <p:nvPr/>
        </p:nvSpPr>
        <p:spPr>
          <a:xfrm>
            <a:off x="4461899" y="4074980"/>
            <a:ext cx="144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22/12/1985</a:t>
            </a:r>
            <a:endParaRPr lang="en-IL" sz="12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9B5D5BB-71FA-4938-8C8C-E88F4159B322}"/>
              </a:ext>
            </a:extLst>
          </p:cNvPr>
          <p:cNvSpPr txBox="1"/>
          <p:nvPr/>
        </p:nvSpPr>
        <p:spPr>
          <a:xfrm>
            <a:off x="6272228" y="4074980"/>
            <a:ext cx="144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aa@gmail.com</a:t>
            </a:r>
            <a:endParaRPr lang="en-IL" sz="12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217C125-FFEA-4152-B12D-C5FAF0E3E6FE}"/>
              </a:ext>
            </a:extLst>
          </p:cNvPr>
          <p:cNvSpPr txBox="1"/>
          <p:nvPr/>
        </p:nvSpPr>
        <p:spPr>
          <a:xfrm>
            <a:off x="8074536" y="4074980"/>
            <a:ext cx="144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0564789983</a:t>
            </a:r>
            <a:endParaRPr lang="en-IL" sz="12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74AA373-A2C8-484C-9061-CA849EC85E45}"/>
              </a:ext>
            </a:extLst>
          </p:cNvPr>
          <p:cNvSpPr txBox="1"/>
          <p:nvPr/>
        </p:nvSpPr>
        <p:spPr>
          <a:xfrm>
            <a:off x="9729536" y="4074980"/>
            <a:ext cx="1685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Bergman 17, Ashkelon</a:t>
            </a:r>
            <a:endParaRPr lang="en-IL" sz="12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5E7F72D-98CF-4501-8AAC-E4B3ED37D79C}"/>
              </a:ext>
            </a:extLst>
          </p:cNvPr>
          <p:cNvSpPr txBox="1"/>
          <p:nvPr/>
        </p:nvSpPr>
        <p:spPr>
          <a:xfrm>
            <a:off x="913430" y="4072943"/>
            <a:ext cx="144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45215</a:t>
            </a:r>
            <a:endParaRPr lang="en-IL" sz="12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352DFB2-5A1D-47D2-B8E3-3FD15FB1E620}"/>
              </a:ext>
            </a:extLst>
          </p:cNvPr>
          <p:cNvSpPr txBox="1"/>
          <p:nvPr/>
        </p:nvSpPr>
        <p:spPr>
          <a:xfrm>
            <a:off x="2700923" y="4498937"/>
            <a:ext cx="144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Aaa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 Baa</a:t>
            </a:r>
            <a:endParaRPr lang="en-IL" sz="12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57B3275-EE1B-407C-B766-3D6158B7EE87}"/>
              </a:ext>
            </a:extLst>
          </p:cNvPr>
          <p:cNvSpPr txBox="1"/>
          <p:nvPr/>
        </p:nvSpPr>
        <p:spPr>
          <a:xfrm>
            <a:off x="4471147" y="4498937"/>
            <a:ext cx="144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22/12/1985</a:t>
            </a:r>
            <a:endParaRPr lang="en-IL" sz="12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EC3E414-9EA9-4800-B432-37D750604BCC}"/>
              </a:ext>
            </a:extLst>
          </p:cNvPr>
          <p:cNvSpPr txBox="1"/>
          <p:nvPr/>
        </p:nvSpPr>
        <p:spPr>
          <a:xfrm>
            <a:off x="6281476" y="4498937"/>
            <a:ext cx="144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aa@gmail.com</a:t>
            </a:r>
            <a:endParaRPr lang="en-IL" sz="12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EA70FFD-8401-45EA-A5F1-7F668C8868A7}"/>
              </a:ext>
            </a:extLst>
          </p:cNvPr>
          <p:cNvSpPr txBox="1"/>
          <p:nvPr/>
        </p:nvSpPr>
        <p:spPr>
          <a:xfrm>
            <a:off x="8083784" y="4498937"/>
            <a:ext cx="144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0564789983</a:t>
            </a:r>
            <a:endParaRPr lang="en-IL" sz="12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209A721-B8FF-4D00-8898-509CD6BA5365}"/>
              </a:ext>
            </a:extLst>
          </p:cNvPr>
          <p:cNvSpPr txBox="1"/>
          <p:nvPr/>
        </p:nvSpPr>
        <p:spPr>
          <a:xfrm>
            <a:off x="9738784" y="4498937"/>
            <a:ext cx="1685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Bergman 17, Ashkelon</a:t>
            </a:r>
            <a:endParaRPr lang="en-IL" sz="12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5B9EC5F-3224-459B-94C8-06C9A3C3D707}"/>
              </a:ext>
            </a:extLst>
          </p:cNvPr>
          <p:cNvSpPr txBox="1"/>
          <p:nvPr/>
        </p:nvSpPr>
        <p:spPr>
          <a:xfrm>
            <a:off x="922678" y="4496900"/>
            <a:ext cx="144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45215</a:t>
            </a:r>
            <a:endParaRPr lang="en-IL" sz="12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89207C0-5EE7-4EDA-A928-48A5AEF30E6E}"/>
              </a:ext>
            </a:extLst>
          </p:cNvPr>
          <p:cNvGrpSpPr/>
          <p:nvPr/>
        </p:nvGrpSpPr>
        <p:grpSpPr>
          <a:xfrm>
            <a:off x="-738670" y="4948670"/>
            <a:ext cx="13821174" cy="3074954"/>
            <a:chOff x="-738670" y="4948670"/>
            <a:chExt cx="13821174" cy="3074954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094D09A-B1EC-4870-9195-7F64C6A2D490}"/>
                </a:ext>
              </a:extLst>
            </p:cNvPr>
            <p:cNvGrpSpPr/>
            <p:nvPr/>
          </p:nvGrpSpPr>
          <p:grpSpPr>
            <a:xfrm>
              <a:off x="-738670" y="4948670"/>
              <a:ext cx="13821174" cy="3074954"/>
              <a:chOff x="-738670" y="-893330"/>
              <a:chExt cx="13821174" cy="3074954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E6D7BA0-1C2C-42FB-89C1-273FB4AC039F}"/>
                  </a:ext>
                </a:extLst>
              </p:cNvPr>
              <p:cNvSpPr/>
              <p:nvPr/>
            </p:nvSpPr>
            <p:spPr>
              <a:xfrm>
                <a:off x="0" y="222393"/>
                <a:ext cx="12192000" cy="791946"/>
              </a:xfrm>
              <a:prstGeom prst="rect">
                <a:avLst/>
              </a:prstGeom>
              <a:gradFill flip="none" rotWithShape="1">
                <a:gsLst>
                  <a:gs pos="0">
                    <a:srgbClr val="1E183C"/>
                  </a:gs>
                  <a:gs pos="50000">
                    <a:srgbClr val="4D2563"/>
                  </a:gs>
                  <a:gs pos="100000">
                    <a:srgbClr val="6C2463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91045667-E17F-4C69-9A2C-3359E6F990B5}"/>
                  </a:ext>
                </a:extLst>
              </p:cNvPr>
              <p:cNvSpPr/>
              <p:nvPr/>
            </p:nvSpPr>
            <p:spPr>
              <a:xfrm rot="20872063">
                <a:off x="2797222" y="139484"/>
                <a:ext cx="10285282" cy="2042140"/>
              </a:xfrm>
              <a:custGeom>
                <a:avLst/>
                <a:gdLst>
                  <a:gd name="connsiteX0" fmla="*/ 1285153 w 7749070"/>
                  <a:gd name="connsiteY0" fmla="*/ 4416841 h 5725844"/>
                  <a:gd name="connsiteX1" fmla="*/ 1513753 w 7749070"/>
                  <a:gd name="connsiteY1" fmla="*/ 2854741 h 5725844"/>
                  <a:gd name="connsiteX2" fmla="*/ 2466253 w 7749070"/>
                  <a:gd name="connsiteY2" fmla="*/ 3337341 h 5725844"/>
                  <a:gd name="connsiteX3" fmla="*/ 3329853 w 7749070"/>
                  <a:gd name="connsiteY3" fmla="*/ 3172241 h 5725844"/>
                  <a:gd name="connsiteX4" fmla="*/ 4549053 w 7749070"/>
                  <a:gd name="connsiteY4" fmla="*/ 1076741 h 5725844"/>
                  <a:gd name="connsiteX5" fmla="*/ 6593753 w 7749070"/>
                  <a:gd name="connsiteY5" fmla="*/ 9941 h 5725844"/>
                  <a:gd name="connsiteX6" fmla="*/ 7127153 w 7749070"/>
                  <a:gd name="connsiteY6" fmla="*/ 1660941 h 5725844"/>
                  <a:gd name="connsiteX7" fmla="*/ 7685953 w 7749070"/>
                  <a:gd name="connsiteY7" fmla="*/ 3197641 h 5725844"/>
                  <a:gd name="connsiteX8" fmla="*/ 5539653 w 7749070"/>
                  <a:gd name="connsiteY8" fmla="*/ 4086641 h 5725844"/>
                  <a:gd name="connsiteX9" fmla="*/ 4066453 w 7749070"/>
                  <a:gd name="connsiteY9" fmla="*/ 3667541 h 5725844"/>
                  <a:gd name="connsiteX10" fmla="*/ 2986953 w 7749070"/>
                  <a:gd name="connsiteY10" fmla="*/ 3908841 h 5725844"/>
                  <a:gd name="connsiteX11" fmla="*/ 2618653 w 7749070"/>
                  <a:gd name="connsiteY11" fmla="*/ 5013741 h 5725844"/>
                  <a:gd name="connsiteX12" fmla="*/ 1018453 w 7749070"/>
                  <a:gd name="connsiteY12" fmla="*/ 5724941 h 5725844"/>
                  <a:gd name="connsiteX13" fmla="*/ 2453 w 7749070"/>
                  <a:gd name="connsiteY13" fmla="*/ 4874041 h 5725844"/>
                  <a:gd name="connsiteX14" fmla="*/ 1297853 w 7749070"/>
                  <a:gd name="connsiteY14" fmla="*/ 4366041 h 5725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749070" h="5725844">
                    <a:moveTo>
                      <a:pt x="1285153" y="4416841"/>
                    </a:moveTo>
                    <a:cubicBezTo>
                      <a:pt x="1301028" y="3725749"/>
                      <a:pt x="1316903" y="3034658"/>
                      <a:pt x="1513753" y="2854741"/>
                    </a:cubicBezTo>
                    <a:cubicBezTo>
                      <a:pt x="1710603" y="2674824"/>
                      <a:pt x="2163570" y="3284424"/>
                      <a:pt x="2466253" y="3337341"/>
                    </a:cubicBezTo>
                    <a:cubicBezTo>
                      <a:pt x="2768936" y="3390258"/>
                      <a:pt x="2982720" y="3549008"/>
                      <a:pt x="3329853" y="3172241"/>
                    </a:cubicBezTo>
                    <a:cubicBezTo>
                      <a:pt x="3676986" y="2795474"/>
                      <a:pt x="4005070" y="1603791"/>
                      <a:pt x="4549053" y="1076741"/>
                    </a:cubicBezTo>
                    <a:cubicBezTo>
                      <a:pt x="5093036" y="549691"/>
                      <a:pt x="6164070" y="-87426"/>
                      <a:pt x="6593753" y="9941"/>
                    </a:cubicBezTo>
                    <a:cubicBezTo>
                      <a:pt x="7023436" y="107308"/>
                      <a:pt x="6945120" y="1129658"/>
                      <a:pt x="7127153" y="1660941"/>
                    </a:cubicBezTo>
                    <a:cubicBezTo>
                      <a:pt x="7309186" y="2192224"/>
                      <a:pt x="7950536" y="2793358"/>
                      <a:pt x="7685953" y="3197641"/>
                    </a:cubicBezTo>
                    <a:cubicBezTo>
                      <a:pt x="7421370" y="3601924"/>
                      <a:pt x="6142903" y="4008324"/>
                      <a:pt x="5539653" y="4086641"/>
                    </a:cubicBezTo>
                    <a:cubicBezTo>
                      <a:pt x="4936403" y="4164958"/>
                      <a:pt x="4491903" y="3697174"/>
                      <a:pt x="4066453" y="3667541"/>
                    </a:cubicBezTo>
                    <a:cubicBezTo>
                      <a:pt x="3641003" y="3637908"/>
                      <a:pt x="3228253" y="3684474"/>
                      <a:pt x="2986953" y="3908841"/>
                    </a:cubicBezTo>
                    <a:cubicBezTo>
                      <a:pt x="2745653" y="4133208"/>
                      <a:pt x="2946736" y="4711058"/>
                      <a:pt x="2618653" y="5013741"/>
                    </a:cubicBezTo>
                    <a:cubicBezTo>
                      <a:pt x="2290570" y="5316424"/>
                      <a:pt x="1454486" y="5748224"/>
                      <a:pt x="1018453" y="5724941"/>
                    </a:cubicBezTo>
                    <a:cubicBezTo>
                      <a:pt x="582420" y="5701658"/>
                      <a:pt x="-44114" y="5100524"/>
                      <a:pt x="2453" y="4874041"/>
                    </a:cubicBezTo>
                    <a:cubicBezTo>
                      <a:pt x="49020" y="4647558"/>
                      <a:pt x="1043853" y="4431658"/>
                      <a:pt x="1297853" y="4366041"/>
                    </a:cubicBezTo>
                  </a:path>
                </a:pathLst>
              </a:custGeom>
              <a:solidFill>
                <a:schemeClr val="bg1">
                  <a:alpha val="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CCAEB718-705C-4FE1-B6EA-705559C466A9}"/>
                  </a:ext>
                </a:extLst>
              </p:cNvPr>
              <p:cNvSpPr/>
              <p:nvPr/>
            </p:nvSpPr>
            <p:spPr>
              <a:xfrm rot="20908459">
                <a:off x="-738670" y="-893330"/>
                <a:ext cx="10970380" cy="1972562"/>
              </a:xfrm>
              <a:custGeom>
                <a:avLst/>
                <a:gdLst>
                  <a:gd name="connsiteX0" fmla="*/ 1262159 w 5485190"/>
                  <a:gd name="connsiteY0" fmla="*/ 3876097 h 5237183"/>
                  <a:gd name="connsiteX1" fmla="*/ 980219 w 5485190"/>
                  <a:gd name="connsiteY1" fmla="*/ 1041457 h 5237183"/>
                  <a:gd name="connsiteX2" fmla="*/ 2930939 w 5485190"/>
                  <a:gd name="connsiteY2" fmla="*/ 706177 h 5237183"/>
                  <a:gd name="connsiteX3" fmla="*/ 3700559 w 5485190"/>
                  <a:gd name="connsiteY3" fmla="*/ 50857 h 5237183"/>
                  <a:gd name="connsiteX4" fmla="*/ 4919759 w 5485190"/>
                  <a:gd name="connsiteY4" fmla="*/ 195637 h 5237183"/>
                  <a:gd name="connsiteX5" fmla="*/ 5476019 w 5485190"/>
                  <a:gd name="connsiteY5" fmla="*/ 1399597 h 5237183"/>
                  <a:gd name="connsiteX6" fmla="*/ 4508279 w 5485190"/>
                  <a:gd name="connsiteY6" fmla="*/ 2374957 h 5237183"/>
                  <a:gd name="connsiteX7" fmla="*/ 2984279 w 5485190"/>
                  <a:gd name="connsiteY7" fmla="*/ 2245417 h 5237183"/>
                  <a:gd name="connsiteX8" fmla="*/ 2245139 w 5485190"/>
                  <a:gd name="connsiteY8" fmla="*/ 3563677 h 5237183"/>
                  <a:gd name="connsiteX9" fmla="*/ 2245139 w 5485190"/>
                  <a:gd name="connsiteY9" fmla="*/ 4874317 h 5237183"/>
                  <a:gd name="connsiteX10" fmla="*/ 843059 w 5485190"/>
                  <a:gd name="connsiteY10" fmla="*/ 5224837 h 5237183"/>
                  <a:gd name="connsiteX11" fmla="*/ 4859 w 5485190"/>
                  <a:gd name="connsiteY11" fmla="*/ 4546657 h 5237183"/>
                  <a:gd name="connsiteX12" fmla="*/ 1208819 w 5485190"/>
                  <a:gd name="connsiteY12" fmla="*/ 3700837 h 5237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485190" h="5237183">
                    <a:moveTo>
                      <a:pt x="1262159" y="3876097"/>
                    </a:moveTo>
                    <a:cubicBezTo>
                      <a:pt x="982124" y="2722937"/>
                      <a:pt x="702089" y="1569777"/>
                      <a:pt x="980219" y="1041457"/>
                    </a:cubicBezTo>
                    <a:cubicBezTo>
                      <a:pt x="1258349" y="513137"/>
                      <a:pt x="2477549" y="871277"/>
                      <a:pt x="2930939" y="706177"/>
                    </a:cubicBezTo>
                    <a:cubicBezTo>
                      <a:pt x="3384329" y="541077"/>
                      <a:pt x="3369089" y="135947"/>
                      <a:pt x="3700559" y="50857"/>
                    </a:cubicBezTo>
                    <a:cubicBezTo>
                      <a:pt x="4032029" y="-34233"/>
                      <a:pt x="4623849" y="-29153"/>
                      <a:pt x="4919759" y="195637"/>
                    </a:cubicBezTo>
                    <a:cubicBezTo>
                      <a:pt x="5215669" y="420427"/>
                      <a:pt x="5544599" y="1036377"/>
                      <a:pt x="5476019" y="1399597"/>
                    </a:cubicBezTo>
                    <a:cubicBezTo>
                      <a:pt x="5407439" y="1762817"/>
                      <a:pt x="4923569" y="2233987"/>
                      <a:pt x="4508279" y="2374957"/>
                    </a:cubicBezTo>
                    <a:cubicBezTo>
                      <a:pt x="4092989" y="2515927"/>
                      <a:pt x="3361469" y="2047297"/>
                      <a:pt x="2984279" y="2245417"/>
                    </a:cubicBezTo>
                    <a:cubicBezTo>
                      <a:pt x="2607089" y="2443537"/>
                      <a:pt x="2368329" y="3125527"/>
                      <a:pt x="2245139" y="3563677"/>
                    </a:cubicBezTo>
                    <a:cubicBezTo>
                      <a:pt x="2121949" y="4001827"/>
                      <a:pt x="2478819" y="4597457"/>
                      <a:pt x="2245139" y="4874317"/>
                    </a:cubicBezTo>
                    <a:cubicBezTo>
                      <a:pt x="2011459" y="5151177"/>
                      <a:pt x="1216439" y="5279447"/>
                      <a:pt x="843059" y="5224837"/>
                    </a:cubicBezTo>
                    <a:cubicBezTo>
                      <a:pt x="469679" y="5170227"/>
                      <a:pt x="-56101" y="4800657"/>
                      <a:pt x="4859" y="4546657"/>
                    </a:cubicBezTo>
                    <a:cubicBezTo>
                      <a:pt x="65819" y="4292657"/>
                      <a:pt x="981489" y="3972617"/>
                      <a:pt x="1208819" y="3700837"/>
                    </a:cubicBezTo>
                  </a:path>
                </a:pathLst>
              </a:custGeom>
              <a:solidFill>
                <a:schemeClr val="bg1">
                  <a:alpha val="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 dirty="0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D338E12A-98B1-4787-AFED-C6317862E76B}"/>
                  </a:ext>
                </a:extLst>
              </p:cNvPr>
              <p:cNvSpPr/>
              <p:nvPr/>
            </p:nvSpPr>
            <p:spPr>
              <a:xfrm>
                <a:off x="6458731" y="619093"/>
                <a:ext cx="72000" cy="72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634D1781-EC33-4C65-99A0-6DDE45F8CA9F}"/>
                  </a:ext>
                </a:extLst>
              </p:cNvPr>
              <p:cNvSpPr/>
              <p:nvPr/>
            </p:nvSpPr>
            <p:spPr>
              <a:xfrm>
                <a:off x="6990144" y="428865"/>
                <a:ext cx="54000" cy="54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FB44DF8F-338A-4CE9-8373-2470DE36667F}"/>
                  </a:ext>
                </a:extLst>
              </p:cNvPr>
              <p:cNvSpPr/>
              <p:nvPr/>
            </p:nvSpPr>
            <p:spPr>
              <a:xfrm>
                <a:off x="6322398" y="450779"/>
                <a:ext cx="72000" cy="72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5DB2078B-B5AB-409E-8D35-97DC24A9C75B}"/>
                  </a:ext>
                </a:extLst>
              </p:cNvPr>
              <p:cNvSpPr/>
              <p:nvPr/>
            </p:nvSpPr>
            <p:spPr>
              <a:xfrm>
                <a:off x="7449611" y="222392"/>
                <a:ext cx="72000" cy="72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D3528FD8-8FF6-4985-91AD-FF9A98F1A3B5}"/>
                  </a:ext>
                </a:extLst>
              </p:cNvPr>
              <p:cNvSpPr/>
              <p:nvPr/>
            </p:nvSpPr>
            <p:spPr>
              <a:xfrm>
                <a:off x="6524521" y="261608"/>
                <a:ext cx="54000" cy="54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E606A557-BFCF-44C5-9BA0-0C2C62B90F21}"/>
                  </a:ext>
                </a:extLst>
              </p:cNvPr>
              <p:cNvSpPr/>
              <p:nvPr/>
            </p:nvSpPr>
            <p:spPr>
              <a:xfrm>
                <a:off x="6838846" y="299708"/>
                <a:ext cx="72000" cy="72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757642A8-9D6A-4CB7-B7D4-9E84B2807E84}"/>
                  </a:ext>
                </a:extLst>
              </p:cNvPr>
              <p:cNvSpPr/>
              <p:nvPr/>
            </p:nvSpPr>
            <p:spPr>
              <a:xfrm>
                <a:off x="6612038" y="610149"/>
                <a:ext cx="72000" cy="72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54F4480A-462E-4CF7-8208-F1905B752944}"/>
                  </a:ext>
                </a:extLst>
              </p:cNvPr>
              <p:cNvSpPr/>
              <p:nvPr/>
            </p:nvSpPr>
            <p:spPr>
              <a:xfrm>
                <a:off x="6151032" y="486294"/>
                <a:ext cx="54000" cy="54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4B77968-034E-4169-9B51-857E1C47DCA7}"/>
                  </a:ext>
                </a:extLst>
              </p:cNvPr>
              <p:cNvSpPr/>
              <p:nvPr/>
            </p:nvSpPr>
            <p:spPr>
              <a:xfrm>
                <a:off x="8096366" y="150836"/>
                <a:ext cx="54000" cy="54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38B68E0D-C7CE-4A62-AD2D-75C67FEF1515}"/>
                  </a:ext>
                </a:extLst>
              </p:cNvPr>
              <p:cNvSpPr/>
              <p:nvPr/>
            </p:nvSpPr>
            <p:spPr>
              <a:xfrm>
                <a:off x="5909598" y="742599"/>
                <a:ext cx="90000" cy="90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CDE4D8F7-33C1-4586-A3B2-DB0DC71CFE5C}"/>
                  </a:ext>
                </a:extLst>
              </p:cNvPr>
              <p:cNvSpPr/>
              <p:nvPr/>
            </p:nvSpPr>
            <p:spPr>
              <a:xfrm>
                <a:off x="6205032" y="775686"/>
                <a:ext cx="54000" cy="54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DFB6E128-6D86-452C-B1EB-4A3B9434ABCD}"/>
                  </a:ext>
                </a:extLst>
              </p:cNvPr>
              <p:cNvSpPr/>
              <p:nvPr/>
            </p:nvSpPr>
            <p:spPr>
              <a:xfrm>
                <a:off x="7383363" y="57390"/>
                <a:ext cx="54000" cy="54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0FB3A5BF-7E7F-4D68-B011-08BC777A9CFC}"/>
                  </a:ext>
                </a:extLst>
              </p:cNvPr>
              <p:cNvSpPr/>
              <p:nvPr/>
            </p:nvSpPr>
            <p:spPr>
              <a:xfrm>
                <a:off x="1207114" y="93734"/>
                <a:ext cx="72000" cy="72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8C9AB462-8A9C-45F3-80D5-645C757F484F}"/>
                  </a:ext>
                </a:extLst>
              </p:cNvPr>
              <p:cNvSpPr/>
              <p:nvPr/>
            </p:nvSpPr>
            <p:spPr>
              <a:xfrm>
                <a:off x="508204" y="258660"/>
                <a:ext cx="54000" cy="54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E560A1BF-0916-4725-9DB6-F9A02693B282}"/>
                  </a:ext>
                </a:extLst>
              </p:cNvPr>
              <p:cNvSpPr/>
              <p:nvPr/>
            </p:nvSpPr>
            <p:spPr>
              <a:xfrm>
                <a:off x="850678" y="385644"/>
                <a:ext cx="72000" cy="72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A1A17174-A5DF-41BB-BFA0-8D5660A53614}"/>
                  </a:ext>
                </a:extLst>
              </p:cNvPr>
              <p:cNvSpPr/>
              <p:nvPr/>
            </p:nvSpPr>
            <p:spPr>
              <a:xfrm>
                <a:off x="11875848" y="908537"/>
                <a:ext cx="72000" cy="72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007E8EEB-561F-43CE-9868-3D9A4C1DB24C}"/>
                  </a:ext>
                </a:extLst>
              </p:cNvPr>
              <p:cNvSpPr/>
              <p:nvPr/>
            </p:nvSpPr>
            <p:spPr>
              <a:xfrm>
                <a:off x="11673819" y="613897"/>
                <a:ext cx="72000" cy="72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864BBA81-A48A-442F-9228-BBB5875F68CC}"/>
                  </a:ext>
                </a:extLst>
              </p:cNvPr>
              <p:cNvSpPr/>
              <p:nvPr/>
            </p:nvSpPr>
            <p:spPr>
              <a:xfrm>
                <a:off x="11447011" y="924338"/>
                <a:ext cx="72000" cy="72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E16FFF5-C39F-49A1-85D2-7F2CD2A28611}"/>
                  </a:ext>
                </a:extLst>
              </p:cNvPr>
              <p:cNvSpPr/>
              <p:nvPr/>
            </p:nvSpPr>
            <p:spPr>
              <a:xfrm>
                <a:off x="1270114" y="885955"/>
                <a:ext cx="54000" cy="54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82671F8D-70FA-4006-A55F-27801F2A6D73}"/>
                  </a:ext>
                </a:extLst>
              </p:cNvPr>
              <p:cNvSpPr/>
              <p:nvPr/>
            </p:nvSpPr>
            <p:spPr>
              <a:xfrm>
                <a:off x="12095582" y="879338"/>
                <a:ext cx="90000" cy="90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45D3733E-C1CE-40A1-8C40-897FEA7C36B9}"/>
                  </a:ext>
                </a:extLst>
              </p:cNvPr>
              <p:cNvSpPr/>
              <p:nvPr/>
            </p:nvSpPr>
            <p:spPr>
              <a:xfrm>
                <a:off x="11646819" y="960338"/>
                <a:ext cx="54000" cy="54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1051FDA2-80B6-487F-8CB9-68AA2B5EA13D}"/>
                  </a:ext>
                </a:extLst>
              </p:cNvPr>
              <p:cNvSpPr/>
              <p:nvPr/>
            </p:nvSpPr>
            <p:spPr>
              <a:xfrm>
                <a:off x="618164" y="434978"/>
                <a:ext cx="54000" cy="54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96F169E4-90B8-4B1E-B6EF-BC859428E382}"/>
                  </a:ext>
                </a:extLst>
              </p:cNvPr>
              <p:cNvSpPr/>
              <p:nvPr/>
            </p:nvSpPr>
            <p:spPr>
              <a:xfrm>
                <a:off x="760678" y="691886"/>
                <a:ext cx="72000" cy="72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61A35F40-E45E-4030-A032-B8C5B9499182}"/>
                  </a:ext>
                </a:extLst>
              </p:cNvPr>
              <p:cNvSpPr/>
              <p:nvPr/>
            </p:nvSpPr>
            <p:spPr>
              <a:xfrm>
                <a:off x="391542" y="945696"/>
                <a:ext cx="72000" cy="72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3DEC3D1C-A01E-4344-84BA-37DE1EE5E68F}"/>
                  </a:ext>
                </a:extLst>
              </p:cNvPr>
              <p:cNvSpPr/>
              <p:nvPr/>
            </p:nvSpPr>
            <p:spPr>
              <a:xfrm>
                <a:off x="551350" y="771928"/>
                <a:ext cx="54000" cy="54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1CE62241-F6FD-4631-9B4D-3D0AC8CECA8F}"/>
                  </a:ext>
                </a:extLst>
              </p:cNvPr>
              <p:cNvSpPr/>
              <p:nvPr/>
            </p:nvSpPr>
            <p:spPr>
              <a:xfrm>
                <a:off x="11551128" y="691886"/>
                <a:ext cx="54000" cy="54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69B98988-E2A4-4203-8ED3-63ADB00E9891}"/>
                  </a:ext>
                </a:extLst>
              </p:cNvPr>
              <p:cNvSpPr/>
              <p:nvPr/>
            </p:nvSpPr>
            <p:spPr>
              <a:xfrm>
                <a:off x="11865453" y="920486"/>
                <a:ext cx="72000" cy="72000"/>
              </a:xfrm>
              <a:prstGeom prst="ellipse">
                <a:avLst/>
              </a:prstGeom>
              <a:solidFill>
                <a:schemeClr val="bg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6D084BF2-BEB6-46A4-8490-2D8C28F161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" b="20716"/>
            <a:stretch/>
          </p:blipFill>
          <p:spPr>
            <a:xfrm>
              <a:off x="7922006" y="6509969"/>
              <a:ext cx="428387" cy="332069"/>
            </a:xfrm>
            <a:prstGeom prst="rect">
              <a:avLst/>
            </a:prstGeom>
            <a:effectLst/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F3E81730-9AD7-47DF-9622-0A88270E12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438" t="30298" r="-2" b="-7852"/>
            <a:stretch/>
          </p:blipFill>
          <p:spPr>
            <a:xfrm>
              <a:off x="10412182" y="6064392"/>
              <a:ext cx="1048302" cy="499857"/>
            </a:xfrm>
            <a:prstGeom prst="rect">
              <a:avLst/>
            </a:prstGeom>
          </p:spPr>
        </p:pic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34BCAB29-9661-439E-B6F6-008A840553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7115"/>
            <a:stretch/>
          </p:blipFill>
          <p:spPr>
            <a:xfrm>
              <a:off x="4390329" y="6047037"/>
              <a:ext cx="879207" cy="640811"/>
            </a:xfrm>
            <a:prstGeom prst="rect">
              <a:avLst/>
            </a:prstGeom>
            <a:effectLst>
              <a:softEdge rad="31750"/>
            </a:effectLst>
          </p:spPr>
        </p:pic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F1194398-73A6-4E3F-B3BF-A8D23A37FF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-1" b="31320"/>
            <a:stretch/>
          </p:blipFill>
          <p:spPr>
            <a:xfrm>
              <a:off x="1366317" y="6432308"/>
              <a:ext cx="659917" cy="421979"/>
            </a:xfrm>
            <a:prstGeom prst="rect">
              <a:avLst/>
            </a:prstGeom>
          </p:spPr>
        </p:pic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C81335F5-1871-402C-90DD-FA994398517F}"/>
              </a:ext>
            </a:extLst>
          </p:cNvPr>
          <p:cNvSpPr txBox="1"/>
          <p:nvPr/>
        </p:nvSpPr>
        <p:spPr>
          <a:xfrm>
            <a:off x="2691675" y="4916767"/>
            <a:ext cx="144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Aaa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 Baa</a:t>
            </a:r>
            <a:endParaRPr lang="en-IL" sz="12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DA894C5-6C90-4376-BCFD-CB5E1A91ABA6}"/>
              </a:ext>
            </a:extLst>
          </p:cNvPr>
          <p:cNvSpPr txBox="1"/>
          <p:nvPr/>
        </p:nvSpPr>
        <p:spPr>
          <a:xfrm>
            <a:off x="4461899" y="4916767"/>
            <a:ext cx="144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22/12/1985</a:t>
            </a:r>
            <a:endParaRPr lang="en-IL" sz="12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BEE5314-6277-451D-8165-B5D90BBA7778}"/>
              </a:ext>
            </a:extLst>
          </p:cNvPr>
          <p:cNvSpPr txBox="1"/>
          <p:nvPr/>
        </p:nvSpPr>
        <p:spPr>
          <a:xfrm>
            <a:off x="6272228" y="4916767"/>
            <a:ext cx="144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aa@gmail.com</a:t>
            </a:r>
            <a:endParaRPr lang="en-IL" sz="12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DBF8143-4196-4EB0-838F-3A449A1B8B1C}"/>
              </a:ext>
            </a:extLst>
          </p:cNvPr>
          <p:cNvSpPr txBox="1"/>
          <p:nvPr/>
        </p:nvSpPr>
        <p:spPr>
          <a:xfrm>
            <a:off x="8074536" y="4916767"/>
            <a:ext cx="144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0564789983</a:t>
            </a:r>
            <a:endParaRPr lang="en-IL" sz="12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9CABC70-CF4B-4B62-A51B-AD6D7CC8BA73}"/>
              </a:ext>
            </a:extLst>
          </p:cNvPr>
          <p:cNvSpPr txBox="1"/>
          <p:nvPr/>
        </p:nvSpPr>
        <p:spPr>
          <a:xfrm>
            <a:off x="9729536" y="4916767"/>
            <a:ext cx="1685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Bergman 17, Ashkelon</a:t>
            </a:r>
            <a:endParaRPr lang="en-IL" sz="12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A5D7B02-9C23-4387-BD04-C4D21F93C613}"/>
              </a:ext>
            </a:extLst>
          </p:cNvPr>
          <p:cNvSpPr txBox="1"/>
          <p:nvPr/>
        </p:nvSpPr>
        <p:spPr>
          <a:xfrm>
            <a:off x="913430" y="4914730"/>
            <a:ext cx="144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45215</a:t>
            </a:r>
            <a:endParaRPr lang="en-IL" sz="12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18F4115-06A1-42BC-B261-7FB9F0A69C91}"/>
              </a:ext>
            </a:extLst>
          </p:cNvPr>
          <p:cNvSpPr txBox="1"/>
          <p:nvPr/>
        </p:nvSpPr>
        <p:spPr>
          <a:xfrm>
            <a:off x="2700923" y="5340724"/>
            <a:ext cx="144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Aaa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 Baa</a:t>
            </a:r>
            <a:endParaRPr lang="en-IL" sz="12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3AF7CC-1421-4B4E-AE12-7B999424B6BC}"/>
              </a:ext>
            </a:extLst>
          </p:cNvPr>
          <p:cNvSpPr txBox="1"/>
          <p:nvPr/>
        </p:nvSpPr>
        <p:spPr>
          <a:xfrm>
            <a:off x="4471147" y="5340724"/>
            <a:ext cx="144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22/12/1985</a:t>
            </a:r>
            <a:endParaRPr lang="en-IL" sz="12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08D7237-4798-4532-8612-5F4E29075D7B}"/>
              </a:ext>
            </a:extLst>
          </p:cNvPr>
          <p:cNvSpPr txBox="1"/>
          <p:nvPr/>
        </p:nvSpPr>
        <p:spPr>
          <a:xfrm>
            <a:off x="6281476" y="5340724"/>
            <a:ext cx="144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aa@gmail.com</a:t>
            </a:r>
            <a:endParaRPr lang="en-IL" sz="12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E9A7133-0C3D-452B-BAD4-9D1B0652A2C0}"/>
              </a:ext>
            </a:extLst>
          </p:cNvPr>
          <p:cNvSpPr txBox="1"/>
          <p:nvPr/>
        </p:nvSpPr>
        <p:spPr>
          <a:xfrm>
            <a:off x="8083784" y="5340724"/>
            <a:ext cx="144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0564789983</a:t>
            </a:r>
            <a:endParaRPr lang="en-IL" sz="12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670D9A3-3CD2-4FF2-A574-C647B6655B43}"/>
              </a:ext>
            </a:extLst>
          </p:cNvPr>
          <p:cNvSpPr txBox="1"/>
          <p:nvPr/>
        </p:nvSpPr>
        <p:spPr>
          <a:xfrm>
            <a:off x="9738784" y="5340724"/>
            <a:ext cx="1685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Bergman 17, Ashkelon</a:t>
            </a:r>
            <a:endParaRPr lang="en-IL" sz="12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ECD0D14-5FB9-4C8E-A2CB-9ACDDBEA414C}"/>
              </a:ext>
            </a:extLst>
          </p:cNvPr>
          <p:cNvSpPr txBox="1"/>
          <p:nvPr/>
        </p:nvSpPr>
        <p:spPr>
          <a:xfrm>
            <a:off x="922678" y="5338687"/>
            <a:ext cx="144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45215</a:t>
            </a:r>
            <a:endParaRPr lang="en-IL" sz="12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A6F518C8-9F29-423C-9E58-DF8D4277C6ED}"/>
              </a:ext>
            </a:extLst>
          </p:cNvPr>
          <p:cNvSpPr/>
          <p:nvPr/>
        </p:nvSpPr>
        <p:spPr>
          <a:xfrm>
            <a:off x="10318169" y="1412111"/>
            <a:ext cx="1106007" cy="261777"/>
          </a:xfrm>
          <a:prstGeom prst="rect">
            <a:avLst/>
          </a:prstGeom>
          <a:solidFill>
            <a:srgbClr val="793E8E"/>
          </a:solidFill>
          <a:ln w="19050">
            <a:solidFill>
              <a:srgbClr val="793E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Lato" panose="020F0502020204030203" pitchFamily="34" charset="0"/>
              </a:rPr>
              <a:t>Add a new client</a:t>
            </a:r>
            <a:endParaRPr lang="en-IL" sz="10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20EB01D0-A0B8-46AD-B75E-48B2E26C5FD9}"/>
              </a:ext>
            </a:extLst>
          </p:cNvPr>
          <p:cNvSpPr/>
          <p:nvPr/>
        </p:nvSpPr>
        <p:spPr>
          <a:xfrm rot="5400000">
            <a:off x="9615684" y="3794458"/>
            <a:ext cx="3888000" cy="6362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78C3D57E-636A-4FC1-9EB9-28C37672614A}"/>
              </a:ext>
            </a:extLst>
          </p:cNvPr>
          <p:cNvSpPr/>
          <p:nvPr/>
        </p:nvSpPr>
        <p:spPr>
          <a:xfrm rot="5400000">
            <a:off x="11195359" y="2225794"/>
            <a:ext cx="720000" cy="432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6571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BE6723B-6717-478E-A3EE-6EB1ACE8EFCB}"/>
              </a:ext>
            </a:extLst>
          </p:cNvPr>
          <p:cNvGrpSpPr/>
          <p:nvPr/>
        </p:nvGrpSpPr>
        <p:grpSpPr>
          <a:xfrm>
            <a:off x="1523617" y="571578"/>
            <a:ext cx="8839966" cy="1926503"/>
            <a:chOff x="1523617" y="571578"/>
            <a:chExt cx="8839966" cy="192650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5757E50-6F18-4F54-878B-4C35D5B8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3617" y="571578"/>
              <a:ext cx="8839966" cy="192650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5FD15A8-2AB2-4D16-B7AE-E9732BB4E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75526">
              <a:off x="2550674" y="1368631"/>
              <a:ext cx="433601" cy="332665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BAD6E47-750E-43A7-829E-660004FF1854}"/>
              </a:ext>
            </a:extLst>
          </p:cNvPr>
          <p:cNvSpPr txBox="1"/>
          <p:nvPr/>
        </p:nvSpPr>
        <p:spPr>
          <a:xfrm>
            <a:off x="6648451" y="19079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dirty="0">
                <a:latin typeface="Sansita" panose="03060502030602020506" pitchFamily="66" charset="0"/>
              </a:rPr>
              <a:t>Out-of-this-</a:t>
            </a:r>
            <a:r>
              <a:rPr lang="en-US" dirty="0">
                <a:latin typeface="Sansita" panose="03060502030602020506" pitchFamily="66" charset="0"/>
              </a:rPr>
              <a:t>World</a:t>
            </a:r>
            <a:r>
              <a:rPr lang="en-IL" dirty="0">
                <a:latin typeface="Sansita" panose="03060502030602020506" pitchFamily="66" charset="0"/>
              </a:rPr>
              <a:t> </a:t>
            </a:r>
            <a:r>
              <a:rPr lang="en-US" dirty="0">
                <a:latin typeface="Sansita" panose="03060502030602020506" pitchFamily="66" charset="0"/>
              </a:rPr>
              <a:t>Communication Services</a:t>
            </a:r>
            <a:endParaRPr lang="en-IL" dirty="0">
              <a:latin typeface="Sansita" panose="03060502030602020506" pitchFamily="66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1C78EAA-120C-47DB-8B6A-579C36A89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75526">
            <a:off x="6735709" y="2053816"/>
            <a:ext cx="132160" cy="10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47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5021B7B7-3662-47F3-B52C-90AE4F6793DD}"/>
              </a:ext>
            </a:extLst>
          </p:cNvPr>
          <p:cNvSpPr txBox="1"/>
          <p:nvPr/>
        </p:nvSpPr>
        <p:spPr>
          <a:xfrm>
            <a:off x="447683" y="1168505"/>
            <a:ext cx="4355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793E8E"/>
                </a:solidFill>
                <a:latin typeface="Lato" panose="020F0502020204030203" pitchFamily="34" charset="0"/>
              </a:rPr>
              <a:t>Welcome Back!</a:t>
            </a:r>
            <a:endParaRPr lang="en-IL" sz="4000" dirty="0">
              <a:solidFill>
                <a:srgbClr val="793E8E"/>
              </a:solidFill>
              <a:latin typeface="Lato" panose="020F050202020403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5343CB8-E856-4D1D-8190-4FA0434E3F05}"/>
              </a:ext>
            </a:extLst>
          </p:cNvPr>
          <p:cNvSpPr txBox="1"/>
          <p:nvPr/>
        </p:nvSpPr>
        <p:spPr>
          <a:xfrm>
            <a:off x="447683" y="2496559"/>
            <a:ext cx="286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Lato" panose="020F0502020204030203" pitchFamily="34" charset="0"/>
              </a:rPr>
              <a:t>Username</a:t>
            </a:r>
            <a:endParaRPr lang="en-IL" sz="1400" b="1" dirty="0">
              <a:latin typeface="Lato" panose="020F050202020403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FDA8F33-476B-4BC7-84CA-227F759E08DC}"/>
              </a:ext>
            </a:extLst>
          </p:cNvPr>
          <p:cNvSpPr txBox="1"/>
          <p:nvPr/>
        </p:nvSpPr>
        <p:spPr>
          <a:xfrm>
            <a:off x="447683" y="3614246"/>
            <a:ext cx="286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Lato" panose="020F0502020204030203" pitchFamily="34" charset="0"/>
              </a:rPr>
              <a:t>Password</a:t>
            </a:r>
            <a:endParaRPr lang="en-IL" sz="1400" b="1" dirty="0">
              <a:latin typeface="Lato" panose="020F050202020403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C69FEBA-91FC-4F59-9E24-F931278BA42F}"/>
              </a:ext>
            </a:extLst>
          </p:cNvPr>
          <p:cNvSpPr/>
          <p:nvPr/>
        </p:nvSpPr>
        <p:spPr>
          <a:xfrm>
            <a:off x="447683" y="3342342"/>
            <a:ext cx="4680000" cy="1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327D89A-280B-43B1-AA13-1F3F9F5BD8E6}"/>
              </a:ext>
            </a:extLst>
          </p:cNvPr>
          <p:cNvSpPr/>
          <p:nvPr/>
        </p:nvSpPr>
        <p:spPr>
          <a:xfrm>
            <a:off x="447683" y="4420521"/>
            <a:ext cx="4680000" cy="1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68C627E-8839-4109-BE5C-5A59590EC76B}"/>
              </a:ext>
            </a:extLst>
          </p:cNvPr>
          <p:cNvSpPr txBox="1"/>
          <p:nvPr/>
        </p:nvSpPr>
        <p:spPr>
          <a:xfrm>
            <a:off x="447683" y="3007527"/>
            <a:ext cx="2869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rPr>
              <a:t>Enter your username</a:t>
            </a:r>
            <a:endParaRPr lang="en-IL" sz="12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EEB755-2758-4FF1-9328-949CF7C8C0E4}"/>
              </a:ext>
            </a:extLst>
          </p:cNvPr>
          <p:cNvSpPr txBox="1"/>
          <p:nvPr/>
        </p:nvSpPr>
        <p:spPr>
          <a:xfrm>
            <a:off x="447683" y="4074576"/>
            <a:ext cx="2869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rPr>
              <a:t>Enter your password</a:t>
            </a:r>
            <a:endParaRPr lang="en-IL" sz="12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11B502E-337B-4794-900B-5CDF97ED0F8F}"/>
              </a:ext>
            </a:extLst>
          </p:cNvPr>
          <p:cNvSpPr/>
          <p:nvPr/>
        </p:nvSpPr>
        <p:spPr>
          <a:xfrm>
            <a:off x="447683" y="487718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DA7BCAE-A940-42A5-94DF-F44EAFE9DB13}"/>
              </a:ext>
            </a:extLst>
          </p:cNvPr>
          <p:cNvSpPr txBox="1"/>
          <p:nvPr/>
        </p:nvSpPr>
        <p:spPr>
          <a:xfrm>
            <a:off x="665775" y="4838234"/>
            <a:ext cx="2869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rPr>
              <a:t>Remember me</a:t>
            </a:r>
            <a:endParaRPr lang="en-IL" sz="1200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35EB4F-61F8-4A8B-911F-9258014A34F6}"/>
              </a:ext>
            </a:extLst>
          </p:cNvPr>
          <p:cNvSpPr txBox="1"/>
          <p:nvPr/>
        </p:nvSpPr>
        <p:spPr>
          <a:xfrm>
            <a:off x="2408826" y="4095829"/>
            <a:ext cx="28690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latin typeface="Lato" panose="020F0502020204030203" pitchFamily="34" charset="0"/>
              </a:rPr>
              <a:t>Forgot your password?</a:t>
            </a:r>
            <a:endParaRPr lang="en-IL" sz="1050" dirty="0">
              <a:latin typeface="Lato" panose="020F0502020204030203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32671A2-36AF-4CE1-814F-F2E758B148EB}"/>
              </a:ext>
            </a:extLst>
          </p:cNvPr>
          <p:cNvSpPr/>
          <p:nvPr/>
        </p:nvSpPr>
        <p:spPr>
          <a:xfrm>
            <a:off x="447683" y="5617133"/>
            <a:ext cx="1286178" cy="346036"/>
          </a:xfrm>
          <a:prstGeom prst="rect">
            <a:avLst/>
          </a:prstGeom>
          <a:solidFill>
            <a:srgbClr val="793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ato" panose="020F0502020204030203" pitchFamily="34" charset="0"/>
              </a:rPr>
              <a:t>Login</a:t>
            </a:r>
            <a:endParaRPr lang="en-IL" sz="1400" dirty="0">
              <a:latin typeface="Lato" panose="020F0502020204030203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9CF7997-A750-4C72-973B-78855275F383}"/>
              </a:ext>
            </a:extLst>
          </p:cNvPr>
          <p:cNvSpPr/>
          <p:nvPr/>
        </p:nvSpPr>
        <p:spPr>
          <a:xfrm>
            <a:off x="1942950" y="5628599"/>
            <a:ext cx="1286178" cy="346036"/>
          </a:xfrm>
          <a:prstGeom prst="rect">
            <a:avLst/>
          </a:prstGeom>
          <a:noFill/>
          <a:ln w="19050">
            <a:solidFill>
              <a:srgbClr val="793E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93E8E"/>
                </a:solidFill>
                <a:latin typeface="Lato" panose="020F0502020204030203" pitchFamily="34" charset="0"/>
              </a:rPr>
              <a:t>Sign-up</a:t>
            </a:r>
            <a:endParaRPr lang="en-IL" sz="1400" dirty="0">
              <a:solidFill>
                <a:srgbClr val="793E8E"/>
              </a:solidFill>
              <a:latin typeface="Lato" panose="020F0502020204030203" pitchFamily="34" charset="0"/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58BEDFFD-A378-40D5-9256-FF489511C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50" y="299587"/>
            <a:ext cx="3619010" cy="621188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AE0C9A3F-2CFF-4B8D-89B2-1C70D834FBD1}"/>
              </a:ext>
            </a:extLst>
          </p:cNvPr>
          <p:cNvGrpSpPr/>
          <p:nvPr/>
        </p:nvGrpSpPr>
        <p:grpSpPr>
          <a:xfrm>
            <a:off x="5514916" y="-17902"/>
            <a:ext cx="8835703" cy="8033117"/>
            <a:chOff x="5514916" y="-17902"/>
            <a:chExt cx="8835703" cy="8033117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F2AD0CF-A40F-4047-8544-647B998F572D}"/>
                </a:ext>
              </a:extLst>
            </p:cNvPr>
            <p:cNvSpPr/>
            <p:nvPr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gradFill flip="none" rotWithShape="1">
              <a:gsLst>
                <a:gs pos="0">
                  <a:srgbClr val="1E183C"/>
                </a:gs>
                <a:gs pos="50000">
                  <a:srgbClr val="4D2563"/>
                </a:gs>
                <a:gs pos="100000">
                  <a:srgbClr val="6C2463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46B1BF0-A5C4-42AF-A16C-F7AE1891434A}"/>
                </a:ext>
              </a:extLst>
            </p:cNvPr>
            <p:cNvSpPr/>
            <p:nvPr/>
          </p:nvSpPr>
          <p:spPr>
            <a:xfrm rot="19331437">
              <a:off x="6601549" y="2289371"/>
              <a:ext cx="7749070" cy="5725844"/>
            </a:xfrm>
            <a:custGeom>
              <a:avLst/>
              <a:gdLst>
                <a:gd name="connsiteX0" fmla="*/ 1285153 w 7749070"/>
                <a:gd name="connsiteY0" fmla="*/ 4416841 h 5725844"/>
                <a:gd name="connsiteX1" fmla="*/ 1513753 w 7749070"/>
                <a:gd name="connsiteY1" fmla="*/ 2854741 h 5725844"/>
                <a:gd name="connsiteX2" fmla="*/ 2466253 w 7749070"/>
                <a:gd name="connsiteY2" fmla="*/ 3337341 h 5725844"/>
                <a:gd name="connsiteX3" fmla="*/ 3329853 w 7749070"/>
                <a:gd name="connsiteY3" fmla="*/ 3172241 h 5725844"/>
                <a:gd name="connsiteX4" fmla="*/ 4549053 w 7749070"/>
                <a:gd name="connsiteY4" fmla="*/ 1076741 h 5725844"/>
                <a:gd name="connsiteX5" fmla="*/ 6593753 w 7749070"/>
                <a:gd name="connsiteY5" fmla="*/ 9941 h 5725844"/>
                <a:gd name="connsiteX6" fmla="*/ 7127153 w 7749070"/>
                <a:gd name="connsiteY6" fmla="*/ 1660941 h 5725844"/>
                <a:gd name="connsiteX7" fmla="*/ 7685953 w 7749070"/>
                <a:gd name="connsiteY7" fmla="*/ 3197641 h 5725844"/>
                <a:gd name="connsiteX8" fmla="*/ 5539653 w 7749070"/>
                <a:gd name="connsiteY8" fmla="*/ 4086641 h 5725844"/>
                <a:gd name="connsiteX9" fmla="*/ 4066453 w 7749070"/>
                <a:gd name="connsiteY9" fmla="*/ 3667541 h 5725844"/>
                <a:gd name="connsiteX10" fmla="*/ 2986953 w 7749070"/>
                <a:gd name="connsiteY10" fmla="*/ 3908841 h 5725844"/>
                <a:gd name="connsiteX11" fmla="*/ 2618653 w 7749070"/>
                <a:gd name="connsiteY11" fmla="*/ 5013741 h 5725844"/>
                <a:gd name="connsiteX12" fmla="*/ 1018453 w 7749070"/>
                <a:gd name="connsiteY12" fmla="*/ 5724941 h 5725844"/>
                <a:gd name="connsiteX13" fmla="*/ 2453 w 7749070"/>
                <a:gd name="connsiteY13" fmla="*/ 4874041 h 5725844"/>
                <a:gd name="connsiteX14" fmla="*/ 1297853 w 7749070"/>
                <a:gd name="connsiteY14" fmla="*/ 4366041 h 572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49070" h="5725844">
                  <a:moveTo>
                    <a:pt x="1285153" y="4416841"/>
                  </a:moveTo>
                  <a:cubicBezTo>
                    <a:pt x="1301028" y="3725749"/>
                    <a:pt x="1316903" y="3034658"/>
                    <a:pt x="1513753" y="2854741"/>
                  </a:cubicBezTo>
                  <a:cubicBezTo>
                    <a:pt x="1710603" y="2674824"/>
                    <a:pt x="2163570" y="3284424"/>
                    <a:pt x="2466253" y="3337341"/>
                  </a:cubicBezTo>
                  <a:cubicBezTo>
                    <a:pt x="2768936" y="3390258"/>
                    <a:pt x="2982720" y="3549008"/>
                    <a:pt x="3329853" y="3172241"/>
                  </a:cubicBezTo>
                  <a:cubicBezTo>
                    <a:pt x="3676986" y="2795474"/>
                    <a:pt x="4005070" y="1603791"/>
                    <a:pt x="4549053" y="1076741"/>
                  </a:cubicBezTo>
                  <a:cubicBezTo>
                    <a:pt x="5093036" y="549691"/>
                    <a:pt x="6164070" y="-87426"/>
                    <a:pt x="6593753" y="9941"/>
                  </a:cubicBezTo>
                  <a:cubicBezTo>
                    <a:pt x="7023436" y="107308"/>
                    <a:pt x="6945120" y="1129658"/>
                    <a:pt x="7127153" y="1660941"/>
                  </a:cubicBezTo>
                  <a:cubicBezTo>
                    <a:pt x="7309186" y="2192224"/>
                    <a:pt x="7950536" y="2793358"/>
                    <a:pt x="7685953" y="3197641"/>
                  </a:cubicBezTo>
                  <a:cubicBezTo>
                    <a:pt x="7421370" y="3601924"/>
                    <a:pt x="6142903" y="4008324"/>
                    <a:pt x="5539653" y="4086641"/>
                  </a:cubicBezTo>
                  <a:cubicBezTo>
                    <a:pt x="4936403" y="4164958"/>
                    <a:pt x="4491903" y="3697174"/>
                    <a:pt x="4066453" y="3667541"/>
                  </a:cubicBezTo>
                  <a:cubicBezTo>
                    <a:pt x="3641003" y="3637908"/>
                    <a:pt x="3228253" y="3684474"/>
                    <a:pt x="2986953" y="3908841"/>
                  </a:cubicBezTo>
                  <a:cubicBezTo>
                    <a:pt x="2745653" y="4133208"/>
                    <a:pt x="2946736" y="4711058"/>
                    <a:pt x="2618653" y="5013741"/>
                  </a:cubicBezTo>
                  <a:cubicBezTo>
                    <a:pt x="2290570" y="5316424"/>
                    <a:pt x="1454486" y="5748224"/>
                    <a:pt x="1018453" y="5724941"/>
                  </a:cubicBezTo>
                  <a:cubicBezTo>
                    <a:pt x="582420" y="5701658"/>
                    <a:pt x="-44114" y="5100524"/>
                    <a:pt x="2453" y="4874041"/>
                  </a:cubicBezTo>
                  <a:cubicBezTo>
                    <a:pt x="49020" y="4647558"/>
                    <a:pt x="1043853" y="4431658"/>
                    <a:pt x="1297853" y="4366041"/>
                  </a:cubicBezTo>
                </a:path>
              </a:pathLst>
            </a:cu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F05671C-4361-4878-98D2-A8B2C5080DA1}"/>
                </a:ext>
              </a:extLst>
            </p:cNvPr>
            <p:cNvSpPr/>
            <p:nvPr/>
          </p:nvSpPr>
          <p:spPr>
            <a:xfrm>
              <a:off x="11701564" y="2670139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2DE23A4-7D9E-4446-BFA1-A16472BC4356}"/>
                </a:ext>
              </a:extLst>
            </p:cNvPr>
            <p:cNvSpPr/>
            <p:nvPr/>
          </p:nvSpPr>
          <p:spPr>
            <a:xfrm>
              <a:off x="11317345" y="2546689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2E05F51-1570-4E14-92F1-23F9ECF98126}"/>
                </a:ext>
              </a:extLst>
            </p:cNvPr>
            <p:cNvSpPr/>
            <p:nvPr/>
          </p:nvSpPr>
          <p:spPr>
            <a:xfrm>
              <a:off x="11345128" y="2962049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B8853F3-2450-4DA4-AA09-5A4D344DDE5F}"/>
                </a:ext>
              </a:extLst>
            </p:cNvPr>
            <p:cNvSpPr/>
            <p:nvPr/>
          </p:nvSpPr>
          <p:spPr>
            <a:xfrm>
              <a:off x="9521486" y="4290807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BD9058BC-28DB-4F04-8CFC-9E8429085CAE}"/>
                </a:ext>
              </a:extLst>
            </p:cNvPr>
            <p:cNvSpPr/>
            <p:nvPr/>
          </p:nvSpPr>
          <p:spPr>
            <a:xfrm>
              <a:off x="9239601" y="4912601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2F527563-0AE8-44EC-B056-75070C3BFA0E}"/>
                </a:ext>
              </a:extLst>
            </p:cNvPr>
            <p:cNvSpPr/>
            <p:nvPr/>
          </p:nvSpPr>
          <p:spPr>
            <a:xfrm>
              <a:off x="9059968" y="5192299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A0D639C-FD63-487C-8C4D-4031E997FCCD}"/>
                </a:ext>
              </a:extLst>
            </p:cNvPr>
            <p:cNvSpPr/>
            <p:nvPr/>
          </p:nvSpPr>
          <p:spPr>
            <a:xfrm>
              <a:off x="9327118" y="5261142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F205124-C6E2-4EF9-B857-178EE7B528C2}"/>
                </a:ext>
              </a:extLst>
            </p:cNvPr>
            <p:cNvSpPr/>
            <p:nvPr/>
          </p:nvSpPr>
          <p:spPr>
            <a:xfrm>
              <a:off x="11520837" y="2362163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65EA74E-50D8-417A-AAE3-54EC10A52183}"/>
                </a:ext>
              </a:extLst>
            </p:cNvPr>
            <p:cNvSpPr/>
            <p:nvPr/>
          </p:nvSpPr>
          <p:spPr>
            <a:xfrm>
              <a:off x="9779320" y="4261608"/>
              <a:ext cx="90000" cy="90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FD76D407-CEC0-42F8-B066-60C57E1F026D}"/>
                </a:ext>
              </a:extLst>
            </p:cNvPr>
            <p:cNvSpPr/>
            <p:nvPr/>
          </p:nvSpPr>
          <p:spPr>
            <a:xfrm>
              <a:off x="11710564" y="2175214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C4B6C90C-5F39-446B-816D-243DC4C2DD8D}"/>
                </a:ext>
              </a:extLst>
            </p:cNvPr>
            <p:cNvSpPr/>
            <p:nvPr/>
          </p:nvSpPr>
          <p:spPr>
            <a:xfrm>
              <a:off x="11980098" y="2913776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EDC9F432-5316-4495-ABEF-1846CC40117E}"/>
                </a:ext>
              </a:extLst>
            </p:cNvPr>
            <p:cNvSpPr/>
            <p:nvPr/>
          </p:nvSpPr>
          <p:spPr>
            <a:xfrm>
              <a:off x="11623662" y="3205686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AF7CEDE-4A2F-4B7B-AB34-C5996FCF2C28}"/>
                </a:ext>
              </a:extLst>
            </p:cNvPr>
            <p:cNvSpPr/>
            <p:nvPr/>
          </p:nvSpPr>
          <p:spPr>
            <a:xfrm>
              <a:off x="11770770" y="2993818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303448F-8E3A-4EFC-8DE7-FF641A71A849}"/>
                </a:ext>
              </a:extLst>
            </p:cNvPr>
            <p:cNvSpPr/>
            <p:nvPr/>
          </p:nvSpPr>
          <p:spPr>
            <a:xfrm>
              <a:off x="8565561" y="5092948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56D8A80D-E2FE-4290-8644-C7339DD8CF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7622"/>
            <a:stretch/>
          </p:blipFill>
          <p:spPr>
            <a:xfrm>
              <a:off x="11454617" y="4829144"/>
              <a:ext cx="737383" cy="1015511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0CE5809B-E2D6-45C6-B45B-920F33B0C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51008" y="879220"/>
              <a:ext cx="1616856" cy="1352417"/>
            </a:xfrm>
            <a:prstGeom prst="rect">
              <a:avLst/>
            </a:prstGeom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D99323C6-1D8E-4CCC-A976-242A687389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8544"/>
            <a:stretch/>
          </p:blipFill>
          <p:spPr>
            <a:xfrm>
              <a:off x="6146592" y="5665337"/>
              <a:ext cx="1608323" cy="1199870"/>
            </a:xfrm>
            <a:prstGeom prst="rect">
              <a:avLst/>
            </a:prstGeom>
          </p:spPr>
        </p:pic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F847FBFC-A799-4F49-AD82-989AD3F5D36C}"/>
                </a:ext>
              </a:extLst>
            </p:cNvPr>
            <p:cNvSpPr/>
            <p:nvPr/>
          </p:nvSpPr>
          <p:spPr>
            <a:xfrm rot="20382024">
              <a:off x="5514916" y="-17902"/>
              <a:ext cx="5485190" cy="5237183"/>
            </a:xfrm>
            <a:custGeom>
              <a:avLst/>
              <a:gdLst>
                <a:gd name="connsiteX0" fmla="*/ 1262159 w 5485190"/>
                <a:gd name="connsiteY0" fmla="*/ 3876097 h 5237183"/>
                <a:gd name="connsiteX1" fmla="*/ 980219 w 5485190"/>
                <a:gd name="connsiteY1" fmla="*/ 1041457 h 5237183"/>
                <a:gd name="connsiteX2" fmla="*/ 2930939 w 5485190"/>
                <a:gd name="connsiteY2" fmla="*/ 706177 h 5237183"/>
                <a:gd name="connsiteX3" fmla="*/ 3700559 w 5485190"/>
                <a:gd name="connsiteY3" fmla="*/ 50857 h 5237183"/>
                <a:gd name="connsiteX4" fmla="*/ 4919759 w 5485190"/>
                <a:gd name="connsiteY4" fmla="*/ 195637 h 5237183"/>
                <a:gd name="connsiteX5" fmla="*/ 5476019 w 5485190"/>
                <a:gd name="connsiteY5" fmla="*/ 1399597 h 5237183"/>
                <a:gd name="connsiteX6" fmla="*/ 4508279 w 5485190"/>
                <a:gd name="connsiteY6" fmla="*/ 2374957 h 5237183"/>
                <a:gd name="connsiteX7" fmla="*/ 2984279 w 5485190"/>
                <a:gd name="connsiteY7" fmla="*/ 2245417 h 5237183"/>
                <a:gd name="connsiteX8" fmla="*/ 2245139 w 5485190"/>
                <a:gd name="connsiteY8" fmla="*/ 3563677 h 5237183"/>
                <a:gd name="connsiteX9" fmla="*/ 2245139 w 5485190"/>
                <a:gd name="connsiteY9" fmla="*/ 4874317 h 5237183"/>
                <a:gd name="connsiteX10" fmla="*/ 843059 w 5485190"/>
                <a:gd name="connsiteY10" fmla="*/ 5224837 h 5237183"/>
                <a:gd name="connsiteX11" fmla="*/ 4859 w 5485190"/>
                <a:gd name="connsiteY11" fmla="*/ 4546657 h 5237183"/>
                <a:gd name="connsiteX12" fmla="*/ 1208819 w 5485190"/>
                <a:gd name="connsiteY12" fmla="*/ 3700837 h 5237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5190" h="5237183">
                  <a:moveTo>
                    <a:pt x="1262159" y="3876097"/>
                  </a:moveTo>
                  <a:cubicBezTo>
                    <a:pt x="982124" y="2722937"/>
                    <a:pt x="702089" y="1569777"/>
                    <a:pt x="980219" y="1041457"/>
                  </a:cubicBezTo>
                  <a:cubicBezTo>
                    <a:pt x="1258349" y="513137"/>
                    <a:pt x="2477549" y="871277"/>
                    <a:pt x="2930939" y="706177"/>
                  </a:cubicBezTo>
                  <a:cubicBezTo>
                    <a:pt x="3384329" y="541077"/>
                    <a:pt x="3369089" y="135947"/>
                    <a:pt x="3700559" y="50857"/>
                  </a:cubicBezTo>
                  <a:cubicBezTo>
                    <a:pt x="4032029" y="-34233"/>
                    <a:pt x="4623849" y="-29153"/>
                    <a:pt x="4919759" y="195637"/>
                  </a:cubicBezTo>
                  <a:cubicBezTo>
                    <a:pt x="5215669" y="420427"/>
                    <a:pt x="5544599" y="1036377"/>
                    <a:pt x="5476019" y="1399597"/>
                  </a:cubicBezTo>
                  <a:cubicBezTo>
                    <a:pt x="5407439" y="1762817"/>
                    <a:pt x="4923569" y="2233987"/>
                    <a:pt x="4508279" y="2374957"/>
                  </a:cubicBezTo>
                  <a:cubicBezTo>
                    <a:pt x="4092989" y="2515927"/>
                    <a:pt x="3361469" y="2047297"/>
                    <a:pt x="2984279" y="2245417"/>
                  </a:cubicBezTo>
                  <a:cubicBezTo>
                    <a:pt x="2607089" y="2443537"/>
                    <a:pt x="2368329" y="3125527"/>
                    <a:pt x="2245139" y="3563677"/>
                  </a:cubicBezTo>
                  <a:cubicBezTo>
                    <a:pt x="2121949" y="4001827"/>
                    <a:pt x="2478819" y="4597457"/>
                    <a:pt x="2245139" y="4874317"/>
                  </a:cubicBezTo>
                  <a:cubicBezTo>
                    <a:pt x="2011459" y="5151177"/>
                    <a:pt x="1216439" y="5279447"/>
                    <a:pt x="843059" y="5224837"/>
                  </a:cubicBezTo>
                  <a:cubicBezTo>
                    <a:pt x="469679" y="5170227"/>
                    <a:pt x="-56101" y="4800657"/>
                    <a:pt x="4859" y="4546657"/>
                  </a:cubicBezTo>
                  <a:cubicBezTo>
                    <a:pt x="65819" y="4292657"/>
                    <a:pt x="981489" y="3972617"/>
                    <a:pt x="1208819" y="3700837"/>
                  </a:cubicBezTo>
                </a:path>
              </a:pathLst>
            </a:cu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D1EE698C-7ABE-4172-BD07-9D1A8BC7536A}"/>
                </a:ext>
              </a:extLst>
            </p:cNvPr>
            <p:cNvSpPr/>
            <p:nvPr/>
          </p:nvSpPr>
          <p:spPr>
            <a:xfrm>
              <a:off x="7013575" y="1733614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5C16B0ED-CE7A-4FF3-A7F9-C63CD87F98BA}"/>
                </a:ext>
              </a:extLst>
            </p:cNvPr>
            <p:cNvSpPr/>
            <p:nvPr/>
          </p:nvSpPr>
          <p:spPr>
            <a:xfrm>
              <a:off x="7544988" y="1543386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FD1562F3-3BB0-4E21-B1C5-B55B5732A17C}"/>
                </a:ext>
              </a:extLst>
            </p:cNvPr>
            <p:cNvSpPr/>
            <p:nvPr/>
          </p:nvSpPr>
          <p:spPr>
            <a:xfrm>
              <a:off x="7574801" y="1895299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CC0C8F9-81F1-413C-A54D-60C7D4391783}"/>
                </a:ext>
              </a:extLst>
            </p:cNvPr>
            <p:cNvSpPr/>
            <p:nvPr/>
          </p:nvSpPr>
          <p:spPr>
            <a:xfrm>
              <a:off x="7599452" y="2073413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5350E53D-22ED-4466-9E28-8990A57FBA20}"/>
                </a:ext>
              </a:extLst>
            </p:cNvPr>
            <p:cNvSpPr/>
            <p:nvPr/>
          </p:nvSpPr>
          <p:spPr>
            <a:xfrm>
              <a:off x="6674362" y="2112629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6B2E3598-BDD7-4937-91CF-0C1F9C610486}"/>
                </a:ext>
              </a:extLst>
            </p:cNvPr>
            <p:cNvSpPr/>
            <p:nvPr/>
          </p:nvSpPr>
          <p:spPr>
            <a:xfrm>
              <a:off x="6988687" y="2150729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81B7456-0789-430C-A992-260DF5171E1A}"/>
                </a:ext>
              </a:extLst>
            </p:cNvPr>
            <p:cNvSpPr/>
            <p:nvPr/>
          </p:nvSpPr>
          <p:spPr>
            <a:xfrm>
              <a:off x="6761879" y="2461170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47345F3E-9034-487B-ADCC-9B9248F3C841}"/>
                </a:ext>
              </a:extLst>
            </p:cNvPr>
            <p:cNvSpPr/>
            <p:nvPr/>
          </p:nvSpPr>
          <p:spPr>
            <a:xfrm>
              <a:off x="6998432" y="2667314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8AA8A42-D78D-45D1-90F9-177E5AA70C01}"/>
                </a:ext>
              </a:extLst>
            </p:cNvPr>
            <p:cNvSpPr/>
            <p:nvPr/>
          </p:nvSpPr>
          <p:spPr>
            <a:xfrm>
              <a:off x="8246207" y="2001857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D18C4FE-F992-4FC8-9B8B-BF524BD4EECA}"/>
                </a:ext>
              </a:extLst>
            </p:cNvPr>
            <p:cNvSpPr/>
            <p:nvPr/>
          </p:nvSpPr>
          <p:spPr>
            <a:xfrm>
              <a:off x="7416001" y="1729919"/>
              <a:ext cx="90000" cy="90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CD9197D0-ECF8-421C-BBCB-FD321CBFAE36}"/>
                </a:ext>
              </a:extLst>
            </p:cNvPr>
            <p:cNvSpPr/>
            <p:nvPr/>
          </p:nvSpPr>
          <p:spPr>
            <a:xfrm>
              <a:off x="7052432" y="2956706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BCA94931-79EB-4D3C-B893-C20ACA861DB0}"/>
                </a:ext>
              </a:extLst>
            </p:cNvPr>
            <p:cNvSpPr/>
            <p:nvPr/>
          </p:nvSpPr>
          <p:spPr>
            <a:xfrm>
              <a:off x="7938207" y="1171911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84282533-175F-43D0-8CA4-C3934DC43D2E}"/>
                </a:ext>
              </a:extLst>
            </p:cNvPr>
            <p:cNvSpPr/>
            <p:nvPr/>
          </p:nvSpPr>
          <p:spPr>
            <a:xfrm>
              <a:off x="9329202" y="4512752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54E310C-5A4D-410E-92CC-56FEE36EAF4C}"/>
                </a:ext>
              </a:extLst>
            </p:cNvPr>
            <p:cNvSpPr/>
            <p:nvPr/>
          </p:nvSpPr>
          <p:spPr>
            <a:xfrm>
              <a:off x="9383202" y="4802144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17DBEA28-12D3-4A07-A9CD-0FEAA078ED79}"/>
                </a:ext>
              </a:extLst>
            </p:cNvPr>
            <p:cNvSpPr/>
            <p:nvPr/>
          </p:nvSpPr>
          <p:spPr>
            <a:xfrm>
              <a:off x="9027192" y="4758981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B9BD7252-0889-48E5-B8DC-CD08FDBB3C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31940"/>
            <a:stretch/>
          </p:blipFill>
          <p:spPr>
            <a:xfrm>
              <a:off x="6950754" y="0"/>
              <a:ext cx="1118588" cy="761306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67CF0AE4-6881-46E7-931E-9D7BC0F4C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67731" y="3199094"/>
              <a:ext cx="1608323" cy="1603050"/>
            </a:xfrm>
            <a:prstGeom prst="rect">
              <a:avLst/>
            </a:prstGeom>
            <a:effectLst>
              <a:glow rad="101600">
                <a:srgbClr val="FF919A">
                  <a:alpha val="60000"/>
                </a:srgb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204064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6ECCB-29EE-48B5-94FD-0DC5A7F00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20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Forgot password</a:t>
            </a:r>
            <a:endParaRPr lang="en-IL" sz="8800" dirty="0"/>
          </a:p>
        </p:txBody>
      </p:sp>
    </p:spTree>
    <p:extLst>
      <p:ext uri="{BB962C8B-B14F-4D97-AF65-F5344CB8AC3E}">
        <p14:creationId xmlns:p14="http://schemas.microsoft.com/office/powerpoint/2010/main" val="4136329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DBB56C-F509-4220-9CC4-5522D6F3FF00}"/>
              </a:ext>
            </a:extLst>
          </p:cNvPr>
          <p:cNvSpPr/>
          <p:nvPr/>
        </p:nvSpPr>
        <p:spPr>
          <a:xfrm rot="19781609">
            <a:off x="4791785" y="13651"/>
            <a:ext cx="5485190" cy="5237183"/>
          </a:xfrm>
          <a:custGeom>
            <a:avLst/>
            <a:gdLst>
              <a:gd name="connsiteX0" fmla="*/ 1262159 w 5485190"/>
              <a:gd name="connsiteY0" fmla="*/ 3876097 h 5237183"/>
              <a:gd name="connsiteX1" fmla="*/ 980219 w 5485190"/>
              <a:gd name="connsiteY1" fmla="*/ 1041457 h 5237183"/>
              <a:gd name="connsiteX2" fmla="*/ 2930939 w 5485190"/>
              <a:gd name="connsiteY2" fmla="*/ 706177 h 5237183"/>
              <a:gd name="connsiteX3" fmla="*/ 3700559 w 5485190"/>
              <a:gd name="connsiteY3" fmla="*/ 50857 h 5237183"/>
              <a:gd name="connsiteX4" fmla="*/ 4919759 w 5485190"/>
              <a:gd name="connsiteY4" fmla="*/ 195637 h 5237183"/>
              <a:gd name="connsiteX5" fmla="*/ 5476019 w 5485190"/>
              <a:gd name="connsiteY5" fmla="*/ 1399597 h 5237183"/>
              <a:gd name="connsiteX6" fmla="*/ 4508279 w 5485190"/>
              <a:gd name="connsiteY6" fmla="*/ 2374957 h 5237183"/>
              <a:gd name="connsiteX7" fmla="*/ 2984279 w 5485190"/>
              <a:gd name="connsiteY7" fmla="*/ 2245417 h 5237183"/>
              <a:gd name="connsiteX8" fmla="*/ 2245139 w 5485190"/>
              <a:gd name="connsiteY8" fmla="*/ 3563677 h 5237183"/>
              <a:gd name="connsiteX9" fmla="*/ 2245139 w 5485190"/>
              <a:gd name="connsiteY9" fmla="*/ 4874317 h 5237183"/>
              <a:gd name="connsiteX10" fmla="*/ 843059 w 5485190"/>
              <a:gd name="connsiteY10" fmla="*/ 5224837 h 5237183"/>
              <a:gd name="connsiteX11" fmla="*/ 4859 w 5485190"/>
              <a:gd name="connsiteY11" fmla="*/ 4546657 h 5237183"/>
              <a:gd name="connsiteX12" fmla="*/ 1208819 w 5485190"/>
              <a:gd name="connsiteY12" fmla="*/ 3700837 h 5237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85190" h="5237183">
                <a:moveTo>
                  <a:pt x="1262159" y="3876097"/>
                </a:moveTo>
                <a:cubicBezTo>
                  <a:pt x="982124" y="2722937"/>
                  <a:pt x="702089" y="1569777"/>
                  <a:pt x="980219" y="1041457"/>
                </a:cubicBezTo>
                <a:cubicBezTo>
                  <a:pt x="1258349" y="513137"/>
                  <a:pt x="2477549" y="871277"/>
                  <a:pt x="2930939" y="706177"/>
                </a:cubicBezTo>
                <a:cubicBezTo>
                  <a:pt x="3384329" y="541077"/>
                  <a:pt x="3369089" y="135947"/>
                  <a:pt x="3700559" y="50857"/>
                </a:cubicBezTo>
                <a:cubicBezTo>
                  <a:pt x="4032029" y="-34233"/>
                  <a:pt x="4623849" y="-29153"/>
                  <a:pt x="4919759" y="195637"/>
                </a:cubicBezTo>
                <a:cubicBezTo>
                  <a:pt x="5215669" y="420427"/>
                  <a:pt x="5544599" y="1036377"/>
                  <a:pt x="5476019" y="1399597"/>
                </a:cubicBezTo>
                <a:cubicBezTo>
                  <a:pt x="5407439" y="1762817"/>
                  <a:pt x="4923569" y="2233987"/>
                  <a:pt x="4508279" y="2374957"/>
                </a:cubicBezTo>
                <a:cubicBezTo>
                  <a:pt x="4092989" y="2515927"/>
                  <a:pt x="3361469" y="2047297"/>
                  <a:pt x="2984279" y="2245417"/>
                </a:cubicBezTo>
                <a:cubicBezTo>
                  <a:pt x="2607089" y="2443537"/>
                  <a:pt x="2368329" y="3125527"/>
                  <a:pt x="2245139" y="3563677"/>
                </a:cubicBezTo>
                <a:cubicBezTo>
                  <a:pt x="2121949" y="4001827"/>
                  <a:pt x="2478819" y="4597457"/>
                  <a:pt x="2245139" y="4874317"/>
                </a:cubicBezTo>
                <a:cubicBezTo>
                  <a:pt x="2011459" y="5151177"/>
                  <a:pt x="1216439" y="5279447"/>
                  <a:pt x="843059" y="5224837"/>
                </a:cubicBezTo>
                <a:cubicBezTo>
                  <a:pt x="469679" y="5170227"/>
                  <a:pt x="-56101" y="4800657"/>
                  <a:pt x="4859" y="4546657"/>
                </a:cubicBezTo>
                <a:cubicBezTo>
                  <a:pt x="65819" y="4292657"/>
                  <a:pt x="981489" y="3972617"/>
                  <a:pt x="1208819" y="3700837"/>
                </a:cubicBezTo>
              </a:path>
            </a:pathLst>
          </a:cu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21B7B7-3662-47F3-B52C-90AE4F6793DD}"/>
              </a:ext>
            </a:extLst>
          </p:cNvPr>
          <p:cNvSpPr txBox="1"/>
          <p:nvPr/>
        </p:nvSpPr>
        <p:spPr>
          <a:xfrm>
            <a:off x="447683" y="1168505"/>
            <a:ext cx="4739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793E8E"/>
                </a:solidFill>
                <a:latin typeface="Lato" panose="020F0502020204030203" pitchFamily="34" charset="0"/>
              </a:rPr>
              <a:t>Forgot password</a:t>
            </a:r>
            <a:endParaRPr lang="en-IL" sz="4000" dirty="0">
              <a:solidFill>
                <a:srgbClr val="793E8E"/>
              </a:solidFill>
              <a:latin typeface="Lato" panose="020F050202020403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5343CB8-E856-4D1D-8190-4FA0434E3F05}"/>
              </a:ext>
            </a:extLst>
          </p:cNvPr>
          <p:cNvSpPr txBox="1"/>
          <p:nvPr/>
        </p:nvSpPr>
        <p:spPr>
          <a:xfrm>
            <a:off x="447683" y="3248586"/>
            <a:ext cx="286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Lato" panose="020F0502020204030203" pitchFamily="34" charset="0"/>
              </a:rPr>
              <a:t>Email</a:t>
            </a:r>
            <a:endParaRPr lang="en-IL" sz="1400" b="1" dirty="0">
              <a:latin typeface="Lato" panose="020F050202020403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C69FEBA-91FC-4F59-9E24-F931278BA42F}"/>
              </a:ext>
            </a:extLst>
          </p:cNvPr>
          <p:cNvSpPr/>
          <p:nvPr/>
        </p:nvSpPr>
        <p:spPr>
          <a:xfrm>
            <a:off x="447683" y="4094369"/>
            <a:ext cx="4680000" cy="1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68C627E-8839-4109-BE5C-5A59590EC76B}"/>
              </a:ext>
            </a:extLst>
          </p:cNvPr>
          <p:cNvSpPr txBox="1"/>
          <p:nvPr/>
        </p:nvSpPr>
        <p:spPr>
          <a:xfrm>
            <a:off x="447683" y="3759554"/>
            <a:ext cx="2869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rPr>
              <a:t>Enter the email</a:t>
            </a:r>
            <a:endParaRPr lang="en-IL" sz="12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32671A2-36AF-4CE1-814F-F2E758B148EB}"/>
              </a:ext>
            </a:extLst>
          </p:cNvPr>
          <p:cNvSpPr/>
          <p:nvPr/>
        </p:nvSpPr>
        <p:spPr>
          <a:xfrm>
            <a:off x="447683" y="5617133"/>
            <a:ext cx="1286178" cy="346036"/>
          </a:xfrm>
          <a:prstGeom prst="rect">
            <a:avLst/>
          </a:prstGeom>
          <a:solidFill>
            <a:srgbClr val="793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ato" panose="020F0502020204030203" pitchFamily="34" charset="0"/>
              </a:rPr>
              <a:t>Next</a:t>
            </a:r>
            <a:endParaRPr lang="en-IL" sz="1400" dirty="0">
              <a:latin typeface="Lato" panose="020F0502020204030203" pitchFamily="34" charset="0"/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58BEDFFD-A378-40D5-9256-FF489511C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50" y="299587"/>
            <a:ext cx="3619010" cy="621188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792FCF80-3D89-4CAC-907F-0E5D4CAB15B2}"/>
              </a:ext>
            </a:extLst>
          </p:cNvPr>
          <p:cNvSpPr txBox="1"/>
          <p:nvPr/>
        </p:nvSpPr>
        <p:spPr>
          <a:xfrm>
            <a:off x="446255" y="2503673"/>
            <a:ext cx="4906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" panose="020F0502020204030203" pitchFamily="34" charset="0"/>
              </a:rPr>
              <a:t>Enter your email address to set a new password</a:t>
            </a:r>
            <a:endParaRPr lang="en-IL" sz="1400" dirty="0">
              <a:latin typeface="Lato" panose="020F0502020204030203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2F4401D-F0C8-40F6-9F93-890DCB39B0B8}"/>
              </a:ext>
            </a:extLst>
          </p:cNvPr>
          <p:cNvGrpSpPr/>
          <p:nvPr/>
        </p:nvGrpSpPr>
        <p:grpSpPr>
          <a:xfrm>
            <a:off x="4931964" y="-1113392"/>
            <a:ext cx="9458772" cy="9133888"/>
            <a:chOff x="4931964" y="-1113392"/>
            <a:chExt cx="9458772" cy="9133888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9AFD63E-A103-43A2-8456-D5939E0A5859}"/>
                </a:ext>
              </a:extLst>
            </p:cNvPr>
            <p:cNvSpPr/>
            <p:nvPr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gradFill flip="none" rotWithShape="1">
              <a:gsLst>
                <a:gs pos="0">
                  <a:srgbClr val="1E183C"/>
                </a:gs>
                <a:gs pos="50000">
                  <a:srgbClr val="4D2563"/>
                </a:gs>
                <a:gs pos="100000">
                  <a:srgbClr val="6C2463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C373F46-094C-42AB-A5CF-791DA8CC2935}"/>
                </a:ext>
              </a:extLst>
            </p:cNvPr>
            <p:cNvSpPr/>
            <p:nvPr/>
          </p:nvSpPr>
          <p:spPr>
            <a:xfrm rot="964588">
              <a:off x="6641666" y="2294652"/>
              <a:ext cx="7749070" cy="5725844"/>
            </a:xfrm>
            <a:custGeom>
              <a:avLst/>
              <a:gdLst>
                <a:gd name="connsiteX0" fmla="*/ 1285153 w 7749070"/>
                <a:gd name="connsiteY0" fmla="*/ 4416841 h 5725844"/>
                <a:gd name="connsiteX1" fmla="*/ 1513753 w 7749070"/>
                <a:gd name="connsiteY1" fmla="*/ 2854741 h 5725844"/>
                <a:gd name="connsiteX2" fmla="*/ 2466253 w 7749070"/>
                <a:gd name="connsiteY2" fmla="*/ 3337341 h 5725844"/>
                <a:gd name="connsiteX3" fmla="*/ 3329853 w 7749070"/>
                <a:gd name="connsiteY3" fmla="*/ 3172241 h 5725844"/>
                <a:gd name="connsiteX4" fmla="*/ 4549053 w 7749070"/>
                <a:gd name="connsiteY4" fmla="*/ 1076741 h 5725844"/>
                <a:gd name="connsiteX5" fmla="*/ 6593753 w 7749070"/>
                <a:gd name="connsiteY5" fmla="*/ 9941 h 5725844"/>
                <a:gd name="connsiteX6" fmla="*/ 7127153 w 7749070"/>
                <a:gd name="connsiteY6" fmla="*/ 1660941 h 5725844"/>
                <a:gd name="connsiteX7" fmla="*/ 7685953 w 7749070"/>
                <a:gd name="connsiteY7" fmla="*/ 3197641 h 5725844"/>
                <a:gd name="connsiteX8" fmla="*/ 5539653 w 7749070"/>
                <a:gd name="connsiteY8" fmla="*/ 4086641 h 5725844"/>
                <a:gd name="connsiteX9" fmla="*/ 4066453 w 7749070"/>
                <a:gd name="connsiteY9" fmla="*/ 3667541 h 5725844"/>
                <a:gd name="connsiteX10" fmla="*/ 2986953 w 7749070"/>
                <a:gd name="connsiteY10" fmla="*/ 3908841 h 5725844"/>
                <a:gd name="connsiteX11" fmla="*/ 2618653 w 7749070"/>
                <a:gd name="connsiteY11" fmla="*/ 5013741 h 5725844"/>
                <a:gd name="connsiteX12" fmla="*/ 1018453 w 7749070"/>
                <a:gd name="connsiteY12" fmla="*/ 5724941 h 5725844"/>
                <a:gd name="connsiteX13" fmla="*/ 2453 w 7749070"/>
                <a:gd name="connsiteY13" fmla="*/ 4874041 h 5725844"/>
                <a:gd name="connsiteX14" fmla="*/ 1297853 w 7749070"/>
                <a:gd name="connsiteY14" fmla="*/ 4366041 h 572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49070" h="5725844">
                  <a:moveTo>
                    <a:pt x="1285153" y="4416841"/>
                  </a:moveTo>
                  <a:cubicBezTo>
                    <a:pt x="1301028" y="3725749"/>
                    <a:pt x="1316903" y="3034658"/>
                    <a:pt x="1513753" y="2854741"/>
                  </a:cubicBezTo>
                  <a:cubicBezTo>
                    <a:pt x="1710603" y="2674824"/>
                    <a:pt x="2163570" y="3284424"/>
                    <a:pt x="2466253" y="3337341"/>
                  </a:cubicBezTo>
                  <a:cubicBezTo>
                    <a:pt x="2768936" y="3390258"/>
                    <a:pt x="2982720" y="3549008"/>
                    <a:pt x="3329853" y="3172241"/>
                  </a:cubicBezTo>
                  <a:cubicBezTo>
                    <a:pt x="3676986" y="2795474"/>
                    <a:pt x="4005070" y="1603791"/>
                    <a:pt x="4549053" y="1076741"/>
                  </a:cubicBezTo>
                  <a:cubicBezTo>
                    <a:pt x="5093036" y="549691"/>
                    <a:pt x="6164070" y="-87426"/>
                    <a:pt x="6593753" y="9941"/>
                  </a:cubicBezTo>
                  <a:cubicBezTo>
                    <a:pt x="7023436" y="107308"/>
                    <a:pt x="6945120" y="1129658"/>
                    <a:pt x="7127153" y="1660941"/>
                  </a:cubicBezTo>
                  <a:cubicBezTo>
                    <a:pt x="7309186" y="2192224"/>
                    <a:pt x="7950536" y="2793358"/>
                    <a:pt x="7685953" y="3197641"/>
                  </a:cubicBezTo>
                  <a:cubicBezTo>
                    <a:pt x="7421370" y="3601924"/>
                    <a:pt x="6142903" y="4008324"/>
                    <a:pt x="5539653" y="4086641"/>
                  </a:cubicBezTo>
                  <a:cubicBezTo>
                    <a:pt x="4936403" y="4164958"/>
                    <a:pt x="4491903" y="3697174"/>
                    <a:pt x="4066453" y="3667541"/>
                  </a:cubicBezTo>
                  <a:cubicBezTo>
                    <a:pt x="3641003" y="3637908"/>
                    <a:pt x="3228253" y="3684474"/>
                    <a:pt x="2986953" y="3908841"/>
                  </a:cubicBezTo>
                  <a:cubicBezTo>
                    <a:pt x="2745653" y="4133208"/>
                    <a:pt x="2946736" y="4711058"/>
                    <a:pt x="2618653" y="5013741"/>
                  </a:cubicBezTo>
                  <a:cubicBezTo>
                    <a:pt x="2290570" y="5316424"/>
                    <a:pt x="1454486" y="5748224"/>
                    <a:pt x="1018453" y="5724941"/>
                  </a:cubicBezTo>
                  <a:cubicBezTo>
                    <a:pt x="582420" y="5701658"/>
                    <a:pt x="-44114" y="5100524"/>
                    <a:pt x="2453" y="4874041"/>
                  </a:cubicBezTo>
                  <a:cubicBezTo>
                    <a:pt x="49020" y="4647558"/>
                    <a:pt x="1043853" y="4431658"/>
                    <a:pt x="1297853" y="4366041"/>
                  </a:cubicBezTo>
                </a:path>
              </a:pathLst>
            </a:cu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8A91A2A-24C6-48FC-B2B7-361E455B4FDC}"/>
                </a:ext>
              </a:extLst>
            </p:cNvPr>
            <p:cNvSpPr/>
            <p:nvPr/>
          </p:nvSpPr>
          <p:spPr>
            <a:xfrm rot="1523472">
              <a:off x="4931964" y="-1113392"/>
              <a:ext cx="6856266" cy="6162465"/>
            </a:xfrm>
            <a:custGeom>
              <a:avLst/>
              <a:gdLst>
                <a:gd name="connsiteX0" fmla="*/ 1262159 w 5485190"/>
                <a:gd name="connsiteY0" fmla="*/ 3876097 h 5237183"/>
                <a:gd name="connsiteX1" fmla="*/ 980219 w 5485190"/>
                <a:gd name="connsiteY1" fmla="*/ 1041457 h 5237183"/>
                <a:gd name="connsiteX2" fmla="*/ 2930939 w 5485190"/>
                <a:gd name="connsiteY2" fmla="*/ 706177 h 5237183"/>
                <a:gd name="connsiteX3" fmla="*/ 3700559 w 5485190"/>
                <a:gd name="connsiteY3" fmla="*/ 50857 h 5237183"/>
                <a:gd name="connsiteX4" fmla="*/ 4919759 w 5485190"/>
                <a:gd name="connsiteY4" fmla="*/ 195637 h 5237183"/>
                <a:gd name="connsiteX5" fmla="*/ 5476019 w 5485190"/>
                <a:gd name="connsiteY5" fmla="*/ 1399597 h 5237183"/>
                <a:gd name="connsiteX6" fmla="*/ 4508279 w 5485190"/>
                <a:gd name="connsiteY6" fmla="*/ 2374957 h 5237183"/>
                <a:gd name="connsiteX7" fmla="*/ 2984279 w 5485190"/>
                <a:gd name="connsiteY7" fmla="*/ 2245417 h 5237183"/>
                <a:gd name="connsiteX8" fmla="*/ 2245139 w 5485190"/>
                <a:gd name="connsiteY8" fmla="*/ 3563677 h 5237183"/>
                <a:gd name="connsiteX9" fmla="*/ 2245139 w 5485190"/>
                <a:gd name="connsiteY9" fmla="*/ 4874317 h 5237183"/>
                <a:gd name="connsiteX10" fmla="*/ 843059 w 5485190"/>
                <a:gd name="connsiteY10" fmla="*/ 5224837 h 5237183"/>
                <a:gd name="connsiteX11" fmla="*/ 4859 w 5485190"/>
                <a:gd name="connsiteY11" fmla="*/ 4546657 h 5237183"/>
                <a:gd name="connsiteX12" fmla="*/ 1208819 w 5485190"/>
                <a:gd name="connsiteY12" fmla="*/ 3700837 h 5237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5190" h="5237183">
                  <a:moveTo>
                    <a:pt x="1262159" y="3876097"/>
                  </a:moveTo>
                  <a:cubicBezTo>
                    <a:pt x="982124" y="2722937"/>
                    <a:pt x="702089" y="1569777"/>
                    <a:pt x="980219" y="1041457"/>
                  </a:cubicBezTo>
                  <a:cubicBezTo>
                    <a:pt x="1258349" y="513137"/>
                    <a:pt x="2477549" y="871277"/>
                    <a:pt x="2930939" y="706177"/>
                  </a:cubicBezTo>
                  <a:cubicBezTo>
                    <a:pt x="3384329" y="541077"/>
                    <a:pt x="3369089" y="135947"/>
                    <a:pt x="3700559" y="50857"/>
                  </a:cubicBezTo>
                  <a:cubicBezTo>
                    <a:pt x="4032029" y="-34233"/>
                    <a:pt x="4623849" y="-29153"/>
                    <a:pt x="4919759" y="195637"/>
                  </a:cubicBezTo>
                  <a:cubicBezTo>
                    <a:pt x="5215669" y="420427"/>
                    <a:pt x="5544599" y="1036377"/>
                    <a:pt x="5476019" y="1399597"/>
                  </a:cubicBezTo>
                  <a:cubicBezTo>
                    <a:pt x="5407439" y="1762817"/>
                    <a:pt x="4923569" y="2233987"/>
                    <a:pt x="4508279" y="2374957"/>
                  </a:cubicBezTo>
                  <a:cubicBezTo>
                    <a:pt x="4092989" y="2515927"/>
                    <a:pt x="3361469" y="2047297"/>
                    <a:pt x="2984279" y="2245417"/>
                  </a:cubicBezTo>
                  <a:cubicBezTo>
                    <a:pt x="2607089" y="2443537"/>
                    <a:pt x="2368329" y="3125527"/>
                    <a:pt x="2245139" y="3563677"/>
                  </a:cubicBezTo>
                  <a:cubicBezTo>
                    <a:pt x="2121949" y="4001827"/>
                    <a:pt x="2478819" y="4597457"/>
                    <a:pt x="2245139" y="4874317"/>
                  </a:cubicBezTo>
                  <a:cubicBezTo>
                    <a:pt x="2011459" y="5151177"/>
                    <a:pt x="1216439" y="5279447"/>
                    <a:pt x="843059" y="5224837"/>
                  </a:cubicBezTo>
                  <a:cubicBezTo>
                    <a:pt x="469679" y="5170227"/>
                    <a:pt x="-56101" y="4800657"/>
                    <a:pt x="4859" y="4546657"/>
                  </a:cubicBezTo>
                  <a:cubicBezTo>
                    <a:pt x="65819" y="4292657"/>
                    <a:pt x="981489" y="3972617"/>
                    <a:pt x="1208819" y="3700837"/>
                  </a:cubicBezTo>
                </a:path>
              </a:pathLst>
            </a:cu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AB222FA-8BC5-4EFE-A9AA-BBE9F7F5F294}"/>
                </a:ext>
              </a:extLst>
            </p:cNvPr>
            <p:cNvSpPr/>
            <p:nvPr/>
          </p:nvSpPr>
          <p:spPr>
            <a:xfrm>
              <a:off x="9053862" y="3387018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CBFD557-AF6D-46A2-B714-296BAC6EBC70}"/>
                </a:ext>
              </a:extLst>
            </p:cNvPr>
            <p:cNvSpPr/>
            <p:nvPr/>
          </p:nvSpPr>
          <p:spPr>
            <a:xfrm>
              <a:off x="11515394" y="4645001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6E558D5-C43C-44D7-8672-3847F93BB38F}"/>
                </a:ext>
              </a:extLst>
            </p:cNvPr>
            <p:cNvSpPr/>
            <p:nvPr/>
          </p:nvSpPr>
          <p:spPr>
            <a:xfrm>
              <a:off x="11545207" y="4996914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086C09A-ED8B-4A3F-AFD9-4F3CBDA45701}"/>
                </a:ext>
              </a:extLst>
            </p:cNvPr>
            <p:cNvSpPr/>
            <p:nvPr/>
          </p:nvSpPr>
          <p:spPr>
            <a:xfrm>
              <a:off x="9395229" y="3480655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FB245E0-64A1-43D8-BE0F-67FF3D720B14}"/>
                </a:ext>
              </a:extLst>
            </p:cNvPr>
            <p:cNvSpPr/>
            <p:nvPr/>
          </p:nvSpPr>
          <p:spPr>
            <a:xfrm>
              <a:off x="10129875" y="3368085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3D4D5B9-7AB0-4CC1-A13D-4ADDBC74C5DE}"/>
                </a:ext>
              </a:extLst>
            </p:cNvPr>
            <p:cNvSpPr/>
            <p:nvPr/>
          </p:nvSpPr>
          <p:spPr>
            <a:xfrm>
              <a:off x="10444200" y="3406185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71E3064-A90A-4D19-9267-D39C4F0CA26A}"/>
                </a:ext>
              </a:extLst>
            </p:cNvPr>
            <p:cNvSpPr/>
            <p:nvPr/>
          </p:nvSpPr>
          <p:spPr>
            <a:xfrm>
              <a:off x="9836710" y="3552655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4ECC9E0-A674-4635-91DD-F0CBF24ED479}"/>
                </a:ext>
              </a:extLst>
            </p:cNvPr>
            <p:cNvSpPr/>
            <p:nvPr/>
          </p:nvSpPr>
          <p:spPr>
            <a:xfrm>
              <a:off x="10073263" y="3758799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0C5B34D-C959-410D-B4C2-7C7A74315375}"/>
                </a:ext>
              </a:extLst>
            </p:cNvPr>
            <p:cNvSpPr/>
            <p:nvPr/>
          </p:nvSpPr>
          <p:spPr>
            <a:xfrm>
              <a:off x="11962613" y="5560672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0AB04B5-2769-4E83-B81B-558AEC08D6D6}"/>
                </a:ext>
              </a:extLst>
            </p:cNvPr>
            <p:cNvSpPr/>
            <p:nvPr/>
          </p:nvSpPr>
          <p:spPr>
            <a:xfrm>
              <a:off x="9628369" y="3368085"/>
              <a:ext cx="90000" cy="90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DD18A6B-2145-44E6-AFC8-1035C0F72F0A}"/>
                </a:ext>
              </a:extLst>
            </p:cNvPr>
            <p:cNvSpPr/>
            <p:nvPr/>
          </p:nvSpPr>
          <p:spPr>
            <a:xfrm>
              <a:off x="10148526" y="3149359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5C9F61A-41AE-4BC0-BF36-937CE2B7AC82}"/>
                </a:ext>
              </a:extLst>
            </p:cNvPr>
            <p:cNvSpPr/>
            <p:nvPr/>
          </p:nvSpPr>
          <p:spPr>
            <a:xfrm>
              <a:off x="11908613" y="4273526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CE616C0A-CC34-482F-B51E-1213B7C66279}"/>
                </a:ext>
              </a:extLst>
            </p:cNvPr>
            <p:cNvSpPr/>
            <p:nvPr/>
          </p:nvSpPr>
          <p:spPr>
            <a:xfrm>
              <a:off x="11737829" y="5066724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D9079C7-16D4-4A1A-91CB-1281F414E691}"/>
                </a:ext>
              </a:extLst>
            </p:cNvPr>
            <p:cNvSpPr/>
            <p:nvPr/>
          </p:nvSpPr>
          <p:spPr>
            <a:xfrm>
              <a:off x="11353610" y="4943274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5E3DFA9-0EC6-4201-9519-8D4142D64CCE}"/>
                </a:ext>
              </a:extLst>
            </p:cNvPr>
            <p:cNvSpPr/>
            <p:nvPr/>
          </p:nvSpPr>
          <p:spPr>
            <a:xfrm>
              <a:off x="11381393" y="5358634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13D8EEE-9173-4CFD-9928-E7B9BBA7CE07}"/>
                </a:ext>
              </a:extLst>
            </p:cNvPr>
            <p:cNvSpPr/>
            <p:nvPr/>
          </p:nvSpPr>
          <p:spPr>
            <a:xfrm>
              <a:off x="7072971" y="6015644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9C47CEC-C6CA-46D7-A641-EB760E9D46E6}"/>
                </a:ext>
              </a:extLst>
            </p:cNvPr>
            <p:cNvSpPr/>
            <p:nvPr/>
          </p:nvSpPr>
          <p:spPr>
            <a:xfrm>
              <a:off x="7550855" y="5852544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F939934-C02B-4D83-9770-EDC352AB54E1}"/>
                </a:ext>
              </a:extLst>
            </p:cNvPr>
            <p:cNvSpPr/>
            <p:nvPr/>
          </p:nvSpPr>
          <p:spPr>
            <a:xfrm>
              <a:off x="7865180" y="5890644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BA4CEA5-A8A2-4A40-AADF-792A5D6F16A4}"/>
                </a:ext>
              </a:extLst>
            </p:cNvPr>
            <p:cNvSpPr/>
            <p:nvPr/>
          </p:nvSpPr>
          <p:spPr>
            <a:xfrm>
              <a:off x="6723341" y="6087644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1A980C8E-7FF1-4BDE-9155-97BDBD4DB157}"/>
                </a:ext>
              </a:extLst>
            </p:cNvPr>
            <p:cNvSpPr/>
            <p:nvPr/>
          </p:nvSpPr>
          <p:spPr>
            <a:xfrm>
              <a:off x="6880687" y="6237589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DEF2A91-31CC-475F-978C-45B948283C5A}"/>
                </a:ext>
              </a:extLst>
            </p:cNvPr>
            <p:cNvSpPr/>
            <p:nvPr/>
          </p:nvSpPr>
          <p:spPr>
            <a:xfrm>
              <a:off x="11800829" y="5858945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E64A6AE2-6303-438C-8A05-7761E00F27D1}"/>
                </a:ext>
              </a:extLst>
            </p:cNvPr>
            <p:cNvSpPr/>
            <p:nvPr/>
          </p:nvSpPr>
          <p:spPr>
            <a:xfrm>
              <a:off x="7330805" y="5986445"/>
              <a:ext cx="90000" cy="90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2A3CD44F-B8B3-47C1-B439-A5B9EDCD2490}"/>
                </a:ext>
              </a:extLst>
            </p:cNvPr>
            <p:cNvSpPr/>
            <p:nvPr/>
          </p:nvSpPr>
          <p:spPr>
            <a:xfrm>
              <a:off x="6496537" y="6447971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FB33FB3-430D-4301-BF9F-4ADD02D457A0}"/>
                </a:ext>
              </a:extLst>
            </p:cNvPr>
            <p:cNvSpPr/>
            <p:nvPr/>
          </p:nvSpPr>
          <p:spPr>
            <a:xfrm>
              <a:off x="11746829" y="4571799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B8A3B45-BF75-4038-B054-222B2718F113}"/>
                </a:ext>
              </a:extLst>
            </p:cNvPr>
            <p:cNvSpPr/>
            <p:nvPr/>
          </p:nvSpPr>
          <p:spPr>
            <a:xfrm>
              <a:off x="11291393" y="5664876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E0F4D31-DCAB-41E1-90F2-3C8F9E58D758}"/>
                </a:ext>
              </a:extLst>
            </p:cNvPr>
            <p:cNvSpPr/>
            <p:nvPr/>
          </p:nvSpPr>
          <p:spPr>
            <a:xfrm>
              <a:off x="10934957" y="5956786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B12D8D5-49E0-47BA-B8C9-5CF675FB014B}"/>
                </a:ext>
              </a:extLst>
            </p:cNvPr>
            <p:cNvSpPr/>
            <p:nvPr/>
          </p:nvSpPr>
          <p:spPr>
            <a:xfrm>
              <a:off x="11082065" y="5744918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E6A4E3AE-29EF-4DA1-9034-4B65F5FE2725}"/>
                </a:ext>
              </a:extLst>
            </p:cNvPr>
            <p:cNvSpPr/>
            <p:nvPr/>
          </p:nvSpPr>
          <p:spPr>
            <a:xfrm>
              <a:off x="7024121" y="5470324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BD8AD0EB-A0C0-4853-97C2-2C129D312D46}"/>
                </a:ext>
              </a:extLst>
            </p:cNvPr>
            <p:cNvSpPr/>
            <p:nvPr/>
          </p:nvSpPr>
          <p:spPr>
            <a:xfrm>
              <a:off x="7338446" y="5698924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1A4A498C-B43D-47F3-B12E-07C19F9FD5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377"/>
            <a:stretch/>
          </p:blipFill>
          <p:spPr>
            <a:xfrm>
              <a:off x="6096000" y="4378150"/>
              <a:ext cx="1415037" cy="1619121"/>
            </a:xfrm>
            <a:prstGeom prst="rect">
              <a:avLst/>
            </a:prstGeom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3E150BD8-4D07-44D1-8FB8-4802F0A26C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928" t="5418"/>
            <a:stretch/>
          </p:blipFill>
          <p:spPr>
            <a:xfrm>
              <a:off x="6096000" y="-9988"/>
              <a:ext cx="1044643" cy="1303025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C74F6469-0AB5-4447-84F6-B9862B6421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" r="33445"/>
            <a:stretch/>
          </p:blipFill>
          <p:spPr>
            <a:xfrm>
              <a:off x="11403211" y="5488208"/>
              <a:ext cx="788789" cy="1192859"/>
            </a:xfrm>
            <a:prstGeom prst="rect">
              <a:avLst/>
            </a:prstGeom>
          </p:spPr>
        </p:pic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5509C10E-2416-48B9-9103-5FCEAFA20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19455" y="1642187"/>
              <a:ext cx="1534808" cy="1565301"/>
            </a:xfrm>
            <a:prstGeom prst="rect">
              <a:avLst/>
            </a:prstGeom>
            <a:effectLst>
              <a:glow rad="63500">
                <a:srgbClr val="3A4DBE"/>
              </a:glow>
            </a:effectLst>
          </p:spPr>
        </p:pic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5831F636-3FC8-4054-94CB-44047B992A24}"/>
                </a:ext>
              </a:extLst>
            </p:cNvPr>
            <p:cNvSpPr/>
            <p:nvPr/>
          </p:nvSpPr>
          <p:spPr>
            <a:xfrm>
              <a:off x="6196250" y="1500680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95604C18-557B-49B9-B7E0-B6306196FE49}"/>
                </a:ext>
              </a:extLst>
            </p:cNvPr>
            <p:cNvSpPr/>
            <p:nvPr/>
          </p:nvSpPr>
          <p:spPr>
            <a:xfrm>
              <a:off x="6537617" y="1594317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4CC293DB-B70A-418F-BE9C-30DE57AAF468}"/>
                </a:ext>
              </a:extLst>
            </p:cNvPr>
            <p:cNvSpPr/>
            <p:nvPr/>
          </p:nvSpPr>
          <p:spPr>
            <a:xfrm>
              <a:off x="6891581" y="1317776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AC676DD0-B79D-494B-B061-19937DAA6CB6}"/>
                </a:ext>
              </a:extLst>
            </p:cNvPr>
            <p:cNvSpPr/>
            <p:nvPr/>
          </p:nvSpPr>
          <p:spPr>
            <a:xfrm>
              <a:off x="7345630" y="849245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7DFE3EFF-A1B4-4065-8498-166788DA95F1}"/>
                </a:ext>
              </a:extLst>
            </p:cNvPr>
            <p:cNvSpPr/>
            <p:nvPr/>
          </p:nvSpPr>
          <p:spPr>
            <a:xfrm>
              <a:off x="7118822" y="1159686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5EA1E2F-062C-40EE-BE87-DF9AD0F42152}"/>
                </a:ext>
              </a:extLst>
            </p:cNvPr>
            <p:cNvSpPr/>
            <p:nvPr/>
          </p:nvSpPr>
          <p:spPr>
            <a:xfrm>
              <a:off x="7355375" y="1365830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E8EC023C-5C9B-4361-B77F-5D7CD0A65DD6}"/>
                </a:ext>
              </a:extLst>
            </p:cNvPr>
            <p:cNvSpPr/>
            <p:nvPr/>
          </p:nvSpPr>
          <p:spPr>
            <a:xfrm>
              <a:off x="6390075" y="1317776"/>
              <a:ext cx="90000" cy="90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65BE2E7-3F1A-49AD-BC84-B6028C7D995C}"/>
                </a:ext>
              </a:extLst>
            </p:cNvPr>
            <p:cNvSpPr/>
            <p:nvPr/>
          </p:nvSpPr>
          <p:spPr>
            <a:xfrm>
              <a:off x="7409375" y="1655222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77DD3A20-D572-4D2D-9608-5F1BAFF55B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47595"/>
            <a:stretch/>
          </p:blipFill>
          <p:spPr>
            <a:xfrm rot="16200000">
              <a:off x="11479316" y="967346"/>
              <a:ext cx="939942" cy="492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012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DBB56C-F509-4220-9CC4-5522D6F3FF00}"/>
              </a:ext>
            </a:extLst>
          </p:cNvPr>
          <p:cNvSpPr/>
          <p:nvPr/>
        </p:nvSpPr>
        <p:spPr>
          <a:xfrm rot="19781609">
            <a:off x="4791785" y="13651"/>
            <a:ext cx="5485190" cy="5237183"/>
          </a:xfrm>
          <a:custGeom>
            <a:avLst/>
            <a:gdLst>
              <a:gd name="connsiteX0" fmla="*/ 1262159 w 5485190"/>
              <a:gd name="connsiteY0" fmla="*/ 3876097 h 5237183"/>
              <a:gd name="connsiteX1" fmla="*/ 980219 w 5485190"/>
              <a:gd name="connsiteY1" fmla="*/ 1041457 h 5237183"/>
              <a:gd name="connsiteX2" fmla="*/ 2930939 w 5485190"/>
              <a:gd name="connsiteY2" fmla="*/ 706177 h 5237183"/>
              <a:gd name="connsiteX3" fmla="*/ 3700559 w 5485190"/>
              <a:gd name="connsiteY3" fmla="*/ 50857 h 5237183"/>
              <a:gd name="connsiteX4" fmla="*/ 4919759 w 5485190"/>
              <a:gd name="connsiteY4" fmla="*/ 195637 h 5237183"/>
              <a:gd name="connsiteX5" fmla="*/ 5476019 w 5485190"/>
              <a:gd name="connsiteY5" fmla="*/ 1399597 h 5237183"/>
              <a:gd name="connsiteX6" fmla="*/ 4508279 w 5485190"/>
              <a:gd name="connsiteY6" fmla="*/ 2374957 h 5237183"/>
              <a:gd name="connsiteX7" fmla="*/ 2984279 w 5485190"/>
              <a:gd name="connsiteY7" fmla="*/ 2245417 h 5237183"/>
              <a:gd name="connsiteX8" fmla="*/ 2245139 w 5485190"/>
              <a:gd name="connsiteY8" fmla="*/ 3563677 h 5237183"/>
              <a:gd name="connsiteX9" fmla="*/ 2245139 w 5485190"/>
              <a:gd name="connsiteY9" fmla="*/ 4874317 h 5237183"/>
              <a:gd name="connsiteX10" fmla="*/ 843059 w 5485190"/>
              <a:gd name="connsiteY10" fmla="*/ 5224837 h 5237183"/>
              <a:gd name="connsiteX11" fmla="*/ 4859 w 5485190"/>
              <a:gd name="connsiteY11" fmla="*/ 4546657 h 5237183"/>
              <a:gd name="connsiteX12" fmla="*/ 1208819 w 5485190"/>
              <a:gd name="connsiteY12" fmla="*/ 3700837 h 5237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85190" h="5237183">
                <a:moveTo>
                  <a:pt x="1262159" y="3876097"/>
                </a:moveTo>
                <a:cubicBezTo>
                  <a:pt x="982124" y="2722937"/>
                  <a:pt x="702089" y="1569777"/>
                  <a:pt x="980219" y="1041457"/>
                </a:cubicBezTo>
                <a:cubicBezTo>
                  <a:pt x="1258349" y="513137"/>
                  <a:pt x="2477549" y="871277"/>
                  <a:pt x="2930939" y="706177"/>
                </a:cubicBezTo>
                <a:cubicBezTo>
                  <a:pt x="3384329" y="541077"/>
                  <a:pt x="3369089" y="135947"/>
                  <a:pt x="3700559" y="50857"/>
                </a:cubicBezTo>
                <a:cubicBezTo>
                  <a:pt x="4032029" y="-34233"/>
                  <a:pt x="4623849" y="-29153"/>
                  <a:pt x="4919759" y="195637"/>
                </a:cubicBezTo>
                <a:cubicBezTo>
                  <a:pt x="5215669" y="420427"/>
                  <a:pt x="5544599" y="1036377"/>
                  <a:pt x="5476019" y="1399597"/>
                </a:cubicBezTo>
                <a:cubicBezTo>
                  <a:pt x="5407439" y="1762817"/>
                  <a:pt x="4923569" y="2233987"/>
                  <a:pt x="4508279" y="2374957"/>
                </a:cubicBezTo>
                <a:cubicBezTo>
                  <a:pt x="4092989" y="2515927"/>
                  <a:pt x="3361469" y="2047297"/>
                  <a:pt x="2984279" y="2245417"/>
                </a:cubicBezTo>
                <a:cubicBezTo>
                  <a:pt x="2607089" y="2443537"/>
                  <a:pt x="2368329" y="3125527"/>
                  <a:pt x="2245139" y="3563677"/>
                </a:cubicBezTo>
                <a:cubicBezTo>
                  <a:pt x="2121949" y="4001827"/>
                  <a:pt x="2478819" y="4597457"/>
                  <a:pt x="2245139" y="4874317"/>
                </a:cubicBezTo>
                <a:cubicBezTo>
                  <a:pt x="2011459" y="5151177"/>
                  <a:pt x="1216439" y="5279447"/>
                  <a:pt x="843059" y="5224837"/>
                </a:cubicBezTo>
                <a:cubicBezTo>
                  <a:pt x="469679" y="5170227"/>
                  <a:pt x="-56101" y="4800657"/>
                  <a:pt x="4859" y="4546657"/>
                </a:cubicBezTo>
                <a:cubicBezTo>
                  <a:pt x="65819" y="4292657"/>
                  <a:pt x="981489" y="3972617"/>
                  <a:pt x="1208819" y="3700837"/>
                </a:cubicBezTo>
              </a:path>
            </a:pathLst>
          </a:cu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21B7B7-3662-47F3-B52C-90AE4F6793DD}"/>
              </a:ext>
            </a:extLst>
          </p:cNvPr>
          <p:cNvSpPr txBox="1"/>
          <p:nvPr/>
        </p:nvSpPr>
        <p:spPr>
          <a:xfrm>
            <a:off x="447683" y="1168505"/>
            <a:ext cx="4739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793E8E"/>
                </a:solidFill>
                <a:latin typeface="Lato" panose="020F0502020204030203" pitchFamily="34" charset="0"/>
              </a:rPr>
              <a:t>Forgot password</a:t>
            </a:r>
            <a:endParaRPr lang="en-IL" sz="4000" dirty="0">
              <a:solidFill>
                <a:srgbClr val="793E8E"/>
              </a:solidFill>
              <a:latin typeface="Lato" panose="020F050202020403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5343CB8-E856-4D1D-8190-4FA0434E3F05}"/>
              </a:ext>
            </a:extLst>
          </p:cNvPr>
          <p:cNvSpPr txBox="1"/>
          <p:nvPr/>
        </p:nvSpPr>
        <p:spPr>
          <a:xfrm>
            <a:off x="447683" y="3248586"/>
            <a:ext cx="286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Lato" panose="020F0502020204030203" pitchFamily="34" charset="0"/>
              </a:rPr>
              <a:t>Enter your verification code</a:t>
            </a:r>
            <a:endParaRPr lang="en-IL" sz="1400" b="1" dirty="0">
              <a:latin typeface="Lato" panose="020F050202020403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C69FEBA-91FC-4F59-9E24-F931278BA42F}"/>
              </a:ext>
            </a:extLst>
          </p:cNvPr>
          <p:cNvSpPr/>
          <p:nvPr/>
        </p:nvSpPr>
        <p:spPr>
          <a:xfrm>
            <a:off x="447683" y="4094369"/>
            <a:ext cx="4680000" cy="1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68C627E-8839-4109-BE5C-5A59590EC76B}"/>
              </a:ext>
            </a:extLst>
          </p:cNvPr>
          <p:cNvSpPr txBox="1"/>
          <p:nvPr/>
        </p:nvSpPr>
        <p:spPr>
          <a:xfrm>
            <a:off x="447683" y="3759554"/>
            <a:ext cx="2869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rPr>
              <a:t>Enter the code</a:t>
            </a:r>
            <a:endParaRPr lang="en-IL" sz="12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32671A2-36AF-4CE1-814F-F2E758B148EB}"/>
              </a:ext>
            </a:extLst>
          </p:cNvPr>
          <p:cNvSpPr/>
          <p:nvPr/>
        </p:nvSpPr>
        <p:spPr>
          <a:xfrm>
            <a:off x="447683" y="5617133"/>
            <a:ext cx="1286178" cy="346036"/>
          </a:xfrm>
          <a:prstGeom prst="rect">
            <a:avLst/>
          </a:prstGeom>
          <a:solidFill>
            <a:srgbClr val="793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ato" panose="020F0502020204030203" pitchFamily="34" charset="0"/>
              </a:rPr>
              <a:t>Next</a:t>
            </a:r>
            <a:endParaRPr lang="en-IL" sz="1400" dirty="0">
              <a:latin typeface="Lato" panose="020F0502020204030203" pitchFamily="34" charset="0"/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58BEDFFD-A378-40D5-9256-FF489511C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50" y="299587"/>
            <a:ext cx="3619010" cy="621188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792FCF80-3D89-4CAC-907F-0E5D4CAB15B2}"/>
              </a:ext>
            </a:extLst>
          </p:cNvPr>
          <p:cNvSpPr txBox="1"/>
          <p:nvPr/>
        </p:nvSpPr>
        <p:spPr>
          <a:xfrm>
            <a:off x="446255" y="2503673"/>
            <a:ext cx="4906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" panose="020F0502020204030203" pitchFamily="34" charset="0"/>
              </a:rPr>
              <a:t>An email with a verification code has been sent to you</a:t>
            </a:r>
            <a:endParaRPr lang="en-IL" sz="1400" dirty="0">
              <a:latin typeface="Lato" panose="020F0502020204030203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2F4401D-F0C8-40F6-9F93-890DCB39B0B8}"/>
              </a:ext>
            </a:extLst>
          </p:cNvPr>
          <p:cNvGrpSpPr/>
          <p:nvPr/>
        </p:nvGrpSpPr>
        <p:grpSpPr>
          <a:xfrm>
            <a:off x="4931964" y="-1113392"/>
            <a:ext cx="9458772" cy="9133888"/>
            <a:chOff x="4931964" y="-1113392"/>
            <a:chExt cx="9458772" cy="9133888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9AFD63E-A103-43A2-8456-D5939E0A5859}"/>
                </a:ext>
              </a:extLst>
            </p:cNvPr>
            <p:cNvSpPr/>
            <p:nvPr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gradFill flip="none" rotWithShape="1">
              <a:gsLst>
                <a:gs pos="0">
                  <a:srgbClr val="1E183C"/>
                </a:gs>
                <a:gs pos="50000">
                  <a:srgbClr val="4D2563"/>
                </a:gs>
                <a:gs pos="100000">
                  <a:srgbClr val="6C2463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C373F46-094C-42AB-A5CF-791DA8CC2935}"/>
                </a:ext>
              </a:extLst>
            </p:cNvPr>
            <p:cNvSpPr/>
            <p:nvPr/>
          </p:nvSpPr>
          <p:spPr>
            <a:xfrm rot="964588">
              <a:off x="6641666" y="2294652"/>
              <a:ext cx="7749070" cy="5725844"/>
            </a:xfrm>
            <a:custGeom>
              <a:avLst/>
              <a:gdLst>
                <a:gd name="connsiteX0" fmla="*/ 1285153 w 7749070"/>
                <a:gd name="connsiteY0" fmla="*/ 4416841 h 5725844"/>
                <a:gd name="connsiteX1" fmla="*/ 1513753 w 7749070"/>
                <a:gd name="connsiteY1" fmla="*/ 2854741 h 5725844"/>
                <a:gd name="connsiteX2" fmla="*/ 2466253 w 7749070"/>
                <a:gd name="connsiteY2" fmla="*/ 3337341 h 5725844"/>
                <a:gd name="connsiteX3" fmla="*/ 3329853 w 7749070"/>
                <a:gd name="connsiteY3" fmla="*/ 3172241 h 5725844"/>
                <a:gd name="connsiteX4" fmla="*/ 4549053 w 7749070"/>
                <a:gd name="connsiteY4" fmla="*/ 1076741 h 5725844"/>
                <a:gd name="connsiteX5" fmla="*/ 6593753 w 7749070"/>
                <a:gd name="connsiteY5" fmla="*/ 9941 h 5725844"/>
                <a:gd name="connsiteX6" fmla="*/ 7127153 w 7749070"/>
                <a:gd name="connsiteY6" fmla="*/ 1660941 h 5725844"/>
                <a:gd name="connsiteX7" fmla="*/ 7685953 w 7749070"/>
                <a:gd name="connsiteY7" fmla="*/ 3197641 h 5725844"/>
                <a:gd name="connsiteX8" fmla="*/ 5539653 w 7749070"/>
                <a:gd name="connsiteY8" fmla="*/ 4086641 h 5725844"/>
                <a:gd name="connsiteX9" fmla="*/ 4066453 w 7749070"/>
                <a:gd name="connsiteY9" fmla="*/ 3667541 h 5725844"/>
                <a:gd name="connsiteX10" fmla="*/ 2986953 w 7749070"/>
                <a:gd name="connsiteY10" fmla="*/ 3908841 h 5725844"/>
                <a:gd name="connsiteX11" fmla="*/ 2618653 w 7749070"/>
                <a:gd name="connsiteY11" fmla="*/ 5013741 h 5725844"/>
                <a:gd name="connsiteX12" fmla="*/ 1018453 w 7749070"/>
                <a:gd name="connsiteY12" fmla="*/ 5724941 h 5725844"/>
                <a:gd name="connsiteX13" fmla="*/ 2453 w 7749070"/>
                <a:gd name="connsiteY13" fmla="*/ 4874041 h 5725844"/>
                <a:gd name="connsiteX14" fmla="*/ 1297853 w 7749070"/>
                <a:gd name="connsiteY14" fmla="*/ 4366041 h 572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49070" h="5725844">
                  <a:moveTo>
                    <a:pt x="1285153" y="4416841"/>
                  </a:moveTo>
                  <a:cubicBezTo>
                    <a:pt x="1301028" y="3725749"/>
                    <a:pt x="1316903" y="3034658"/>
                    <a:pt x="1513753" y="2854741"/>
                  </a:cubicBezTo>
                  <a:cubicBezTo>
                    <a:pt x="1710603" y="2674824"/>
                    <a:pt x="2163570" y="3284424"/>
                    <a:pt x="2466253" y="3337341"/>
                  </a:cubicBezTo>
                  <a:cubicBezTo>
                    <a:pt x="2768936" y="3390258"/>
                    <a:pt x="2982720" y="3549008"/>
                    <a:pt x="3329853" y="3172241"/>
                  </a:cubicBezTo>
                  <a:cubicBezTo>
                    <a:pt x="3676986" y="2795474"/>
                    <a:pt x="4005070" y="1603791"/>
                    <a:pt x="4549053" y="1076741"/>
                  </a:cubicBezTo>
                  <a:cubicBezTo>
                    <a:pt x="5093036" y="549691"/>
                    <a:pt x="6164070" y="-87426"/>
                    <a:pt x="6593753" y="9941"/>
                  </a:cubicBezTo>
                  <a:cubicBezTo>
                    <a:pt x="7023436" y="107308"/>
                    <a:pt x="6945120" y="1129658"/>
                    <a:pt x="7127153" y="1660941"/>
                  </a:cubicBezTo>
                  <a:cubicBezTo>
                    <a:pt x="7309186" y="2192224"/>
                    <a:pt x="7950536" y="2793358"/>
                    <a:pt x="7685953" y="3197641"/>
                  </a:cubicBezTo>
                  <a:cubicBezTo>
                    <a:pt x="7421370" y="3601924"/>
                    <a:pt x="6142903" y="4008324"/>
                    <a:pt x="5539653" y="4086641"/>
                  </a:cubicBezTo>
                  <a:cubicBezTo>
                    <a:pt x="4936403" y="4164958"/>
                    <a:pt x="4491903" y="3697174"/>
                    <a:pt x="4066453" y="3667541"/>
                  </a:cubicBezTo>
                  <a:cubicBezTo>
                    <a:pt x="3641003" y="3637908"/>
                    <a:pt x="3228253" y="3684474"/>
                    <a:pt x="2986953" y="3908841"/>
                  </a:cubicBezTo>
                  <a:cubicBezTo>
                    <a:pt x="2745653" y="4133208"/>
                    <a:pt x="2946736" y="4711058"/>
                    <a:pt x="2618653" y="5013741"/>
                  </a:cubicBezTo>
                  <a:cubicBezTo>
                    <a:pt x="2290570" y="5316424"/>
                    <a:pt x="1454486" y="5748224"/>
                    <a:pt x="1018453" y="5724941"/>
                  </a:cubicBezTo>
                  <a:cubicBezTo>
                    <a:pt x="582420" y="5701658"/>
                    <a:pt x="-44114" y="5100524"/>
                    <a:pt x="2453" y="4874041"/>
                  </a:cubicBezTo>
                  <a:cubicBezTo>
                    <a:pt x="49020" y="4647558"/>
                    <a:pt x="1043853" y="4431658"/>
                    <a:pt x="1297853" y="4366041"/>
                  </a:cubicBezTo>
                </a:path>
              </a:pathLst>
            </a:cu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8A91A2A-24C6-48FC-B2B7-361E455B4FDC}"/>
                </a:ext>
              </a:extLst>
            </p:cNvPr>
            <p:cNvSpPr/>
            <p:nvPr/>
          </p:nvSpPr>
          <p:spPr>
            <a:xfrm rot="1523472">
              <a:off x="4931964" y="-1113392"/>
              <a:ext cx="6856266" cy="6162465"/>
            </a:xfrm>
            <a:custGeom>
              <a:avLst/>
              <a:gdLst>
                <a:gd name="connsiteX0" fmla="*/ 1262159 w 5485190"/>
                <a:gd name="connsiteY0" fmla="*/ 3876097 h 5237183"/>
                <a:gd name="connsiteX1" fmla="*/ 980219 w 5485190"/>
                <a:gd name="connsiteY1" fmla="*/ 1041457 h 5237183"/>
                <a:gd name="connsiteX2" fmla="*/ 2930939 w 5485190"/>
                <a:gd name="connsiteY2" fmla="*/ 706177 h 5237183"/>
                <a:gd name="connsiteX3" fmla="*/ 3700559 w 5485190"/>
                <a:gd name="connsiteY3" fmla="*/ 50857 h 5237183"/>
                <a:gd name="connsiteX4" fmla="*/ 4919759 w 5485190"/>
                <a:gd name="connsiteY4" fmla="*/ 195637 h 5237183"/>
                <a:gd name="connsiteX5" fmla="*/ 5476019 w 5485190"/>
                <a:gd name="connsiteY5" fmla="*/ 1399597 h 5237183"/>
                <a:gd name="connsiteX6" fmla="*/ 4508279 w 5485190"/>
                <a:gd name="connsiteY6" fmla="*/ 2374957 h 5237183"/>
                <a:gd name="connsiteX7" fmla="*/ 2984279 w 5485190"/>
                <a:gd name="connsiteY7" fmla="*/ 2245417 h 5237183"/>
                <a:gd name="connsiteX8" fmla="*/ 2245139 w 5485190"/>
                <a:gd name="connsiteY8" fmla="*/ 3563677 h 5237183"/>
                <a:gd name="connsiteX9" fmla="*/ 2245139 w 5485190"/>
                <a:gd name="connsiteY9" fmla="*/ 4874317 h 5237183"/>
                <a:gd name="connsiteX10" fmla="*/ 843059 w 5485190"/>
                <a:gd name="connsiteY10" fmla="*/ 5224837 h 5237183"/>
                <a:gd name="connsiteX11" fmla="*/ 4859 w 5485190"/>
                <a:gd name="connsiteY11" fmla="*/ 4546657 h 5237183"/>
                <a:gd name="connsiteX12" fmla="*/ 1208819 w 5485190"/>
                <a:gd name="connsiteY12" fmla="*/ 3700837 h 5237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5190" h="5237183">
                  <a:moveTo>
                    <a:pt x="1262159" y="3876097"/>
                  </a:moveTo>
                  <a:cubicBezTo>
                    <a:pt x="982124" y="2722937"/>
                    <a:pt x="702089" y="1569777"/>
                    <a:pt x="980219" y="1041457"/>
                  </a:cubicBezTo>
                  <a:cubicBezTo>
                    <a:pt x="1258349" y="513137"/>
                    <a:pt x="2477549" y="871277"/>
                    <a:pt x="2930939" y="706177"/>
                  </a:cubicBezTo>
                  <a:cubicBezTo>
                    <a:pt x="3384329" y="541077"/>
                    <a:pt x="3369089" y="135947"/>
                    <a:pt x="3700559" y="50857"/>
                  </a:cubicBezTo>
                  <a:cubicBezTo>
                    <a:pt x="4032029" y="-34233"/>
                    <a:pt x="4623849" y="-29153"/>
                    <a:pt x="4919759" y="195637"/>
                  </a:cubicBezTo>
                  <a:cubicBezTo>
                    <a:pt x="5215669" y="420427"/>
                    <a:pt x="5544599" y="1036377"/>
                    <a:pt x="5476019" y="1399597"/>
                  </a:cubicBezTo>
                  <a:cubicBezTo>
                    <a:pt x="5407439" y="1762817"/>
                    <a:pt x="4923569" y="2233987"/>
                    <a:pt x="4508279" y="2374957"/>
                  </a:cubicBezTo>
                  <a:cubicBezTo>
                    <a:pt x="4092989" y="2515927"/>
                    <a:pt x="3361469" y="2047297"/>
                    <a:pt x="2984279" y="2245417"/>
                  </a:cubicBezTo>
                  <a:cubicBezTo>
                    <a:pt x="2607089" y="2443537"/>
                    <a:pt x="2368329" y="3125527"/>
                    <a:pt x="2245139" y="3563677"/>
                  </a:cubicBezTo>
                  <a:cubicBezTo>
                    <a:pt x="2121949" y="4001827"/>
                    <a:pt x="2478819" y="4597457"/>
                    <a:pt x="2245139" y="4874317"/>
                  </a:cubicBezTo>
                  <a:cubicBezTo>
                    <a:pt x="2011459" y="5151177"/>
                    <a:pt x="1216439" y="5279447"/>
                    <a:pt x="843059" y="5224837"/>
                  </a:cubicBezTo>
                  <a:cubicBezTo>
                    <a:pt x="469679" y="5170227"/>
                    <a:pt x="-56101" y="4800657"/>
                    <a:pt x="4859" y="4546657"/>
                  </a:cubicBezTo>
                  <a:cubicBezTo>
                    <a:pt x="65819" y="4292657"/>
                    <a:pt x="981489" y="3972617"/>
                    <a:pt x="1208819" y="3700837"/>
                  </a:cubicBezTo>
                </a:path>
              </a:pathLst>
            </a:cu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AB222FA-8BC5-4EFE-A9AA-BBE9F7F5F294}"/>
                </a:ext>
              </a:extLst>
            </p:cNvPr>
            <p:cNvSpPr/>
            <p:nvPr/>
          </p:nvSpPr>
          <p:spPr>
            <a:xfrm>
              <a:off x="9053862" y="3387018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CBFD557-AF6D-46A2-B714-296BAC6EBC70}"/>
                </a:ext>
              </a:extLst>
            </p:cNvPr>
            <p:cNvSpPr/>
            <p:nvPr/>
          </p:nvSpPr>
          <p:spPr>
            <a:xfrm>
              <a:off x="11515394" y="4645001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6E558D5-C43C-44D7-8672-3847F93BB38F}"/>
                </a:ext>
              </a:extLst>
            </p:cNvPr>
            <p:cNvSpPr/>
            <p:nvPr/>
          </p:nvSpPr>
          <p:spPr>
            <a:xfrm>
              <a:off x="11545207" y="4996914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086C09A-ED8B-4A3F-AFD9-4F3CBDA45701}"/>
                </a:ext>
              </a:extLst>
            </p:cNvPr>
            <p:cNvSpPr/>
            <p:nvPr/>
          </p:nvSpPr>
          <p:spPr>
            <a:xfrm>
              <a:off x="9395229" y="3480655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FB245E0-64A1-43D8-BE0F-67FF3D720B14}"/>
                </a:ext>
              </a:extLst>
            </p:cNvPr>
            <p:cNvSpPr/>
            <p:nvPr/>
          </p:nvSpPr>
          <p:spPr>
            <a:xfrm>
              <a:off x="10129875" y="3368085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3D4D5B9-7AB0-4CC1-A13D-4ADDBC74C5DE}"/>
                </a:ext>
              </a:extLst>
            </p:cNvPr>
            <p:cNvSpPr/>
            <p:nvPr/>
          </p:nvSpPr>
          <p:spPr>
            <a:xfrm>
              <a:off x="10444200" y="3406185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71E3064-A90A-4D19-9267-D39C4F0CA26A}"/>
                </a:ext>
              </a:extLst>
            </p:cNvPr>
            <p:cNvSpPr/>
            <p:nvPr/>
          </p:nvSpPr>
          <p:spPr>
            <a:xfrm>
              <a:off x="9836710" y="3552655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4ECC9E0-A674-4635-91DD-F0CBF24ED479}"/>
                </a:ext>
              </a:extLst>
            </p:cNvPr>
            <p:cNvSpPr/>
            <p:nvPr/>
          </p:nvSpPr>
          <p:spPr>
            <a:xfrm>
              <a:off x="10073263" y="3758799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0C5B34D-C959-410D-B4C2-7C7A74315375}"/>
                </a:ext>
              </a:extLst>
            </p:cNvPr>
            <p:cNvSpPr/>
            <p:nvPr/>
          </p:nvSpPr>
          <p:spPr>
            <a:xfrm>
              <a:off x="11962613" y="5560672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0AB04B5-2769-4E83-B81B-558AEC08D6D6}"/>
                </a:ext>
              </a:extLst>
            </p:cNvPr>
            <p:cNvSpPr/>
            <p:nvPr/>
          </p:nvSpPr>
          <p:spPr>
            <a:xfrm>
              <a:off x="9628369" y="3368085"/>
              <a:ext cx="90000" cy="90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DD18A6B-2145-44E6-AFC8-1035C0F72F0A}"/>
                </a:ext>
              </a:extLst>
            </p:cNvPr>
            <p:cNvSpPr/>
            <p:nvPr/>
          </p:nvSpPr>
          <p:spPr>
            <a:xfrm>
              <a:off x="10148526" y="3149359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5C9F61A-41AE-4BC0-BF36-937CE2B7AC82}"/>
                </a:ext>
              </a:extLst>
            </p:cNvPr>
            <p:cNvSpPr/>
            <p:nvPr/>
          </p:nvSpPr>
          <p:spPr>
            <a:xfrm>
              <a:off x="11908613" y="4273526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CE616C0A-CC34-482F-B51E-1213B7C66279}"/>
                </a:ext>
              </a:extLst>
            </p:cNvPr>
            <p:cNvSpPr/>
            <p:nvPr/>
          </p:nvSpPr>
          <p:spPr>
            <a:xfrm>
              <a:off x="11737829" y="5066724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D9079C7-16D4-4A1A-91CB-1281F414E691}"/>
                </a:ext>
              </a:extLst>
            </p:cNvPr>
            <p:cNvSpPr/>
            <p:nvPr/>
          </p:nvSpPr>
          <p:spPr>
            <a:xfrm>
              <a:off x="11353610" y="4943274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5E3DFA9-0EC6-4201-9519-8D4142D64CCE}"/>
                </a:ext>
              </a:extLst>
            </p:cNvPr>
            <p:cNvSpPr/>
            <p:nvPr/>
          </p:nvSpPr>
          <p:spPr>
            <a:xfrm>
              <a:off x="11381393" y="5358634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13D8EEE-9173-4CFD-9928-E7B9BBA7CE07}"/>
                </a:ext>
              </a:extLst>
            </p:cNvPr>
            <p:cNvSpPr/>
            <p:nvPr/>
          </p:nvSpPr>
          <p:spPr>
            <a:xfrm>
              <a:off x="7072971" y="6015644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9C47CEC-C6CA-46D7-A641-EB760E9D46E6}"/>
                </a:ext>
              </a:extLst>
            </p:cNvPr>
            <p:cNvSpPr/>
            <p:nvPr/>
          </p:nvSpPr>
          <p:spPr>
            <a:xfrm>
              <a:off x="7550855" y="5852544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F939934-C02B-4D83-9770-EDC352AB54E1}"/>
                </a:ext>
              </a:extLst>
            </p:cNvPr>
            <p:cNvSpPr/>
            <p:nvPr/>
          </p:nvSpPr>
          <p:spPr>
            <a:xfrm>
              <a:off x="7865180" y="5890644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BA4CEA5-A8A2-4A40-AADF-792A5D6F16A4}"/>
                </a:ext>
              </a:extLst>
            </p:cNvPr>
            <p:cNvSpPr/>
            <p:nvPr/>
          </p:nvSpPr>
          <p:spPr>
            <a:xfrm>
              <a:off x="6723341" y="6087644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1A980C8E-7FF1-4BDE-9155-97BDBD4DB157}"/>
                </a:ext>
              </a:extLst>
            </p:cNvPr>
            <p:cNvSpPr/>
            <p:nvPr/>
          </p:nvSpPr>
          <p:spPr>
            <a:xfrm>
              <a:off x="6880687" y="6237589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DEF2A91-31CC-475F-978C-45B948283C5A}"/>
                </a:ext>
              </a:extLst>
            </p:cNvPr>
            <p:cNvSpPr/>
            <p:nvPr/>
          </p:nvSpPr>
          <p:spPr>
            <a:xfrm>
              <a:off x="11800829" y="5858945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E64A6AE2-6303-438C-8A05-7761E00F27D1}"/>
                </a:ext>
              </a:extLst>
            </p:cNvPr>
            <p:cNvSpPr/>
            <p:nvPr/>
          </p:nvSpPr>
          <p:spPr>
            <a:xfrm>
              <a:off x="7330805" y="5986445"/>
              <a:ext cx="90000" cy="90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2A3CD44F-B8B3-47C1-B439-A5B9EDCD2490}"/>
                </a:ext>
              </a:extLst>
            </p:cNvPr>
            <p:cNvSpPr/>
            <p:nvPr/>
          </p:nvSpPr>
          <p:spPr>
            <a:xfrm>
              <a:off x="6496537" y="6447971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FB33FB3-430D-4301-BF9F-4ADD02D457A0}"/>
                </a:ext>
              </a:extLst>
            </p:cNvPr>
            <p:cNvSpPr/>
            <p:nvPr/>
          </p:nvSpPr>
          <p:spPr>
            <a:xfrm>
              <a:off x="11746829" y="4571799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B8A3B45-BF75-4038-B054-222B2718F113}"/>
                </a:ext>
              </a:extLst>
            </p:cNvPr>
            <p:cNvSpPr/>
            <p:nvPr/>
          </p:nvSpPr>
          <p:spPr>
            <a:xfrm>
              <a:off x="11291393" y="5664876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E0F4D31-DCAB-41E1-90F2-3C8F9E58D758}"/>
                </a:ext>
              </a:extLst>
            </p:cNvPr>
            <p:cNvSpPr/>
            <p:nvPr/>
          </p:nvSpPr>
          <p:spPr>
            <a:xfrm>
              <a:off x="10934957" y="5956786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B12D8D5-49E0-47BA-B8C9-5CF675FB014B}"/>
                </a:ext>
              </a:extLst>
            </p:cNvPr>
            <p:cNvSpPr/>
            <p:nvPr/>
          </p:nvSpPr>
          <p:spPr>
            <a:xfrm>
              <a:off x="11082065" y="5744918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E6A4E3AE-29EF-4DA1-9034-4B65F5FE2725}"/>
                </a:ext>
              </a:extLst>
            </p:cNvPr>
            <p:cNvSpPr/>
            <p:nvPr/>
          </p:nvSpPr>
          <p:spPr>
            <a:xfrm>
              <a:off x="7024121" y="5470324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BD8AD0EB-A0C0-4853-97C2-2C129D312D46}"/>
                </a:ext>
              </a:extLst>
            </p:cNvPr>
            <p:cNvSpPr/>
            <p:nvPr/>
          </p:nvSpPr>
          <p:spPr>
            <a:xfrm>
              <a:off x="7338446" y="5698924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1A4A498C-B43D-47F3-B12E-07C19F9FD5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377"/>
            <a:stretch/>
          </p:blipFill>
          <p:spPr>
            <a:xfrm>
              <a:off x="6096000" y="4378150"/>
              <a:ext cx="1415037" cy="1619121"/>
            </a:xfrm>
            <a:prstGeom prst="rect">
              <a:avLst/>
            </a:prstGeom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3E150BD8-4D07-44D1-8FB8-4802F0A26C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928" t="5418"/>
            <a:stretch/>
          </p:blipFill>
          <p:spPr>
            <a:xfrm>
              <a:off x="6096000" y="-9988"/>
              <a:ext cx="1044643" cy="1303025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C74F6469-0AB5-4447-84F6-B9862B6421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" r="33445"/>
            <a:stretch/>
          </p:blipFill>
          <p:spPr>
            <a:xfrm>
              <a:off x="11403211" y="5488208"/>
              <a:ext cx="788789" cy="1192859"/>
            </a:xfrm>
            <a:prstGeom prst="rect">
              <a:avLst/>
            </a:prstGeom>
          </p:spPr>
        </p:pic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5509C10E-2416-48B9-9103-5FCEAFA20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19455" y="1642187"/>
              <a:ext cx="1534808" cy="1565301"/>
            </a:xfrm>
            <a:prstGeom prst="rect">
              <a:avLst/>
            </a:prstGeom>
            <a:effectLst>
              <a:glow rad="63500">
                <a:srgbClr val="3A4DBE"/>
              </a:glow>
            </a:effectLst>
          </p:spPr>
        </p:pic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5831F636-3FC8-4054-94CB-44047B992A24}"/>
                </a:ext>
              </a:extLst>
            </p:cNvPr>
            <p:cNvSpPr/>
            <p:nvPr/>
          </p:nvSpPr>
          <p:spPr>
            <a:xfrm>
              <a:off x="6196250" y="1500680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95604C18-557B-49B9-B7E0-B6306196FE49}"/>
                </a:ext>
              </a:extLst>
            </p:cNvPr>
            <p:cNvSpPr/>
            <p:nvPr/>
          </p:nvSpPr>
          <p:spPr>
            <a:xfrm>
              <a:off x="6537617" y="1594317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4CC293DB-B70A-418F-BE9C-30DE57AAF468}"/>
                </a:ext>
              </a:extLst>
            </p:cNvPr>
            <p:cNvSpPr/>
            <p:nvPr/>
          </p:nvSpPr>
          <p:spPr>
            <a:xfrm>
              <a:off x="6891581" y="1317776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AC676DD0-B79D-494B-B061-19937DAA6CB6}"/>
                </a:ext>
              </a:extLst>
            </p:cNvPr>
            <p:cNvSpPr/>
            <p:nvPr/>
          </p:nvSpPr>
          <p:spPr>
            <a:xfrm>
              <a:off x="7345630" y="849245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7DFE3EFF-A1B4-4065-8498-166788DA95F1}"/>
                </a:ext>
              </a:extLst>
            </p:cNvPr>
            <p:cNvSpPr/>
            <p:nvPr/>
          </p:nvSpPr>
          <p:spPr>
            <a:xfrm>
              <a:off x="7118822" y="1159686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5EA1E2F-062C-40EE-BE87-DF9AD0F42152}"/>
                </a:ext>
              </a:extLst>
            </p:cNvPr>
            <p:cNvSpPr/>
            <p:nvPr/>
          </p:nvSpPr>
          <p:spPr>
            <a:xfrm>
              <a:off x="7355375" y="1365830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E8EC023C-5C9B-4361-B77F-5D7CD0A65DD6}"/>
                </a:ext>
              </a:extLst>
            </p:cNvPr>
            <p:cNvSpPr/>
            <p:nvPr/>
          </p:nvSpPr>
          <p:spPr>
            <a:xfrm>
              <a:off x="6390075" y="1317776"/>
              <a:ext cx="90000" cy="90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65BE2E7-3F1A-49AD-BC84-B6028C7D995C}"/>
                </a:ext>
              </a:extLst>
            </p:cNvPr>
            <p:cNvSpPr/>
            <p:nvPr/>
          </p:nvSpPr>
          <p:spPr>
            <a:xfrm>
              <a:off x="7409375" y="1655222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77DD3A20-D572-4D2D-9608-5F1BAFF55B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47595"/>
            <a:stretch/>
          </p:blipFill>
          <p:spPr>
            <a:xfrm rot="16200000">
              <a:off x="11479316" y="967346"/>
              <a:ext cx="939942" cy="492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6374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6ECCB-29EE-48B5-94FD-0DC5A7F00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20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Register</a:t>
            </a:r>
            <a:endParaRPr lang="en-IL" sz="8800" dirty="0"/>
          </a:p>
        </p:txBody>
      </p:sp>
    </p:spTree>
    <p:extLst>
      <p:ext uri="{BB962C8B-B14F-4D97-AF65-F5344CB8AC3E}">
        <p14:creationId xmlns:p14="http://schemas.microsoft.com/office/powerpoint/2010/main" val="247795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CD4A7790-29B8-48F2-BBB6-2D2146B0B17A}"/>
              </a:ext>
            </a:extLst>
          </p:cNvPr>
          <p:cNvGrpSpPr/>
          <p:nvPr/>
        </p:nvGrpSpPr>
        <p:grpSpPr>
          <a:xfrm>
            <a:off x="4791785" y="0"/>
            <a:ext cx="9558834" cy="8015215"/>
            <a:chOff x="4791785" y="0"/>
            <a:chExt cx="9558834" cy="80152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EA21361-7DCA-4002-BB57-8E0EC254F8D7}"/>
                </a:ext>
              </a:extLst>
            </p:cNvPr>
            <p:cNvSpPr/>
            <p:nvPr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gradFill flip="none" rotWithShape="1">
              <a:gsLst>
                <a:gs pos="0">
                  <a:srgbClr val="1E183C"/>
                </a:gs>
                <a:gs pos="50000">
                  <a:srgbClr val="4D2563"/>
                </a:gs>
                <a:gs pos="100000">
                  <a:srgbClr val="6C2463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1567479-1135-4D18-9D95-E1FEF8F9172B}"/>
                </a:ext>
              </a:extLst>
            </p:cNvPr>
            <p:cNvSpPr/>
            <p:nvPr/>
          </p:nvSpPr>
          <p:spPr>
            <a:xfrm rot="20155591">
              <a:off x="6601549" y="2289371"/>
              <a:ext cx="7749070" cy="5725844"/>
            </a:xfrm>
            <a:custGeom>
              <a:avLst/>
              <a:gdLst>
                <a:gd name="connsiteX0" fmla="*/ 1285153 w 7749070"/>
                <a:gd name="connsiteY0" fmla="*/ 4416841 h 5725844"/>
                <a:gd name="connsiteX1" fmla="*/ 1513753 w 7749070"/>
                <a:gd name="connsiteY1" fmla="*/ 2854741 h 5725844"/>
                <a:gd name="connsiteX2" fmla="*/ 2466253 w 7749070"/>
                <a:gd name="connsiteY2" fmla="*/ 3337341 h 5725844"/>
                <a:gd name="connsiteX3" fmla="*/ 3329853 w 7749070"/>
                <a:gd name="connsiteY3" fmla="*/ 3172241 h 5725844"/>
                <a:gd name="connsiteX4" fmla="*/ 4549053 w 7749070"/>
                <a:gd name="connsiteY4" fmla="*/ 1076741 h 5725844"/>
                <a:gd name="connsiteX5" fmla="*/ 6593753 w 7749070"/>
                <a:gd name="connsiteY5" fmla="*/ 9941 h 5725844"/>
                <a:gd name="connsiteX6" fmla="*/ 7127153 w 7749070"/>
                <a:gd name="connsiteY6" fmla="*/ 1660941 h 5725844"/>
                <a:gd name="connsiteX7" fmla="*/ 7685953 w 7749070"/>
                <a:gd name="connsiteY7" fmla="*/ 3197641 h 5725844"/>
                <a:gd name="connsiteX8" fmla="*/ 5539653 w 7749070"/>
                <a:gd name="connsiteY8" fmla="*/ 4086641 h 5725844"/>
                <a:gd name="connsiteX9" fmla="*/ 4066453 w 7749070"/>
                <a:gd name="connsiteY9" fmla="*/ 3667541 h 5725844"/>
                <a:gd name="connsiteX10" fmla="*/ 2986953 w 7749070"/>
                <a:gd name="connsiteY10" fmla="*/ 3908841 h 5725844"/>
                <a:gd name="connsiteX11" fmla="*/ 2618653 w 7749070"/>
                <a:gd name="connsiteY11" fmla="*/ 5013741 h 5725844"/>
                <a:gd name="connsiteX12" fmla="*/ 1018453 w 7749070"/>
                <a:gd name="connsiteY12" fmla="*/ 5724941 h 5725844"/>
                <a:gd name="connsiteX13" fmla="*/ 2453 w 7749070"/>
                <a:gd name="connsiteY13" fmla="*/ 4874041 h 5725844"/>
                <a:gd name="connsiteX14" fmla="*/ 1297853 w 7749070"/>
                <a:gd name="connsiteY14" fmla="*/ 4366041 h 572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49070" h="5725844">
                  <a:moveTo>
                    <a:pt x="1285153" y="4416841"/>
                  </a:moveTo>
                  <a:cubicBezTo>
                    <a:pt x="1301028" y="3725749"/>
                    <a:pt x="1316903" y="3034658"/>
                    <a:pt x="1513753" y="2854741"/>
                  </a:cubicBezTo>
                  <a:cubicBezTo>
                    <a:pt x="1710603" y="2674824"/>
                    <a:pt x="2163570" y="3284424"/>
                    <a:pt x="2466253" y="3337341"/>
                  </a:cubicBezTo>
                  <a:cubicBezTo>
                    <a:pt x="2768936" y="3390258"/>
                    <a:pt x="2982720" y="3549008"/>
                    <a:pt x="3329853" y="3172241"/>
                  </a:cubicBezTo>
                  <a:cubicBezTo>
                    <a:pt x="3676986" y="2795474"/>
                    <a:pt x="4005070" y="1603791"/>
                    <a:pt x="4549053" y="1076741"/>
                  </a:cubicBezTo>
                  <a:cubicBezTo>
                    <a:pt x="5093036" y="549691"/>
                    <a:pt x="6164070" y="-87426"/>
                    <a:pt x="6593753" y="9941"/>
                  </a:cubicBezTo>
                  <a:cubicBezTo>
                    <a:pt x="7023436" y="107308"/>
                    <a:pt x="6945120" y="1129658"/>
                    <a:pt x="7127153" y="1660941"/>
                  </a:cubicBezTo>
                  <a:cubicBezTo>
                    <a:pt x="7309186" y="2192224"/>
                    <a:pt x="7950536" y="2793358"/>
                    <a:pt x="7685953" y="3197641"/>
                  </a:cubicBezTo>
                  <a:cubicBezTo>
                    <a:pt x="7421370" y="3601924"/>
                    <a:pt x="6142903" y="4008324"/>
                    <a:pt x="5539653" y="4086641"/>
                  </a:cubicBezTo>
                  <a:cubicBezTo>
                    <a:pt x="4936403" y="4164958"/>
                    <a:pt x="4491903" y="3697174"/>
                    <a:pt x="4066453" y="3667541"/>
                  </a:cubicBezTo>
                  <a:cubicBezTo>
                    <a:pt x="3641003" y="3637908"/>
                    <a:pt x="3228253" y="3684474"/>
                    <a:pt x="2986953" y="3908841"/>
                  </a:cubicBezTo>
                  <a:cubicBezTo>
                    <a:pt x="2745653" y="4133208"/>
                    <a:pt x="2946736" y="4711058"/>
                    <a:pt x="2618653" y="5013741"/>
                  </a:cubicBezTo>
                  <a:cubicBezTo>
                    <a:pt x="2290570" y="5316424"/>
                    <a:pt x="1454486" y="5748224"/>
                    <a:pt x="1018453" y="5724941"/>
                  </a:cubicBezTo>
                  <a:cubicBezTo>
                    <a:pt x="582420" y="5701658"/>
                    <a:pt x="-44114" y="5100524"/>
                    <a:pt x="2453" y="4874041"/>
                  </a:cubicBezTo>
                  <a:cubicBezTo>
                    <a:pt x="49020" y="4647558"/>
                    <a:pt x="1043853" y="4431658"/>
                    <a:pt x="1297853" y="4366041"/>
                  </a:cubicBezTo>
                </a:path>
              </a:pathLst>
            </a:cu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6DBB56C-F509-4220-9CC4-5522D6F3FF00}"/>
                </a:ext>
              </a:extLst>
            </p:cNvPr>
            <p:cNvSpPr/>
            <p:nvPr/>
          </p:nvSpPr>
          <p:spPr>
            <a:xfrm>
              <a:off x="4791785" y="13651"/>
              <a:ext cx="5485190" cy="5237183"/>
            </a:xfrm>
            <a:custGeom>
              <a:avLst/>
              <a:gdLst>
                <a:gd name="connsiteX0" fmla="*/ 1262159 w 5485190"/>
                <a:gd name="connsiteY0" fmla="*/ 3876097 h 5237183"/>
                <a:gd name="connsiteX1" fmla="*/ 980219 w 5485190"/>
                <a:gd name="connsiteY1" fmla="*/ 1041457 h 5237183"/>
                <a:gd name="connsiteX2" fmla="*/ 2930939 w 5485190"/>
                <a:gd name="connsiteY2" fmla="*/ 706177 h 5237183"/>
                <a:gd name="connsiteX3" fmla="*/ 3700559 w 5485190"/>
                <a:gd name="connsiteY3" fmla="*/ 50857 h 5237183"/>
                <a:gd name="connsiteX4" fmla="*/ 4919759 w 5485190"/>
                <a:gd name="connsiteY4" fmla="*/ 195637 h 5237183"/>
                <a:gd name="connsiteX5" fmla="*/ 5476019 w 5485190"/>
                <a:gd name="connsiteY5" fmla="*/ 1399597 h 5237183"/>
                <a:gd name="connsiteX6" fmla="*/ 4508279 w 5485190"/>
                <a:gd name="connsiteY6" fmla="*/ 2374957 h 5237183"/>
                <a:gd name="connsiteX7" fmla="*/ 2984279 w 5485190"/>
                <a:gd name="connsiteY7" fmla="*/ 2245417 h 5237183"/>
                <a:gd name="connsiteX8" fmla="*/ 2245139 w 5485190"/>
                <a:gd name="connsiteY8" fmla="*/ 3563677 h 5237183"/>
                <a:gd name="connsiteX9" fmla="*/ 2245139 w 5485190"/>
                <a:gd name="connsiteY9" fmla="*/ 4874317 h 5237183"/>
                <a:gd name="connsiteX10" fmla="*/ 843059 w 5485190"/>
                <a:gd name="connsiteY10" fmla="*/ 5224837 h 5237183"/>
                <a:gd name="connsiteX11" fmla="*/ 4859 w 5485190"/>
                <a:gd name="connsiteY11" fmla="*/ 4546657 h 5237183"/>
                <a:gd name="connsiteX12" fmla="*/ 1208819 w 5485190"/>
                <a:gd name="connsiteY12" fmla="*/ 3700837 h 5237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5190" h="5237183">
                  <a:moveTo>
                    <a:pt x="1262159" y="3876097"/>
                  </a:moveTo>
                  <a:cubicBezTo>
                    <a:pt x="982124" y="2722937"/>
                    <a:pt x="702089" y="1569777"/>
                    <a:pt x="980219" y="1041457"/>
                  </a:cubicBezTo>
                  <a:cubicBezTo>
                    <a:pt x="1258349" y="513137"/>
                    <a:pt x="2477549" y="871277"/>
                    <a:pt x="2930939" y="706177"/>
                  </a:cubicBezTo>
                  <a:cubicBezTo>
                    <a:pt x="3384329" y="541077"/>
                    <a:pt x="3369089" y="135947"/>
                    <a:pt x="3700559" y="50857"/>
                  </a:cubicBezTo>
                  <a:cubicBezTo>
                    <a:pt x="4032029" y="-34233"/>
                    <a:pt x="4623849" y="-29153"/>
                    <a:pt x="4919759" y="195637"/>
                  </a:cubicBezTo>
                  <a:cubicBezTo>
                    <a:pt x="5215669" y="420427"/>
                    <a:pt x="5544599" y="1036377"/>
                    <a:pt x="5476019" y="1399597"/>
                  </a:cubicBezTo>
                  <a:cubicBezTo>
                    <a:pt x="5407439" y="1762817"/>
                    <a:pt x="4923569" y="2233987"/>
                    <a:pt x="4508279" y="2374957"/>
                  </a:cubicBezTo>
                  <a:cubicBezTo>
                    <a:pt x="4092989" y="2515927"/>
                    <a:pt x="3361469" y="2047297"/>
                    <a:pt x="2984279" y="2245417"/>
                  </a:cubicBezTo>
                  <a:cubicBezTo>
                    <a:pt x="2607089" y="2443537"/>
                    <a:pt x="2368329" y="3125527"/>
                    <a:pt x="2245139" y="3563677"/>
                  </a:cubicBezTo>
                  <a:cubicBezTo>
                    <a:pt x="2121949" y="4001827"/>
                    <a:pt x="2478819" y="4597457"/>
                    <a:pt x="2245139" y="4874317"/>
                  </a:cubicBezTo>
                  <a:cubicBezTo>
                    <a:pt x="2011459" y="5151177"/>
                    <a:pt x="1216439" y="5279447"/>
                    <a:pt x="843059" y="5224837"/>
                  </a:cubicBezTo>
                  <a:cubicBezTo>
                    <a:pt x="469679" y="5170227"/>
                    <a:pt x="-56101" y="4800657"/>
                    <a:pt x="4859" y="4546657"/>
                  </a:cubicBezTo>
                  <a:cubicBezTo>
                    <a:pt x="65819" y="4292657"/>
                    <a:pt x="981489" y="3972617"/>
                    <a:pt x="1208819" y="3700837"/>
                  </a:cubicBezTo>
                </a:path>
              </a:pathLst>
            </a:cu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CCCC0C2-02F1-47C2-9E7F-A6DB59EBA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903785">
              <a:off x="7802476" y="2316105"/>
              <a:ext cx="2066227" cy="2066227"/>
            </a:xfrm>
            <a:prstGeom prst="rect">
              <a:avLst/>
            </a:prstGeom>
            <a:effectLst>
              <a:softEdge rad="31750"/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10F2B02-CE6C-4E14-B54B-83DC1A47E1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-1" b="7693"/>
            <a:stretch/>
          </p:blipFill>
          <p:spPr>
            <a:xfrm>
              <a:off x="6096000" y="5486400"/>
              <a:ext cx="1595968" cy="13716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AF56DB0-522A-4058-80F7-BEA735C98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31941" y="526361"/>
              <a:ext cx="676483" cy="661402"/>
            </a:xfrm>
            <a:prstGeom prst="rect">
              <a:avLst/>
            </a:prstGeom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BF04DC1-443E-4B7E-8CBF-779C5DA669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9863" t="7853" r="-1" b="-7853"/>
            <a:stretch/>
          </p:blipFill>
          <p:spPr>
            <a:xfrm>
              <a:off x="6096000" y="0"/>
              <a:ext cx="1228725" cy="1528429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10737AD-EA2E-42CD-AA00-EDC9A15574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contrast="-20000"/>
                      </a14:imgEffect>
                    </a14:imgLayer>
                  </a14:imgProps>
                </a:ext>
              </a:extLst>
            </a:blip>
            <a:srcRect r="-510"/>
            <a:stretch/>
          </p:blipFill>
          <p:spPr>
            <a:xfrm>
              <a:off x="11099800" y="4615323"/>
              <a:ext cx="664764" cy="661403"/>
            </a:xfrm>
            <a:prstGeom prst="rect">
              <a:avLst/>
            </a:prstGeom>
          </p:spPr>
        </p:pic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D8CA5D6-9383-4936-8601-405357787E1F}"/>
                </a:ext>
              </a:extLst>
            </p:cNvPr>
            <p:cNvSpPr/>
            <p:nvPr/>
          </p:nvSpPr>
          <p:spPr>
            <a:xfrm>
              <a:off x="7267575" y="692214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8A00847-C0E3-48A7-A46F-7D4F28444690}"/>
                </a:ext>
              </a:extLst>
            </p:cNvPr>
            <p:cNvSpPr/>
            <p:nvPr/>
          </p:nvSpPr>
          <p:spPr>
            <a:xfrm>
              <a:off x="7798988" y="501986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717CE87-1115-4197-A9CF-E6169BBF0882}"/>
                </a:ext>
              </a:extLst>
            </p:cNvPr>
            <p:cNvSpPr/>
            <p:nvPr/>
          </p:nvSpPr>
          <p:spPr>
            <a:xfrm>
              <a:off x="7828801" y="853899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B1FA4-FA7B-4E0E-A8A9-63F2042D2645}"/>
                </a:ext>
              </a:extLst>
            </p:cNvPr>
            <p:cNvSpPr/>
            <p:nvPr/>
          </p:nvSpPr>
          <p:spPr>
            <a:xfrm>
              <a:off x="7599452" y="1489213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226D76B-6D2A-4A56-A89C-7F7A800668E0}"/>
                </a:ext>
              </a:extLst>
            </p:cNvPr>
            <p:cNvSpPr/>
            <p:nvPr/>
          </p:nvSpPr>
          <p:spPr>
            <a:xfrm>
              <a:off x="6674362" y="1528429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09096D9-A715-4350-BEC6-491218DB81B5}"/>
                </a:ext>
              </a:extLst>
            </p:cNvPr>
            <p:cNvSpPr/>
            <p:nvPr/>
          </p:nvSpPr>
          <p:spPr>
            <a:xfrm>
              <a:off x="6988687" y="1566529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D382D51-8EE1-4224-A3CF-2B2F4CF181CD}"/>
                </a:ext>
              </a:extLst>
            </p:cNvPr>
            <p:cNvSpPr/>
            <p:nvPr/>
          </p:nvSpPr>
          <p:spPr>
            <a:xfrm>
              <a:off x="6761879" y="1876970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A53F714-EEB9-4CA0-AC37-C048532021C2}"/>
                </a:ext>
              </a:extLst>
            </p:cNvPr>
            <p:cNvSpPr/>
            <p:nvPr/>
          </p:nvSpPr>
          <p:spPr>
            <a:xfrm>
              <a:off x="6998432" y="2083114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7B3C8DD-7853-493F-A796-E56D4BCA777F}"/>
                </a:ext>
              </a:extLst>
            </p:cNvPr>
            <p:cNvSpPr/>
            <p:nvPr/>
          </p:nvSpPr>
          <p:spPr>
            <a:xfrm>
              <a:off x="8246207" y="1417657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A9549CF-724C-4228-B009-00D7A3843A11}"/>
                </a:ext>
              </a:extLst>
            </p:cNvPr>
            <p:cNvSpPr/>
            <p:nvPr/>
          </p:nvSpPr>
          <p:spPr>
            <a:xfrm>
              <a:off x="7416001" y="1145719"/>
              <a:ext cx="90000" cy="90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4CA9554-D048-4123-872F-8CAAB702220D}"/>
                </a:ext>
              </a:extLst>
            </p:cNvPr>
            <p:cNvSpPr/>
            <p:nvPr/>
          </p:nvSpPr>
          <p:spPr>
            <a:xfrm>
              <a:off x="7052432" y="2372506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A8C3838-B85D-4F69-A51E-6F5ED70CF50B}"/>
                </a:ext>
              </a:extLst>
            </p:cNvPr>
            <p:cNvSpPr/>
            <p:nvPr/>
          </p:nvSpPr>
          <p:spPr>
            <a:xfrm>
              <a:off x="8192207" y="130511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F0D7290-1C4B-42B6-B1A9-8D050496AD7E}"/>
                </a:ext>
              </a:extLst>
            </p:cNvPr>
            <p:cNvSpPr/>
            <p:nvPr/>
          </p:nvSpPr>
          <p:spPr>
            <a:xfrm>
              <a:off x="11701564" y="2670139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3B5F1E7-FF2D-480D-880B-599307725D21}"/>
                </a:ext>
              </a:extLst>
            </p:cNvPr>
            <p:cNvSpPr/>
            <p:nvPr/>
          </p:nvSpPr>
          <p:spPr>
            <a:xfrm>
              <a:off x="11317345" y="2546689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B649F2A-6F1A-40FE-9D4C-21DE6DB1CF75}"/>
                </a:ext>
              </a:extLst>
            </p:cNvPr>
            <p:cNvSpPr/>
            <p:nvPr/>
          </p:nvSpPr>
          <p:spPr>
            <a:xfrm>
              <a:off x="11345128" y="2962049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D3122A6-9DB5-4901-A345-B2210C117E37}"/>
                </a:ext>
              </a:extLst>
            </p:cNvPr>
            <p:cNvSpPr/>
            <p:nvPr/>
          </p:nvSpPr>
          <p:spPr>
            <a:xfrm>
              <a:off x="8292215" y="5915544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4CD3387-0677-45E7-9B03-294E938DCFB9}"/>
                </a:ext>
              </a:extLst>
            </p:cNvPr>
            <p:cNvSpPr/>
            <p:nvPr/>
          </p:nvSpPr>
          <p:spPr>
            <a:xfrm>
              <a:off x="7775861" y="5582804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236E36F-D73A-427B-BC1C-C36179C256DC}"/>
                </a:ext>
              </a:extLst>
            </p:cNvPr>
            <p:cNvSpPr/>
            <p:nvPr/>
          </p:nvSpPr>
          <p:spPr>
            <a:xfrm>
              <a:off x="8090186" y="5620904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F7D1D26-EB61-429A-9760-35B4E0EBB693}"/>
                </a:ext>
              </a:extLst>
            </p:cNvPr>
            <p:cNvSpPr/>
            <p:nvPr/>
          </p:nvSpPr>
          <p:spPr>
            <a:xfrm>
              <a:off x="7863378" y="5931345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2AAD252-CAF5-4881-BD8E-16B341943083}"/>
                </a:ext>
              </a:extLst>
            </p:cNvPr>
            <p:cNvSpPr/>
            <p:nvPr/>
          </p:nvSpPr>
          <p:spPr>
            <a:xfrm>
              <a:off x="8099931" y="6137489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B044E6B-37D7-471B-B2AA-74781675DD76}"/>
                </a:ext>
              </a:extLst>
            </p:cNvPr>
            <p:cNvSpPr/>
            <p:nvPr/>
          </p:nvSpPr>
          <p:spPr>
            <a:xfrm>
              <a:off x="11764564" y="3462360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93C8C74-0CCE-4248-A344-8A2345F3B116}"/>
                </a:ext>
              </a:extLst>
            </p:cNvPr>
            <p:cNvSpPr/>
            <p:nvPr/>
          </p:nvSpPr>
          <p:spPr>
            <a:xfrm>
              <a:off x="8550049" y="5886345"/>
              <a:ext cx="90000" cy="90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E166FBB-8B9C-4540-A3D7-F08480845334}"/>
                </a:ext>
              </a:extLst>
            </p:cNvPr>
            <p:cNvSpPr/>
            <p:nvPr/>
          </p:nvSpPr>
          <p:spPr>
            <a:xfrm>
              <a:off x="8153931" y="6426881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6FD36C9-33F6-44BE-A492-37050DC15F1A}"/>
                </a:ext>
              </a:extLst>
            </p:cNvPr>
            <p:cNvSpPr/>
            <p:nvPr/>
          </p:nvSpPr>
          <p:spPr>
            <a:xfrm>
              <a:off x="11710564" y="2175214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0549878-E64D-47D1-BCCC-105E73CC68F4}"/>
                </a:ext>
              </a:extLst>
            </p:cNvPr>
            <p:cNvSpPr/>
            <p:nvPr/>
          </p:nvSpPr>
          <p:spPr>
            <a:xfrm>
              <a:off x="11255128" y="3268291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24380F8-FDFE-41A1-9110-05D71975C28D}"/>
                </a:ext>
              </a:extLst>
            </p:cNvPr>
            <p:cNvSpPr/>
            <p:nvPr/>
          </p:nvSpPr>
          <p:spPr>
            <a:xfrm>
              <a:off x="10898692" y="3560201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0ADCBE5-4F89-45D4-B91B-6D48E691B468}"/>
                </a:ext>
              </a:extLst>
            </p:cNvPr>
            <p:cNvSpPr/>
            <p:nvPr/>
          </p:nvSpPr>
          <p:spPr>
            <a:xfrm>
              <a:off x="11045800" y="3348333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FC8700D-3AAD-4971-B187-3391B6A6F424}"/>
                </a:ext>
              </a:extLst>
            </p:cNvPr>
            <p:cNvSpPr/>
            <p:nvPr/>
          </p:nvSpPr>
          <p:spPr>
            <a:xfrm>
              <a:off x="7249127" y="5200584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992C678-D402-498F-BA4B-AEC63F497415}"/>
                </a:ext>
              </a:extLst>
            </p:cNvPr>
            <p:cNvSpPr/>
            <p:nvPr/>
          </p:nvSpPr>
          <p:spPr>
            <a:xfrm>
              <a:off x="7563452" y="5429184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5021B7B7-3662-47F3-B52C-90AE4F6793DD}"/>
              </a:ext>
            </a:extLst>
          </p:cNvPr>
          <p:cNvSpPr txBox="1"/>
          <p:nvPr/>
        </p:nvSpPr>
        <p:spPr>
          <a:xfrm>
            <a:off x="447683" y="1168505"/>
            <a:ext cx="4739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793E8E"/>
                </a:solidFill>
                <a:latin typeface="Lato" panose="020F0502020204030203" pitchFamily="34" charset="0"/>
              </a:rPr>
              <a:t>Register</a:t>
            </a:r>
            <a:endParaRPr lang="en-IL" sz="4000" dirty="0">
              <a:solidFill>
                <a:srgbClr val="793E8E"/>
              </a:solidFill>
              <a:latin typeface="Lato" panose="020F0502020204030203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32671A2-36AF-4CE1-814F-F2E758B148EB}"/>
              </a:ext>
            </a:extLst>
          </p:cNvPr>
          <p:cNvSpPr/>
          <p:nvPr/>
        </p:nvSpPr>
        <p:spPr>
          <a:xfrm>
            <a:off x="447683" y="5979083"/>
            <a:ext cx="1286178" cy="346036"/>
          </a:xfrm>
          <a:prstGeom prst="rect">
            <a:avLst/>
          </a:prstGeom>
          <a:solidFill>
            <a:srgbClr val="793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ato" panose="020F0502020204030203" pitchFamily="34" charset="0"/>
              </a:rPr>
              <a:t>Sign-up</a:t>
            </a:r>
            <a:endParaRPr lang="en-IL" sz="1400" dirty="0">
              <a:latin typeface="Lato" panose="020F0502020204030203" pitchFamily="34" charset="0"/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58BEDFFD-A378-40D5-9256-FF489511C1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950" y="299587"/>
            <a:ext cx="3619010" cy="62118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6006002-7182-43B9-9771-1A72832304CF}"/>
              </a:ext>
            </a:extLst>
          </p:cNvPr>
          <p:cNvSpPr txBox="1"/>
          <p:nvPr/>
        </p:nvSpPr>
        <p:spPr>
          <a:xfrm>
            <a:off x="447683" y="3077675"/>
            <a:ext cx="286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Lato" panose="020F0502020204030203" pitchFamily="34" charset="0"/>
              </a:rPr>
              <a:t>Username</a:t>
            </a:r>
            <a:endParaRPr lang="en-IL" sz="1400" b="1" dirty="0">
              <a:latin typeface="Lato" panose="020F050202020403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3FDEBD4-848A-4379-8009-C4A3AE744276}"/>
              </a:ext>
            </a:extLst>
          </p:cNvPr>
          <p:cNvSpPr txBox="1"/>
          <p:nvPr/>
        </p:nvSpPr>
        <p:spPr>
          <a:xfrm>
            <a:off x="447683" y="4069404"/>
            <a:ext cx="286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Lato" panose="020F0502020204030203" pitchFamily="34" charset="0"/>
              </a:rPr>
              <a:t>Password</a:t>
            </a:r>
            <a:endParaRPr lang="en-IL" sz="1400" b="1" dirty="0">
              <a:latin typeface="Lato" panose="020F0502020204030203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94FD0B2-DE1C-49E1-96EC-F8D217ED039C}"/>
              </a:ext>
            </a:extLst>
          </p:cNvPr>
          <p:cNvSpPr/>
          <p:nvPr/>
        </p:nvSpPr>
        <p:spPr>
          <a:xfrm>
            <a:off x="447683" y="3803814"/>
            <a:ext cx="4680000" cy="1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5D7A6B7-F31E-4DC5-91A3-A949D52E0C89}"/>
              </a:ext>
            </a:extLst>
          </p:cNvPr>
          <p:cNvSpPr/>
          <p:nvPr/>
        </p:nvSpPr>
        <p:spPr>
          <a:xfrm>
            <a:off x="447683" y="4773127"/>
            <a:ext cx="4680000" cy="1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349306-C1EE-4BD5-BB4E-CC3653F3C162}"/>
              </a:ext>
            </a:extLst>
          </p:cNvPr>
          <p:cNvSpPr txBox="1"/>
          <p:nvPr/>
        </p:nvSpPr>
        <p:spPr>
          <a:xfrm>
            <a:off x="447683" y="3497574"/>
            <a:ext cx="2869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rPr>
              <a:t>Enter your username</a:t>
            </a:r>
            <a:endParaRPr lang="en-IL" sz="12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D487256-79E4-4082-8004-A8A47B148F07}"/>
              </a:ext>
            </a:extLst>
          </p:cNvPr>
          <p:cNvSpPr txBox="1"/>
          <p:nvPr/>
        </p:nvSpPr>
        <p:spPr>
          <a:xfrm>
            <a:off x="447683" y="4465282"/>
            <a:ext cx="2869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rPr>
              <a:t>Enter your password</a:t>
            </a:r>
            <a:endParaRPr lang="en-IL" sz="12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7898373-DA80-4A76-878A-C9CC502F1EED}"/>
              </a:ext>
            </a:extLst>
          </p:cNvPr>
          <p:cNvSpPr/>
          <p:nvPr/>
        </p:nvSpPr>
        <p:spPr>
          <a:xfrm>
            <a:off x="447683" y="53338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B79F6B2-ADC3-41EF-8138-343334BCE537}"/>
              </a:ext>
            </a:extLst>
          </p:cNvPr>
          <p:cNvSpPr txBox="1"/>
          <p:nvPr/>
        </p:nvSpPr>
        <p:spPr>
          <a:xfrm>
            <a:off x="665775" y="5294904"/>
            <a:ext cx="2869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rPr>
              <a:t>Remember me</a:t>
            </a:r>
            <a:endParaRPr lang="en-IL" sz="1200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37820B0-CCFF-4183-9967-353724CCCAE5}"/>
              </a:ext>
            </a:extLst>
          </p:cNvPr>
          <p:cNvSpPr txBox="1"/>
          <p:nvPr/>
        </p:nvSpPr>
        <p:spPr>
          <a:xfrm>
            <a:off x="446256" y="2173067"/>
            <a:ext cx="286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Lato" panose="020F0502020204030203" pitchFamily="34" charset="0"/>
              </a:rPr>
              <a:t>Email</a:t>
            </a:r>
            <a:endParaRPr lang="en-IL" sz="1400" b="1" dirty="0">
              <a:latin typeface="Lato" panose="020F0502020204030203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871E8C-A4B3-4373-BEE1-AD4A45766A03}"/>
              </a:ext>
            </a:extLst>
          </p:cNvPr>
          <p:cNvSpPr/>
          <p:nvPr/>
        </p:nvSpPr>
        <p:spPr>
          <a:xfrm>
            <a:off x="446256" y="2856480"/>
            <a:ext cx="4680000" cy="1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F77FFDA-35AC-4B19-8457-2A3A0EBF37C2}"/>
              </a:ext>
            </a:extLst>
          </p:cNvPr>
          <p:cNvSpPr txBox="1"/>
          <p:nvPr/>
        </p:nvSpPr>
        <p:spPr>
          <a:xfrm>
            <a:off x="446256" y="2550240"/>
            <a:ext cx="2869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rPr>
              <a:t>Enter your email</a:t>
            </a:r>
            <a:endParaRPr lang="en-IL" sz="12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7BD37B1-E464-4E4E-85BD-E9B8898F6178}"/>
              </a:ext>
            </a:extLst>
          </p:cNvPr>
          <p:cNvSpPr/>
          <p:nvPr/>
        </p:nvSpPr>
        <p:spPr>
          <a:xfrm>
            <a:off x="1942950" y="5990549"/>
            <a:ext cx="1286178" cy="346036"/>
          </a:xfrm>
          <a:prstGeom prst="rect">
            <a:avLst/>
          </a:prstGeom>
          <a:noFill/>
          <a:ln w="19050">
            <a:solidFill>
              <a:srgbClr val="793E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93E8E"/>
                </a:solidFill>
                <a:latin typeface="Lato" panose="020F0502020204030203" pitchFamily="34" charset="0"/>
              </a:rPr>
              <a:t>Go to login</a:t>
            </a:r>
            <a:endParaRPr lang="en-IL" sz="1400" dirty="0">
              <a:solidFill>
                <a:srgbClr val="793E8E"/>
              </a:solidFill>
              <a:latin typeface="Lato" panose="020F0502020204030203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6CDFC00-4366-493B-9707-12A7D14228B9}"/>
              </a:ext>
            </a:extLst>
          </p:cNvPr>
          <p:cNvSpPr txBox="1"/>
          <p:nvPr/>
        </p:nvSpPr>
        <p:spPr>
          <a:xfrm>
            <a:off x="2738610" y="4819596"/>
            <a:ext cx="1583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rPr>
              <a:t>Password strength</a:t>
            </a:r>
            <a:endParaRPr lang="en-IL" sz="1000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9629E42-8E99-4781-9DB0-14920B5FE40D}"/>
              </a:ext>
            </a:extLst>
          </p:cNvPr>
          <p:cNvSpPr/>
          <p:nvPr/>
        </p:nvSpPr>
        <p:spPr>
          <a:xfrm>
            <a:off x="3937235" y="4920718"/>
            <a:ext cx="360000" cy="6362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FDE9544-0A5F-4754-A018-0FD4FE457A2F}"/>
              </a:ext>
            </a:extLst>
          </p:cNvPr>
          <p:cNvSpPr/>
          <p:nvPr/>
        </p:nvSpPr>
        <p:spPr>
          <a:xfrm>
            <a:off x="4336395" y="4920718"/>
            <a:ext cx="360000" cy="6362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78D9B72-D763-4573-803A-CEDCDC616B0A}"/>
              </a:ext>
            </a:extLst>
          </p:cNvPr>
          <p:cNvSpPr/>
          <p:nvPr/>
        </p:nvSpPr>
        <p:spPr>
          <a:xfrm>
            <a:off x="4746933" y="4920718"/>
            <a:ext cx="360000" cy="6362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3A08C6-E507-4BD5-9D3B-DEAFB5D20F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070" y="4615323"/>
            <a:ext cx="269246" cy="108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580C4A-F58A-423C-B290-C07E86575C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934" y="4902718"/>
            <a:ext cx="116080" cy="11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71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CD4A7790-29B8-48F2-BBB6-2D2146B0B17A}"/>
              </a:ext>
            </a:extLst>
          </p:cNvPr>
          <p:cNvGrpSpPr/>
          <p:nvPr/>
        </p:nvGrpSpPr>
        <p:grpSpPr>
          <a:xfrm>
            <a:off x="4791785" y="0"/>
            <a:ext cx="9558834" cy="8015215"/>
            <a:chOff x="4791785" y="0"/>
            <a:chExt cx="9558834" cy="80152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EA21361-7DCA-4002-BB57-8E0EC254F8D7}"/>
                </a:ext>
              </a:extLst>
            </p:cNvPr>
            <p:cNvSpPr/>
            <p:nvPr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gradFill flip="none" rotWithShape="1">
              <a:gsLst>
                <a:gs pos="0">
                  <a:srgbClr val="1E183C"/>
                </a:gs>
                <a:gs pos="50000">
                  <a:srgbClr val="4D2563"/>
                </a:gs>
                <a:gs pos="100000">
                  <a:srgbClr val="6C2463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1567479-1135-4D18-9D95-E1FEF8F9172B}"/>
                </a:ext>
              </a:extLst>
            </p:cNvPr>
            <p:cNvSpPr/>
            <p:nvPr/>
          </p:nvSpPr>
          <p:spPr>
            <a:xfrm rot="20155591">
              <a:off x="6601549" y="2289371"/>
              <a:ext cx="7749070" cy="5725844"/>
            </a:xfrm>
            <a:custGeom>
              <a:avLst/>
              <a:gdLst>
                <a:gd name="connsiteX0" fmla="*/ 1285153 w 7749070"/>
                <a:gd name="connsiteY0" fmla="*/ 4416841 h 5725844"/>
                <a:gd name="connsiteX1" fmla="*/ 1513753 w 7749070"/>
                <a:gd name="connsiteY1" fmla="*/ 2854741 h 5725844"/>
                <a:gd name="connsiteX2" fmla="*/ 2466253 w 7749070"/>
                <a:gd name="connsiteY2" fmla="*/ 3337341 h 5725844"/>
                <a:gd name="connsiteX3" fmla="*/ 3329853 w 7749070"/>
                <a:gd name="connsiteY3" fmla="*/ 3172241 h 5725844"/>
                <a:gd name="connsiteX4" fmla="*/ 4549053 w 7749070"/>
                <a:gd name="connsiteY4" fmla="*/ 1076741 h 5725844"/>
                <a:gd name="connsiteX5" fmla="*/ 6593753 w 7749070"/>
                <a:gd name="connsiteY5" fmla="*/ 9941 h 5725844"/>
                <a:gd name="connsiteX6" fmla="*/ 7127153 w 7749070"/>
                <a:gd name="connsiteY6" fmla="*/ 1660941 h 5725844"/>
                <a:gd name="connsiteX7" fmla="*/ 7685953 w 7749070"/>
                <a:gd name="connsiteY7" fmla="*/ 3197641 h 5725844"/>
                <a:gd name="connsiteX8" fmla="*/ 5539653 w 7749070"/>
                <a:gd name="connsiteY8" fmla="*/ 4086641 h 5725844"/>
                <a:gd name="connsiteX9" fmla="*/ 4066453 w 7749070"/>
                <a:gd name="connsiteY9" fmla="*/ 3667541 h 5725844"/>
                <a:gd name="connsiteX10" fmla="*/ 2986953 w 7749070"/>
                <a:gd name="connsiteY10" fmla="*/ 3908841 h 5725844"/>
                <a:gd name="connsiteX11" fmla="*/ 2618653 w 7749070"/>
                <a:gd name="connsiteY11" fmla="*/ 5013741 h 5725844"/>
                <a:gd name="connsiteX12" fmla="*/ 1018453 w 7749070"/>
                <a:gd name="connsiteY12" fmla="*/ 5724941 h 5725844"/>
                <a:gd name="connsiteX13" fmla="*/ 2453 w 7749070"/>
                <a:gd name="connsiteY13" fmla="*/ 4874041 h 5725844"/>
                <a:gd name="connsiteX14" fmla="*/ 1297853 w 7749070"/>
                <a:gd name="connsiteY14" fmla="*/ 4366041 h 572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49070" h="5725844">
                  <a:moveTo>
                    <a:pt x="1285153" y="4416841"/>
                  </a:moveTo>
                  <a:cubicBezTo>
                    <a:pt x="1301028" y="3725749"/>
                    <a:pt x="1316903" y="3034658"/>
                    <a:pt x="1513753" y="2854741"/>
                  </a:cubicBezTo>
                  <a:cubicBezTo>
                    <a:pt x="1710603" y="2674824"/>
                    <a:pt x="2163570" y="3284424"/>
                    <a:pt x="2466253" y="3337341"/>
                  </a:cubicBezTo>
                  <a:cubicBezTo>
                    <a:pt x="2768936" y="3390258"/>
                    <a:pt x="2982720" y="3549008"/>
                    <a:pt x="3329853" y="3172241"/>
                  </a:cubicBezTo>
                  <a:cubicBezTo>
                    <a:pt x="3676986" y="2795474"/>
                    <a:pt x="4005070" y="1603791"/>
                    <a:pt x="4549053" y="1076741"/>
                  </a:cubicBezTo>
                  <a:cubicBezTo>
                    <a:pt x="5093036" y="549691"/>
                    <a:pt x="6164070" y="-87426"/>
                    <a:pt x="6593753" y="9941"/>
                  </a:cubicBezTo>
                  <a:cubicBezTo>
                    <a:pt x="7023436" y="107308"/>
                    <a:pt x="6945120" y="1129658"/>
                    <a:pt x="7127153" y="1660941"/>
                  </a:cubicBezTo>
                  <a:cubicBezTo>
                    <a:pt x="7309186" y="2192224"/>
                    <a:pt x="7950536" y="2793358"/>
                    <a:pt x="7685953" y="3197641"/>
                  </a:cubicBezTo>
                  <a:cubicBezTo>
                    <a:pt x="7421370" y="3601924"/>
                    <a:pt x="6142903" y="4008324"/>
                    <a:pt x="5539653" y="4086641"/>
                  </a:cubicBezTo>
                  <a:cubicBezTo>
                    <a:pt x="4936403" y="4164958"/>
                    <a:pt x="4491903" y="3697174"/>
                    <a:pt x="4066453" y="3667541"/>
                  </a:cubicBezTo>
                  <a:cubicBezTo>
                    <a:pt x="3641003" y="3637908"/>
                    <a:pt x="3228253" y="3684474"/>
                    <a:pt x="2986953" y="3908841"/>
                  </a:cubicBezTo>
                  <a:cubicBezTo>
                    <a:pt x="2745653" y="4133208"/>
                    <a:pt x="2946736" y="4711058"/>
                    <a:pt x="2618653" y="5013741"/>
                  </a:cubicBezTo>
                  <a:cubicBezTo>
                    <a:pt x="2290570" y="5316424"/>
                    <a:pt x="1454486" y="5748224"/>
                    <a:pt x="1018453" y="5724941"/>
                  </a:cubicBezTo>
                  <a:cubicBezTo>
                    <a:pt x="582420" y="5701658"/>
                    <a:pt x="-44114" y="5100524"/>
                    <a:pt x="2453" y="4874041"/>
                  </a:cubicBezTo>
                  <a:cubicBezTo>
                    <a:pt x="49020" y="4647558"/>
                    <a:pt x="1043853" y="4431658"/>
                    <a:pt x="1297853" y="4366041"/>
                  </a:cubicBezTo>
                </a:path>
              </a:pathLst>
            </a:cu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6DBB56C-F509-4220-9CC4-5522D6F3FF00}"/>
                </a:ext>
              </a:extLst>
            </p:cNvPr>
            <p:cNvSpPr/>
            <p:nvPr/>
          </p:nvSpPr>
          <p:spPr>
            <a:xfrm>
              <a:off x="4791785" y="13651"/>
              <a:ext cx="5485190" cy="5237183"/>
            </a:xfrm>
            <a:custGeom>
              <a:avLst/>
              <a:gdLst>
                <a:gd name="connsiteX0" fmla="*/ 1262159 w 5485190"/>
                <a:gd name="connsiteY0" fmla="*/ 3876097 h 5237183"/>
                <a:gd name="connsiteX1" fmla="*/ 980219 w 5485190"/>
                <a:gd name="connsiteY1" fmla="*/ 1041457 h 5237183"/>
                <a:gd name="connsiteX2" fmla="*/ 2930939 w 5485190"/>
                <a:gd name="connsiteY2" fmla="*/ 706177 h 5237183"/>
                <a:gd name="connsiteX3" fmla="*/ 3700559 w 5485190"/>
                <a:gd name="connsiteY3" fmla="*/ 50857 h 5237183"/>
                <a:gd name="connsiteX4" fmla="*/ 4919759 w 5485190"/>
                <a:gd name="connsiteY4" fmla="*/ 195637 h 5237183"/>
                <a:gd name="connsiteX5" fmla="*/ 5476019 w 5485190"/>
                <a:gd name="connsiteY5" fmla="*/ 1399597 h 5237183"/>
                <a:gd name="connsiteX6" fmla="*/ 4508279 w 5485190"/>
                <a:gd name="connsiteY6" fmla="*/ 2374957 h 5237183"/>
                <a:gd name="connsiteX7" fmla="*/ 2984279 w 5485190"/>
                <a:gd name="connsiteY7" fmla="*/ 2245417 h 5237183"/>
                <a:gd name="connsiteX8" fmla="*/ 2245139 w 5485190"/>
                <a:gd name="connsiteY8" fmla="*/ 3563677 h 5237183"/>
                <a:gd name="connsiteX9" fmla="*/ 2245139 w 5485190"/>
                <a:gd name="connsiteY9" fmla="*/ 4874317 h 5237183"/>
                <a:gd name="connsiteX10" fmla="*/ 843059 w 5485190"/>
                <a:gd name="connsiteY10" fmla="*/ 5224837 h 5237183"/>
                <a:gd name="connsiteX11" fmla="*/ 4859 w 5485190"/>
                <a:gd name="connsiteY11" fmla="*/ 4546657 h 5237183"/>
                <a:gd name="connsiteX12" fmla="*/ 1208819 w 5485190"/>
                <a:gd name="connsiteY12" fmla="*/ 3700837 h 5237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5190" h="5237183">
                  <a:moveTo>
                    <a:pt x="1262159" y="3876097"/>
                  </a:moveTo>
                  <a:cubicBezTo>
                    <a:pt x="982124" y="2722937"/>
                    <a:pt x="702089" y="1569777"/>
                    <a:pt x="980219" y="1041457"/>
                  </a:cubicBezTo>
                  <a:cubicBezTo>
                    <a:pt x="1258349" y="513137"/>
                    <a:pt x="2477549" y="871277"/>
                    <a:pt x="2930939" y="706177"/>
                  </a:cubicBezTo>
                  <a:cubicBezTo>
                    <a:pt x="3384329" y="541077"/>
                    <a:pt x="3369089" y="135947"/>
                    <a:pt x="3700559" y="50857"/>
                  </a:cubicBezTo>
                  <a:cubicBezTo>
                    <a:pt x="4032029" y="-34233"/>
                    <a:pt x="4623849" y="-29153"/>
                    <a:pt x="4919759" y="195637"/>
                  </a:cubicBezTo>
                  <a:cubicBezTo>
                    <a:pt x="5215669" y="420427"/>
                    <a:pt x="5544599" y="1036377"/>
                    <a:pt x="5476019" y="1399597"/>
                  </a:cubicBezTo>
                  <a:cubicBezTo>
                    <a:pt x="5407439" y="1762817"/>
                    <a:pt x="4923569" y="2233987"/>
                    <a:pt x="4508279" y="2374957"/>
                  </a:cubicBezTo>
                  <a:cubicBezTo>
                    <a:pt x="4092989" y="2515927"/>
                    <a:pt x="3361469" y="2047297"/>
                    <a:pt x="2984279" y="2245417"/>
                  </a:cubicBezTo>
                  <a:cubicBezTo>
                    <a:pt x="2607089" y="2443537"/>
                    <a:pt x="2368329" y="3125527"/>
                    <a:pt x="2245139" y="3563677"/>
                  </a:cubicBezTo>
                  <a:cubicBezTo>
                    <a:pt x="2121949" y="4001827"/>
                    <a:pt x="2478819" y="4597457"/>
                    <a:pt x="2245139" y="4874317"/>
                  </a:cubicBezTo>
                  <a:cubicBezTo>
                    <a:pt x="2011459" y="5151177"/>
                    <a:pt x="1216439" y="5279447"/>
                    <a:pt x="843059" y="5224837"/>
                  </a:cubicBezTo>
                  <a:cubicBezTo>
                    <a:pt x="469679" y="5170227"/>
                    <a:pt x="-56101" y="4800657"/>
                    <a:pt x="4859" y="4546657"/>
                  </a:cubicBezTo>
                  <a:cubicBezTo>
                    <a:pt x="65819" y="4292657"/>
                    <a:pt x="981489" y="3972617"/>
                    <a:pt x="1208819" y="3700837"/>
                  </a:cubicBezTo>
                </a:path>
              </a:pathLst>
            </a:cu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CCCC0C2-02F1-47C2-9E7F-A6DB59EBA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903785">
              <a:off x="7802476" y="2316105"/>
              <a:ext cx="2066227" cy="2066227"/>
            </a:xfrm>
            <a:prstGeom prst="rect">
              <a:avLst/>
            </a:prstGeom>
            <a:effectLst>
              <a:softEdge rad="31750"/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10F2B02-CE6C-4E14-B54B-83DC1A47E1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-1" b="7693"/>
            <a:stretch/>
          </p:blipFill>
          <p:spPr>
            <a:xfrm>
              <a:off x="6096000" y="5486400"/>
              <a:ext cx="1595968" cy="13716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AF56DB0-522A-4058-80F7-BEA735C98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31941" y="526361"/>
              <a:ext cx="676483" cy="661402"/>
            </a:xfrm>
            <a:prstGeom prst="rect">
              <a:avLst/>
            </a:prstGeom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BF04DC1-443E-4B7E-8CBF-779C5DA669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9863" t="7853" r="-1" b="-7853"/>
            <a:stretch/>
          </p:blipFill>
          <p:spPr>
            <a:xfrm>
              <a:off x="6096000" y="0"/>
              <a:ext cx="1228725" cy="1528429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10737AD-EA2E-42CD-AA00-EDC9A15574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contrast="-20000"/>
                      </a14:imgEffect>
                    </a14:imgLayer>
                  </a14:imgProps>
                </a:ext>
              </a:extLst>
            </a:blip>
            <a:srcRect r="-510"/>
            <a:stretch/>
          </p:blipFill>
          <p:spPr>
            <a:xfrm>
              <a:off x="11099800" y="4615323"/>
              <a:ext cx="664764" cy="661403"/>
            </a:xfrm>
            <a:prstGeom prst="rect">
              <a:avLst/>
            </a:prstGeom>
          </p:spPr>
        </p:pic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D8CA5D6-9383-4936-8601-405357787E1F}"/>
                </a:ext>
              </a:extLst>
            </p:cNvPr>
            <p:cNvSpPr/>
            <p:nvPr/>
          </p:nvSpPr>
          <p:spPr>
            <a:xfrm>
              <a:off x="7267575" y="692214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8A00847-C0E3-48A7-A46F-7D4F28444690}"/>
                </a:ext>
              </a:extLst>
            </p:cNvPr>
            <p:cNvSpPr/>
            <p:nvPr/>
          </p:nvSpPr>
          <p:spPr>
            <a:xfrm>
              <a:off x="7798988" y="501986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717CE87-1115-4197-A9CF-E6169BBF0882}"/>
                </a:ext>
              </a:extLst>
            </p:cNvPr>
            <p:cNvSpPr/>
            <p:nvPr/>
          </p:nvSpPr>
          <p:spPr>
            <a:xfrm>
              <a:off x="7828801" y="853899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B1FA4-FA7B-4E0E-A8A9-63F2042D2645}"/>
                </a:ext>
              </a:extLst>
            </p:cNvPr>
            <p:cNvSpPr/>
            <p:nvPr/>
          </p:nvSpPr>
          <p:spPr>
            <a:xfrm>
              <a:off x="7599452" y="1489213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226D76B-6D2A-4A56-A89C-7F7A800668E0}"/>
                </a:ext>
              </a:extLst>
            </p:cNvPr>
            <p:cNvSpPr/>
            <p:nvPr/>
          </p:nvSpPr>
          <p:spPr>
            <a:xfrm>
              <a:off x="6674362" y="1528429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09096D9-A715-4350-BEC6-491218DB81B5}"/>
                </a:ext>
              </a:extLst>
            </p:cNvPr>
            <p:cNvSpPr/>
            <p:nvPr/>
          </p:nvSpPr>
          <p:spPr>
            <a:xfrm>
              <a:off x="6988687" y="1566529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D382D51-8EE1-4224-A3CF-2B2F4CF181CD}"/>
                </a:ext>
              </a:extLst>
            </p:cNvPr>
            <p:cNvSpPr/>
            <p:nvPr/>
          </p:nvSpPr>
          <p:spPr>
            <a:xfrm>
              <a:off x="6761879" y="1876970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A53F714-EEB9-4CA0-AC37-C048532021C2}"/>
                </a:ext>
              </a:extLst>
            </p:cNvPr>
            <p:cNvSpPr/>
            <p:nvPr/>
          </p:nvSpPr>
          <p:spPr>
            <a:xfrm>
              <a:off x="6998432" y="2083114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7B3C8DD-7853-493F-A796-E56D4BCA777F}"/>
                </a:ext>
              </a:extLst>
            </p:cNvPr>
            <p:cNvSpPr/>
            <p:nvPr/>
          </p:nvSpPr>
          <p:spPr>
            <a:xfrm>
              <a:off x="8246207" y="1417657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A9549CF-724C-4228-B009-00D7A3843A11}"/>
                </a:ext>
              </a:extLst>
            </p:cNvPr>
            <p:cNvSpPr/>
            <p:nvPr/>
          </p:nvSpPr>
          <p:spPr>
            <a:xfrm>
              <a:off x="7416001" y="1145719"/>
              <a:ext cx="90000" cy="90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4CA9554-D048-4123-872F-8CAAB702220D}"/>
                </a:ext>
              </a:extLst>
            </p:cNvPr>
            <p:cNvSpPr/>
            <p:nvPr/>
          </p:nvSpPr>
          <p:spPr>
            <a:xfrm>
              <a:off x="7052432" y="2372506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A8C3838-B85D-4F69-A51E-6F5ED70CF50B}"/>
                </a:ext>
              </a:extLst>
            </p:cNvPr>
            <p:cNvSpPr/>
            <p:nvPr/>
          </p:nvSpPr>
          <p:spPr>
            <a:xfrm>
              <a:off x="8192207" y="130511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F0D7290-1C4B-42B6-B1A9-8D050496AD7E}"/>
                </a:ext>
              </a:extLst>
            </p:cNvPr>
            <p:cNvSpPr/>
            <p:nvPr/>
          </p:nvSpPr>
          <p:spPr>
            <a:xfrm>
              <a:off x="11701564" y="2670139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3B5F1E7-FF2D-480D-880B-599307725D21}"/>
                </a:ext>
              </a:extLst>
            </p:cNvPr>
            <p:cNvSpPr/>
            <p:nvPr/>
          </p:nvSpPr>
          <p:spPr>
            <a:xfrm>
              <a:off x="11317345" y="2546689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B649F2A-6F1A-40FE-9D4C-21DE6DB1CF75}"/>
                </a:ext>
              </a:extLst>
            </p:cNvPr>
            <p:cNvSpPr/>
            <p:nvPr/>
          </p:nvSpPr>
          <p:spPr>
            <a:xfrm>
              <a:off x="11345128" y="2962049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D3122A6-9DB5-4901-A345-B2210C117E37}"/>
                </a:ext>
              </a:extLst>
            </p:cNvPr>
            <p:cNvSpPr/>
            <p:nvPr/>
          </p:nvSpPr>
          <p:spPr>
            <a:xfrm>
              <a:off x="8292215" y="5915544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4CD3387-0677-45E7-9B03-294E938DCFB9}"/>
                </a:ext>
              </a:extLst>
            </p:cNvPr>
            <p:cNvSpPr/>
            <p:nvPr/>
          </p:nvSpPr>
          <p:spPr>
            <a:xfrm>
              <a:off x="7775861" y="5582804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236E36F-D73A-427B-BC1C-C36179C256DC}"/>
                </a:ext>
              </a:extLst>
            </p:cNvPr>
            <p:cNvSpPr/>
            <p:nvPr/>
          </p:nvSpPr>
          <p:spPr>
            <a:xfrm>
              <a:off x="8090186" y="5620904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F7D1D26-EB61-429A-9760-35B4E0EBB693}"/>
                </a:ext>
              </a:extLst>
            </p:cNvPr>
            <p:cNvSpPr/>
            <p:nvPr/>
          </p:nvSpPr>
          <p:spPr>
            <a:xfrm>
              <a:off x="7863378" y="5931345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2AAD252-CAF5-4881-BD8E-16B341943083}"/>
                </a:ext>
              </a:extLst>
            </p:cNvPr>
            <p:cNvSpPr/>
            <p:nvPr/>
          </p:nvSpPr>
          <p:spPr>
            <a:xfrm>
              <a:off x="8099931" y="6137489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B044E6B-37D7-471B-B2AA-74781675DD76}"/>
                </a:ext>
              </a:extLst>
            </p:cNvPr>
            <p:cNvSpPr/>
            <p:nvPr/>
          </p:nvSpPr>
          <p:spPr>
            <a:xfrm>
              <a:off x="11764564" y="3462360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93C8C74-0CCE-4248-A344-8A2345F3B116}"/>
                </a:ext>
              </a:extLst>
            </p:cNvPr>
            <p:cNvSpPr/>
            <p:nvPr/>
          </p:nvSpPr>
          <p:spPr>
            <a:xfrm>
              <a:off x="8550049" y="5886345"/>
              <a:ext cx="90000" cy="90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E166FBB-8B9C-4540-A3D7-F08480845334}"/>
                </a:ext>
              </a:extLst>
            </p:cNvPr>
            <p:cNvSpPr/>
            <p:nvPr/>
          </p:nvSpPr>
          <p:spPr>
            <a:xfrm>
              <a:off x="8153931" y="6426881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6FD36C9-33F6-44BE-A492-37050DC15F1A}"/>
                </a:ext>
              </a:extLst>
            </p:cNvPr>
            <p:cNvSpPr/>
            <p:nvPr/>
          </p:nvSpPr>
          <p:spPr>
            <a:xfrm>
              <a:off x="11710564" y="2175214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0549878-E64D-47D1-BCCC-105E73CC68F4}"/>
                </a:ext>
              </a:extLst>
            </p:cNvPr>
            <p:cNvSpPr/>
            <p:nvPr/>
          </p:nvSpPr>
          <p:spPr>
            <a:xfrm>
              <a:off x="11255128" y="3268291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24380F8-FDFE-41A1-9110-05D71975C28D}"/>
                </a:ext>
              </a:extLst>
            </p:cNvPr>
            <p:cNvSpPr/>
            <p:nvPr/>
          </p:nvSpPr>
          <p:spPr>
            <a:xfrm>
              <a:off x="10898692" y="3560201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0ADCBE5-4F89-45D4-B91B-6D48E691B468}"/>
                </a:ext>
              </a:extLst>
            </p:cNvPr>
            <p:cNvSpPr/>
            <p:nvPr/>
          </p:nvSpPr>
          <p:spPr>
            <a:xfrm>
              <a:off x="11045800" y="3348333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FC8700D-3AAD-4971-B187-3391B6A6F424}"/>
                </a:ext>
              </a:extLst>
            </p:cNvPr>
            <p:cNvSpPr/>
            <p:nvPr/>
          </p:nvSpPr>
          <p:spPr>
            <a:xfrm>
              <a:off x="7249127" y="5200584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992C678-D402-498F-BA4B-AEC63F497415}"/>
                </a:ext>
              </a:extLst>
            </p:cNvPr>
            <p:cNvSpPr/>
            <p:nvPr/>
          </p:nvSpPr>
          <p:spPr>
            <a:xfrm>
              <a:off x="7563452" y="5429184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5021B7B7-3662-47F3-B52C-90AE4F6793DD}"/>
              </a:ext>
            </a:extLst>
          </p:cNvPr>
          <p:cNvSpPr txBox="1"/>
          <p:nvPr/>
        </p:nvSpPr>
        <p:spPr>
          <a:xfrm>
            <a:off x="447683" y="1168505"/>
            <a:ext cx="4739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793E8E"/>
                </a:solidFill>
                <a:latin typeface="Lato" panose="020F0502020204030203" pitchFamily="34" charset="0"/>
              </a:rPr>
              <a:t>Register</a:t>
            </a:r>
            <a:endParaRPr lang="en-IL" sz="4000" dirty="0">
              <a:solidFill>
                <a:srgbClr val="793E8E"/>
              </a:solidFill>
              <a:latin typeface="Lato" panose="020F0502020204030203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32671A2-36AF-4CE1-814F-F2E758B148EB}"/>
              </a:ext>
            </a:extLst>
          </p:cNvPr>
          <p:cNvSpPr/>
          <p:nvPr/>
        </p:nvSpPr>
        <p:spPr>
          <a:xfrm>
            <a:off x="447683" y="5979083"/>
            <a:ext cx="1286178" cy="346036"/>
          </a:xfrm>
          <a:prstGeom prst="rect">
            <a:avLst/>
          </a:prstGeom>
          <a:solidFill>
            <a:srgbClr val="793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ato" panose="020F0502020204030203" pitchFamily="34" charset="0"/>
              </a:rPr>
              <a:t>Sign-up</a:t>
            </a:r>
            <a:endParaRPr lang="en-IL" sz="1400" dirty="0">
              <a:latin typeface="Lato" panose="020F0502020204030203" pitchFamily="34" charset="0"/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58BEDFFD-A378-40D5-9256-FF489511C1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950" y="299587"/>
            <a:ext cx="3619010" cy="62118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6006002-7182-43B9-9771-1A72832304CF}"/>
              </a:ext>
            </a:extLst>
          </p:cNvPr>
          <p:cNvSpPr txBox="1"/>
          <p:nvPr/>
        </p:nvSpPr>
        <p:spPr>
          <a:xfrm>
            <a:off x="447683" y="3077675"/>
            <a:ext cx="286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Lato" panose="020F0502020204030203" pitchFamily="34" charset="0"/>
              </a:rPr>
              <a:t>Username</a:t>
            </a:r>
            <a:endParaRPr lang="en-IL" sz="1400" b="1" dirty="0">
              <a:latin typeface="Lato" panose="020F050202020403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3FDEBD4-848A-4379-8009-C4A3AE744276}"/>
              </a:ext>
            </a:extLst>
          </p:cNvPr>
          <p:cNvSpPr txBox="1"/>
          <p:nvPr/>
        </p:nvSpPr>
        <p:spPr>
          <a:xfrm>
            <a:off x="447683" y="4069404"/>
            <a:ext cx="286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Lato" panose="020F0502020204030203" pitchFamily="34" charset="0"/>
              </a:rPr>
              <a:t>Password</a:t>
            </a:r>
            <a:endParaRPr lang="en-IL" sz="1400" b="1" dirty="0">
              <a:latin typeface="Lato" panose="020F0502020204030203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94FD0B2-DE1C-49E1-96EC-F8D217ED039C}"/>
              </a:ext>
            </a:extLst>
          </p:cNvPr>
          <p:cNvSpPr/>
          <p:nvPr/>
        </p:nvSpPr>
        <p:spPr>
          <a:xfrm>
            <a:off x="447683" y="3803814"/>
            <a:ext cx="4680000" cy="1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5D7A6B7-F31E-4DC5-91A3-A949D52E0C89}"/>
              </a:ext>
            </a:extLst>
          </p:cNvPr>
          <p:cNvSpPr/>
          <p:nvPr/>
        </p:nvSpPr>
        <p:spPr>
          <a:xfrm>
            <a:off x="447683" y="4773127"/>
            <a:ext cx="4680000" cy="1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349306-C1EE-4BD5-BB4E-CC3653F3C162}"/>
              </a:ext>
            </a:extLst>
          </p:cNvPr>
          <p:cNvSpPr txBox="1"/>
          <p:nvPr/>
        </p:nvSpPr>
        <p:spPr>
          <a:xfrm>
            <a:off x="447683" y="3497574"/>
            <a:ext cx="2869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Lato" panose="020F0502020204030203" pitchFamily="34" charset="0"/>
              </a:rPr>
              <a:t>noa-lavon</a:t>
            </a:r>
            <a:endParaRPr lang="en-IL" sz="1200" dirty="0">
              <a:latin typeface="Lato" panose="020F050202020403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D487256-79E4-4082-8004-A8A47B148F07}"/>
              </a:ext>
            </a:extLst>
          </p:cNvPr>
          <p:cNvSpPr txBox="1"/>
          <p:nvPr/>
        </p:nvSpPr>
        <p:spPr>
          <a:xfrm>
            <a:off x="447683" y="4465282"/>
            <a:ext cx="2869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Lato" panose="020F0502020204030203" pitchFamily="34" charset="0"/>
              </a:rPr>
              <a:t>*********</a:t>
            </a:r>
            <a:endParaRPr lang="en-IL" sz="1200" b="1" dirty="0">
              <a:latin typeface="Lato" panose="020F0502020204030203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7898373-DA80-4A76-878A-C9CC502F1EED}"/>
              </a:ext>
            </a:extLst>
          </p:cNvPr>
          <p:cNvSpPr/>
          <p:nvPr/>
        </p:nvSpPr>
        <p:spPr>
          <a:xfrm>
            <a:off x="447683" y="53338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B79F6B2-ADC3-41EF-8138-343334BCE537}"/>
              </a:ext>
            </a:extLst>
          </p:cNvPr>
          <p:cNvSpPr txBox="1"/>
          <p:nvPr/>
        </p:nvSpPr>
        <p:spPr>
          <a:xfrm>
            <a:off x="665775" y="5294904"/>
            <a:ext cx="2869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rPr>
              <a:t>Remember me</a:t>
            </a:r>
            <a:endParaRPr lang="en-IL" sz="1200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37820B0-CCFF-4183-9967-353724CCCAE5}"/>
              </a:ext>
            </a:extLst>
          </p:cNvPr>
          <p:cNvSpPr txBox="1"/>
          <p:nvPr/>
        </p:nvSpPr>
        <p:spPr>
          <a:xfrm>
            <a:off x="446256" y="2173067"/>
            <a:ext cx="286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Lato" panose="020F0502020204030203" pitchFamily="34" charset="0"/>
              </a:rPr>
              <a:t>Email</a:t>
            </a:r>
            <a:endParaRPr lang="en-IL" sz="1400" b="1" dirty="0">
              <a:latin typeface="Lato" panose="020F0502020204030203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871E8C-A4B3-4373-BEE1-AD4A45766A03}"/>
              </a:ext>
            </a:extLst>
          </p:cNvPr>
          <p:cNvSpPr/>
          <p:nvPr/>
        </p:nvSpPr>
        <p:spPr>
          <a:xfrm>
            <a:off x="446256" y="2856480"/>
            <a:ext cx="4680000" cy="1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F77FFDA-35AC-4B19-8457-2A3A0EBF37C2}"/>
              </a:ext>
            </a:extLst>
          </p:cNvPr>
          <p:cNvSpPr txBox="1"/>
          <p:nvPr/>
        </p:nvSpPr>
        <p:spPr>
          <a:xfrm>
            <a:off x="446256" y="2550240"/>
            <a:ext cx="2869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" panose="020F0502020204030203" pitchFamily="34" charset="0"/>
              </a:rPr>
              <a:t>noalavon@gmail.com</a:t>
            </a:r>
            <a:endParaRPr lang="en-IL" sz="1200" dirty="0">
              <a:latin typeface="Lato" panose="020F0502020204030203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7BD37B1-E464-4E4E-85BD-E9B8898F6178}"/>
              </a:ext>
            </a:extLst>
          </p:cNvPr>
          <p:cNvSpPr/>
          <p:nvPr/>
        </p:nvSpPr>
        <p:spPr>
          <a:xfrm>
            <a:off x="1942950" y="5990549"/>
            <a:ext cx="1286178" cy="346036"/>
          </a:xfrm>
          <a:prstGeom prst="rect">
            <a:avLst/>
          </a:prstGeom>
          <a:noFill/>
          <a:ln w="19050">
            <a:solidFill>
              <a:srgbClr val="793E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93E8E"/>
                </a:solidFill>
                <a:latin typeface="Lato" panose="020F0502020204030203" pitchFamily="34" charset="0"/>
              </a:rPr>
              <a:t>Go to login</a:t>
            </a:r>
            <a:endParaRPr lang="en-IL" sz="1400" dirty="0">
              <a:solidFill>
                <a:srgbClr val="793E8E"/>
              </a:solidFill>
              <a:latin typeface="Lato" panose="020F0502020204030203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6CDFC00-4366-493B-9707-12A7D14228B9}"/>
              </a:ext>
            </a:extLst>
          </p:cNvPr>
          <p:cNvSpPr txBox="1"/>
          <p:nvPr/>
        </p:nvSpPr>
        <p:spPr>
          <a:xfrm>
            <a:off x="2738610" y="4819596"/>
            <a:ext cx="1583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rPr>
              <a:t>Password strength</a:t>
            </a:r>
            <a:endParaRPr lang="en-IL" sz="1000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9629E42-8E99-4781-9DB0-14920B5FE40D}"/>
              </a:ext>
            </a:extLst>
          </p:cNvPr>
          <p:cNvSpPr/>
          <p:nvPr/>
        </p:nvSpPr>
        <p:spPr>
          <a:xfrm>
            <a:off x="3937235" y="4920718"/>
            <a:ext cx="360000" cy="63620"/>
          </a:xfrm>
          <a:prstGeom prst="roundRect">
            <a:avLst>
              <a:gd name="adj" fmla="val 50000"/>
            </a:avLst>
          </a:prstGeom>
          <a:solidFill>
            <a:srgbClr val="FF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FDE9544-0A5F-4754-A018-0FD4FE457A2F}"/>
              </a:ext>
            </a:extLst>
          </p:cNvPr>
          <p:cNvSpPr/>
          <p:nvPr/>
        </p:nvSpPr>
        <p:spPr>
          <a:xfrm>
            <a:off x="4336395" y="4920718"/>
            <a:ext cx="360000" cy="6362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78D9B72-D763-4573-803A-CEDCDC616B0A}"/>
              </a:ext>
            </a:extLst>
          </p:cNvPr>
          <p:cNvSpPr/>
          <p:nvPr/>
        </p:nvSpPr>
        <p:spPr>
          <a:xfrm>
            <a:off x="4746933" y="4920718"/>
            <a:ext cx="360000" cy="6362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3A08C6-E507-4BD5-9D3B-DEAFB5D20F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070" y="4615323"/>
            <a:ext cx="269246" cy="108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580C4A-F58A-423C-B290-C07E86575C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934" y="4902718"/>
            <a:ext cx="116080" cy="11591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DBF0AB-3D16-4EB1-B185-CADE7ECCA129}"/>
              </a:ext>
            </a:extLst>
          </p:cNvPr>
          <p:cNvSpPr/>
          <p:nvPr/>
        </p:nvSpPr>
        <p:spPr>
          <a:xfrm>
            <a:off x="2765809" y="5072481"/>
            <a:ext cx="2428705" cy="669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177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26A6DA-7E4D-400E-8859-D928279CC961}"/>
              </a:ext>
            </a:extLst>
          </p:cNvPr>
          <p:cNvSpPr txBox="1"/>
          <p:nvPr/>
        </p:nvSpPr>
        <p:spPr>
          <a:xfrm>
            <a:off x="2767647" y="5114808"/>
            <a:ext cx="24702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Lato" panose="020F0502020204030203" pitchFamily="34" charset="0"/>
              </a:rPr>
              <a:t>A strong password include 10 characters. At least one uppercase and lowercase letter, numbers and a special characters.</a:t>
            </a:r>
            <a:endParaRPr lang="en-IL" sz="1000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874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CD4A7790-29B8-48F2-BBB6-2D2146B0B17A}"/>
              </a:ext>
            </a:extLst>
          </p:cNvPr>
          <p:cNvGrpSpPr/>
          <p:nvPr/>
        </p:nvGrpSpPr>
        <p:grpSpPr>
          <a:xfrm>
            <a:off x="4791785" y="0"/>
            <a:ext cx="9558834" cy="8015215"/>
            <a:chOff x="4791785" y="0"/>
            <a:chExt cx="9558834" cy="80152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EA21361-7DCA-4002-BB57-8E0EC254F8D7}"/>
                </a:ext>
              </a:extLst>
            </p:cNvPr>
            <p:cNvSpPr/>
            <p:nvPr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gradFill flip="none" rotWithShape="1">
              <a:gsLst>
                <a:gs pos="0">
                  <a:srgbClr val="1E183C"/>
                </a:gs>
                <a:gs pos="50000">
                  <a:srgbClr val="4D2563"/>
                </a:gs>
                <a:gs pos="100000">
                  <a:srgbClr val="6C2463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1567479-1135-4D18-9D95-E1FEF8F9172B}"/>
                </a:ext>
              </a:extLst>
            </p:cNvPr>
            <p:cNvSpPr/>
            <p:nvPr/>
          </p:nvSpPr>
          <p:spPr>
            <a:xfrm rot="20155591">
              <a:off x="6601549" y="2289371"/>
              <a:ext cx="7749070" cy="5725844"/>
            </a:xfrm>
            <a:custGeom>
              <a:avLst/>
              <a:gdLst>
                <a:gd name="connsiteX0" fmla="*/ 1285153 w 7749070"/>
                <a:gd name="connsiteY0" fmla="*/ 4416841 h 5725844"/>
                <a:gd name="connsiteX1" fmla="*/ 1513753 w 7749070"/>
                <a:gd name="connsiteY1" fmla="*/ 2854741 h 5725844"/>
                <a:gd name="connsiteX2" fmla="*/ 2466253 w 7749070"/>
                <a:gd name="connsiteY2" fmla="*/ 3337341 h 5725844"/>
                <a:gd name="connsiteX3" fmla="*/ 3329853 w 7749070"/>
                <a:gd name="connsiteY3" fmla="*/ 3172241 h 5725844"/>
                <a:gd name="connsiteX4" fmla="*/ 4549053 w 7749070"/>
                <a:gd name="connsiteY4" fmla="*/ 1076741 h 5725844"/>
                <a:gd name="connsiteX5" fmla="*/ 6593753 w 7749070"/>
                <a:gd name="connsiteY5" fmla="*/ 9941 h 5725844"/>
                <a:gd name="connsiteX6" fmla="*/ 7127153 w 7749070"/>
                <a:gd name="connsiteY6" fmla="*/ 1660941 h 5725844"/>
                <a:gd name="connsiteX7" fmla="*/ 7685953 w 7749070"/>
                <a:gd name="connsiteY7" fmla="*/ 3197641 h 5725844"/>
                <a:gd name="connsiteX8" fmla="*/ 5539653 w 7749070"/>
                <a:gd name="connsiteY8" fmla="*/ 4086641 h 5725844"/>
                <a:gd name="connsiteX9" fmla="*/ 4066453 w 7749070"/>
                <a:gd name="connsiteY9" fmla="*/ 3667541 h 5725844"/>
                <a:gd name="connsiteX10" fmla="*/ 2986953 w 7749070"/>
                <a:gd name="connsiteY10" fmla="*/ 3908841 h 5725844"/>
                <a:gd name="connsiteX11" fmla="*/ 2618653 w 7749070"/>
                <a:gd name="connsiteY11" fmla="*/ 5013741 h 5725844"/>
                <a:gd name="connsiteX12" fmla="*/ 1018453 w 7749070"/>
                <a:gd name="connsiteY12" fmla="*/ 5724941 h 5725844"/>
                <a:gd name="connsiteX13" fmla="*/ 2453 w 7749070"/>
                <a:gd name="connsiteY13" fmla="*/ 4874041 h 5725844"/>
                <a:gd name="connsiteX14" fmla="*/ 1297853 w 7749070"/>
                <a:gd name="connsiteY14" fmla="*/ 4366041 h 572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49070" h="5725844">
                  <a:moveTo>
                    <a:pt x="1285153" y="4416841"/>
                  </a:moveTo>
                  <a:cubicBezTo>
                    <a:pt x="1301028" y="3725749"/>
                    <a:pt x="1316903" y="3034658"/>
                    <a:pt x="1513753" y="2854741"/>
                  </a:cubicBezTo>
                  <a:cubicBezTo>
                    <a:pt x="1710603" y="2674824"/>
                    <a:pt x="2163570" y="3284424"/>
                    <a:pt x="2466253" y="3337341"/>
                  </a:cubicBezTo>
                  <a:cubicBezTo>
                    <a:pt x="2768936" y="3390258"/>
                    <a:pt x="2982720" y="3549008"/>
                    <a:pt x="3329853" y="3172241"/>
                  </a:cubicBezTo>
                  <a:cubicBezTo>
                    <a:pt x="3676986" y="2795474"/>
                    <a:pt x="4005070" y="1603791"/>
                    <a:pt x="4549053" y="1076741"/>
                  </a:cubicBezTo>
                  <a:cubicBezTo>
                    <a:pt x="5093036" y="549691"/>
                    <a:pt x="6164070" y="-87426"/>
                    <a:pt x="6593753" y="9941"/>
                  </a:cubicBezTo>
                  <a:cubicBezTo>
                    <a:pt x="7023436" y="107308"/>
                    <a:pt x="6945120" y="1129658"/>
                    <a:pt x="7127153" y="1660941"/>
                  </a:cubicBezTo>
                  <a:cubicBezTo>
                    <a:pt x="7309186" y="2192224"/>
                    <a:pt x="7950536" y="2793358"/>
                    <a:pt x="7685953" y="3197641"/>
                  </a:cubicBezTo>
                  <a:cubicBezTo>
                    <a:pt x="7421370" y="3601924"/>
                    <a:pt x="6142903" y="4008324"/>
                    <a:pt x="5539653" y="4086641"/>
                  </a:cubicBezTo>
                  <a:cubicBezTo>
                    <a:pt x="4936403" y="4164958"/>
                    <a:pt x="4491903" y="3697174"/>
                    <a:pt x="4066453" y="3667541"/>
                  </a:cubicBezTo>
                  <a:cubicBezTo>
                    <a:pt x="3641003" y="3637908"/>
                    <a:pt x="3228253" y="3684474"/>
                    <a:pt x="2986953" y="3908841"/>
                  </a:cubicBezTo>
                  <a:cubicBezTo>
                    <a:pt x="2745653" y="4133208"/>
                    <a:pt x="2946736" y="4711058"/>
                    <a:pt x="2618653" y="5013741"/>
                  </a:cubicBezTo>
                  <a:cubicBezTo>
                    <a:pt x="2290570" y="5316424"/>
                    <a:pt x="1454486" y="5748224"/>
                    <a:pt x="1018453" y="5724941"/>
                  </a:cubicBezTo>
                  <a:cubicBezTo>
                    <a:pt x="582420" y="5701658"/>
                    <a:pt x="-44114" y="5100524"/>
                    <a:pt x="2453" y="4874041"/>
                  </a:cubicBezTo>
                  <a:cubicBezTo>
                    <a:pt x="49020" y="4647558"/>
                    <a:pt x="1043853" y="4431658"/>
                    <a:pt x="1297853" y="4366041"/>
                  </a:cubicBezTo>
                </a:path>
              </a:pathLst>
            </a:cu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6DBB56C-F509-4220-9CC4-5522D6F3FF00}"/>
                </a:ext>
              </a:extLst>
            </p:cNvPr>
            <p:cNvSpPr/>
            <p:nvPr/>
          </p:nvSpPr>
          <p:spPr>
            <a:xfrm>
              <a:off x="4791785" y="13651"/>
              <a:ext cx="5485190" cy="5237183"/>
            </a:xfrm>
            <a:custGeom>
              <a:avLst/>
              <a:gdLst>
                <a:gd name="connsiteX0" fmla="*/ 1262159 w 5485190"/>
                <a:gd name="connsiteY0" fmla="*/ 3876097 h 5237183"/>
                <a:gd name="connsiteX1" fmla="*/ 980219 w 5485190"/>
                <a:gd name="connsiteY1" fmla="*/ 1041457 h 5237183"/>
                <a:gd name="connsiteX2" fmla="*/ 2930939 w 5485190"/>
                <a:gd name="connsiteY2" fmla="*/ 706177 h 5237183"/>
                <a:gd name="connsiteX3" fmla="*/ 3700559 w 5485190"/>
                <a:gd name="connsiteY3" fmla="*/ 50857 h 5237183"/>
                <a:gd name="connsiteX4" fmla="*/ 4919759 w 5485190"/>
                <a:gd name="connsiteY4" fmla="*/ 195637 h 5237183"/>
                <a:gd name="connsiteX5" fmla="*/ 5476019 w 5485190"/>
                <a:gd name="connsiteY5" fmla="*/ 1399597 h 5237183"/>
                <a:gd name="connsiteX6" fmla="*/ 4508279 w 5485190"/>
                <a:gd name="connsiteY6" fmla="*/ 2374957 h 5237183"/>
                <a:gd name="connsiteX7" fmla="*/ 2984279 w 5485190"/>
                <a:gd name="connsiteY7" fmla="*/ 2245417 h 5237183"/>
                <a:gd name="connsiteX8" fmla="*/ 2245139 w 5485190"/>
                <a:gd name="connsiteY8" fmla="*/ 3563677 h 5237183"/>
                <a:gd name="connsiteX9" fmla="*/ 2245139 w 5485190"/>
                <a:gd name="connsiteY9" fmla="*/ 4874317 h 5237183"/>
                <a:gd name="connsiteX10" fmla="*/ 843059 w 5485190"/>
                <a:gd name="connsiteY10" fmla="*/ 5224837 h 5237183"/>
                <a:gd name="connsiteX11" fmla="*/ 4859 w 5485190"/>
                <a:gd name="connsiteY11" fmla="*/ 4546657 h 5237183"/>
                <a:gd name="connsiteX12" fmla="*/ 1208819 w 5485190"/>
                <a:gd name="connsiteY12" fmla="*/ 3700837 h 5237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5190" h="5237183">
                  <a:moveTo>
                    <a:pt x="1262159" y="3876097"/>
                  </a:moveTo>
                  <a:cubicBezTo>
                    <a:pt x="982124" y="2722937"/>
                    <a:pt x="702089" y="1569777"/>
                    <a:pt x="980219" y="1041457"/>
                  </a:cubicBezTo>
                  <a:cubicBezTo>
                    <a:pt x="1258349" y="513137"/>
                    <a:pt x="2477549" y="871277"/>
                    <a:pt x="2930939" y="706177"/>
                  </a:cubicBezTo>
                  <a:cubicBezTo>
                    <a:pt x="3384329" y="541077"/>
                    <a:pt x="3369089" y="135947"/>
                    <a:pt x="3700559" y="50857"/>
                  </a:cubicBezTo>
                  <a:cubicBezTo>
                    <a:pt x="4032029" y="-34233"/>
                    <a:pt x="4623849" y="-29153"/>
                    <a:pt x="4919759" y="195637"/>
                  </a:cubicBezTo>
                  <a:cubicBezTo>
                    <a:pt x="5215669" y="420427"/>
                    <a:pt x="5544599" y="1036377"/>
                    <a:pt x="5476019" y="1399597"/>
                  </a:cubicBezTo>
                  <a:cubicBezTo>
                    <a:pt x="5407439" y="1762817"/>
                    <a:pt x="4923569" y="2233987"/>
                    <a:pt x="4508279" y="2374957"/>
                  </a:cubicBezTo>
                  <a:cubicBezTo>
                    <a:pt x="4092989" y="2515927"/>
                    <a:pt x="3361469" y="2047297"/>
                    <a:pt x="2984279" y="2245417"/>
                  </a:cubicBezTo>
                  <a:cubicBezTo>
                    <a:pt x="2607089" y="2443537"/>
                    <a:pt x="2368329" y="3125527"/>
                    <a:pt x="2245139" y="3563677"/>
                  </a:cubicBezTo>
                  <a:cubicBezTo>
                    <a:pt x="2121949" y="4001827"/>
                    <a:pt x="2478819" y="4597457"/>
                    <a:pt x="2245139" y="4874317"/>
                  </a:cubicBezTo>
                  <a:cubicBezTo>
                    <a:pt x="2011459" y="5151177"/>
                    <a:pt x="1216439" y="5279447"/>
                    <a:pt x="843059" y="5224837"/>
                  </a:cubicBezTo>
                  <a:cubicBezTo>
                    <a:pt x="469679" y="5170227"/>
                    <a:pt x="-56101" y="4800657"/>
                    <a:pt x="4859" y="4546657"/>
                  </a:cubicBezTo>
                  <a:cubicBezTo>
                    <a:pt x="65819" y="4292657"/>
                    <a:pt x="981489" y="3972617"/>
                    <a:pt x="1208819" y="3700837"/>
                  </a:cubicBezTo>
                </a:path>
              </a:pathLst>
            </a:custGeom>
            <a:solidFill>
              <a:schemeClr val="bg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CCCC0C2-02F1-47C2-9E7F-A6DB59EBA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903785">
              <a:off x="7802476" y="2316105"/>
              <a:ext cx="2066227" cy="2066227"/>
            </a:xfrm>
            <a:prstGeom prst="rect">
              <a:avLst/>
            </a:prstGeom>
            <a:effectLst>
              <a:softEdge rad="31750"/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10F2B02-CE6C-4E14-B54B-83DC1A47E1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-1" b="7693"/>
            <a:stretch/>
          </p:blipFill>
          <p:spPr>
            <a:xfrm>
              <a:off x="6096000" y="5486400"/>
              <a:ext cx="1595968" cy="13716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AF56DB0-522A-4058-80F7-BEA735C98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31941" y="526361"/>
              <a:ext cx="676483" cy="661402"/>
            </a:xfrm>
            <a:prstGeom prst="rect">
              <a:avLst/>
            </a:prstGeom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BF04DC1-443E-4B7E-8CBF-779C5DA669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9863" t="7853" r="-1" b="-7853"/>
            <a:stretch/>
          </p:blipFill>
          <p:spPr>
            <a:xfrm>
              <a:off x="6096000" y="0"/>
              <a:ext cx="1228725" cy="1528429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10737AD-EA2E-42CD-AA00-EDC9A15574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contrast="-20000"/>
                      </a14:imgEffect>
                    </a14:imgLayer>
                  </a14:imgProps>
                </a:ext>
              </a:extLst>
            </a:blip>
            <a:srcRect r="-510"/>
            <a:stretch/>
          </p:blipFill>
          <p:spPr>
            <a:xfrm>
              <a:off x="11099800" y="4615323"/>
              <a:ext cx="664764" cy="661403"/>
            </a:xfrm>
            <a:prstGeom prst="rect">
              <a:avLst/>
            </a:prstGeom>
          </p:spPr>
        </p:pic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D8CA5D6-9383-4936-8601-405357787E1F}"/>
                </a:ext>
              </a:extLst>
            </p:cNvPr>
            <p:cNvSpPr/>
            <p:nvPr/>
          </p:nvSpPr>
          <p:spPr>
            <a:xfrm>
              <a:off x="7267575" y="692214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8A00847-C0E3-48A7-A46F-7D4F28444690}"/>
                </a:ext>
              </a:extLst>
            </p:cNvPr>
            <p:cNvSpPr/>
            <p:nvPr/>
          </p:nvSpPr>
          <p:spPr>
            <a:xfrm>
              <a:off x="7798988" y="501986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717CE87-1115-4197-A9CF-E6169BBF0882}"/>
                </a:ext>
              </a:extLst>
            </p:cNvPr>
            <p:cNvSpPr/>
            <p:nvPr/>
          </p:nvSpPr>
          <p:spPr>
            <a:xfrm>
              <a:off x="7828801" y="853899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B1FA4-FA7B-4E0E-A8A9-63F2042D2645}"/>
                </a:ext>
              </a:extLst>
            </p:cNvPr>
            <p:cNvSpPr/>
            <p:nvPr/>
          </p:nvSpPr>
          <p:spPr>
            <a:xfrm>
              <a:off x="7599452" y="1489213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226D76B-6D2A-4A56-A89C-7F7A800668E0}"/>
                </a:ext>
              </a:extLst>
            </p:cNvPr>
            <p:cNvSpPr/>
            <p:nvPr/>
          </p:nvSpPr>
          <p:spPr>
            <a:xfrm>
              <a:off x="6674362" y="1528429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09096D9-A715-4350-BEC6-491218DB81B5}"/>
                </a:ext>
              </a:extLst>
            </p:cNvPr>
            <p:cNvSpPr/>
            <p:nvPr/>
          </p:nvSpPr>
          <p:spPr>
            <a:xfrm>
              <a:off x="6988687" y="1566529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D382D51-8EE1-4224-A3CF-2B2F4CF181CD}"/>
                </a:ext>
              </a:extLst>
            </p:cNvPr>
            <p:cNvSpPr/>
            <p:nvPr/>
          </p:nvSpPr>
          <p:spPr>
            <a:xfrm>
              <a:off x="6761879" y="1876970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A53F714-EEB9-4CA0-AC37-C048532021C2}"/>
                </a:ext>
              </a:extLst>
            </p:cNvPr>
            <p:cNvSpPr/>
            <p:nvPr/>
          </p:nvSpPr>
          <p:spPr>
            <a:xfrm>
              <a:off x="6998432" y="2083114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7B3C8DD-7853-493F-A796-E56D4BCA777F}"/>
                </a:ext>
              </a:extLst>
            </p:cNvPr>
            <p:cNvSpPr/>
            <p:nvPr/>
          </p:nvSpPr>
          <p:spPr>
            <a:xfrm>
              <a:off x="8246207" y="1417657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A9549CF-724C-4228-B009-00D7A3843A11}"/>
                </a:ext>
              </a:extLst>
            </p:cNvPr>
            <p:cNvSpPr/>
            <p:nvPr/>
          </p:nvSpPr>
          <p:spPr>
            <a:xfrm>
              <a:off x="7416001" y="1145719"/>
              <a:ext cx="90000" cy="90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4CA9554-D048-4123-872F-8CAAB702220D}"/>
                </a:ext>
              </a:extLst>
            </p:cNvPr>
            <p:cNvSpPr/>
            <p:nvPr/>
          </p:nvSpPr>
          <p:spPr>
            <a:xfrm>
              <a:off x="7052432" y="2372506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A8C3838-B85D-4F69-A51E-6F5ED70CF50B}"/>
                </a:ext>
              </a:extLst>
            </p:cNvPr>
            <p:cNvSpPr/>
            <p:nvPr/>
          </p:nvSpPr>
          <p:spPr>
            <a:xfrm>
              <a:off x="8192207" y="130511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F0D7290-1C4B-42B6-B1A9-8D050496AD7E}"/>
                </a:ext>
              </a:extLst>
            </p:cNvPr>
            <p:cNvSpPr/>
            <p:nvPr/>
          </p:nvSpPr>
          <p:spPr>
            <a:xfrm>
              <a:off x="11701564" y="2670139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3B5F1E7-FF2D-480D-880B-599307725D21}"/>
                </a:ext>
              </a:extLst>
            </p:cNvPr>
            <p:cNvSpPr/>
            <p:nvPr/>
          </p:nvSpPr>
          <p:spPr>
            <a:xfrm>
              <a:off x="11317345" y="2546689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B649F2A-6F1A-40FE-9D4C-21DE6DB1CF75}"/>
                </a:ext>
              </a:extLst>
            </p:cNvPr>
            <p:cNvSpPr/>
            <p:nvPr/>
          </p:nvSpPr>
          <p:spPr>
            <a:xfrm>
              <a:off x="11345128" y="2962049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D3122A6-9DB5-4901-A345-B2210C117E37}"/>
                </a:ext>
              </a:extLst>
            </p:cNvPr>
            <p:cNvSpPr/>
            <p:nvPr/>
          </p:nvSpPr>
          <p:spPr>
            <a:xfrm>
              <a:off x="8292215" y="5915544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4CD3387-0677-45E7-9B03-294E938DCFB9}"/>
                </a:ext>
              </a:extLst>
            </p:cNvPr>
            <p:cNvSpPr/>
            <p:nvPr/>
          </p:nvSpPr>
          <p:spPr>
            <a:xfrm>
              <a:off x="7775861" y="5582804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236E36F-D73A-427B-BC1C-C36179C256DC}"/>
                </a:ext>
              </a:extLst>
            </p:cNvPr>
            <p:cNvSpPr/>
            <p:nvPr/>
          </p:nvSpPr>
          <p:spPr>
            <a:xfrm>
              <a:off x="8090186" y="5620904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F7D1D26-EB61-429A-9760-35B4E0EBB693}"/>
                </a:ext>
              </a:extLst>
            </p:cNvPr>
            <p:cNvSpPr/>
            <p:nvPr/>
          </p:nvSpPr>
          <p:spPr>
            <a:xfrm>
              <a:off x="7863378" y="5931345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2AAD252-CAF5-4881-BD8E-16B341943083}"/>
                </a:ext>
              </a:extLst>
            </p:cNvPr>
            <p:cNvSpPr/>
            <p:nvPr/>
          </p:nvSpPr>
          <p:spPr>
            <a:xfrm>
              <a:off x="8099931" y="6137489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B044E6B-37D7-471B-B2AA-74781675DD76}"/>
                </a:ext>
              </a:extLst>
            </p:cNvPr>
            <p:cNvSpPr/>
            <p:nvPr/>
          </p:nvSpPr>
          <p:spPr>
            <a:xfrm>
              <a:off x="11764564" y="3462360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93C8C74-0CCE-4248-A344-8A2345F3B116}"/>
                </a:ext>
              </a:extLst>
            </p:cNvPr>
            <p:cNvSpPr/>
            <p:nvPr/>
          </p:nvSpPr>
          <p:spPr>
            <a:xfrm>
              <a:off x="8550049" y="5886345"/>
              <a:ext cx="90000" cy="90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E166FBB-8B9C-4540-A3D7-F08480845334}"/>
                </a:ext>
              </a:extLst>
            </p:cNvPr>
            <p:cNvSpPr/>
            <p:nvPr/>
          </p:nvSpPr>
          <p:spPr>
            <a:xfrm>
              <a:off x="8153931" y="6426881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6FD36C9-33F6-44BE-A492-37050DC15F1A}"/>
                </a:ext>
              </a:extLst>
            </p:cNvPr>
            <p:cNvSpPr/>
            <p:nvPr/>
          </p:nvSpPr>
          <p:spPr>
            <a:xfrm>
              <a:off x="11710564" y="2175214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0549878-E64D-47D1-BCCC-105E73CC68F4}"/>
                </a:ext>
              </a:extLst>
            </p:cNvPr>
            <p:cNvSpPr/>
            <p:nvPr/>
          </p:nvSpPr>
          <p:spPr>
            <a:xfrm>
              <a:off x="11255128" y="3268291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24380F8-FDFE-41A1-9110-05D71975C28D}"/>
                </a:ext>
              </a:extLst>
            </p:cNvPr>
            <p:cNvSpPr/>
            <p:nvPr/>
          </p:nvSpPr>
          <p:spPr>
            <a:xfrm>
              <a:off x="10898692" y="3560201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0ADCBE5-4F89-45D4-B91B-6D48E691B468}"/>
                </a:ext>
              </a:extLst>
            </p:cNvPr>
            <p:cNvSpPr/>
            <p:nvPr/>
          </p:nvSpPr>
          <p:spPr>
            <a:xfrm>
              <a:off x="11045800" y="3348333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FC8700D-3AAD-4971-B187-3391B6A6F424}"/>
                </a:ext>
              </a:extLst>
            </p:cNvPr>
            <p:cNvSpPr/>
            <p:nvPr/>
          </p:nvSpPr>
          <p:spPr>
            <a:xfrm>
              <a:off x="7249127" y="5200584"/>
              <a:ext cx="54000" cy="54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992C678-D402-498F-BA4B-AEC63F497415}"/>
                </a:ext>
              </a:extLst>
            </p:cNvPr>
            <p:cNvSpPr/>
            <p:nvPr/>
          </p:nvSpPr>
          <p:spPr>
            <a:xfrm>
              <a:off x="7563452" y="5429184"/>
              <a:ext cx="72000" cy="72000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5021B7B7-3662-47F3-B52C-90AE4F6793DD}"/>
              </a:ext>
            </a:extLst>
          </p:cNvPr>
          <p:cNvSpPr txBox="1"/>
          <p:nvPr/>
        </p:nvSpPr>
        <p:spPr>
          <a:xfrm>
            <a:off x="447683" y="1168505"/>
            <a:ext cx="4739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793E8E"/>
                </a:solidFill>
                <a:latin typeface="Lato" panose="020F0502020204030203" pitchFamily="34" charset="0"/>
              </a:rPr>
              <a:t>Register</a:t>
            </a:r>
            <a:endParaRPr lang="en-IL" sz="4000" dirty="0">
              <a:solidFill>
                <a:srgbClr val="793E8E"/>
              </a:solidFill>
              <a:latin typeface="Lato" panose="020F0502020204030203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32671A2-36AF-4CE1-814F-F2E758B148EB}"/>
              </a:ext>
            </a:extLst>
          </p:cNvPr>
          <p:cNvSpPr/>
          <p:nvPr/>
        </p:nvSpPr>
        <p:spPr>
          <a:xfrm>
            <a:off x="447683" y="5979083"/>
            <a:ext cx="1286178" cy="346036"/>
          </a:xfrm>
          <a:prstGeom prst="rect">
            <a:avLst/>
          </a:prstGeom>
          <a:solidFill>
            <a:srgbClr val="793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ato" panose="020F0502020204030203" pitchFamily="34" charset="0"/>
              </a:rPr>
              <a:t>Sign-up</a:t>
            </a:r>
            <a:endParaRPr lang="en-IL" sz="1400" dirty="0">
              <a:latin typeface="Lato" panose="020F0502020204030203" pitchFamily="34" charset="0"/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58BEDFFD-A378-40D5-9256-FF489511C1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950" y="299587"/>
            <a:ext cx="3619010" cy="62118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6006002-7182-43B9-9771-1A72832304CF}"/>
              </a:ext>
            </a:extLst>
          </p:cNvPr>
          <p:cNvSpPr txBox="1"/>
          <p:nvPr/>
        </p:nvSpPr>
        <p:spPr>
          <a:xfrm>
            <a:off x="447683" y="3077675"/>
            <a:ext cx="286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Lato" panose="020F0502020204030203" pitchFamily="34" charset="0"/>
              </a:rPr>
              <a:t>Username</a:t>
            </a:r>
            <a:endParaRPr lang="en-IL" sz="1400" b="1" dirty="0">
              <a:latin typeface="Lato" panose="020F050202020403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3FDEBD4-848A-4379-8009-C4A3AE744276}"/>
              </a:ext>
            </a:extLst>
          </p:cNvPr>
          <p:cNvSpPr txBox="1"/>
          <p:nvPr/>
        </p:nvSpPr>
        <p:spPr>
          <a:xfrm>
            <a:off x="447683" y="4069404"/>
            <a:ext cx="286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Lato" panose="020F0502020204030203" pitchFamily="34" charset="0"/>
              </a:rPr>
              <a:t>Password</a:t>
            </a:r>
            <a:endParaRPr lang="en-IL" sz="1400" b="1" dirty="0">
              <a:latin typeface="Lato" panose="020F0502020204030203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94FD0B2-DE1C-49E1-96EC-F8D217ED039C}"/>
              </a:ext>
            </a:extLst>
          </p:cNvPr>
          <p:cNvSpPr/>
          <p:nvPr/>
        </p:nvSpPr>
        <p:spPr>
          <a:xfrm>
            <a:off x="447683" y="3803814"/>
            <a:ext cx="4680000" cy="1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5D7A6B7-F31E-4DC5-91A3-A949D52E0C89}"/>
              </a:ext>
            </a:extLst>
          </p:cNvPr>
          <p:cNvSpPr/>
          <p:nvPr/>
        </p:nvSpPr>
        <p:spPr>
          <a:xfrm>
            <a:off x="447683" y="4773127"/>
            <a:ext cx="4680000" cy="1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349306-C1EE-4BD5-BB4E-CC3653F3C162}"/>
              </a:ext>
            </a:extLst>
          </p:cNvPr>
          <p:cNvSpPr txBox="1"/>
          <p:nvPr/>
        </p:nvSpPr>
        <p:spPr>
          <a:xfrm>
            <a:off x="447683" y="3497574"/>
            <a:ext cx="2869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Lato" panose="020F0502020204030203" pitchFamily="34" charset="0"/>
              </a:rPr>
              <a:t>noa-lavon</a:t>
            </a:r>
            <a:endParaRPr lang="en-IL" sz="1200" dirty="0">
              <a:latin typeface="Lato" panose="020F0502020204030203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7898373-DA80-4A76-878A-C9CC502F1EED}"/>
              </a:ext>
            </a:extLst>
          </p:cNvPr>
          <p:cNvSpPr/>
          <p:nvPr/>
        </p:nvSpPr>
        <p:spPr>
          <a:xfrm>
            <a:off x="447683" y="53338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B79F6B2-ADC3-41EF-8138-343334BCE537}"/>
              </a:ext>
            </a:extLst>
          </p:cNvPr>
          <p:cNvSpPr txBox="1"/>
          <p:nvPr/>
        </p:nvSpPr>
        <p:spPr>
          <a:xfrm>
            <a:off x="665775" y="5294904"/>
            <a:ext cx="2869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rPr>
              <a:t>Remember me</a:t>
            </a:r>
            <a:endParaRPr lang="en-IL" sz="1200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37820B0-CCFF-4183-9967-353724CCCAE5}"/>
              </a:ext>
            </a:extLst>
          </p:cNvPr>
          <p:cNvSpPr txBox="1"/>
          <p:nvPr/>
        </p:nvSpPr>
        <p:spPr>
          <a:xfrm>
            <a:off x="446256" y="2173067"/>
            <a:ext cx="286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Lato" panose="020F0502020204030203" pitchFamily="34" charset="0"/>
              </a:rPr>
              <a:t>Email</a:t>
            </a:r>
            <a:endParaRPr lang="en-IL" sz="1400" b="1" dirty="0">
              <a:latin typeface="Lato" panose="020F0502020204030203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871E8C-A4B3-4373-BEE1-AD4A45766A03}"/>
              </a:ext>
            </a:extLst>
          </p:cNvPr>
          <p:cNvSpPr/>
          <p:nvPr/>
        </p:nvSpPr>
        <p:spPr>
          <a:xfrm>
            <a:off x="446256" y="2856480"/>
            <a:ext cx="4680000" cy="1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F77FFDA-35AC-4B19-8457-2A3A0EBF37C2}"/>
              </a:ext>
            </a:extLst>
          </p:cNvPr>
          <p:cNvSpPr txBox="1"/>
          <p:nvPr/>
        </p:nvSpPr>
        <p:spPr>
          <a:xfrm>
            <a:off x="446256" y="2550240"/>
            <a:ext cx="2869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" panose="020F0502020204030203" pitchFamily="34" charset="0"/>
              </a:rPr>
              <a:t>noalavon@gmail.com</a:t>
            </a:r>
            <a:endParaRPr lang="en-IL" sz="1200" dirty="0">
              <a:latin typeface="Lato" panose="020F0502020204030203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7BD37B1-E464-4E4E-85BD-E9B8898F6178}"/>
              </a:ext>
            </a:extLst>
          </p:cNvPr>
          <p:cNvSpPr/>
          <p:nvPr/>
        </p:nvSpPr>
        <p:spPr>
          <a:xfrm>
            <a:off x="1942950" y="5990549"/>
            <a:ext cx="1286178" cy="346036"/>
          </a:xfrm>
          <a:prstGeom prst="rect">
            <a:avLst/>
          </a:prstGeom>
          <a:noFill/>
          <a:ln w="19050">
            <a:solidFill>
              <a:srgbClr val="793E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93E8E"/>
                </a:solidFill>
                <a:latin typeface="Lato" panose="020F0502020204030203" pitchFamily="34" charset="0"/>
              </a:rPr>
              <a:t>Go to login</a:t>
            </a:r>
            <a:endParaRPr lang="en-IL" sz="1400" dirty="0">
              <a:solidFill>
                <a:srgbClr val="793E8E"/>
              </a:solidFill>
              <a:latin typeface="Lato" panose="020F0502020204030203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6CDFC00-4366-493B-9707-12A7D14228B9}"/>
              </a:ext>
            </a:extLst>
          </p:cNvPr>
          <p:cNvSpPr txBox="1"/>
          <p:nvPr/>
        </p:nvSpPr>
        <p:spPr>
          <a:xfrm>
            <a:off x="2738610" y="4819596"/>
            <a:ext cx="1583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rPr>
              <a:t>Password strength</a:t>
            </a:r>
            <a:endParaRPr lang="en-IL" sz="1000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9629E42-8E99-4781-9DB0-14920B5FE40D}"/>
              </a:ext>
            </a:extLst>
          </p:cNvPr>
          <p:cNvSpPr/>
          <p:nvPr/>
        </p:nvSpPr>
        <p:spPr>
          <a:xfrm>
            <a:off x="3937235" y="4920718"/>
            <a:ext cx="360000" cy="63620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FDE9544-0A5F-4754-A018-0FD4FE457A2F}"/>
              </a:ext>
            </a:extLst>
          </p:cNvPr>
          <p:cNvSpPr/>
          <p:nvPr/>
        </p:nvSpPr>
        <p:spPr>
          <a:xfrm>
            <a:off x="4336395" y="4920718"/>
            <a:ext cx="360000" cy="63620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78D9B72-D763-4573-803A-CEDCDC616B0A}"/>
              </a:ext>
            </a:extLst>
          </p:cNvPr>
          <p:cNvSpPr/>
          <p:nvPr/>
        </p:nvSpPr>
        <p:spPr>
          <a:xfrm>
            <a:off x="4746933" y="4920718"/>
            <a:ext cx="360000" cy="6362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3A08C6-E507-4BD5-9D3B-DEAFB5D20F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070" y="4615323"/>
            <a:ext cx="269246" cy="108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580C4A-F58A-423C-B290-C07E86575C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934" y="4902718"/>
            <a:ext cx="116080" cy="11591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096CF118-780A-482F-B275-16F10DD19084}"/>
              </a:ext>
            </a:extLst>
          </p:cNvPr>
          <p:cNvSpPr txBox="1"/>
          <p:nvPr/>
        </p:nvSpPr>
        <p:spPr>
          <a:xfrm>
            <a:off x="447683" y="4465282"/>
            <a:ext cx="2869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Lato" panose="020F0502020204030203" pitchFamily="34" charset="0"/>
              </a:rPr>
              <a:t>*********</a:t>
            </a:r>
            <a:endParaRPr lang="en-IL" sz="1200" b="1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363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2831</TotalTime>
  <Words>433</Words>
  <Application>Microsoft Office PowerPoint</Application>
  <PresentationFormat>Widescreen</PresentationFormat>
  <Paragraphs>171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Lato</vt:lpstr>
      <vt:lpstr>Sansita</vt:lpstr>
      <vt:lpstr>Office Theme</vt:lpstr>
      <vt:lpstr>Login</vt:lpstr>
      <vt:lpstr>PowerPoint Presentation</vt:lpstr>
      <vt:lpstr>Forgot password</vt:lpstr>
      <vt:lpstr>PowerPoint Presentation</vt:lpstr>
      <vt:lpstr>PowerPoint Presentation</vt:lpstr>
      <vt:lpstr>Register</vt:lpstr>
      <vt:lpstr>PowerPoint Presentation</vt:lpstr>
      <vt:lpstr>PowerPoint Presentation</vt:lpstr>
      <vt:lpstr>PowerPoint Presentation</vt:lpstr>
      <vt:lpstr>PowerPoint Presentation</vt:lpstr>
      <vt:lpstr>New password</vt:lpstr>
      <vt:lpstr>PowerPoint Presentation</vt:lpstr>
      <vt:lpstr>PowerPoint Presentation</vt:lpstr>
      <vt:lpstr>Add new client</vt:lpstr>
      <vt:lpstr>PowerPoint Presentation</vt:lpstr>
      <vt:lpstr>Clients screen - optional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 Lavon</dc:creator>
  <cp:lastModifiedBy>Noa Lavon</cp:lastModifiedBy>
  <cp:revision>8</cp:revision>
  <dcterms:created xsi:type="dcterms:W3CDTF">2021-11-16T08:20:47Z</dcterms:created>
  <dcterms:modified xsi:type="dcterms:W3CDTF">2021-11-30T10:16:43Z</dcterms:modified>
</cp:coreProperties>
</file>