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0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7" r:id="rId24"/>
    <p:sldId id="283" r:id="rId25"/>
    <p:sldId id="288" r:id="rId26"/>
    <p:sldId id="289" r:id="rId27"/>
    <p:sldId id="258" r:id="rId28"/>
    <p:sldId id="281" r:id="rId29"/>
    <p:sldId id="257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CE5"/>
    <a:srgbClr val="E6332F"/>
    <a:srgbClr val="FFA782"/>
    <a:srgbClr val="8AD285"/>
    <a:srgbClr val="8BA6BB"/>
    <a:srgbClr val="A3E69E"/>
    <a:srgbClr val="809EB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C92-E97C-40B3-A677-913369B9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32D49-6927-4FCA-8285-95AC9805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22B6-DA8A-463C-83D7-B0FAA3F1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1918-D067-4A25-B064-540CDA6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0878-382A-43CD-AB19-577E4BD9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22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7532-43F7-4952-A300-B4D3C2A7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7088-07FD-447D-B9E5-CE1FE06C1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2905-6D23-4073-8DDE-FB0C5F1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9AE2-6224-4ABF-B331-F3B4E77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2836-C996-4F44-B1BE-7CF21420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6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4FBB4-C40B-4918-83E2-D4EAA67AC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5950-05C7-46E6-BB9F-7E2FAD8D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4BD0-3294-46E1-B91D-021FA09D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2A67-3E38-4F52-9E8F-0A7844F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F0BE-6EC5-4589-91FC-62F1E39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27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75E8-2C6D-498C-A711-447561F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E7ED-2228-471A-BE35-0224DC8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9CC4-3184-414F-A814-94464CB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CD2C2-34B1-4C2F-94BA-1E4A4355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82B0-38DA-458D-9CC6-9F3C203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62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B986-417D-474B-8FB7-C4D98F30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2743-EF97-4B88-9DFA-8D388AA5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E58E-A42F-4FD9-8B54-040736B2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45B6-5F9F-4962-8453-FE69283C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67D9-D705-4D50-9C86-BD307F8F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86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2702-FE7A-4566-8229-7668FB10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4F2C-83ED-483C-A5B1-5A702961F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3A964-6691-450A-BF82-5CEB4CD5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331C-1AAE-43CF-A484-959DF21D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B75A-219F-4302-AE20-9BD4A390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C9359-AE65-48D0-8954-ED7B70C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326-B02D-430F-BE84-60632D4A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D872-D885-40D5-958D-556D27C0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618-6C55-4089-A176-48B8ACA9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64349-AE5A-4DA1-A008-BB3B983D6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DA81-ABEA-451A-8778-934A23301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2B939-8B2E-4A16-8E95-1078DBF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2D099-6F70-4924-A7A2-81DA748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2D4E8-2166-41CF-99F2-3162EFAA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3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AFF-FE22-4A1D-81BE-D0D1BDA7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3A8E5-1FBE-4AD0-8728-02327DC9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F1581-88DC-4339-8D98-DEE50C05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D52F7-86D0-470E-89BA-C1B239C3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696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1CCE4-D507-46F0-B52C-97BED582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F9EF-AEFE-459C-85B1-B2606B23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D831-8BA5-4F49-B545-3ACC210C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53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F5AD-8556-489F-BCC4-F3BA4DB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9C24-DE28-4E81-B6C9-96AB1B9C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BEB8C-B05C-4440-ABF0-9BF45D1C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725DC-8D62-49EB-AAB3-78CAFB41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8E38-CAAB-46F7-A72B-4EE648F9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99BE-592F-41EE-AB37-47E2A330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788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DEC8-B7F2-43AE-9D7A-6D7DCF45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A52A3-0A13-42B2-9A58-D0DDAC5A6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461A-33D6-4391-823D-9502C2E3A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93E7-5E8D-40F8-917F-D5C3DC86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1344-31F0-40BB-88D6-1C538CF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83756-4F19-4874-A429-4FD14F0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25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A552F-2BB5-4087-BA8E-E66ADBDF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0DD5-E292-41CE-B7E0-306C5A1A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6515-26BA-45D3-8C52-82A4FD55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C5DA-9132-447A-9B89-F34D420FA9D6}" type="datetimeFigureOut">
              <a:rPr lang="en-IL" smtClean="0"/>
              <a:t>28/12/2020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318B-20DC-4E01-91A0-FC1219E63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8B10-6FCA-41F8-8EC6-F28F96101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4F7E-9AD3-45E8-B169-A2690675FC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088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2381073" y="1673608"/>
            <a:ext cx="2880000" cy="2880000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4711E-2222-4EF0-AE91-3D2990B3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57" y="654238"/>
            <a:ext cx="454985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55999" y="1504127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CAFA9-2DA8-49C6-B18B-F42F183C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56" y="243400"/>
            <a:ext cx="534468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848743" y="1496670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0D25C-62D3-4958-A4FC-D173AFAA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3" y="23594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5191826" y="2134711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8A6EA-2B63-461B-BAC4-E2BF738FB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55" y="873984"/>
            <a:ext cx="445114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3709769" y="1189163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F6ECE-CC46-41E1-9A33-8F3B879E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69" y="689880"/>
            <a:ext cx="5400000" cy="38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96103" y="1395617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450BC-9797-41FB-A279-3EABFFD8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06" y="134890"/>
            <a:ext cx="53635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240887" y="1395617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54734-585A-4C6E-A47A-061E3C0F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75" y="134890"/>
            <a:ext cx="512542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5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56000" y="1771211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C1210-556B-496A-A0F1-9F621A806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510484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5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5032175" y="1634714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C73D1-57A4-406E-8AF0-9BA8E0FD1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03" y="373987"/>
            <a:ext cx="582434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96103" y="1815733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14EC5-D469-4333-80BF-1B736FD9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31" y="555006"/>
            <a:ext cx="582434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997790" y="1989727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B0DE-04C2-4922-AE33-314383D6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81" y="729000"/>
            <a:ext cx="52710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298219" y="2217680"/>
            <a:ext cx="2880000" cy="2880000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5D5CF-6605-4F2A-BCFA-876849C0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19" y="1595180"/>
            <a:ext cx="5400000" cy="41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2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5254394" y="1588834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041E5-6165-4F9B-B5A7-4B263EC4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84" y="328107"/>
            <a:ext cx="706542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1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942612" y="1989727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47189-04B2-4CCC-9A96-1FCADAE0D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8" y="729000"/>
            <a:ext cx="529534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3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450043" y="2067183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08801-3202-48E9-A9DC-21C27366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3" y="806456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7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019419" y="1707198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6800B-A8E1-4DA6-9DAE-3EE0D5A5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43" y="446471"/>
            <a:ext cx="470695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7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6037592" y="1989726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21D58-1D8F-4AE8-90AF-F3C2567AB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96" y="958342"/>
            <a:ext cx="5400000" cy="49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4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8754446" y="1989727"/>
            <a:ext cx="2880000" cy="2878546"/>
          </a:xfrm>
          <a:prstGeom prst="roundRect">
            <a:avLst/>
          </a:prstGeom>
          <a:solidFill>
            <a:srgbClr val="4FBC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1CB252-7A19-481B-B29A-EE800829E95C}"/>
              </a:ext>
            </a:extLst>
          </p:cNvPr>
          <p:cNvSpPr/>
          <p:nvPr/>
        </p:nvSpPr>
        <p:spPr>
          <a:xfrm>
            <a:off x="4655999" y="1989727"/>
            <a:ext cx="2880000" cy="2878546"/>
          </a:xfrm>
          <a:prstGeom prst="roundRect">
            <a:avLst/>
          </a:prstGeom>
          <a:solidFill>
            <a:srgbClr val="4FBC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57A33F-EF16-4218-84A9-05B67F14D265}"/>
              </a:ext>
            </a:extLst>
          </p:cNvPr>
          <p:cNvSpPr/>
          <p:nvPr/>
        </p:nvSpPr>
        <p:spPr>
          <a:xfrm>
            <a:off x="698333" y="1989727"/>
            <a:ext cx="2880000" cy="2878546"/>
          </a:xfrm>
          <a:prstGeom prst="roundRect">
            <a:avLst/>
          </a:prstGeom>
          <a:solidFill>
            <a:srgbClr val="4FBC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ECCBD-4E28-40F8-8BA3-3BCDD1BA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67" y="729000"/>
            <a:ext cx="3161559" cy="54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AB7CF-9064-42E1-921B-7516D31A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20" y="729000"/>
            <a:ext cx="3161559" cy="54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06F8E-618A-4996-9FCB-CCDBFF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4" y="729000"/>
            <a:ext cx="316155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27108-E9A4-4067-8E31-AEE4A10B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43" y="729000"/>
            <a:ext cx="3161559" cy="54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0C018-B757-44D5-893F-9CF892FB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41" y="620103"/>
            <a:ext cx="3161559" cy="5400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FD76FE-A497-403E-82D9-DF70D0C054EF}"/>
              </a:ext>
            </a:extLst>
          </p:cNvPr>
          <p:cNvSpPr/>
          <p:nvPr/>
        </p:nvSpPr>
        <p:spPr>
          <a:xfrm>
            <a:off x="6106320" y="1989727"/>
            <a:ext cx="2880000" cy="2878546"/>
          </a:xfrm>
          <a:prstGeom prst="roundRect">
            <a:avLst/>
          </a:prstGeom>
          <a:solidFill>
            <a:srgbClr val="4FBC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8699E-89B9-4B03-84A4-E7BE3F76C716}"/>
              </a:ext>
            </a:extLst>
          </p:cNvPr>
          <p:cNvSpPr/>
          <p:nvPr/>
        </p:nvSpPr>
        <p:spPr>
          <a:xfrm>
            <a:off x="1535322" y="1989727"/>
            <a:ext cx="2880000" cy="2878546"/>
          </a:xfrm>
          <a:prstGeom prst="roundRect">
            <a:avLst/>
          </a:prstGeom>
          <a:solidFill>
            <a:srgbClr val="4FBC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970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2606842" y="16042"/>
            <a:ext cx="6480000" cy="6480000"/>
          </a:xfrm>
          <a:prstGeom prst="roundRect">
            <a:avLst/>
          </a:prstGeom>
          <a:solidFill>
            <a:srgbClr val="FFA782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7940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2695074" y="80210"/>
            <a:ext cx="6480000" cy="5969168"/>
          </a:xfrm>
          <a:prstGeom prst="roundRect">
            <a:avLst>
              <a:gd name="adj" fmla="val 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6F5A8-F8DC-4A4B-87C0-C8CBD541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2" y="790574"/>
            <a:ext cx="3523271" cy="4203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B9043-7B60-4479-AF74-FB39E46EFCA7}"/>
              </a:ext>
            </a:extLst>
          </p:cNvPr>
          <p:cNvSpPr/>
          <p:nvPr/>
        </p:nvSpPr>
        <p:spPr>
          <a:xfrm>
            <a:off x="2695074" y="6049378"/>
            <a:ext cx="6480000" cy="513348"/>
          </a:xfrm>
          <a:prstGeom prst="rect">
            <a:avLst/>
          </a:prstGeom>
          <a:gradFill>
            <a:gsLst>
              <a:gs pos="0">
                <a:srgbClr val="FFA782"/>
              </a:gs>
              <a:gs pos="49000">
                <a:srgbClr val="8BA6BB"/>
              </a:gs>
              <a:gs pos="100000">
                <a:srgbClr val="A3E69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667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2606842" y="0"/>
            <a:ext cx="6480000" cy="6480000"/>
          </a:xfrm>
          <a:prstGeom prst="roundRect">
            <a:avLst/>
          </a:prstGeom>
          <a:solidFill>
            <a:srgbClr val="FFA782"/>
          </a:solidFill>
          <a:ln>
            <a:noFill/>
          </a:ln>
          <a:effectLst>
            <a:innerShdw blurRad="558800" dist="977900" dir="810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11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3784036" y="1260000"/>
            <a:ext cx="2880000" cy="2880000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B9875-502E-4EC7-AD29-1C4E1305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36" y="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7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7C9AEA-11D7-480B-B0D2-E0BB0DB02B4F}"/>
              </a:ext>
            </a:extLst>
          </p:cNvPr>
          <p:cNvSpPr/>
          <p:nvPr/>
        </p:nvSpPr>
        <p:spPr>
          <a:xfrm>
            <a:off x="4962023" y="345154"/>
            <a:ext cx="6480000" cy="5969168"/>
          </a:xfrm>
          <a:prstGeom prst="roundRect">
            <a:avLst>
              <a:gd name="adj" fmla="val 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EF34D-9CE0-482B-8852-2F90FA8A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70" y="959517"/>
            <a:ext cx="2553105" cy="4740442"/>
          </a:xfrm>
          <a:prstGeom prst="rect">
            <a:avLst/>
          </a:prstGeom>
          <a:effectLst>
            <a:glow rad="863600">
              <a:schemeClr val="bg2">
                <a:lumMod val="90000"/>
                <a:alpha val="8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CAE155-4513-4EC4-B13C-59E027063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024" y="444416"/>
            <a:ext cx="2138617" cy="4740442"/>
          </a:xfrm>
          <a:prstGeom prst="rect">
            <a:avLst/>
          </a:prstGeom>
          <a:effectLst>
            <a:glow rad="863600">
              <a:srgbClr val="E6332F">
                <a:alpha val="82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10C8B-0DDA-437F-88AA-38C166A2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6" y="2407851"/>
            <a:ext cx="4948994" cy="9884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EB8CC-86FF-49A9-BEFF-A1AFC818B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050" y="3625013"/>
            <a:ext cx="2236272" cy="4355432"/>
          </a:xfrm>
          <a:prstGeom prst="rect">
            <a:avLst/>
          </a:prstGeom>
          <a:effectLst>
            <a:glow rad="863600">
              <a:schemeClr val="bg2">
                <a:lumMod val="90000"/>
                <a:alpha val="8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353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61A21-A04E-42FF-8030-DB884E648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17" y="2687052"/>
            <a:ext cx="1671830" cy="31041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A2B88-4AC0-4BA5-A04B-723BA0EC9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45" y="1868906"/>
            <a:ext cx="1321014" cy="14317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4C5F411-65D1-45FA-8E5E-CE2092A7C20E}"/>
              </a:ext>
            </a:extLst>
          </p:cNvPr>
          <p:cNvGrpSpPr/>
          <p:nvPr/>
        </p:nvGrpSpPr>
        <p:grpSpPr>
          <a:xfrm>
            <a:off x="2748262" y="742194"/>
            <a:ext cx="2348134" cy="5049006"/>
            <a:chOff x="4519153" y="4504851"/>
            <a:chExt cx="995837" cy="21412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69D9D4-8E2D-48B1-BCC2-6F14B3A9A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963" y="4621486"/>
              <a:ext cx="928216" cy="190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DBB318-0965-4FE9-848D-4B6F7C64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9153" y="4504851"/>
              <a:ext cx="995837" cy="214127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4C60FD-7CE2-48D6-855F-A07266B206C1}"/>
              </a:ext>
            </a:extLst>
          </p:cNvPr>
          <p:cNvGrpSpPr/>
          <p:nvPr/>
        </p:nvGrpSpPr>
        <p:grpSpPr>
          <a:xfrm>
            <a:off x="2748259" y="742191"/>
            <a:ext cx="2348134" cy="5049006"/>
            <a:chOff x="10003678" y="2557399"/>
            <a:chExt cx="1305911" cy="280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5B694A-5448-4386-BD38-58280B27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138" y="2709489"/>
              <a:ext cx="1225946" cy="252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4BB830-E726-4F2C-BB61-8D22EFC3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03678" y="2557399"/>
              <a:ext cx="1305911" cy="2808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875300-C323-4DEF-9F83-7449CA819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05" y="2657404"/>
            <a:ext cx="1413788" cy="3133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71CF94-1651-4587-841F-7295BAB95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99" y="1772086"/>
            <a:ext cx="1499676" cy="16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4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DA2351-27E7-4F10-980D-1A76446C76BA}"/>
              </a:ext>
            </a:extLst>
          </p:cNvPr>
          <p:cNvGrpSpPr/>
          <p:nvPr/>
        </p:nvGrpSpPr>
        <p:grpSpPr>
          <a:xfrm>
            <a:off x="2748259" y="742191"/>
            <a:ext cx="2348134" cy="5049006"/>
            <a:chOff x="10003678" y="2557399"/>
            <a:chExt cx="1305911" cy="280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F33562-2FA9-4AAF-9979-391BC2E6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138" y="2709489"/>
              <a:ext cx="1225946" cy="252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73F986-1872-45B2-BEF8-25374953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3678" y="2557399"/>
              <a:ext cx="1305911" cy="2808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797EB9-45DD-465B-B9D8-631CEC70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05" y="2657404"/>
            <a:ext cx="1413788" cy="313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BD435-39F8-47B4-907C-75AF32D1B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99" y="1772086"/>
            <a:ext cx="1499676" cy="16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7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E29DE1-5158-4286-850F-21B3D15AA356}"/>
              </a:ext>
            </a:extLst>
          </p:cNvPr>
          <p:cNvSpPr/>
          <p:nvPr/>
        </p:nvSpPr>
        <p:spPr>
          <a:xfrm>
            <a:off x="5511605" y="1450295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6F5F2-E86A-42E7-8B8B-C92C6FA9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75" y="542492"/>
            <a:ext cx="540966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96104" y="1395617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62AF6-718F-4953-98D6-F9B72831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62" y="551982"/>
            <a:ext cx="539228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466543" y="1817538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32CD7-5E64-4213-BA8D-01D347DB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2" y="556811"/>
            <a:ext cx="55432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56000" y="1696796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CA88B-0B42-4844-BD05-F347B6B5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44" y="436069"/>
            <a:ext cx="495131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8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56000" y="1595890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48757-F076-4AAD-A3C3-394CC31F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43" y="335163"/>
            <a:ext cx="535331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6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36BE6A-A2AD-4B8E-9351-22DF4B942715}"/>
              </a:ext>
            </a:extLst>
          </p:cNvPr>
          <p:cNvSpPr/>
          <p:nvPr/>
        </p:nvSpPr>
        <p:spPr>
          <a:xfrm>
            <a:off x="4656000" y="1538511"/>
            <a:ext cx="2880000" cy="2878546"/>
          </a:xfrm>
          <a:prstGeom prst="roundRect">
            <a:avLst/>
          </a:prstGeom>
          <a:solidFill>
            <a:srgbClr val="FFA7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ACF8F-871A-4DEE-8F70-7B9A49E0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77784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Lavon</dc:creator>
  <cp:lastModifiedBy>Noa Lavon</cp:lastModifiedBy>
  <cp:revision>38</cp:revision>
  <dcterms:created xsi:type="dcterms:W3CDTF">2020-02-20T14:35:35Z</dcterms:created>
  <dcterms:modified xsi:type="dcterms:W3CDTF">2020-12-30T12:53:57Z</dcterms:modified>
</cp:coreProperties>
</file>