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1497-4A8F-BF44-2305-27D29D684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C6F72-7EBB-B051-E906-B6E1B0C35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7BDC0-FF83-62DF-006C-46E79995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C5E0-B336-79A9-24D3-6DE58A11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4A1C-C93A-3F6E-68EA-70531C7B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EB05-A6F0-3596-7B85-CC5A53D0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B597-14F3-5464-D604-929E5F35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32D-2BCF-81E1-6FB0-61187A38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4458-E416-EA5F-AED6-0FF433D4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295D-F456-60EE-4431-5EBFF7BA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09C4B-8000-7C40-B74E-DC6139E80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95EEC-600B-2C8F-86E2-DCF90A8C1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0678-24D3-937F-73F0-10D77B04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B515-A940-AFBB-8232-F0B2626D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0741-6609-9424-AD11-BE0E61C5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9EBD-02DC-2E98-5CDF-B30F7E7B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1FD1-4E6D-40B4-5B0F-ABEBEBEB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4577-07F9-C0BC-8C54-9CD5545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CDC2-3C49-22F8-293B-73096BF3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E1E8C-13DA-DCF5-B48A-45684CBE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6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0C1B-9BE5-61B4-026A-AF68307B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0C187-72B6-F179-ACA4-F096DD968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E920-2A83-BC09-30D2-2FAA7AF6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EB35-7E3C-51E6-BF53-4DCEF32A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B928-1F3A-8200-0EE4-F4EA0285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F2D4-2EA1-1FB5-3C88-775F8EDC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C75E-59B3-0BB4-0B43-DD655BA60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61B5-86A7-6BF2-FDBB-D3A2672E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10338-EE7C-7944-471B-FE3B8D2D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BECDA-BD5D-4C06-339C-6E3B1A46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52B4F-2E1F-9B47-90A2-58F54470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65F0-B24E-33CB-E166-CD6D5073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CBF9-3DAF-3CC0-491C-1CF67B78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FB40-7E74-9E81-89F2-FF69171F4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8E318-1AFE-7FF3-A2FE-8D2B09FA0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08E08-7971-5FE2-9625-680312265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33B97-1CF0-AFB6-7EDD-A7DCD9E8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00714-7811-19C9-09FB-E4D3752A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9E597-9F95-20AF-2CA4-7B70ACB0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9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11FA-63B4-A779-C0BA-82A0F314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C79CF-A790-794C-DFE0-76484C90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0DB23-522B-FDEC-C06E-FAD7837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54284-E38B-BAE2-0D1A-6F891BC0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6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BEE64-54B4-62AB-2455-FAA22047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54DA4-CB8D-F48E-A32F-1C9947B4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4937D-DA77-C214-D4A2-79CC7706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5359-23BD-2692-3F32-3F04B097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0033-D1AC-5369-302D-8CDF2CD2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403AA-3AC5-BA50-2FC9-6F6973FD8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AA27C-46CF-53C0-5254-53136676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AAC6-EF17-3752-8023-D05C39A0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3A0FA-651C-367F-1D21-32E88353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E52-0313-6971-F2E8-5C3348A8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778BF-AF55-637B-60EA-69A4536E9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95DF0-44B0-C010-4247-F84FD16DF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2D26-F447-CEDA-28F0-017D0C89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527A9-5DB8-E2F1-948F-EE88BC6F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84062-2C4A-E140-0F20-AB207F65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65663-E264-2A34-6F04-91701CBF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65C18-6250-CCCC-B919-5219DD26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E80E1-F4ED-A2B6-1416-4235F96FC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CEDB-CB69-41F4-9CDB-5D45AF0DFC6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8A36-E64F-58FA-6A21-BDB6052D2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85BF-CDF3-115B-2106-C767628A9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89BE-901B-4C38-AD3A-C9BD3099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E6D-2FC3-47E4-B82F-5265BBD2C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1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C2576-C112-2ADE-654E-1B652F999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Sauvè</a:t>
            </a:r>
          </a:p>
          <a:p>
            <a:r>
              <a:rPr lang="en-US" dirty="0"/>
              <a:t>Treyvon Prophete</a:t>
            </a:r>
          </a:p>
          <a:p>
            <a:r>
              <a:rPr lang="en-US" dirty="0"/>
              <a:t>Andrew Neumann</a:t>
            </a:r>
          </a:p>
        </p:txBody>
      </p:sp>
    </p:spTree>
    <p:extLst>
      <p:ext uri="{BB962C8B-B14F-4D97-AF65-F5344CB8AC3E}">
        <p14:creationId xmlns:p14="http://schemas.microsoft.com/office/powerpoint/2010/main" val="296405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B0C9-AA57-C4CB-79CB-5A2D41A3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reverseArray</a:t>
            </a:r>
            <a:r>
              <a:rPr lang="en-US" dirty="0"/>
              <a:t> function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6BED291-7126-0C41-693F-9C347A1C2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850" y="1825625"/>
            <a:ext cx="6688300" cy="4351338"/>
          </a:xfrm>
        </p:spPr>
      </p:pic>
    </p:spTree>
    <p:extLst>
      <p:ext uri="{BB962C8B-B14F-4D97-AF65-F5344CB8AC3E}">
        <p14:creationId xmlns:p14="http://schemas.microsoft.com/office/powerpoint/2010/main" val="14260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F2F1-2A8C-B559-E3E7-7E685792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getValidIntegerInput</a:t>
            </a:r>
            <a:r>
              <a:rPr lang="en-US" dirty="0"/>
              <a:t> function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4FBE3F-80B9-17CC-6EFD-6B359ACF0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931" y="1825625"/>
            <a:ext cx="6952137" cy="4351338"/>
          </a:xfrm>
        </p:spPr>
      </p:pic>
    </p:spTree>
    <p:extLst>
      <p:ext uri="{BB962C8B-B14F-4D97-AF65-F5344CB8AC3E}">
        <p14:creationId xmlns:p14="http://schemas.microsoft.com/office/powerpoint/2010/main" val="230251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BC40-B663-3BA6-CA4C-4C8161D3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22791" cy="6858000"/>
          </a:xfrm>
        </p:spPr>
        <p:txBody>
          <a:bodyPr/>
          <a:lstStyle/>
          <a:p>
            <a:pPr algn="ctr"/>
            <a:r>
              <a:rPr lang="en-US" dirty="0"/>
              <a:t>main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537E56-1915-AD6F-5765-7FD8BDECF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5773" y="0"/>
            <a:ext cx="4448908" cy="6858000"/>
          </a:xfrm>
        </p:spPr>
      </p:pic>
    </p:spTree>
    <p:extLst>
      <p:ext uri="{BB962C8B-B14F-4D97-AF65-F5344CB8AC3E}">
        <p14:creationId xmlns:p14="http://schemas.microsoft.com/office/powerpoint/2010/main" val="114011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Programming 1 Final</vt:lpstr>
      <vt:lpstr>reverseArray function</vt:lpstr>
      <vt:lpstr>getValidIntegerInput function</vt:lpstr>
      <vt:lpstr>main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 Final</dc:title>
  <dc:creator>Ethan Sauve</dc:creator>
  <cp:lastModifiedBy>Ethan Sauve</cp:lastModifiedBy>
  <cp:revision>6</cp:revision>
  <dcterms:created xsi:type="dcterms:W3CDTF">2023-12-09T23:20:26Z</dcterms:created>
  <dcterms:modified xsi:type="dcterms:W3CDTF">2023-12-09T23:40:03Z</dcterms:modified>
</cp:coreProperties>
</file>