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85C7-B3C1-DE56-EF1C-5982C8E2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2E925-9209-34E5-C8F2-7C3ECA101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0FC5D-F578-1F00-EB6F-53511576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7FEE-FBC8-C82D-B93A-6FD2344C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079C3-56AF-ADF5-AD8F-F0A65DEB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6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E136-AC29-219F-5ED0-F995D7F6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CDBB0-F953-A6F3-AC94-F4149858D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F1EA-C26B-7371-2ED3-B224D0B6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DE3F-1AC1-4F6E-762F-56BC9AEA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CAF4-CEB9-FFD5-E178-29644206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5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934A8-8684-B327-8A65-09BE2AA03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CD616-FC23-DC33-6E3E-866FE352E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3B67-53D6-3FD6-6AA6-E535E835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5F53-F160-9D88-32BE-953D31D2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7509-79B0-EBB9-651D-D3F8A0D2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4D56-5BCC-573E-261B-09350B67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7F27-822E-E225-623E-AEE1AD72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660F-6D21-DA93-0873-19296796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ECBE-BDBB-3CDF-5A34-52FD7D86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D40E-9CC4-8605-7A2E-FC4544DB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E174-6E48-893B-DA0B-69CCE12D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CC9B-CCC9-5545-9BA6-2819229F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34E1-F726-5041-58CA-BC76859E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D280-8046-6665-E95C-10A03E91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B0CF-F03B-DEB5-19A9-C182A470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1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4AAF-46B2-7601-CA0F-5B39B6D3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28B2-2BA4-1E9D-4A28-7EF8E7D2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35DCC-C12C-B6A8-3B87-F51DDB89E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2380-3DF4-A7B6-FD71-7D537F0F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4645-14AA-07FD-CDED-755A236E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C8417-5735-9A20-9E38-528B360F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B686-7614-6BCE-A868-A48267F1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4C3B-8B94-780B-A8AF-C1A197C4D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3B5E9-214A-F7A1-D0A8-348551A3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AFAB8-CAA0-7BB5-AF77-3B05144D6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6B806-2ABD-52C0-3DDC-B6435E6FF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75987-9D2E-5CD6-972D-6F3A6671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6EE3-1FA4-9B4F-13FA-81115E74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4A0E5-47F3-C428-E638-5DB4638E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3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1458-8C9D-3F6E-4074-DE2CFBB5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5711E-B2A3-4000-7EF4-25EB171C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0C749-DF24-8985-C852-9FE476C0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2A482-5DF7-74AB-CAD9-419C3F23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0DEF1-C42D-AD98-C450-9F562CC6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F5E9B-9CC2-1DB9-9AB7-EC27FAE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21730-3E6C-10C7-79DD-FC38DB65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5BDE-8BAC-1E44-4E7E-8A6372F4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7C5F-72EC-3C45-90A7-81004E38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20B29-329A-F154-B8AE-AF655E5B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E3A40-0493-652B-A88B-CCF8AC8C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15010-DDA2-9784-8993-AF9B0FA4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24FC1-BE48-6445-EB0F-49EFDAA9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1A03-D9B4-E709-6C7F-4A89EF16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6703C-7D4A-4454-A06D-ACD195FE2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D8D46-C76D-B899-7AB1-51EAF77A7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BE81-5F78-12FA-F10F-BE51711D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A5E37-EC64-3664-A788-0A457736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1C077-1629-6760-2164-A35B35C6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7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6D3DD-4EE7-9772-1742-F49725FA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97656-1242-54D4-0A09-CE35139B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CEE75-5ACD-7507-4419-51F4D469C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D532D-579C-44BD-A5FC-BDC124B6B04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4C67-A4F6-257D-E9FA-E1D6A7BDC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9D2A-D04A-FCE5-CE49-F9527EA75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F612-2F7D-4FF0-8EAB-C578ACA2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3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CFCE-B534-CDA6-EDE2-BBB5C6F8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8124-CAC0-CCC7-88EE-B73C1673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Names, title of program</a:t>
            </a:r>
          </a:p>
        </p:txBody>
      </p:sp>
    </p:spTree>
    <p:extLst>
      <p:ext uri="{BB962C8B-B14F-4D97-AF65-F5344CB8AC3E}">
        <p14:creationId xmlns:p14="http://schemas.microsoft.com/office/powerpoint/2010/main" val="36254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A1D49E-56E6-5FA5-8775-2BD5560E7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image, calculateSum Function</a:t>
            </a:r>
          </a:p>
        </p:txBody>
      </p:sp>
    </p:spTree>
    <p:extLst>
      <p:ext uri="{BB962C8B-B14F-4D97-AF65-F5344CB8AC3E}">
        <p14:creationId xmlns:p14="http://schemas.microsoft.com/office/powerpoint/2010/main" val="153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DBD2-B210-280E-8011-D3C17C9E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Image, For loop for user input to the array</a:t>
            </a:r>
          </a:p>
        </p:txBody>
      </p:sp>
    </p:spTree>
    <p:extLst>
      <p:ext uri="{BB962C8B-B14F-4D97-AF65-F5344CB8AC3E}">
        <p14:creationId xmlns:p14="http://schemas.microsoft.com/office/powerpoint/2010/main" val="188528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307E-88BB-D83C-2D78-81AC6BBE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Image,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95838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0D60-AAAF-F89F-C51F-DD1DEE99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Image, If statement (branch) to check if sum is above threshold constant.</a:t>
            </a:r>
          </a:p>
        </p:txBody>
      </p:sp>
    </p:spTree>
    <p:extLst>
      <p:ext uri="{BB962C8B-B14F-4D97-AF65-F5344CB8AC3E}">
        <p14:creationId xmlns:p14="http://schemas.microsoft.com/office/powerpoint/2010/main" val="165312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 Extended</vt:lpstr>
      <vt:lpstr>Office Theme</vt:lpstr>
      <vt:lpstr>Final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Sauve</dc:creator>
  <cp:lastModifiedBy>Ethan Sauve</cp:lastModifiedBy>
  <cp:revision>3</cp:revision>
  <dcterms:created xsi:type="dcterms:W3CDTF">2023-11-17T20:05:41Z</dcterms:created>
  <dcterms:modified xsi:type="dcterms:W3CDTF">2023-11-17T20:14:06Z</dcterms:modified>
</cp:coreProperties>
</file>