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3" r:id="rId4"/>
    <p:sldId id="257" r:id="rId5"/>
    <p:sldId id="258" r:id="rId6"/>
    <p:sldId id="259" r:id="rId7"/>
    <p:sldId id="261" r:id="rId8"/>
    <p:sldId id="260" r:id="rId9"/>
    <p:sldId id="262" r:id="rId10"/>
    <p:sldId id="264" r:id="rId11"/>
    <p:sldId id="263" r:id="rId12"/>
    <p:sldId id="265" r:id="rId13"/>
    <p:sldId id="268" r:id="rId14"/>
    <p:sldId id="266" r:id="rId15"/>
    <p:sldId id="270" r:id="rId16"/>
    <p:sldId id="269" r:id="rId17"/>
    <p:sldId id="271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57D4A-454A-4350-BDB6-E44A5C324948}" type="datetimeFigureOut">
              <a:rPr lang="fr-FR" smtClean="0"/>
              <a:pPr/>
              <a:t>05/04/2019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57235-3F2A-4C65-B488-07781633AE7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57D4A-454A-4350-BDB6-E44A5C324948}" type="datetimeFigureOut">
              <a:rPr lang="fr-FR" smtClean="0"/>
              <a:pPr/>
              <a:t>05/04/2019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57235-3F2A-4C65-B488-07781633AE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57D4A-454A-4350-BDB6-E44A5C324948}" type="datetimeFigureOut">
              <a:rPr lang="fr-FR" smtClean="0"/>
              <a:pPr/>
              <a:t>05/04/2019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57235-3F2A-4C65-B488-07781633AE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57D4A-454A-4350-BDB6-E44A5C324948}" type="datetimeFigureOut">
              <a:rPr lang="fr-FR" smtClean="0"/>
              <a:pPr/>
              <a:t>05/04/2019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57235-3F2A-4C65-B488-07781633AE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57D4A-454A-4350-BDB6-E44A5C324948}" type="datetimeFigureOut">
              <a:rPr lang="fr-FR" smtClean="0"/>
              <a:pPr/>
              <a:t>05/04/2019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57235-3F2A-4C65-B488-07781633AE7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57D4A-454A-4350-BDB6-E44A5C324948}" type="datetimeFigureOut">
              <a:rPr lang="fr-FR" smtClean="0"/>
              <a:pPr/>
              <a:t>05/04/2019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57235-3F2A-4C65-B488-07781633AE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57D4A-454A-4350-BDB6-E44A5C324948}" type="datetimeFigureOut">
              <a:rPr lang="fr-FR" smtClean="0"/>
              <a:pPr/>
              <a:t>05/04/2019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57235-3F2A-4C65-B488-07781633AE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57D4A-454A-4350-BDB6-E44A5C324948}" type="datetimeFigureOut">
              <a:rPr lang="fr-FR" smtClean="0"/>
              <a:pPr/>
              <a:t>05/04/2019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57235-3F2A-4C65-B488-07781633AE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57D4A-454A-4350-BDB6-E44A5C324948}" type="datetimeFigureOut">
              <a:rPr lang="fr-FR" smtClean="0"/>
              <a:pPr/>
              <a:t>05/04/2019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57235-3F2A-4C65-B488-07781633AE7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57D4A-454A-4350-BDB6-E44A5C324948}" type="datetimeFigureOut">
              <a:rPr lang="fr-FR" smtClean="0"/>
              <a:pPr/>
              <a:t>05/04/2019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57235-3F2A-4C65-B488-07781633AE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57D4A-454A-4350-BDB6-E44A5C324948}" type="datetimeFigureOut">
              <a:rPr lang="fr-FR" smtClean="0"/>
              <a:pPr/>
              <a:t>05/04/2019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57235-3F2A-4C65-B488-07781633AE7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9857D4A-454A-4350-BDB6-E44A5C324948}" type="datetimeFigureOut">
              <a:rPr lang="fr-FR" smtClean="0"/>
              <a:pPr/>
              <a:t>05/04/2019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C557235-3F2A-4C65-B488-07781633AE7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EXPRESS FOOD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Analyse de l’utilisation du site</a:t>
            </a:r>
          </a:p>
          <a:p>
            <a:r>
              <a:rPr lang="fr-FR" dirty="0" smtClean="0"/>
              <a:t>Conception de la base de donnée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R. </a:t>
            </a:r>
            <a:r>
              <a:rPr lang="fr-FR" dirty="0" smtClean="0"/>
              <a:t>Thomas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5Diagramme de séquence - Livrer une comman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87824" y="95747"/>
            <a:ext cx="4176464" cy="67622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2492896"/>
            <a:ext cx="7498080" cy="1143000"/>
          </a:xfrm>
        </p:spPr>
        <p:txBody>
          <a:bodyPr>
            <a:normAutofit/>
          </a:bodyPr>
          <a:lstStyle/>
          <a:p>
            <a:r>
              <a:rPr lang="fr-FR" sz="2700" dirty="0" smtClean="0"/>
              <a:t>Diagramme de séquence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000" dirty="0" smtClean="0"/>
              <a:t>Ajouter un plat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5Diagramme de séquence - Modifier (ajouter) la liste des pla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752" y="13646"/>
            <a:ext cx="5184576" cy="68443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2492896"/>
            <a:ext cx="7498080" cy="114300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Diagramme de classe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6Diagramme de clas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16632"/>
            <a:ext cx="8021691" cy="61926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2492896"/>
            <a:ext cx="7498080" cy="114300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Modèle physique de donnée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mp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620688"/>
            <a:ext cx="7948761" cy="56166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FIN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algn="ctr"/>
            <a:r>
              <a:rPr lang="fr-FR" dirty="0" smtClean="0"/>
              <a:t>Des questions ?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Etapes de conception de la base de donnée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000" dirty="0" smtClean="0"/>
          </a:p>
          <a:p>
            <a:r>
              <a:rPr lang="fr-FR" sz="2000" dirty="0" smtClean="0"/>
              <a:t>Analyse:</a:t>
            </a:r>
          </a:p>
          <a:p>
            <a:pPr lvl="1"/>
            <a:r>
              <a:rPr lang="fr-FR" sz="2000" dirty="0" smtClean="0"/>
              <a:t>quels sont différents les utilisateurs du site.</a:t>
            </a:r>
          </a:p>
          <a:p>
            <a:pPr lvl="1"/>
            <a:r>
              <a:rPr lang="fr-FR" sz="2000" dirty="0" smtClean="0"/>
              <a:t>utilisation par utilisateur.</a:t>
            </a:r>
          </a:p>
          <a:p>
            <a:pPr lvl="1"/>
            <a:r>
              <a:rPr lang="fr-FR" sz="2000" dirty="0" smtClean="0"/>
              <a:t>ordre des actions effectuées par les utilisateur.</a:t>
            </a:r>
          </a:p>
          <a:p>
            <a:endParaRPr lang="fr-FR" sz="2000" dirty="0" smtClean="0"/>
          </a:p>
          <a:p>
            <a:r>
              <a:rPr lang="fr-FR" sz="2000" dirty="0" smtClean="0"/>
              <a:t>Définition:</a:t>
            </a:r>
          </a:p>
          <a:p>
            <a:pPr lvl="1"/>
            <a:r>
              <a:rPr lang="fr-FR" sz="2000" dirty="0" smtClean="0"/>
              <a:t>des classes de données nécessaires à l’utilisation</a:t>
            </a:r>
          </a:p>
          <a:p>
            <a:pPr lvl="1"/>
            <a:r>
              <a:rPr lang="fr-FR" sz="2000" dirty="0" smtClean="0"/>
              <a:t>des liens entre les classes</a:t>
            </a:r>
          </a:p>
          <a:p>
            <a:pPr lvl="1"/>
            <a:r>
              <a:rPr lang="fr-FR" sz="2000" dirty="0" smtClean="0"/>
              <a:t>des informations nécessaires dans les classes.</a:t>
            </a:r>
          </a:p>
          <a:p>
            <a:endParaRPr lang="fr-FR" sz="2000" dirty="0" smtClean="0"/>
          </a:p>
          <a:p>
            <a:r>
              <a:rPr lang="fr-FR" sz="2000" dirty="0" smtClean="0"/>
              <a:t>Réalisation du modèle de la base de donnée.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Diagramme de cas d’utilisation préliminaire</a:t>
            </a:r>
            <a:endParaRPr lang="fr-FR" sz="2400" dirty="0"/>
          </a:p>
        </p:txBody>
      </p:sp>
      <p:pic>
        <p:nvPicPr>
          <p:cNvPr id="4" name="Espace réservé du contenu 3" descr="2Diagramme de cas d'utilisation préliminai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17750" y="2271712"/>
            <a:ext cx="5734050" cy="3152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 smtClean="0"/>
              <a:t>Diagramme de cas d’utilisation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000" dirty="0" smtClean="0"/>
              <a:t>Créer une commande</a:t>
            </a:r>
            <a:endParaRPr lang="fr-FR" dirty="0"/>
          </a:p>
        </p:txBody>
      </p:sp>
      <p:pic>
        <p:nvPicPr>
          <p:cNvPr id="7" name="Espace réservé du contenu 6" descr="4Diagramme de cas d'utilisation Créer une comman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5" y="1196752"/>
            <a:ext cx="7951337" cy="48965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 smtClean="0"/>
              <a:t>Diagramme de cas d’utilisation</a:t>
            </a:r>
            <a:br>
              <a:rPr lang="fr-FR" sz="2400" dirty="0" smtClean="0"/>
            </a:br>
            <a:r>
              <a:rPr lang="fr-FR" sz="2000" dirty="0" smtClean="0"/>
              <a:t>Livrer une commande</a:t>
            </a:r>
            <a:endParaRPr lang="fr-FR" sz="2000" dirty="0"/>
          </a:p>
        </p:txBody>
      </p:sp>
      <p:pic>
        <p:nvPicPr>
          <p:cNvPr id="4" name="Espace réservé du contenu 3" descr="4Diagramme de cas d'utilisation Livrer une comman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65260"/>
            <a:ext cx="7903262" cy="46280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700" dirty="0" smtClean="0"/>
              <a:t>Diagramme de cas d’utilisation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200" dirty="0" smtClean="0"/>
              <a:t>Modifier les plats (ajouter un plat)</a:t>
            </a:r>
            <a:endParaRPr lang="fr-FR" sz="2200" dirty="0"/>
          </a:p>
        </p:txBody>
      </p:sp>
      <p:pic>
        <p:nvPicPr>
          <p:cNvPr id="4" name="Espace réservé du contenu 3" descr="4Diagramme de cas d'utilisation Modifier la liste des pla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268760"/>
            <a:ext cx="6912768" cy="54327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2492896"/>
            <a:ext cx="7498080" cy="11430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Diagramme de séquence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000" dirty="0" smtClean="0"/>
              <a:t>Créer une commande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5Diagramme de séquence - Créer une comman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9014" y="0"/>
            <a:ext cx="5562036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2492896"/>
            <a:ext cx="7498080" cy="1143000"/>
          </a:xfrm>
        </p:spPr>
        <p:txBody>
          <a:bodyPr>
            <a:normAutofit/>
          </a:bodyPr>
          <a:lstStyle/>
          <a:p>
            <a:r>
              <a:rPr lang="fr-FR" sz="2700" dirty="0" smtClean="0"/>
              <a:t>Diagramme de séquence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000" dirty="0" smtClean="0"/>
              <a:t>Livrer une commande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612</TotalTime>
  <Words>113</Words>
  <Application>Microsoft Office PowerPoint</Application>
  <PresentationFormat>Affichage à l'écran (4:3)</PresentationFormat>
  <Paragraphs>33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Solstice</vt:lpstr>
      <vt:lpstr>EXPRESS FOOD</vt:lpstr>
      <vt:lpstr>Etapes de conception de la base de donnée</vt:lpstr>
      <vt:lpstr>Diagramme de cas d’utilisation préliminaire</vt:lpstr>
      <vt:lpstr>Diagramme de cas d’utilisation Créer une commande</vt:lpstr>
      <vt:lpstr>Diagramme de cas d’utilisation Livrer une commande</vt:lpstr>
      <vt:lpstr>Diagramme de cas d’utilisation Modifier les plats (ajouter un plat)</vt:lpstr>
      <vt:lpstr>Diagramme de séquence Créer une commande</vt:lpstr>
      <vt:lpstr>Diapositive 8</vt:lpstr>
      <vt:lpstr>Diagramme de séquence Livrer une commande</vt:lpstr>
      <vt:lpstr>Diapositive 10</vt:lpstr>
      <vt:lpstr>Diagramme de séquence Ajouter un plat</vt:lpstr>
      <vt:lpstr>Diapositive 12</vt:lpstr>
      <vt:lpstr>Diagramme de classe</vt:lpstr>
      <vt:lpstr>Diapositive 14</vt:lpstr>
      <vt:lpstr>Modèle physique de donnée</vt:lpstr>
      <vt:lpstr>Diapositive 16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 FOOD</dc:title>
  <dc:creator>thomas rousseau</dc:creator>
  <cp:lastModifiedBy>thomas rousseau</cp:lastModifiedBy>
  <cp:revision>30</cp:revision>
  <dcterms:created xsi:type="dcterms:W3CDTF">2018-11-05T13:24:34Z</dcterms:created>
  <dcterms:modified xsi:type="dcterms:W3CDTF">2019-04-04T22:31:56Z</dcterms:modified>
</cp:coreProperties>
</file>