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C8EC2-D048-084B-892D-861110D4F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4264" y="1041400"/>
            <a:ext cx="8791575" cy="2387600"/>
          </a:xfrm>
        </p:spPr>
        <p:txBody>
          <a:bodyPr>
            <a:normAutofit/>
          </a:bodyPr>
          <a:lstStyle/>
          <a:p>
            <a:r>
              <a:rPr lang="ru-RU" sz="7200"/>
              <a:t>GOOKS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8CEF98-5FD9-E246-9AF4-CF9B4B459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4264" y="4907756"/>
            <a:ext cx="8791575" cy="1655762"/>
          </a:xfrm>
        </p:spPr>
        <p:txBody>
          <a:bodyPr/>
          <a:lstStyle/>
          <a:p>
            <a:r>
              <a:rPr lang="ru-RU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Маметьев Артемий</a:t>
            </a:r>
          </a:p>
          <a:p>
            <a:r>
              <a:rPr lang="ru-RU">
                <a:solidFill>
                  <a:srgbClr val="000000"/>
                </a:solidFill>
                <a:latin typeface="arial" panose="020B0604020202020204" pitchFamily="34" charset="0"/>
              </a:rPr>
              <a:t>НАСЫРОВ ШАМИЛЬ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10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C92E9-6127-B34A-9BA6-C777B44E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+mn-lt"/>
              </a:rPr>
              <a:t>Введение: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5E9D5F-202D-9744-BECE-5CEA9D4C9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Проект вдохновлён игрой Worms.</a:t>
            </a:r>
          </a:p>
        </p:txBody>
      </p:sp>
    </p:spTree>
    <p:extLst>
      <p:ext uri="{BB962C8B-B14F-4D97-AF65-F5344CB8AC3E}">
        <p14:creationId xmlns:p14="http://schemas.microsoft.com/office/powerpoint/2010/main" val="72171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D2599-170D-FE41-8CFE-B498DFE5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665132" cy="448281"/>
          </a:xfrm>
        </p:spPr>
        <p:txBody>
          <a:bodyPr>
            <a:normAutofit fontScale="90000"/>
          </a:bodyPr>
          <a:lstStyle/>
          <a:p>
            <a:r>
              <a:rPr lang="ru-RU"/>
              <a:t>ОПИСАНИЕ РЕАЛИЗАЦИИ: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3DF00E-34C3-E746-9A09-E2EFDD6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Для реализации проекта использован Pygame.</a:t>
            </a:r>
          </a:p>
          <a:p>
            <a:r>
              <a:rPr lang="ru-RU"/>
              <a:t>Разрушаемость реализованна с помощью битовой карты.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15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CAA71-3BFF-6549-9BE4-B34795D8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Заключение: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670D17-553F-684A-B68B-15B65242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Основные особенности игры уже были реализованы, но многое можно доработать и улучшить.</a:t>
            </a:r>
          </a:p>
        </p:txBody>
      </p:sp>
    </p:spTree>
    <p:extLst>
      <p:ext uri="{BB962C8B-B14F-4D97-AF65-F5344CB8AC3E}">
        <p14:creationId xmlns:p14="http://schemas.microsoft.com/office/powerpoint/2010/main" val="2070071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4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Контур</vt:lpstr>
      <vt:lpstr>GOOKS</vt:lpstr>
      <vt:lpstr>Введение:</vt:lpstr>
      <vt:lpstr>ОПИСАНИЕ РЕАЛИЗАЦИИ:</vt:lpstr>
      <vt:lpstr>Заключение: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GOOKS</dc:title>
  <dc:creator>Неизвестный пользователь</dc:creator>
  <cp:lastModifiedBy>Шамиль Насыров</cp:lastModifiedBy>
  <cp:revision>3</cp:revision>
  <dcterms:created xsi:type="dcterms:W3CDTF">2020-02-02T22:14:29Z</dcterms:created>
  <dcterms:modified xsi:type="dcterms:W3CDTF">2020-02-03T02:06:26Z</dcterms:modified>
</cp:coreProperties>
</file>