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A14F2C-C4B6-4954-BF28-4A34CEFD7A84}" v="916" dt="2019-11-10T08:14:59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6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2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66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7969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7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98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7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28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1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0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5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8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7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8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4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4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43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EF9B70-A880-4DB3-BCC9-7D207D320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5728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3446" y="102105"/>
            <a:ext cx="9440034" cy="1828801"/>
          </a:xfrm>
        </p:spPr>
        <p:txBody>
          <a:bodyPr>
            <a:normAutofit/>
          </a:bodyPr>
          <a:lstStyle/>
          <a:p>
            <a:r>
              <a:rPr lang="ru-RU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AlmostNotepad</a:t>
            </a:r>
            <a:b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Авторы: Насыров Шамиль Владимирович,</a:t>
            </a:r>
          </a:p>
          <a:p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         </a:t>
            </a:r>
            <a:r>
              <a:rPr lang="ru-RU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Маметьев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 Артемий Сергеевич.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C2F66-22B9-44AE-9AE6-5CC14FE9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D70765-9AC4-41CE-A784-F724D6D0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Проект создан для работы с текстом.</a:t>
            </a:r>
          </a:p>
        </p:txBody>
      </p:sp>
    </p:spTree>
    <p:extLst>
      <p:ext uri="{BB962C8B-B14F-4D97-AF65-F5344CB8AC3E}">
        <p14:creationId xmlns:p14="http://schemas.microsoft.com/office/powerpoint/2010/main" val="411510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9B42F-54D0-4BA7-8FB5-C505E5D9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Описание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93D00-CA1E-4B63-BEEA-919981972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Приложение позволяет изменять текст по нажатию кнопки. Например , исправить раскладку , если текст был написан транслитом.</a:t>
            </a:r>
          </a:p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Использованные технологии: </a:t>
            </a:r>
            <a:r>
              <a:rPr lang="ru-RU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PyQt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 для работы приложения,  sqlite3 для баз данных, </a:t>
            </a:r>
            <a:r>
              <a:rPr lang="ru-RU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enchant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 для проверки слов на существование.</a:t>
            </a:r>
          </a:p>
        </p:txBody>
      </p:sp>
    </p:spTree>
    <p:extLst>
      <p:ext uri="{BB962C8B-B14F-4D97-AF65-F5344CB8AC3E}">
        <p14:creationId xmlns:p14="http://schemas.microsoft.com/office/powerpoint/2010/main" val="91119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6C98D-096C-4783-A4DC-F37F53CB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378D8B-DB09-47C6-9332-ADB2465B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Мы смогли реализовать </a:t>
            </a:r>
            <a:r>
              <a:rPr lang="ru-RU" dirty="0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бОльшую</a:t>
            </a:r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 часть запланированных функций приложения и многому научились во время создания проекта.</a:t>
            </a:r>
          </a:p>
          <a:p>
            <a:pPr indent="-305435"/>
            <a:r>
              <a:rPr lang="ru-RU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cs typeface="Dubai"/>
              </a:rPr>
              <a:t>Возможностей для доработки и развития масса. Многие существующие функции можно улучшить, а не существующие создать.</a:t>
            </a:r>
          </a:p>
        </p:txBody>
      </p:sp>
    </p:spTree>
    <p:extLst>
      <p:ext uri="{BB962C8B-B14F-4D97-AF65-F5344CB8AC3E}">
        <p14:creationId xmlns:p14="http://schemas.microsoft.com/office/powerpoint/2010/main" val="3054577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3124"/>
      </a:dk2>
      <a:lt2>
        <a:srgbClr val="E2E4E8"/>
      </a:lt2>
      <a:accent1>
        <a:srgbClr val="E88974"/>
      </a:accent1>
      <a:accent2>
        <a:srgbClr val="D59436"/>
      </a:accent2>
      <a:accent3>
        <a:srgbClr val="A5A653"/>
      </a:accent3>
      <a:accent4>
        <a:srgbClr val="41B76E"/>
      </a:accent4>
      <a:accent5>
        <a:srgbClr val="46B19B"/>
      </a:accent5>
      <a:accent6>
        <a:srgbClr val="34ADCE"/>
      </a:accent6>
      <a:hlink>
        <a:srgbClr val="6582AC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SlateVTI</vt:lpstr>
      <vt:lpstr>AlmostNotepad </vt:lpstr>
      <vt:lpstr>Введение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103</cp:revision>
  <dcterms:created xsi:type="dcterms:W3CDTF">2019-11-10T07:02:01Z</dcterms:created>
  <dcterms:modified xsi:type="dcterms:W3CDTF">2019-11-10T08:15:01Z</dcterms:modified>
</cp:coreProperties>
</file>