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82" autoAdjust="0"/>
  </p:normalViewPr>
  <p:slideViewPr>
    <p:cSldViewPr snapToGrid="0">
      <p:cViewPr varScale="1">
        <p:scale>
          <a:sx n="154" d="100"/>
          <a:sy n="154" d="100"/>
        </p:scale>
        <p:origin x="3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85686-E169-4FBF-835C-D1AE7E16312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7BA1-2745-4C87-8AC5-C6506B4A50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47BA1-2745-4C87-8AC5-C6506B4A50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8BD15-0716-4946-B760-9D1274C3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A51C02-29EC-429D-A9D7-97217B942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30D11-62ED-4941-BFD1-3A22B482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A6667-BB6F-4D05-A7F4-A470BECD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DC454-CC61-43CE-9C34-A33DE8C0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E8923-2922-4A76-B7C8-9F46278B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6935F3-7D10-4D52-9078-565806E6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F2293-79F7-4E42-BFFA-BBAE8AA8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EE9E8-CFAE-4393-874B-4B81E355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7916A-CF4D-4327-BEEB-62CA8171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45B543-4081-4280-89CC-06936802C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998949-9D25-438E-BD0C-CD7F1912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E26C1-9A59-43C4-BE94-782543AA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17D64-3EB0-494E-BAB4-456B85AA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1805E-0FA5-44FD-8294-D8EC05AE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96624-E4A9-49EB-9A7A-08B7DABF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41765-08F9-47BE-8118-A77D7F49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931F3-99B6-4F26-8520-50A3739A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4199A-5532-4533-A93F-8F8B0EAE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C77E78-58F8-45C7-82F1-F7CD7CA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0842D-F148-411B-A103-11D05E0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1B495D-A7E5-406D-9AA2-3B92AECD5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117A9-573B-49B7-8240-32430A29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5573F-AA81-4C06-87FB-50D17289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B919-0D33-4E02-A3D1-1F09364B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21BB2-C6B8-40B9-A725-28C86A91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B2498-F24E-4E84-BA68-572B9B88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B003E7-9C72-475D-B38E-31C86A70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C79FB3-BEA4-4096-BA82-29AE3D5F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033490-0CA9-4AEB-8E30-A8852F9A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DEF358-A721-40E4-BE04-4814FE10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0483-625D-44DC-9004-500CDEC4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8B6950-4D44-439C-9DA8-1B2F8E1B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64B00F-3D0B-4E02-ACDF-4C45D37D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14DF19-AE35-4C4D-9C50-B4BA0DC2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5A3BCE-1F97-481B-8904-7FEDCC852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617BCB-12EF-4B76-A5C3-159EC718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92ADC-B8CE-493A-894A-AF963A7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54D1E-C146-491A-8047-8024A3E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703-F4E6-4D5B-A543-211C160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86423D-3A4B-4CAE-A9C8-91B2FEC3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24992-F015-45CF-865F-76B44568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3102E2-BA7F-44C5-B26B-9DAEFE5F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B3ED19-35B4-45DE-B8AE-174842D7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61D4ED-F5B6-44BB-9852-3348711A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ADF6A5-C100-4FD1-8C4E-0000CE3F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883E6-9CC8-414E-82BE-B1F77A3E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69762-0338-4553-A2D9-1590D46E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0340F9-3926-4364-9292-A76BD1F4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0295E-E217-485F-A8D4-E43CB372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3FE76E-E88F-4B97-9E5C-9DFC00C5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08996-9176-4BB4-8B1E-C985AC62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F8B70-BFBB-41AC-8E39-9D105390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AE672B-0B6F-46E4-81C2-26C5F04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3DE03-7A1B-4A1E-A78C-FE3428A8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60D4B-7D51-4CF7-AA93-EAC589C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D62A6-E664-4A77-9EC1-D4EC37E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2B80EA-1081-4025-A0CA-7DD7F12A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C2CA33-B987-4D13-BC7A-CE165F8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34492F-2D5C-43D6-8421-ACC0FCE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58AD0-B51A-4F96-B900-8539E5408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54B5-056E-4FF1-9F02-30F2A6C173C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03917-DFFB-4FC1-ABBD-B54EC84A8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B0042-3A2D-4B07-A955-7D3E68EA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A72D-1142-409C-B02F-ECFF77D0F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2D5496E-490B-436D-B319-F8CDDA558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67102"/>
              </p:ext>
            </p:extLst>
          </p:nvPr>
        </p:nvGraphicFramePr>
        <p:xfrm>
          <a:off x="142613" y="92279"/>
          <a:ext cx="11962701" cy="8595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82981">
                  <a:extLst>
                    <a:ext uri="{9D8B030D-6E8A-4147-A177-3AD203B41FA5}">
                      <a16:colId xmlns:a16="http://schemas.microsoft.com/office/drawing/2014/main" val="2238050159"/>
                    </a:ext>
                  </a:extLst>
                </a:gridCol>
                <a:gridCol w="3693240">
                  <a:extLst>
                    <a:ext uri="{9D8B030D-6E8A-4147-A177-3AD203B41FA5}">
                      <a16:colId xmlns:a16="http://schemas.microsoft.com/office/drawing/2014/main" val="2635870068"/>
                    </a:ext>
                  </a:extLst>
                </a:gridCol>
                <a:gridCol w="3693240">
                  <a:extLst>
                    <a:ext uri="{9D8B030D-6E8A-4147-A177-3AD203B41FA5}">
                      <a16:colId xmlns:a16="http://schemas.microsoft.com/office/drawing/2014/main" val="2356606513"/>
                    </a:ext>
                  </a:extLst>
                </a:gridCol>
                <a:gridCol w="3693240">
                  <a:extLst>
                    <a:ext uri="{9D8B030D-6E8A-4147-A177-3AD203B41FA5}">
                      <a16:colId xmlns:a16="http://schemas.microsoft.com/office/drawing/2014/main" val="3586995924"/>
                    </a:ext>
                  </a:extLst>
                </a:gridCol>
              </a:tblGrid>
              <a:tr h="304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64281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09:00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Begrüßung und Überblick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Ggplot</a:t>
                      </a:r>
                      <a:r>
                        <a:rPr lang="de-DE" sz="900" dirty="0"/>
                        <a:t> mit Übungen direkt (Graphen reproduzieren)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FALLSTUDIE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3697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Tech-Setup (VM und </a:t>
                      </a:r>
                      <a:r>
                        <a:rPr lang="de-DE" sz="900" dirty="0" err="1"/>
                        <a:t>Github</a:t>
                      </a:r>
                      <a:r>
                        <a:rPr lang="de-DE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7768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R Studio und R Basis Syntax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5502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11800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Übung (freies Probieren)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22498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Kontrollstrukturen (</a:t>
                      </a:r>
                      <a:r>
                        <a:rPr lang="de-DE" sz="900" dirty="0" err="1"/>
                        <a:t>if-then-else</a:t>
                      </a:r>
                      <a:r>
                        <a:rPr lang="de-DE" sz="900" dirty="0"/>
                        <a:t>, </a:t>
                      </a:r>
                      <a:r>
                        <a:rPr lang="de-DE" sz="900" dirty="0" err="1"/>
                        <a:t>loops</a:t>
                      </a:r>
                      <a:r>
                        <a:rPr lang="de-DE" sz="900" dirty="0"/>
                        <a:t>, </a:t>
                      </a:r>
                      <a:r>
                        <a:rPr lang="de-DE" sz="900" dirty="0" err="1"/>
                        <a:t>apply</a:t>
                      </a:r>
                      <a:r>
                        <a:rPr lang="de-DE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40435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KAFFEE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KAFFEE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KAFFEE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491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Prophet…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3844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11:00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Übung (Fibonacci)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83108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00183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Tidyverse</a:t>
                      </a:r>
                      <a:r>
                        <a:rPr lang="de-DE" sz="900" dirty="0"/>
                        <a:t> Überblick (Cheat Sheets)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9892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Readr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csv</a:t>
                      </a:r>
                      <a:r>
                        <a:rPr lang="de-DE" sz="900" dirty="0"/>
                        <a:t> und </a:t>
                      </a:r>
                      <a:r>
                        <a:rPr lang="de-DE" sz="900" dirty="0" err="1"/>
                        <a:t>xls</a:t>
                      </a:r>
                      <a:r>
                        <a:rPr lang="de-DE" sz="900" dirty="0"/>
                        <a:t>)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33005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Readr</a:t>
                      </a:r>
                      <a:r>
                        <a:rPr lang="de-DE" sz="900" dirty="0"/>
                        <a:t> (DB)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51422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50044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MITTAG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MITTAG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MITTAG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6572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10369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65296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85892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Tidyr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Caret</a:t>
                      </a:r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0272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19124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Übung (WHO </a:t>
                      </a:r>
                      <a:r>
                        <a:rPr lang="de-DE" sz="900" dirty="0" err="1"/>
                        <a:t>messy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data</a:t>
                      </a:r>
                      <a:r>
                        <a:rPr lang="de-DE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53475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Dplyr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2113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65654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Übung (</a:t>
                      </a:r>
                      <a:r>
                        <a:rPr lang="de-DE" sz="900" dirty="0" err="1"/>
                        <a:t>Flights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data</a:t>
                      </a:r>
                      <a:r>
                        <a:rPr lang="de-DE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63535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4979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1154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KAFFEE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KAFFEE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KAFFEE</a:t>
                      </a:r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014665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Lubridate</a:t>
                      </a: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r>
                        <a:rPr lang="de-D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9714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16:00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56967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Übung (Datumstabelle)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81198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58986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Stringr</a:t>
                      </a:r>
                      <a:r>
                        <a:rPr lang="de-DE" sz="900" dirty="0"/>
                        <a:t> Übung (Count </a:t>
                      </a:r>
                      <a:r>
                        <a:rPr lang="de-DE" sz="900" dirty="0" err="1"/>
                        <a:t>fruit</a:t>
                      </a:r>
                      <a:r>
                        <a:rPr lang="de-DE" sz="900" dirty="0"/>
                        <a:t> in </a:t>
                      </a:r>
                      <a:r>
                        <a:rPr lang="de-DE" sz="900" dirty="0" err="1"/>
                        <a:t>sentences</a:t>
                      </a:r>
                      <a:r>
                        <a:rPr lang="de-DE" sz="900" dirty="0"/>
                        <a:t>), Selbsthilfe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62796"/>
                  </a:ext>
                </a:extLst>
              </a:tr>
              <a:tr h="176104">
                <a:tc rowSpan="4">
                  <a:txBody>
                    <a:bodyPr/>
                    <a:lstStyle/>
                    <a:p>
                      <a:r>
                        <a:rPr lang="de-DE" dirty="0"/>
                        <a:t>17:00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22248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07740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1013"/>
                  </a:ext>
                </a:extLst>
              </a:tr>
              <a:tr h="176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4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61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Hanewald</dc:creator>
  <cp:lastModifiedBy>Martin Hanewald</cp:lastModifiedBy>
  <cp:revision>16</cp:revision>
  <dcterms:created xsi:type="dcterms:W3CDTF">2019-02-11T09:00:30Z</dcterms:created>
  <dcterms:modified xsi:type="dcterms:W3CDTF">2019-02-15T14:11:28Z</dcterms:modified>
</cp:coreProperties>
</file>