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presProps.xml" ContentType="application/vnd.openxmlformats-officedocument.presentationml.presProps+xml"/>
  <Override PartName="/ppt/media/image1.gif" ContentType="image/gif"/>
  <Override PartName="/ppt/media/image6.png" ContentType="image/png"/>
  <Override PartName="/ppt/media/image2.png" ContentType="image/png"/>
  <Override PartName="/ppt/media/image3.png" ContentType="image/png"/>
  <Override PartName="/ppt/media/image4.png" ContentType="image/png"/>
  <Override PartName="/ppt/media/image5.png" ContentType="image/png"/>
  <Override PartName="/ppt/media/image7.png" ContentType="image/png"/>
  <Override PartName="/ppt/media/image8.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mediaAndTx" preserve="1">
  <p:cSld name="Default">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0C7D495E-8C20-4F73-B222-3D3BADFCDCF3}" type="slidenum">
              <a:t>&lt;#&gt;</a:t>
            </a:fld>
          </a:p>
        </p:txBody>
      </p:sp>
      <p:sp>
        <p:nvSpPr>
          <p:cNvPr id="4" name="PlaceHolder 3"/>
          <p:cNvSpPr>
            <a:spLocks noGrp="1"/>
          </p:cNvSpPr>
          <p:nvPr>
            <p:ph type="dt" idx="1"/>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6" name="PlaceHolder 2"/>
          <p:cNvSpPr>
            <a:spLocks noGrp="1"/>
          </p:cNvSpPr>
          <p:nvPr>
            <p:ph type="subTitle"/>
          </p:nvPr>
        </p:nvSpPr>
        <p:spPr>
          <a:xfrm>
            <a:off x="504000" y="1326600"/>
            <a:ext cx="9071640" cy="3288240"/>
          </a:xfrm>
          <a:prstGeom prst="rect">
            <a:avLst/>
          </a:prstGeom>
          <a:noFill/>
          <a:ln w="0">
            <a:noFill/>
          </a:ln>
        </p:spPr>
        <p:txBody>
          <a:bodyPr lIns="0" rIns="0" tIns="0" bIns="0" anchor="ctr">
            <a:noAutofit/>
          </a:bodyPr>
          <a:p>
            <a:pPr indent="0" algn="ctr">
              <a:buNone/>
            </a:pPr>
            <a:endParaRPr b="0" lang="en-IN" sz="3200" strike="noStrike" u="none">
              <a:solidFill>
                <a:srgbClr val="000000"/>
              </a:solidFill>
              <a:uFillTx/>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6CB3CE90-CBC2-4746-936B-C3477C957E99}"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Defaul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endParaRPr b="0" lang="en-IN" sz="4400" strike="noStrike" u="none">
              <a:solidFill>
                <a:srgbClr val="000000"/>
              </a:solidFill>
              <a:uFillTx/>
              <a:latin typeface="Arial"/>
            </a:endParaRPr>
          </a:p>
        </p:txBody>
      </p:sp>
      <p:sp>
        <p:nvSpPr>
          <p:cNvPr id="8" name="PlaceHolder 2"/>
          <p:cNvSpPr>
            <a:spLocks noGrp="1"/>
          </p:cNvSpPr>
          <p:nvPr>
            <p:ph/>
          </p:nvPr>
        </p:nvSpPr>
        <p:spPr>
          <a:xfrm>
            <a:off x="504000" y="1326600"/>
            <a:ext cx="9071640" cy="156816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9" name="PlaceHolder 3"/>
          <p:cNvSpPr>
            <a:spLocks noGrp="1"/>
          </p:cNvSpPr>
          <p:nvPr>
            <p:ph/>
          </p:nvPr>
        </p:nvSpPr>
        <p:spPr>
          <a:xfrm>
            <a:off x="504000" y="3044160"/>
            <a:ext cx="9071640" cy="1568160"/>
          </a:xfrm>
          <a:prstGeom prst="rect">
            <a:avLst/>
          </a:prstGeom>
          <a:noFill/>
          <a:ln w="0">
            <a:noFill/>
          </a:ln>
        </p:spPr>
        <p:txBody>
          <a:bodyPr lIns="0" rIns="0" tIns="0" bIns="0" anchor="t">
            <a:normAutofit/>
          </a:bodyPr>
          <a:p>
            <a:pPr indent="0">
              <a:spcBef>
                <a:spcPts val="1417"/>
              </a:spcBef>
              <a:buNone/>
            </a:pPr>
            <a:endParaRPr b="0" lang="en-IN" sz="3200" strike="noStrike" u="none">
              <a:solidFill>
                <a:srgbClr val="000000"/>
              </a:solidFill>
              <a:uFillTx/>
              <a:latin typeface="Arial"/>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BA0C8BB7-C049-41CD-A49F-A9DE6F9BF8D1}" type="slidenum">
              <a:t>&lt;#&gt;</a:t>
            </a:fld>
          </a:p>
        </p:txBody>
      </p:sp>
      <p:sp>
        <p:nvSpPr>
          <p:cNvPr id="7" name="PlaceHolder 6"/>
          <p:cNvSpPr>
            <a:spLocks noGrp="1"/>
          </p:cNvSpPr>
          <p:nvPr>
            <p:ph type="dt" idx="1"/>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D1416BE8-359B-465B-B4A6-AB568CA12E30}" type="slidenum">
              <a:t>&lt;#&gt;</a:t>
            </a:fld>
          </a:p>
        </p:txBody>
      </p:sp>
      <p:sp>
        <p:nvSpPr>
          <p:cNvPr id="4" name="PlaceHolder 3"/>
          <p:cNvSpPr>
            <a:spLocks noGrp="1"/>
          </p:cNvSpPr>
          <p:nvPr>
            <p:ph type="dt" idx="1"/>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buNone/>
            </a:pPr>
            <a:r>
              <a:rPr b="0" lang="en-IN" sz="4400" strike="noStrike" u="none">
                <a:solidFill>
                  <a:srgbClr val="000000"/>
                </a:solidFill>
                <a:uFillTx/>
                <a:latin typeface="Arial"/>
              </a:rPr>
              <a:t>Click to edit the title text format</a:t>
            </a:r>
            <a:endParaRPr b="0" lang="en-IN" sz="4400" strike="noStrike" u="none">
              <a:solidFill>
                <a:srgbClr val="000000"/>
              </a:solidFill>
              <a:uFillTx/>
              <a:latin typeface="Arial"/>
            </a:endParaRPr>
          </a:p>
        </p:txBody>
      </p:sp>
      <p:sp>
        <p:nvSpPr>
          <p:cNvPr id="1"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IN" sz="3200" strike="noStrike" u="none">
                <a:solidFill>
                  <a:srgbClr val="000000"/>
                </a:solidFill>
                <a:uFillTx/>
                <a:latin typeface="Arial"/>
              </a:rPr>
              <a:t>Click to edit the outline text format</a:t>
            </a:r>
            <a:endParaRPr b="0" lang="en-IN" sz="32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en-IN" sz="2800" strike="noStrike" u="none">
                <a:solidFill>
                  <a:srgbClr val="000000"/>
                </a:solidFill>
                <a:uFillTx/>
                <a:latin typeface="Arial"/>
              </a:rPr>
              <a:t>Second Outline Level</a:t>
            </a:r>
            <a:endParaRPr b="0" lang="en-IN" sz="2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en-IN" sz="2400" strike="noStrike" u="none">
                <a:solidFill>
                  <a:srgbClr val="000000"/>
                </a:solidFill>
                <a:uFillTx/>
                <a:latin typeface="Arial"/>
              </a:rPr>
              <a:t>Third Outline Level</a:t>
            </a:r>
            <a:endParaRPr b="0" lang="en-IN" sz="24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en-IN" sz="2000" strike="noStrike" u="none">
                <a:solidFill>
                  <a:srgbClr val="000000"/>
                </a:solidFill>
                <a:uFillTx/>
                <a:latin typeface="Arial"/>
              </a:rPr>
              <a:t>Fourth Outline Level</a:t>
            </a:r>
            <a:endParaRPr b="0" lang="en-IN" sz="20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en-IN" sz="2000" strike="noStrike" u="none">
                <a:solidFill>
                  <a:srgbClr val="000000"/>
                </a:solidFill>
                <a:uFillTx/>
                <a:latin typeface="Arial"/>
              </a:rPr>
              <a:t>Fifth Outline Level</a:t>
            </a:r>
            <a:endParaRPr b="0" lang="en-IN" sz="20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en-IN" sz="2000" strike="noStrike" u="none">
                <a:solidFill>
                  <a:srgbClr val="000000"/>
                </a:solidFill>
                <a:uFillTx/>
                <a:latin typeface="Arial"/>
              </a:rPr>
              <a:t>Sixth Outline Level</a:t>
            </a:r>
            <a:endParaRPr b="0" lang="en-IN" sz="20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en-IN" sz="2000" strike="noStrike" u="none">
                <a:solidFill>
                  <a:srgbClr val="000000"/>
                </a:solidFill>
                <a:uFillTx/>
                <a:latin typeface="Arial"/>
              </a:rPr>
              <a:t>Seventh Outline Level</a:t>
            </a:r>
            <a:endParaRPr b="0" lang="en-IN" sz="2000" strike="noStrike" u="none">
              <a:solidFill>
                <a:srgbClr val="000000"/>
              </a:solidFill>
              <a:uFillTx/>
              <a:latin typeface="Arial"/>
            </a:endParaRPr>
          </a:p>
        </p:txBody>
      </p:sp>
      <p:sp>
        <p:nvSpPr>
          <p:cNvPr id="2" name="PlaceHolder 3"/>
          <p:cNvSpPr>
            <a:spLocks noGrp="1"/>
          </p:cNvSpPr>
          <p:nvPr>
            <p:ph type="dt" idx="1"/>
          </p:nvPr>
        </p:nvSpPr>
        <p:spPr>
          <a:xfrm>
            <a:off x="504000" y="5165280"/>
            <a:ext cx="2348280" cy="390600"/>
          </a:xfrm>
          <a:prstGeom prst="rect">
            <a:avLst/>
          </a:prstGeom>
          <a:noFill/>
          <a:ln w="0">
            <a:noFill/>
          </a:ln>
        </p:spPr>
        <p:txBody>
          <a:bodyPr lIns="0" rIns="0" tIns="0" bIns="0" anchor="t">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&lt;date/time&gt;</a:t>
            </a:r>
            <a:endParaRPr b="0" lang="en-IN" sz="1400" strike="noStrike" u="none">
              <a:solidFill>
                <a:srgbClr val="000000"/>
              </a:solidFill>
              <a:uFillTx/>
              <a:latin typeface="Times New Roman"/>
            </a:endParaRPr>
          </a:p>
        </p:txBody>
      </p:sp>
      <p:sp>
        <p:nvSpPr>
          <p:cNvPr id="3" name="PlaceHolder 4"/>
          <p:cNvSpPr>
            <a:spLocks noGrp="1"/>
          </p:cNvSpPr>
          <p:nvPr>
            <p:ph type="ftr" idx="2"/>
          </p:nvPr>
        </p:nvSpPr>
        <p:spPr>
          <a:xfrm>
            <a:off x="3447360" y="5165280"/>
            <a:ext cx="3195000" cy="390600"/>
          </a:xfrm>
          <a:prstGeom prst="rect">
            <a:avLst/>
          </a:prstGeom>
          <a:noFill/>
          <a:ln w="0">
            <a:noFill/>
          </a:ln>
        </p:spPr>
        <p:txBody>
          <a:bodyPr lIns="0" rIns="0" tIns="0" bIns="0" anchor="t">
            <a:noAutofit/>
          </a:bodyPr>
          <a:lstStyle>
            <a:lvl1pPr indent="0" algn="ctr">
              <a:buNone/>
              <a:defRPr b="0" lang="en-IN" sz="1400" strike="noStrike" u="none">
                <a:solidFill>
                  <a:srgbClr val="000000"/>
                </a:solidFill>
                <a:uFillTx/>
                <a:latin typeface="Times New Roman"/>
              </a:defRPr>
            </a:lvl1pPr>
          </a:lstStyle>
          <a:p>
            <a:pPr indent="0" algn="ctr">
              <a:buNone/>
            </a:pPr>
            <a:r>
              <a:rPr b="0" lang="en-IN" sz="1400" strike="noStrike" u="none">
                <a:solidFill>
                  <a:srgbClr val="000000"/>
                </a:solidFill>
                <a:uFillTx/>
                <a:latin typeface="Times New Roman"/>
              </a:rPr>
              <a:t>&lt;footer&gt;</a:t>
            </a:r>
            <a:endParaRPr b="0" lang="en-IN" sz="1400" strike="noStrike" u="none">
              <a:solidFill>
                <a:srgbClr val="000000"/>
              </a:solidFill>
              <a:uFillTx/>
              <a:latin typeface="Times New Roman"/>
            </a:endParaRPr>
          </a:p>
        </p:txBody>
      </p:sp>
      <p:sp>
        <p:nvSpPr>
          <p:cNvPr id="4" name="PlaceHolder 5"/>
          <p:cNvSpPr>
            <a:spLocks noGrp="1"/>
          </p:cNvSpPr>
          <p:nvPr>
            <p:ph type="sldNum" idx="3"/>
          </p:nvPr>
        </p:nvSpPr>
        <p:spPr>
          <a:xfrm>
            <a:off x="7227360" y="5165280"/>
            <a:ext cx="2348280" cy="390600"/>
          </a:xfrm>
          <a:prstGeom prst="rect">
            <a:avLst/>
          </a:prstGeom>
          <a:noFill/>
          <a:ln w="0">
            <a:noFill/>
          </a:ln>
        </p:spPr>
        <p:txBody>
          <a:bodyPr lIns="0" rIns="0" tIns="0" bIns="0" anchor="t">
            <a:noAutofit/>
          </a:bodyPr>
          <a:lstStyle>
            <a:lvl1pPr indent="0" algn="r">
              <a:buNone/>
              <a:defRPr b="0" lang="en-IN" sz="1400" strike="noStrike" u="none">
                <a:solidFill>
                  <a:srgbClr val="000000"/>
                </a:solidFill>
                <a:uFillTx/>
                <a:latin typeface="Times New Roman"/>
              </a:defRPr>
            </a:lvl1pPr>
          </a:lstStyle>
          <a:p>
            <a:pPr indent="0" algn="r">
              <a:buNone/>
            </a:pPr>
            <a:fld id="{6D48DAB3-DD2A-4653-B727-23E1374B71CF}" type="slidenum">
              <a:rPr b="0" lang="en-IN" sz="1400" strike="noStrike" u="none">
                <a:solidFill>
                  <a:srgbClr val="000000"/>
                </a:solidFill>
                <a:uFillTx/>
                <a:latin typeface="Times New Roman"/>
              </a:rPr>
              <a:t>&lt;number&gt;</a:t>
            </a:fld>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Lst>
</p:sldMaster>
</file>

<file path=ppt/slides/_rels/slide1.xml.rels><?xml version="1.0" encoding="UTF-8"?>
<Relationships xmlns="http://schemas.openxmlformats.org/package/2006/relationships"><Relationship Id="rId1" Type="http://schemas.openxmlformats.org/officeDocument/2006/relationships/image" Target="../media/image1.gif"/><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3.xml"/>
</Relationships>
</file>

<file path=ppt/slides/_rels/slide11.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4.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226080"/>
            <a:ext cx="9071640" cy="4388400"/>
          </a:xfrm>
          <a:prstGeom prst="rect">
            <a:avLst/>
          </a:prstGeom>
          <a:noFill/>
          <a:ln w="0">
            <a:noFill/>
          </a:ln>
        </p:spPr>
        <p:txBody>
          <a:bodyPr lIns="0" rIns="0" tIns="0" bIns="0" anchor="ctr">
            <a:noAutofit/>
          </a:bodyPr>
          <a:p>
            <a:pPr algn="ctr">
              <a:lnSpc>
                <a:spcPct val="100000"/>
              </a:lnSpc>
            </a:pPr>
            <a:r>
              <a:rPr b="0" lang="en-IN" sz="4400" strike="noStrike" u="none">
                <a:solidFill>
                  <a:srgbClr val="000000"/>
                </a:solidFill>
                <a:uFillTx/>
                <a:latin typeface="Impact"/>
                <a:ea typeface="Microsoft YaHei"/>
              </a:rPr>
              <a:t>Interface Fundamentals</a:t>
            </a:r>
            <a:endParaRPr b="0" lang="en-IN" sz="4400" strike="noStrike" u="none">
              <a:solidFill>
                <a:srgbClr val="000000"/>
              </a:solidFill>
              <a:uFillTx/>
              <a:latin typeface="Impact"/>
            </a:endParaRPr>
          </a:p>
        </p:txBody>
      </p:sp>
      <p:sp>
        <p:nvSpPr>
          <p:cNvPr id="11" name=""/>
          <p:cNvSpPr txBox="1"/>
          <p:nvPr/>
        </p:nvSpPr>
        <p:spPr>
          <a:xfrm>
            <a:off x="7380000" y="4320000"/>
            <a:ext cx="2700000" cy="1350000"/>
          </a:xfrm>
          <a:prstGeom prst="rect">
            <a:avLst/>
          </a:prstGeom>
          <a:noFill/>
          <a:ln w="0">
            <a:noFill/>
          </a:ln>
        </p:spPr>
        <p:txBody>
          <a:bodyPr lIns="90000" rIns="90000" tIns="45000" bIns="45000" anchor="t">
            <a:noAutofit/>
          </a:bodyPr>
          <a:p>
            <a:pPr algn="ctr"/>
            <a:r>
              <a:rPr b="0" lang="en-IN" sz="2400" strike="noStrike" u="none">
                <a:solidFill>
                  <a:srgbClr val="000000"/>
                </a:solidFill>
                <a:uFillTx/>
                <a:latin typeface="Impact"/>
              </a:rPr>
              <a:t>Sahil</a:t>
            </a:r>
            <a:br>
              <a:rPr sz="2400"/>
            </a:br>
            <a:r>
              <a:rPr b="0" lang="en-IN" sz="2400" strike="noStrike" u="none">
                <a:solidFill>
                  <a:srgbClr val="000000"/>
                </a:solidFill>
                <a:uFillTx/>
                <a:latin typeface="Impact"/>
              </a:rPr>
              <a:t>24117</a:t>
            </a:r>
            <a:endParaRPr b="0" lang="en-IN" sz="2400" strike="noStrike" u="none">
              <a:solidFill>
                <a:srgbClr val="000000"/>
              </a:solidFill>
              <a:uFillTx/>
              <a:latin typeface="Impact"/>
            </a:endParaRPr>
          </a:p>
        </p:txBody>
      </p:sp>
      <p:grpSp>
        <p:nvGrpSpPr>
          <p:cNvPr id="12" name="flag-green"/>
          <p:cNvGrpSpPr/>
          <p:nvPr/>
        </p:nvGrpSpPr>
        <p:grpSpPr>
          <a:xfrm>
            <a:off x="9129960" y="4218840"/>
            <a:ext cx="590040" cy="461160"/>
            <a:chOff x="9129960" y="4218840"/>
            <a:chExt cx="590040" cy="461160"/>
          </a:xfrm>
        </p:grpSpPr>
        <p:sp>
          <p:nvSpPr>
            <p:cNvPr id="13" name=""/>
            <p:cNvSpPr/>
            <p:nvPr/>
          </p:nvSpPr>
          <p:spPr>
            <a:xfrm>
              <a:off x="9266400" y="4218840"/>
              <a:ext cx="453600" cy="259200"/>
            </a:xfrm>
            <a:custGeom>
              <a:avLst/>
              <a:gdLst/>
              <a:ahLst/>
              <a:rect l="0" t="0" r="r" b="b"/>
              <a:pathLst>
                <a:path w="1260" h="720">
                  <a:moveTo>
                    <a:pt x="61" y="0"/>
                  </a:moveTo>
                  <a:cubicBezTo>
                    <a:pt x="28" y="0"/>
                    <a:pt x="0" y="20"/>
                    <a:pt x="0" y="46"/>
                  </a:cubicBezTo>
                  <a:cubicBezTo>
                    <a:pt x="0" y="256"/>
                    <a:pt x="0" y="466"/>
                    <a:pt x="0" y="671"/>
                  </a:cubicBezTo>
                  <a:cubicBezTo>
                    <a:pt x="0" y="707"/>
                    <a:pt x="45" y="728"/>
                    <a:pt x="85" y="717"/>
                  </a:cubicBezTo>
                  <a:cubicBezTo>
                    <a:pt x="464" y="628"/>
                    <a:pt x="843" y="535"/>
                    <a:pt x="1218" y="443"/>
                  </a:cubicBezTo>
                  <a:cubicBezTo>
                    <a:pt x="1271" y="433"/>
                    <a:pt x="1275" y="377"/>
                    <a:pt x="1222" y="359"/>
                  </a:cubicBezTo>
                  <a:cubicBezTo>
                    <a:pt x="847" y="241"/>
                    <a:pt x="468" y="123"/>
                    <a:pt x="93" y="3"/>
                  </a:cubicBezTo>
                  <a:cubicBezTo>
                    <a:pt x="81" y="0"/>
                    <a:pt x="73" y="0"/>
                    <a:pt x="61" y="0"/>
                  </a:cubicBezTo>
                  <a:close/>
                </a:path>
              </a:pathLst>
            </a:custGeom>
            <a:solidFill>
              <a:srgbClr val="77bc65"/>
            </a:solidFill>
            <a:ln w="0">
              <a:noFill/>
            </a:ln>
          </p:spPr>
          <p:txBody>
            <a:bodyPr lIns="90000" rIns="90000" tIns="45000" bIns="45000" anchor="ctr" anchorCtr="1">
              <a:noAutofit/>
            </a:bodyPr>
            <a:p>
              <a:endParaRPr b="0" lang="en-IN" sz="1800" strike="noStrike" u="none">
                <a:solidFill>
                  <a:srgbClr val="000000"/>
                </a:solidFill>
                <a:uFillTx/>
                <a:latin typeface="Arial"/>
                <a:ea typeface="Microsoft YaHei"/>
              </a:endParaRPr>
            </a:p>
          </p:txBody>
        </p:sp>
        <p:sp>
          <p:nvSpPr>
            <p:cNvPr id="14" name=""/>
            <p:cNvSpPr/>
            <p:nvPr/>
          </p:nvSpPr>
          <p:spPr>
            <a:xfrm>
              <a:off x="9129960" y="4218840"/>
              <a:ext cx="91440" cy="461160"/>
            </a:xfrm>
            <a:custGeom>
              <a:avLst/>
              <a:gdLst/>
              <a:ahLst/>
              <a:rect l="0" t="0" r="r" b="b"/>
              <a:pathLst>
                <a:path w="254" h="1281">
                  <a:moveTo>
                    <a:pt x="125" y="0"/>
                  </a:moveTo>
                  <a:cubicBezTo>
                    <a:pt x="56" y="0"/>
                    <a:pt x="0" y="36"/>
                    <a:pt x="0" y="79"/>
                  </a:cubicBezTo>
                  <a:cubicBezTo>
                    <a:pt x="0" y="453"/>
                    <a:pt x="0" y="828"/>
                    <a:pt x="0" y="1202"/>
                  </a:cubicBezTo>
                  <a:cubicBezTo>
                    <a:pt x="0" y="1245"/>
                    <a:pt x="52" y="1281"/>
                    <a:pt x="125" y="1281"/>
                  </a:cubicBezTo>
                  <a:cubicBezTo>
                    <a:pt x="190" y="1281"/>
                    <a:pt x="254" y="1245"/>
                    <a:pt x="254" y="1202"/>
                  </a:cubicBezTo>
                  <a:cubicBezTo>
                    <a:pt x="254" y="828"/>
                    <a:pt x="254" y="453"/>
                    <a:pt x="254" y="79"/>
                  </a:cubicBezTo>
                  <a:cubicBezTo>
                    <a:pt x="254" y="36"/>
                    <a:pt x="198" y="0"/>
                    <a:pt x="125" y="0"/>
                  </a:cubicBezTo>
                  <a:close/>
                </a:path>
              </a:pathLst>
            </a:custGeom>
            <a:solidFill>
              <a:srgbClr val="808080"/>
            </a:solidFill>
            <a:ln w="0">
              <a:noFill/>
            </a:ln>
          </p:spPr>
          <p:txBody>
            <a:bodyPr lIns="90000" rIns="90000" tIns="45000" bIns="45000" anchor="ctr" anchorCtr="1">
              <a:noAutofit/>
            </a:bodyPr>
            <a:p>
              <a:endParaRPr b="0" lang="en-IN" sz="1800" strike="noStrike" u="none">
                <a:solidFill>
                  <a:srgbClr val="ffffff"/>
                </a:solidFill>
                <a:uFillTx/>
                <a:latin typeface="Arial"/>
                <a:ea typeface="Microsoft YaHei"/>
              </a:endParaRPr>
            </a:p>
          </p:txBody>
        </p:sp>
      </p:grpSp>
      <p:pic>
        <p:nvPicPr>
          <p:cNvPr id="15" name="" descr=""/>
          <p:cNvPicPr/>
          <p:nvPr/>
        </p:nvPicPr>
        <p:blipFill>
          <a:blip r:embed="rId1"/>
          <a:stretch/>
        </p:blipFill>
        <p:spPr>
          <a:xfrm>
            <a:off x="7962480" y="4362480"/>
            <a:ext cx="317520" cy="31752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spcBef>
                <a:spcPts val="1191"/>
              </a:spcBef>
              <a:spcAft>
                <a:spcPts val="992"/>
              </a:spcAft>
              <a:buNone/>
            </a:pPr>
            <a:r>
              <a:rPr b="0" lang="en-IN" sz="4400" strike="noStrike" u="none">
                <a:solidFill>
                  <a:srgbClr val="000000"/>
                </a:solidFill>
                <a:uFillTx/>
                <a:latin typeface="Impact"/>
              </a:rPr>
              <a:t>Interfaces Can Be Extended </a:t>
            </a:r>
            <a:endParaRPr b="0" lang="en-IN" sz="4400" strike="noStrike" u="none">
              <a:solidFill>
                <a:srgbClr val="000000"/>
              </a:solidFill>
              <a:uFillTx/>
              <a:latin typeface="Impact"/>
            </a:endParaRPr>
          </a:p>
        </p:txBody>
      </p:sp>
      <p:sp>
        <p:nvSpPr>
          <p:cNvPr id="43" name="PlaceHolder 2"/>
          <p:cNvSpPr>
            <a:spLocks noGrp="1"/>
          </p:cNvSpPr>
          <p:nvPr>
            <p:ph/>
          </p:nvPr>
        </p:nvSpPr>
        <p:spPr>
          <a:xfrm>
            <a:off x="504000" y="1326600"/>
            <a:ext cx="9071640" cy="1193400"/>
          </a:xfrm>
          <a:prstGeom prst="rect">
            <a:avLst/>
          </a:prstGeom>
          <a:noFill/>
          <a:ln w="0">
            <a:noFill/>
          </a:ln>
        </p:spPr>
        <p:txBody>
          <a:bodyPr lIns="0" rIns="0" tIns="0" bIns="0" anchor="t">
            <a:normAutofit/>
          </a:bodyPr>
          <a:p>
            <a:pPr marL="432000" indent="-324000">
              <a:spcBef>
                <a:spcPts val="1191"/>
              </a:spcBef>
              <a:spcAft>
                <a:spcPts val="992"/>
              </a:spcAft>
              <a:buClr>
                <a:srgbClr val="000000"/>
              </a:buClr>
              <a:buSzPct val="45000"/>
              <a:buFont typeface="Wingdings" charset="2"/>
              <a:buChar char=""/>
            </a:pPr>
            <a:r>
              <a:rPr b="0" lang="en-IN" sz="2400" strike="noStrike" u="none">
                <a:solidFill>
                  <a:srgbClr val="000000"/>
                </a:solidFill>
                <a:uFillTx/>
                <a:latin typeface="Impact"/>
              </a:rPr>
              <a:t>How It Works: Similar to how classes can inherit from each other, an interface can extend (inherit) another interface. This allows an interface to add more methods on top of an existing interface</a:t>
            </a:r>
            <a:r>
              <a:rPr b="0" lang="en-IN" sz="1000" strike="noStrike" u="none">
                <a:solidFill>
                  <a:srgbClr val="000000"/>
                </a:solidFill>
                <a:uFillTx/>
                <a:latin typeface="Arial"/>
              </a:rPr>
              <a:t>. </a:t>
            </a:r>
            <a:endParaRPr b="0" lang="en-IN" sz="1000" strike="noStrike" u="none">
              <a:solidFill>
                <a:srgbClr val="000000"/>
              </a:solidFill>
              <a:uFillTx/>
              <a:latin typeface="Arial"/>
            </a:endParaRPr>
          </a:p>
        </p:txBody>
      </p:sp>
      <p:pic>
        <p:nvPicPr>
          <p:cNvPr id="44" name="" descr=""/>
          <p:cNvPicPr/>
          <p:nvPr/>
        </p:nvPicPr>
        <p:blipFill>
          <a:blip r:embed="rId1">
            <a:lum contrast="10000"/>
          </a:blip>
          <a:stretch/>
        </p:blipFill>
        <p:spPr>
          <a:xfrm>
            <a:off x="720000" y="2520000"/>
            <a:ext cx="5817240" cy="2641680"/>
          </a:xfrm>
          <a:prstGeom prst="rect">
            <a:avLst/>
          </a:prstGeom>
          <a:ln w="0">
            <a:noFill/>
          </a:ln>
        </p:spPr>
      </p:pic>
      <p:sp>
        <p:nvSpPr>
          <p:cNvPr id="45" name=""/>
          <p:cNvSpPr txBox="1"/>
          <p:nvPr/>
        </p:nvSpPr>
        <p:spPr>
          <a:xfrm>
            <a:off x="5760000" y="2706480"/>
            <a:ext cx="3960000" cy="2693520"/>
          </a:xfrm>
          <a:prstGeom prst="rect">
            <a:avLst/>
          </a:prstGeom>
          <a:noFill/>
          <a:ln w="0">
            <a:noFill/>
          </a:ln>
        </p:spPr>
        <p:txBody>
          <a:bodyPr lIns="90000" rIns="90000" tIns="45000" bIns="45000" anchor="t">
            <a:noAutofit/>
          </a:bodyPr>
          <a:p>
            <a:r>
              <a:rPr b="0" lang="en-IN" sz="2400" strike="noStrike" u="none">
                <a:solidFill>
                  <a:srgbClr val="000000"/>
                </a:solidFill>
                <a:uFillTx/>
                <a:latin typeface="Impact"/>
              </a:rPr>
              <a:t>Here,</a:t>
            </a:r>
            <a:r>
              <a:rPr b="0" lang="en-IN" sz="2400" strike="noStrike" u="none">
                <a:solidFill>
                  <a:srgbClr val="000000"/>
                </a:solidFill>
                <a:uFillTx/>
                <a:latin typeface="Bahnschrift"/>
              </a:rPr>
              <a:t> Predator</a:t>
            </a:r>
            <a:r>
              <a:rPr b="0" lang="en-IN" sz="2400" strike="noStrike" u="none">
                <a:solidFill>
                  <a:srgbClr val="000000"/>
                </a:solidFill>
                <a:uFillTx/>
                <a:latin typeface="Impact"/>
              </a:rPr>
              <a:t> inherits </a:t>
            </a:r>
            <a:r>
              <a:rPr b="0" lang="en-IN" sz="2400" strike="noStrike" u="none">
                <a:solidFill>
                  <a:srgbClr val="000000"/>
                </a:solidFill>
                <a:uFillTx/>
                <a:latin typeface="Bahnschrift"/>
              </a:rPr>
              <a:t>Animal</a:t>
            </a:r>
            <a:r>
              <a:rPr b="0" lang="en-IN" sz="2400" strike="noStrike" u="none">
                <a:solidFill>
                  <a:srgbClr val="000000"/>
                </a:solidFill>
                <a:uFillTx/>
                <a:latin typeface="Impact"/>
              </a:rPr>
              <a:t> and adds a </a:t>
            </a:r>
            <a:r>
              <a:rPr b="0" lang="en-IN" sz="2400" strike="noStrike" u="none">
                <a:solidFill>
                  <a:srgbClr val="000000"/>
                </a:solidFill>
                <a:uFillTx/>
                <a:latin typeface="Bahnschrift"/>
              </a:rPr>
              <a:t>hunt()</a:t>
            </a:r>
            <a:r>
              <a:rPr b="0" lang="en-IN" sz="2400" strike="noStrike" u="none">
                <a:solidFill>
                  <a:srgbClr val="000000"/>
                </a:solidFill>
                <a:uFillTx/>
                <a:latin typeface="Impact"/>
              </a:rPr>
              <a:t> method. Any class implementing </a:t>
            </a:r>
            <a:r>
              <a:rPr b="0" lang="en-IN" sz="2400" strike="noStrike" u="none">
                <a:solidFill>
                  <a:srgbClr val="000000"/>
                </a:solidFill>
                <a:uFillTx/>
                <a:latin typeface="Bahnschrift"/>
              </a:rPr>
              <a:t>Predator</a:t>
            </a:r>
            <a:r>
              <a:rPr b="0" lang="en-IN" sz="2400" strike="noStrike" u="none">
                <a:solidFill>
                  <a:srgbClr val="000000"/>
                </a:solidFill>
                <a:uFillTx/>
                <a:latin typeface="Impact"/>
              </a:rPr>
              <a:t> must implement all methods from both </a:t>
            </a:r>
            <a:r>
              <a:rPr b="0" lang="en-IN" sz="2400" strike="noStrike" u="none">
                <a:solidFill>
                  <a:srgbClr val="000000"/>
                </a:solidFill>
                <a:uFillTx/>
                <a:latin typeface="Bahnschrift"/>
              </a:rPr>
              <a:t>Animal</a:t>
            </a:r>
            <a:r>
              <a:rPr b="0" lang="en-IN" sz="2400" strike="noStrike" u="none">
                <a:solidFill>
                  <a:srgbClr val="000000"/>
                </a:solidFill>
                <a:uFillTx/>
                <a:latin typeface="Impact"/>
              </a:rPr>
              <a:t> and </a:t>
            </a:r>
            <a:r>
              <a:rPr b="0" lang="en-IN" sz="2400" strike="noStrike" u="none">
                <a:solidFill>
                  <a:srgbClr val="000000"/>
                </a:solidFill>
                <a:uFillTx/>
                <a:latin typeface="Bahnschrift"/>
              </a:rPr>
              <a:t>Predator</a:t>
            </a:r>
            <a:r>
              <a:rPr b="0" lang="en-IN" sz="2400" strike="noStrike" u="none">
                <a:solidFill>
                  <a:srgbClr val="000000"/>
                </a:solidFill>
                <a:uFillTx/>
                <a:latin typeface="Impact"/>
              </a:rPr>
              <a:t>. </a:t>
            </a:r>
            <a:endParaRPr b="0" lang="en-IN" sz="2400" strike="noStrike" u="none">
              <a:solidFill>
                <a:srgbClr val="000000"/>
              </a:solidFill>
              <a:uFillTx/>
              <a:latin typeface="Impact"/>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spcBef>
                <a:spcPts val="1191"/>
              </a:spcBef>
              <a:spcAft>
                <a:spcPts val="992"/>
              </a:spcAft>
              <a:buNone/>
            </a:pPr>
            <a:r>
              <a:rPr b="0" lang="en-IN" sz="4400" strike="noStrike" u="none">
                <a:solidFill>
                  <a:srgbClr val="000000"/>
                </a:solidFill>
                <a:uFillTx/>
                <a:latin typeface="Impact"/>
              </a:rPr>
              <a:t>Nested Interfaces </a:t>
            </a:r>
            <a:endParaRPr b="0" lang="en-IN" sz="4400" strike="noStrike" u="none">
              <a:solidFill>
                <a:srgbClr val="000000"/>
              </a:solidFill>
              <a:uFillTx/>
              <a:latin typeface="Impact"/>
            </a:endParaRPr>
          </a:p>
        </p:txBody>
      </p:sp>
      <p:sp>
        <p:nvSpPr>
          <p:cNvPr id="47" name="PlaceHolder 2"/>
          <p:cNvSpPr>
            <a:spLocks noGrp="1"/>
          </p:cNvSpPr>
          <p:nvPr>
            <p:ph/>
          </p:nvPr>
        </p:nvSpPr>
        <p:spPr>
          <a:xfrm>
            <a:off x="504000" y="1326600"/>
            <a:ext cx="9071640" cy="1193400"/>
          </a:xfrm>
          <a:prstGeom prst="rect">
            <a:avLst/>
          </a:prstGeom>
          <a:noFill/>
          <a:ln w="0">
            <a:noFill/>
          </a:ln>
        </p:spPr>
        <p:txBody>
          <a:bodyPr lIns="0" rIns="0" tIns="0" bIns="0" anchor="t">
            <a:normAutofit/>
          </a:bodyPr>
          <a:p>
            <a:pPr marL="432000" indent="-324000">
              <a:spcBef>
                <a:spcPts val="1191"/>
              </a:spcBef>
              <a:spcAft>
                <a:spcPts val="992"/>
              </a:spcAft>
              <a:buClr>
                <a:srgbClr val="000000"/>
              </a:buClr>
              <a:buSzPct val="45000"/>
              <a:buFont typeface="Wingdings" charset="2"/>
              <a:buChar char=""/>
            </a:pPr>
            <a:r>
              <a:rPr b="0" lang="en-IN" sz="2400" strike="noStrike" u="none">
                <a:solidFill>
                  <a:srgbClr val="000000"/>
                </a:solidFill>
                <a:uFillTx/>
                <a:latin typeface="Impact"/>
              </a:rPr>
              <a:t>Definition: A nested interface is an interface declared within another class or interface. This is typically used when the nested interface is only relevant to the enclosing class. </a:t>
            </a:r>
            <a:endParaRPr b="0" lang="en-IN" sz="2400" strike="noStrike" u="none">
              <a:solidFill>
                <a:srgbClr val="000000"/>
              </a:solidFill>
              <a:uFillTx/>
              <a:latin typeface="Impact"/>
            </a:endParaRPr>
          </a:p>
        </p:txBody>
      </p:sp>
      <p:pic>
        <p:nvPicPr>
          <p:cNvPr id="48" name="" descr=""/>
          <p:cNvPicPr/>
          <p:nvPr/>
        </p:nvPicPr>
        <p:blipFill>
          <a:blip r:embed="rId1">
            <a:lum contrast="10000"/>
          </a:blip>
          <a:stretch/>
        </p:blipFill>
        <p:spPr>
          <a:xfrm>
            <a:off x="720000" y="2405880"/>
            <a:ext cx="4641120" cy="2094120"/>
          </a:xfrm>
          <a:prstGeom prst="rect">
            <a:avLst/>
          </a:prstGeom>
          <a:ln w="0">
            <a:noFill/>
          </a:ln>
        </p:spPr>
      </p:pic>
      <p:sp>
        <p:nvSpPr>
          <p:cNvPr id="49" name=""/>
          <p:cNvSpPr txBox="1"/>
          <p:nvPr/>
        </p:nvSpPr>
        <p:spPr>
          <a:xfrm>
            <a:off x="900000" y="4320000"/>
            <a:ext cx="9000000" cy="900000"/>
          </a:xfrm>
          <a:prstGeom prst="rect">
            <a:avLst/>
          </a:prstGeom>
          <a:noFill/>
          <a:ln w="0">
            <a:noFill/>
          </a:ln>
        </p:spPr>
        <p:txBody>
          <a:bodyPr lIns="90000" rIns="90000" tIns="45000" bIns="45000" anchor="t">
            <a:noAutofit/>
          </a:bodyPr>
          <a:p>
            <a:r>
              <a:rPr b="0" lang="en-IN" sz="2400" strike="noStrike" u="none">
                <a:solidFill>
                  <a:srgbClr val="000000"/>
                </a:solidFill>
                <a:uFillTx/>
                <a:latin typeface="Impact"/>
              </a:rPr>
              <a:t>Here, the </a:t>
            </a:r>
            <a:r>
              <a:rPr b="0" lang="en-IN" sz="2400" strike="noStrike" u="none">
                <a:solidFill>
                  <a:srgbClr val="000000"/>
                </a:solidFill>
                <a:uFillTx/>
                <a:latin typeface="Bahnschrift"/>
              </a:rPr>
              <a:t>Battery</a:t>
            </a:r>
            <a:r>
              <a:rPr b="0" lang="en-IN" sz="2400" strike="noStrike" u="none">
                <a:solidFill>
                  <a:srgbClr val="000000"/>
                </a:solidFill>
                <a:uFillTx/>
                <a:latin typeface="Impact"/>
              </a:rPr>
              <a:t> interface is defined within the</a:t>
            </a:r>
            <a:r>
              <a:rPr b="0" lang="en-IN" sz="2400" strike="noStrike" u="none">
                <a:solidFill>
                  <a:srgbClr val="000000"/>
                </a:solidFill>
                <a:uFillTx/>
                <a:latin typeface="Bahnschrift"/>
              </a:rPr>
              <a:t> Phone</a:t>
            </a:r>
            <a:r>
              <a:rPr b="0" lang="en-IN" sz="2400" strike="noStrike" u="none">
                <a:solidFill>
                  <a:srgbClr val="000000"/>
                </a:solidFill>
                <a:uFillTx/>
                <a:latin typeface="Impact"/>
              </a:rPr>
              <a:t> class. Only classes related to </a:t>
            </a:r>
            <a:r>
              <a:rPr b="0" lang="en-IN" sz="2400" strike="noStrike" u="none">
                <a:solidFill>
                  <a:srgbClr val="000000"/>
                </a:solidFill>
                <a:uFillTx/>
                <a:latin typeface="Bahnschrift"/>
              </a:rPr>
              <a:t>Phone</a:t>
            </a:r>
            <a:r>
              <a:rPr b="0" lang="en-IN" sz="2400" strike="noStrike" u="none">
                <a:solidFill>
                  <a:srgbClr val="000000"/>
                </a:solidFill>
                <a:uFillTx/>
                <a:latin typeface="Impact"/>
              </a:rPr>
              <a:t> would likely use this </a:t>
            </a:r>
            <a:r>
              <a:rPr b="0" lang="en-IN" sz="2400" strike="noStrike" u="none">
                <a:solidFill>
                  <a:srgbClr val="000000"/>
                </a:solidFill>
                <a:uFillTx/>
                <a:latin typeface="Bahnschrift"/>
              </a:rPr>
              <a:t>Battery</a:t>
            </a:r>
            <a:r>
              <a:rPr b="0" lang="en-IN" sz="2400" strike="noStrike" u="none">
                <a:solidFill>
                  <a:srgbClr val="000000"/>
                </a:solidFill>
                <a:uFillTx/>
                <a:latin typeface="Impact"/>
              </a:rPr>
              <a:t> interface. </a:t>
            </a:r>
            <a:endParaRPr b="0" lang="en-IN" sz="2400" strike="noStrike" u="none">
              <a:solidFill>
                <a:srgbClr val="000000"/>
              </a:solidFill>
              <a:uFillTx/>
              <a:latin typeface="Impact"/>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spcBef>
                <a:spcPts val="1191"/>
              </a:spcBef>
              <a:spcAft>
                <a:spcPts val="992"/>
              </a:spcAft>
              <a:buNone/>
            </a:pPr>
            <a:r>
              <a:rPr b="0" lang="en-IN" sz="4400" strike="noStrike" u="none">
                <a:solidFill>
                  <a:srgbClr val="000000"/>
                </a:solidFill>
                <a:uFillTx/>
                <a:latin typeface="Impact"/>
              </a:rPr>
              <a:t> </a:t>
            </a:r>
            <a:r>
              <a:rPr b="0" lang="en-IN" sz="4400" strike="noStrike" u="none">
                <a:solidFill>
                  <a:srgbClr val="000000"/>
                </a:solidFill>
                <a:uFillTx/>
                <a:latin typeface="Impact"/>
              </a:rPr>
              <a:t>Final Thoughts on Interfaces </a:t>
            </a:r>
            <a:endParaRPr b="0" lang="en-IN" sz="4400" strike="noStrike" u="none">
              <a:solidFill>
                <a:srgbClr val="000000"/>
              </a:solidFill>
              <a:uFillTx/>
              <a:latin typeface="Impact"/>
            </a:endParaRPr>
          </a:p>
        </p:txBody>
      </p:sp>
      <p:sp>
        <p:nvSpPr>
          <p:cNvPr id="51" name="PlaceHolder 2"/>
          <p:cNvSpPr>
            <a:spLocks noGrp="1"/>
          </p:cNvSpPr>
          <p:nvPr>
            <p:ph/>
          </p:nvPr>
        </p:nvSpPr>
        <p:spPr>
          <a:xfrm>
            <a:off x="504000" y="1326600"/>
            <a:ext cx="9071640" cy="1568160"/>
          </a:xfrm>
          <a:prstGeom prst="rect">
            <a:avLst/>
          </a:prstGeom>
          <a:noFill/>
          <a:ln w="0">
            <a:noFill/>
          </a:ln>
        </p:spPr>
        <p:txBody>
          <a:bodyPr lIns="0" rIns="0" tIns="0" bIns="0" anchor="t">
            <a:normAutofit fontScale="92500" lnSpcReduction="9999"/>
          </a:bodyPr>
          <a:p>
            <a:pPr marL="432000" indent="-324000">
              <a:spcBef>
                <a:spcPts val="1191"/>
              </a:spcBef>
              <a:spcAft>
                <a:spcPts val="992"/>
              </a:spcAft>
              <a:buClr>
                <a:srgbClr val="000000"/>
              </a:buClr>
              <a:buSzPct val="45000"/>
              <a:buFont typeface="Wingdings" charset="2"/>
              <a:buChar char=""/>
            </a:pPr>
            <a:r>
              <a:rPr b="0" lang="en-IN" sz="2400" strike="noStrike" u="none">
                <a:solidFill>
                  <a:srgbClr val="000000"/>
                </a:solidFill>
                <a:uFillTx/>
                <a:latin typeface="Impact"/>
              </a:rPr>
              <a:t>Why Interfaces Matter: Interfaces are a powerful way to ensure consistency across different classes while allowing flexibility in how each class implements its behaviour. They are widely used for scenarios where multiple classes should follow a common set of methods, even if their internal behaviours differ. </a:t>
            </a:r>
            <a:endParaRPr b="0" lang="en-IN" sz="2400" strike="noStrike" u="none">
              <a:solidFill>
                <a:srgbClr val="000000"/>
              </a:solidFill>
              <a:uFillTx/>
              <a:latin typeface="Impact"/>
            </a:endParaRPr>
          </a:p>
        </p:txBody>
      </p:sp>
      <p:sp>
        <p:nvSpPr>
          <p:cNvPr id="52" name="PlaceHolder 3"/>
          <p:cNvSpPr>
            <a:spLocks noGrp="1"/>
          </p:cNvSpPr>
          <p:nvPr>
            <p:ph/>
          </p:nvPr>
        </p:nvSpPr>
        <p:spPr>
          <a:xfrm>
            <a:off x="504000" y="3471840"/>
            <a:ext cx="9071640" cy="1568160"/>
          </a:xfrm>
          <a:prstGeom prst="rect">
            <a:avLst/>
          </a:prstGeom>
          <a:noFill/>
          <a:ln w="0">
            <a:noFill/>
          </a:ln>
        </p:spPr>
        <p:txBody>
          <a:bodyPr lIns="0" rIns="0" tIns="0" bIns="0" anchor="t">
            <a:normAutofit/>
          </a:bodyPr>
          <a:p>
            <a:pPr marL="432000" indent="-324000">
              <a:spcBef>
                <a:spcPts val="1191"/>
              </a:spcBef>
              <a:spcAft>
                <a:spcPts val="992"/>
              </a:spcAft>
              <a:buClr>
                <a:srgbClr val="000000"/>
              </a:buClr>
              <a:buSzPct val="45000"/>
              <a:buFont typeface="Wingdings" charset="2"/>
              <a:buChar char=""/>
            </a:pPr>
            <a:r>
              <a:rPr b="0" lang="en-IN" sz="2400" strike="noStrike" u="none">
                <a:solidFill>
                  <a:srgbClr val="000000"/>
                </a:solidFill>
                <a:uFillTx/>
                <a:latin typeface="Impact"/>
              </a:rPr>
              <a:t>In summary, interfaces in Java provide a framework for consistency and flexibility, allowing various classes to follow the same blueprint without enforcing how they should behave. This makes Java code modular, easier to maintain, and highly adaptable to future changes. </a:t>
            </a:r>
            <a:endParaRPr b="0" lang="en-IN" sz="2400" strike="noStrike" u="none">
              <a:solidFill>
                <a:srgbClr val="000000"/>
              </a:solidFill>
              <a:uFillTx/>
              <a:latin typeface="Impact"/>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 name="PlaceHolder 1"/>
          <p:cNvSpPr>
            <a:spLocks noGrp="1"/>
          </p:cNvSpPr>
          <p:nvPr>
            <p:ph type="title"/>
          </p:nvPr>
        </p:nvSpPr>
        <p:spPr>
          <a:xfrm>
            <a:off x="540000" y="357120"/>
            <a:ext cx="9071640" cy="946440"/>
          </a:xfrm>
          <a:prstGeom prst="rect">
            <a:avLst/>
          </a:prstGeom>
          <a:noFill/>
          <a:ln w="0">
            <a:noFill/>
          </a:ln>
        </p:spPr>
        <p:txBody>
          <a:bodyPr lIns="0" rIns="0" tIns="0" bIns="0" anchor="ctr">
            <a:noAutofit/>
          </a:bodyPr>
          <a:p>
            <a:pPr indent="0" algn="ctr">
              <a:spcBef>
                <a:spcPts val="1191"/>
              </a:spcBef>
              <a:spcAft>
                <a:spcPts val="992"/>
              </a:spcAft>
              <a:buNone/>
            </a:pPr>
            <a:r>
              <a:rPr b="0" lang="en-IN" sz="5400" strike="noStrike" u="none">
                <a:solidFill>
                  <a:srgbClr val="000000"/>
                </a:solidFill>
                <a:uFillTx/>
                <a:latin typeface="Impact"/>
              </a:rPr>
              <a:t>Interface Fundamentals in Java </a:t>
            </a:r>
            <a:endParaRPr b="0" lang="en-IN" sz="5400" strike="noStrike" u="none">
              <a:solidFill>
                <a:srgbClr val="000000"/>
              </a:solidFill>
              <a:uFillTx/>
              <a:latin typeface="Impact"/>
            </a:endParaRPr>
          </a:p>
        </p:txBody>
      </p:sp>
      <p:sp>
        <p:nvSpPr>
          <p:cNvPr id="17" name="PlaceHolder 2"/>
          <p:cNvSpPr>
            <a:spLocks noGrp="1"/>
          </p:cNvSpPr>
          <p:nvPr>
            <p:ph/>
          </p:nvPr>
        </p:nvSpPr>
        <p:spPr>
          <a:xfrm>
            <a:off x="648360" y="1980000"/>
            <a:ext cx="9071640" cy="1568160"/>
          </a:xfrm>
          <a:prstGeom prst="rect">
            <a:avLst/>
          </a:prstGeom>
          <a:noFill/>
          <a:ln w="0">
            <a:noFill/>
          </a:ln>
        </p:spPr>
        <p:txBody>
          <a:bodyPr lIns="0" rIns="0" tIns="0" bIns="0" anchor="t">
            <a:normAutofit fontScale="92500" lnSpcReduction="9999"/>
          </a:bodyPr>
          <a:p>
            <a:pPr marL="432000" indent="-324000">
              <a:spcBef>
                <a:spcPts val="1191"/>
              </a:spcBef>
              <a:spcAft>
                <a:spcPts val="992"/>
              </a:spcAft>
              <a:buClr>
                <a:srgbClr val="000000"/>
              </a:buClr>
              <a:buSzPct val="45000"/>
              <a:buFont typeface="Wingdings" charset="2"/>
              <a:buChar char=""/>
            </a:pPr>
            <a:r>
              <a:rPr b="0" lang="en-IN" sz="2400" strike="noStrike" u="none">
                <a:solidFill>
                  <a:srgbClr val="000000"/>
                </a:solidFill>
                <a:uFillTx/>
                <a:latin typeface="Impact"/>
              </a:rPr>
              <a:t>An interface in Java is a blueprint for classes. Unlike a class, an interface is a completely abstract construct that doesn’t hold any actual code for methods; it just lists methods with no implementations. An interface defines what methods a class should have, but not how these methods should behave</a:t>
            </a:r>
            <a:r>
              <a:rPr b="0" lang="en-IN" sz="2400" strike="noStrike" u="none">
                <a:solidFill>
                  <a:srgbClr val="000000"/>
                </a:solidFill>
                <a:uFillTx/>
                <a:latin typeface="Arial"/>
              </a:rPr>
              <a:t>. </a:t>
            </a:r>
            <a:endParaRPr b="0" lang="en-IN" sz="2400" strike="noStrike" u="none">
              <a:solidFill>
                <a:srgbClr val="000000"/>
              </a:solidFill>
              <a:uFillTx/>
              <a:latin typeface="Arial"/>
            </a:endParaRPr>
          </a:p>
        </p:txBody>
      </p:sp>
      <p:sp>
        <p:nvSpPr>
          <p:cNvPr id="18" name="PlaceHolder 3"/>
          <p:cNvSpPr>
            <a:spLocks noGrp="1"/>
          </p:cNvSpPr>
          <p:nvPr>
            <p:ph/>
          </p:nvPr>
        </p:nvSpPr>
        <p:spPr>
          <a:xfrm>
            <a:off x="648360" y="3960000"/>
            <a:ext cx="9071640" cy="1568160"/>
          </a:xfrm>
          <a:prstGeom prst="rect">
            <a:avLst/>
          </a:prstGeom>
          <a:noFill/>
          <a:ln w="0">
            <a:noFill/>
          </a:ln>
        </p:spPr>
        <p:txBody>
          <a:bodyPr lIns="0" rIns="0" tIns="0" bIns="0" anchor="t">
            <a:normAutofit/>
          </a:bodyPr>
          <a:p>
            <a:pPr marL="432000" indent="-324000">
              <a:spcBef>
                <a:spcPts val="1191"/>
              </a:spcBef>
              <a:spcAft>
                <a:spcPts val="992"/>
              </a:spcAft>
              <a:buClr>
                <a:srgbClr val="000000"/>
              </a:buClr>
              <a:buSzPct val="45000"/>
              <a:buFont typeface="Wingdings" charset="2"/>
              <a:buChar char=""/>
            </a:pPr>
            <a:r>
              <a:rPr b="0" lang="en-IN" sz="2400" strike="noStrike" u="none">
                <a:solidFill>
                  <a:srgbClr val="000000"/>
                </a:solidFill>
                <a:uFillTx/>
                <a:latin typeface="Impact"/>
              </a:rPr>
              <a:t>Think of it as a contract: if a class claims to “implement” an interface, it is promising to provide specific functionalities listed in that interface. </a:t>
            </a:r>
            <a:endParaRPr b="0" lang="en-IN" sz="2400" strike="noStrike" u="none">
              <a:solidFill>
                <a:srgbClr val="000000"/>
              </a:solidFill>
              <a:uFillTx/>
              <a:latin typeface="Impact"/>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spcBef>
                <a:spcPts val="1191"/>
              </a:spcBef>
              <a:spcAft>
                <a:spcPts val="992"/>
              </a:spcAft>
              <a:buNone/>
            </a:pPr>
            <a:r>
              <a:rPr b="0" lang="en-IN" sz="4800" strike="noStrike" u="none">
                <a:solidFill>
                  <a:srgbClr val="000000"/>
                </a:solidFill>
                <a:uFillTx/>
                <a:latin typeface="Impact"/>
              </a:rPr>
              <a:t>Creating an Interface </a:t>
            </a:r>
            <a:endParaRPr b="0" lang="en-IN" sz="4800" strike="noStrike" u="none">
              <a:solidFill>
                <a:srgbClr val="000000"/>
              </a:solidFill>
              <a:uFillTx/>
              <a:latin typeface="Impact"/>
            </a:endParaRPr>
          </a:p>
        </p:txBody>
      </p:sp>
      <p:sp>
        <p:nvSpPr>
          <p:cNvPr id="20" name="PlaceHolder 2"/>
          <p:cNvSpPr>
            <a:spLocks noGrp="1"/>
          </p:cNvSpPr>
          <p:nvPr>
            <p:ph/>
          </p:nvPr>
        </p:nvSpPr>
        <p:spPr>
          <a:xfrm>
            <a:off x="504000" y="1326600"/>
            <a:ext cx="9071640" cy="833400"/>
          </a:xfrm>
          <a:prstGeom prst="rect">
            <a:avLst/>
          </a:prstGeom>
          <a:noFill/>
          <a:ln w="0">
            <a:noFill/>
          </a:ln>
        </p:spPr>
        <p:txBody>
          <a:bodyPr lIns="0" rIns="0" tIns="0" bIns="0" anchor="t">
            <a:normAutofit/>
          </a:bodyPr>
          <a:p>
            <a:pPr marL="432000" indent="-324000">
              <a:spcBef>
                <a:spcPts val="1191"/>
              </a:spcBef>
              <a:spcAft>
                <a:spcPts val="992"/>
              </a:spcAft>
              <a:buClr>
                <a:srgbClr val="000000"/>
              </a:buClr>
              <a:buSzPct val="45000"/>
              <a:buFont typeface="Wingdings" charset="2"/>
              <a:buChar char=""/>
            </a:pPr>
            <a:r>
              <a:rPr b="0" lang="en-IN" sz="2400" strike="noStrike" u="none">
                <a:solidFill>
                  <a:srgbClr val="000000"/>
                </a:solidFill>
                <a:uFillTx/>
                <a:latin typeface="Impact"/>
              </a:rPr>
              <a:t>Syntax: To create an interface, use the interface keyword. </a:t>
            </a:r>
            <a:endParaRPr b="0" lang="en-IN" sz="2400" strike="noStrike" u="none">
              <a:solidFill>
                <a:srgbClr val="000000"/>
              </a:solidFill>
              <a:uFillTx/>
              <a:latin typeface="Impact"/>
            </a:endParaRPr>
          </a:p>
        </p:txBody>
      </p:sp>
      <p:sp>
        <p:nvSpPr>
          <p:cNvPr id="21" name="PlaceHolder 3"/>
          <p:cNvSpPr>
            <a:spLocks noGrp="1"/>
          </p:cNvSpPr>
          <p:nvPr>
            <p:ph/>
          </p:nvPr>
        </p:nvSpPr>
        <p:spPr>
          <a:xfrm>
            <a:off x="504000" y="2160000"/>
            <a:ext cx="9071640" cy="1260000"/>
          </a:xfrm>
          <a:prstGeom prst="rect">
            <a:avLst/>
          </a:prstGeom>
          <a:noFill/>
          <a:ln w="0">
            <a:noFill/>
          </a:ln>
        </p:spPr>
        <p:txBody>
          <a:bodyPr lIns="0" rIns="0" tIns="0" bIns="0" anchor="t">
            <a:normAutofit/>
          </a:bodyPr>
          <a:p>
            <a:pPr marL="432000" indent="-324000">
              <a:spcBef>
                <a:spcPts val="1191"/>
              </a:spcBef>
              <a:spcAft>
                <a:spcPts val="992"/>
              </a:spcAft>
              <a:buClr>
                <a:srgbClr val="000000"/>
              </a:buClr>
              <a:buSzPct val="45000"/>
              <a:buFont typeface="Wingdings" charset="2"/>
              <a:buChar char=""/>
            </a:pPr>
            <a:r>
              <a:rPr b="0" lang="en-IN" sz="2400" strike="noStrike" u="none">
                <a:solidFill>
                  <a:srgbClr val="000000"/>
                </a:solidFill>
                <a:uFillTx/>
                <a:latin typeface="Impact"/>
              </a:rPr>
              <a:t>Structure: An interface typically contains method declarations, which are by default public and abstract. You can also add constants (variables that are final and static). </a:t>
            </a:r>
            <a:endParaRPr b="0" lang="en-IN" sz="2400" strike="noStrike" u="none">
              <a:solidFill>
                <a:srgbClr val="000000"/>
              </a:solidFill>
              <a:uFillTx/>
              <a:latin typeface="Impact"/>
            </a:endParaRPr>
          </a:p>
        </p:txBody>
      </p:sp>
      <p:pic>
        <p:nvPicPr>
          <p:cNvPr id="22" name="" descr=""/>
          <p:cNvPicPr/>
          <p:nvPr/>
        </p:nvPicPr>
        <p:blipFill>
          <a:blip r:embed="rId1"/>
          <a:stretch/>
        </p:blipFill>
        <p:spPr>
          <a:xfrm>
            <a:off x="962280" y="3341880"/>
            <a:ext cx="7677720" cy="2238120"/>
          </a:xfrm>
          <a:prstGeom prst="rect">
            <a:avLst/>
          </a:prstGeom>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spcBef>
                <a:spcPts val="1191"/>
              </a:spcBef>
              <a:spcAft>
                <a:spcPts val="992"/>
              </a:spcAft>
              <a:buNone/>
            </a:pPr>
            <a:r>
              <a:rPr b="0" lang="en-IN" sz="4400" strike="noStrike" u="none">
                <a:solidFill>
                  <a:srgbClr val="000000"/>
                </a:solidFill>
                <a:uFillTx/>
                <a:latin typeface="Impact"/>
              </a:rPr>
              <a:t>Implementing an Interface </a:t>
            </a:r>
            <a:endParaRPr b="0" lang="en-IN" sz="4400" strike="noStrike" u="none">
              <a:solidFill>
                <a:srgbClr val="000000"/>
              </a:solidFill>
              <a:uFillTx/>
              <a:latin typeface="Impact"/>
            </a:endParaRPr>
          </a:p>
        </p:txBody>
      </p:sp>
      <p:sp>
        <p:nvSpPr>
          <p:cNvPr id="24" name="PlaceHolder 2"/>
          <p:cNvSpPr>
            <a:spLocks noGrp="1"/>
          </p:cNvSpPr>
          <p:nvPr>
            <p:ph/>
          </p:nvPr>
        </p:nvSpPr>
        <p:spPr>
          <a:xfrm>
            <a:off x="468360" y="1326600"/>
            <a:ext cx="9071640" cy="833400"/>
          </a:xfrm>
          <a:prstGeom prst="rect">
            <a:avLst/>
          </a:prstGeom>
          <a:noFill/>
          <a:ln w="0">
            <a:noFill/>
          </a:ln>
        </p:spPr>
        <p:txBody>
          <a:bodyPr lIns="0" rIns="0" tIns="0" bIns="0" anchor="t">
            <a:normAutofit/>
          </a:bodyPr>
          <a:p>
            <a:pPr marL="432000" indent="-324000">
              <a:spcBef>
                <a:spcPts val="1191"/>
              </a:spcBef>
              <a:spcAft>
                <a:spcPts val="992"/>
              </a:spcAft>
              <a:buClr>
                <a:srgbClr val="000000"/>
              </a:buClr>
              <a:buSzPct val="45000"/>
              <a:buFont typeface="Wingdings" charset="2"/>
              <a:buChar char=""/>
            </a:pPr>
            <a:r>
              <a:rPr b="0" lang="en-IN" sz="2400" strike="noStrike" u="none">
                <a:solidFill>
                  <a:srgbClr val="000000"/>
                </a:solidFill>
                <a:uFillTx/>
                <a:latin typeface="Impact"/>
              </a:rPr>
              <a:t>When a class implements an interface, it’s required to provide the actual code for every method listed in that interface.</a:t>
            </a:r>
            <a:r>
              <a:rPr b="0" lang="en-IN" sz="1000" strike="noStrike" u="none">
                <a:solidFill>
                  <a:srgbClr val="000000"/>
                </a:solidFill>
                <a:uFillTx/>
                <a:latin typeface="Arial"/>
              </a:rPr>
              <a:t> </a:t>
            </a:r>
            <a:endParaRPr b="0" lang="en-IN" sz="1000" strike="noStrike" u="none">
              <a:solidFill>
                <a:srgbClr val="000000"/>
              </a:solidFill>
              <a:uFillTx/>
              <a:latin typeface="Arial"/>
            </a:endParaRPr>
          </a:p>
        </p:txBody>
      </p:sp>
      <p:sp>
        <p:nvSpPr>
          <p:cNvPr id="25" name="PlaceHolder 3"/>
          <p:cNvSpPr>
            <a:spLocks noGrp="1"/>
          </p:cNvSpPr>
          <p:nvPr>
            <p:ph/>
          </p:nvPr>
        </p:nvSpPr>
        <p:spPr>
          <a:xfrm>
            <a:off x="468360" y="2211840"/>
            <a:ext cx="9071640" cy="1028160"/>
          </a:xfrm>
          <a:prstGeom prst="rect">
            <a:avLst/>
          </a:prstGeom>
          <a:noFill/>
          <a:ln w="0">
            <a:noFill/>
          </a:ln>
        </p:spPr>
        <p:txBody>
          <a:bodyPr lIns="0" rIns="0" tIns="0" bIns="0" anchor="t">
            <a:normAutofit/>
          </a:bodyPr>
          <a:p>
            <a:pPr marL="432000" indent="-324000">
              <a:spcBef>
                <a:spcPts val="1191"/>
              </a:spcBef>
              <a:spcAft>
                <a:spcPts val="992"/>
              </a:spcAft>
              <a:buClr>
                <a:srgbClr val="000000"/>
              </a:buClr>
              <a:buSzPct val="45000"/>
              <a:buFont typeface="Wingdings" charset="2"/>
              <a:buChar char=""/>
            </a:pPr>
            <a:r>
              <a:rPr b="0" lang="en-IN" sz="2400" strike="noStrike" u="none">
                <a:solidFill>
                  <a:srgbClr val="000000"/>
                </a:solidFill>
                <a:uFillTx/>
                <a:latin typeface="Impact"/>
              </a:rPr>
              <a:t>The keyword implements is used by a class to “sign the contract” that the interface represents. </a:t>
            </a:r>
            <a:endParaRPr b="0" lang="en-IN" sz="2400" strike="noStrike" u="none">
              <a:solidFill>
                <a:srgbClr val="000000"/>
              </a:solidFill>
              <a:uFillTx/>
              <a:latin typeface="Impact"/>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6" name="" descr=""/>
          <p:cNvPicPr/>
          <p:nvPr/>
        </p:nvPicPr>
        <p:blipFill>
          <a:blip r:embed="rId1"/>
          <a:stretch/>
        </p:blipFill>
        <p:spPr>
          <a:xfrm>
            <a:off x="900000" y="0"/>
            <a:ext cx="8057880" cy="4218840"/>
          </a:xfrm>
          <a:prstGeom prst="rect">
            <a:avLst/>
          </a:prstGeom>
          <a:ln w="0">
            <a:noFill/>
          </a:ln>
        </p:spPr>
      </p:pic>
      <p:sp>
        <p:nvSpPr>
          <p:cNvPr id="27" name=""/>
          <p:cNvSpPr txBox="1"/>
          <p:nvPr/>
        </p:nvSpPr>
        <p:spPr>
          <a:xfrm>
            <a:off x="900000" y="4500000"/>
            <a:ext cx="8820000" cy="1080000"/>
          </a:xfrm>
          <a:prstGeom prst="rect">
            <a:avLst/>
          </a:prstGeom>
          <a:noFill/>
          <a:ln w="0">
            <a:noFill/>
          </a:ln>
        </p:spPr>
        <p:txBody>
          <a:bodyPr lIns="90000" rIns="90000" tIns="45000" bIns="45000" anchor="t">
            <a:noAutofit/>
          </a:bodyPr>
          <a:p>
            <a:r>
              <a:rPr b="0" lang="en-IN" sz="2400" strike="noStrike" u="none">
                <a:solidFill>
                  <a:srgbClr val="000000"/>
                </a:solidFill>
                <a:uFillTx/>
                <a:latin typeface="Impact"/>
              </a:rPr>
              <a:t>Here,</a:t>
            </a:r>
            <a:r>
              <a:rPr b="1" lang="en-IN" sz="2400" strike="noStrike" u="none">
                <a:solidFill>
                  <a:srgbClr val="000000"/>
                </a:solidFill>
                <a:uFillTx/>
                <a:latin typeface="DejaVu Sans"/>
              </a:rPr>
              <a:t> </a:t>
            </a:r>
            <a:r>
              <a:rPr b="1" lang="en-IN" sz="2400" strike="noStrike" u="none">
                <a:solidFill>
                  <a:srgbClr val="000000"/>
                </a:solidFill>
                <a:uFillTx/>
                <a:latin typeface="Bahnschrift"/>
              </a:rPr>
              <a:t>Dog</a:t>
            </a:r>
            <a:r>
              <a:rPr b="0" lang="en-IN" sz="2400" strike="noStrike" u="none">
                <a:solidFill>
                  <a:srgbClr val="000000"/>
                </a:solidFill>
                <a:uFillTx/>
                <a:latin typeface="Impact"/>
              </a:rPr>
              <a:t> provides implementations for </a:t>
            </a:r>
            <a:r>
              <a:rPr b="0" lang="en-IN" sz="2400" strike="noStrike" u="none">
                <a:solidFill>
                  <a:srgbClr val="000000"/>
                </a:solidFill>
                <a:uFillTx/>
                <a:latin typeface="Bahnschrift"/>
              </a:rPr>
              <a:t>eat()</a:t>
            </a:r>
            <a:r>
              <a:rPr b="0" lang="en-IN" sz="2400" strike="noStrike" u="none">
                <a:solidFill>
                  <a:srgbClr val="000000"/>
                </a:solidFill>
                <a:uFillTx/>
                <a:latin typeface="Impact"/>
              </a:rPr>
              <a:t> and </a:t>
            </a:r>
            <a:r>
              <a:rPr b="0" lang="en-IN" sz="2400" strike="noStrike" u="none">
                <a:solidFill>
                  <a:srgbClr val="000000"/>
                </a:solidFill>
                <a:uFillTx/>
                <a:latin typeface="Bahnschrift"/>
              </a:rPr>
              <a:t>sleep()</a:t>
            </a:r>
            <a:r>
              <a:rPr b="0" lang="en-IN" sz="2400" strike="noStrike" u="none">
                <a:solidFill>
                  <a:srgbClr val="000000"/>
                </a:solidFill>
                <a:uFillTx/>
                <a:latin typeface="Impact"/>
              </a:rPr>
              <a:t>, fulfilling the requirements of the </a:t>
            </a:r>
            <a:r>
              <a:rPr b="0" lang="en-IN" sz="2400" strike="noStrike" u="none">
                <a:solidFill>
                  <a:srgbClr val="000000"/>
                </a:solidFill>
                <a:uFillTx/>
                <a:latin typeface="Bahnschrift"/>
              </a:rPr>
              <a:t>Animal</a:t>
            </a:r>
            <a:r>
              <a:rPr b="0" lang="en-IN" sz="2400" strike="noStrike" u="none">
                <a:solidFill>
                  <a:srgbClr val="000000"/>
                </a:solidFill>
                <a:uFillTx/>
                <a:latin typeface="Impact"/>
              </a:rPr>
              <a:t> interface</a:t>
            </a:r>
            <a:r>
              <a:rPr b="0" lang="en-IN" sz="1000" strike="noStrike" u="none">
                <a:solidFill>
                  <a:srgbClr val="000000"/>
                </a:solidFill>
                <a:uFillTx/>
                <a:latin typeface="Arial"/>
              </a:rPr>
              <a:t>. </a:t>
            </a:r>
            <a:endParaRPr b="0" lang="en-IN" sz="10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spcBef>
                <a:spcPts val="1191"/>
              </a:spcBef>
              <a:spcAft>
                <a:spcPts val="992"/>
              </a:spcAft>
              <a:buNone/>
            </a:pPr>
            <a:r>
              <a:rPr b="0" lang="en-IN" sz="4400" strike="noStrike" u="none">
                <a:solidFill>
                  <a:srgbClr val="000000"/>
                </a:solidFill>
                <a:uFillTx/>
                <a:latin typeface="Impact"/>
              </a:rPr>
              <a:t>Using Interface References </a:t>
            </a:r>
            <a:endParaRPr b="0" lang="en-IN" sz="4400" strike="noStrike" u="none">
              <a:solidFill>
                <a:srgbClr val="000000"/>
              </a:solidFill>
              <a:uFillTx/>
              <a:latin typeface="Impact"/>
            </a:endParaRPr>
          </a:p>
        </p:txBody>
      </p:sp>
      <p:sp>
        <p:nvSpPr>
          <p:cNvPr id="29" name="PlaceHolder 2"/>
          <p:cNvSpPr>
            <a:spLocks noGrp="1"/>
          </p:cNvSpPr>
          <p:nvPr>
            <p:ph/>
          </p:nvPr>
        </p:nvSpPr>
        <p:spPr>
          <a:xfrm>
            <a:off x="504000" y="1326600"/>
            <a:ext cx="9071640" cy="833400"/>
          </a:xfrm>
          <a:prstGeom prst="rect">
            <a:avLst/>
          </a:prstGeom>
          <a:noFill/>
          <a:ln w="0">
            <a:noFill/>
          </a:ln>
        </p:spPr>
        <p:txBody>
          <a:bodyPr lIns="0" rIns="0" tIns="0" bIns="0" anchor="t">
            <a:normAutofit/>
          </a:bodyPr>
          <a:p>
            <a:pPr marL="432000" indent="-324000">
              <a:spcBef>
                <a:spcPts val="1191"/>
              </a:spcBef>
              <a:spcAft>
                <a:spcPts val="992"/>
              </a:spcAft>
              <a:buClr>
                <a:srgbClr val="000000"/>
              </a:buClr>
              <a:buSzPct val="45000"/>
              <a:buFont typeface="Wingdings" charset="2"/>
              <a:buChar char=""/>
            </a:pPr>
            <a:r>
              <a:rPr b="0" lang="en-IN" sz="2400" strike="noStrike" u="none">
                <a:solidFill>
                  <a:srgbClr val="000000"/>
                </a:solidFill>
                <a:uFillTx/>
                <a:latin typeface="Impact"/>
              </a:rPr>
              <a:t>Definition: You can create a variable of an interface type that references any object of a class that implements that interface. </a:t>
            </a:r>
            <a:endParaRPr b="0" lang="en-IN" sz="2400" strike="noStrike" u="none">
              <a:solidFill>
                <a:srgbClr val="000000"/>
              </a:solidFill>
              <a:uFillTx/>
              <a:latin typeface="Impact"/>
            </a:endParaRPr>
          </a:p>
        </p:txBody>
      </p:sp>
      <p:sp>
        <p:nvSpPr>
          <p:cNvPr id="30" name="PlaceHolder 3"/>
          <p:cNvSpPr>
            <a:spLocks noGrp="1"/>
          </p:cNvSpPr>
          <p:nvPr>
            <p:ph/>
          </p:nvPr>
        </p:nvSpPr>
        <p:spPr>
          <a:xfrm>
            <a:off x="468360" y="2160000"/>
            <a:ext cx="9071640" cy="900000"/>
          </a:xfrm>
          <a:prstGeom prst="rect">
            <a:avLst/>
          </a:prstGeom>
          <a:noFill/>
          <a:ln w="0">
            <a:noFill/>
          </a:ln>
        </p:spPr>
        <p:txBody>
          <a:bodyPr lIns="0" rIns="0" tIns="0" bIns="0" anchor="t">
            <a:normAutofit/>
          </a:bodyPr>
          <a:p>
            <a:pPr marL="432000" indent="-324000">
              <a:spcBef>
                <a:spcPts val="1191"/>
              </a:spcBef>
              <a:spcAft>
                <a:spcPts val="992"/>
              </a:spcAft>
              <a:buClr>
                <a:srgbClr val="000000"/>
              </a:buClr>
              <a:buSzPct val="45000"/>
              <a:buFont typeface="Wingdings" charset="2"/>
              <a:buChar char=""/>
            </a:pPr>
            <a:r>
              <a:rPr b="0" lang="en-IN" sz="2400" strike="noStrike" u="none">
                <a:solidFill>
                  <a:srgbClr val="000000"/>
                </a:solidFill>
                <a:uFillTx/>
                <a:latin typeface="Impact"/>
              </a:rPr>
              <a:t>This allows for a flexible way to handle objects, particularly when multiple classes implement the same interface. </a:t>
            </a:r>
            <a:endParaRPr b="0" lang="en-IN" sz="2400" strike="noStrike" u="none">
              <a:solidFill>
                <a:srgbClr val="000000"/>
              </a:solidFill>
              <a:uFillTx/>
              <a:latin typeface="Impact"/>
            </a:endParaRPr>
          </a:p>
        </p:txBody>
      </p:sp>
      <p:pic>
        <p:nvPicPr>
          <p:cNvPr id="31" name="" descr=""/>
          <p:cNvPicPr/>
          <p:nvPr/>
        </p:nvPicPr>
        <p:blipFill>
          <a:blip r:embed="rId1"/>
          <a:stretch/>
        </p:blipFill>
        <p:spPr>
          <a:xfrm>
            <a:off x="1080000" y="3060000"/>
            <a:ext cx="7382520" cy="1437840"/>
          </a:xfrm>
          <a:prstGeom prst="rect">
            <a:avLst/>
          </a:prstGeom>
          <a:ln w="0">
            <a:noFill/>
          </a:ln>
        </p:spPr>
      </p:pic>
      <p:sp>
        <p:nvSpPr>
          <p:cNvPr id="32" name=""/>
          <p:cNvSpPr txBox="1"/>
          <p:nvPr/>
        </p:nvSpPr>
        <p:spPr>
          <a:xfrm>
            <a:off x="720000" y="4500000"/>
            <a:ext cx="8460000" cy="900000"/>
          </a:xfrm>
          <a:prstGeom prst="rect">
            <a:avLst/>
          </a:prstGeom>
          <a:noFill/>
          <a:ln w="0">
            <a:noFill/>
          </a:ln>
        </p:spPr>
        <p:txBody>
          <a:bodyPr lIns="90000" rIns="90000" tIns="45000" bIns="45000" anchor="t">
            <a:noAutofit/>
          </a:bodyPr>
          <a:p>
            <a:r>
              <a:rPr b="0" lang="en-IN" sz="2400" strike="noStrike" u="none">
                <a:solidFill>
                  <a:srgbClr val="000000"/>
                </a:solidFill>
                <a:uFillTx/>
                <a:latin typeface="Impact"/>
              </a:rPr>
              <a:t>In this example, </a:t>
            </a:r>
            <a:r>
              <a:rPr b="0" lang="en-IN" sz="2400" strike="noStrike" u="none">
                <a:solidFill>
                  <a:srgbClr val="000000"/>
                </a:solidFill>
                <a:uFillTx/>
                <a:latin typeface="Bahnschrift"/>
              </a:rPr>
              <a:t>Animal</a:t>
            </a:r>
            <a:r>
              <a:rPr b="0" lang="en-IN" sz="2400" strike="noStrike" u="none">
                <a:solidFill>
                  <a:srgbClr val="000000"/>
                </a:solidFill>
                <a:uFillTx/>
                <a:latin typeface="Impact"/>
              </a:rPr>
              <a:t> acts as a reference type, but the actual object is a </a:t>
            </a:r>
            <a:r>
              <a:rPr b="0" lang="en-IN" sz="2400" strike="noStrike" u="none">
                <a:solidFill>
                  <a:srgbClr val="000000"/>
                </a:solidFill>
                <a:uFillTx/>
                <a:latin typeface="Bahnschrift"/>
              </a:rPr>
              <a:t>Dog</a:t>
            </a:r>
            <a:r>
              <a:rPr b="0" lang="en-IN" sz="2400" strike="noStrike" u="none">
                <a:solidFill>
                  <a:srgbClr val="000000"/>
                </a:solidFill>
                <a:uFillTx/>
                <a:latin typeface="Impact"/>
              </a:rPr>
              <a:t>. </a:t>
            </a:r>
            <a:endParaRPr b="0" lang="en-IN" sz="2400" strike="noStrike" u="none">
              <a:solidFill>
                <a:srgbClr val="000000"/>
              </a:solidFill>
              <a:uFillTx/>
              <a:latin typeface="Impact"/>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spcBef>
                <a:spcPts val="1191"/>
              </a:spcBef>
              <a:spcAft>
                <a:spcPts val="992"/>
              </a:spcAft>
              <a:buNone/>
            </a:pPr>
            <a:r>
              <a:rPr b="0" lang="en-IN" sz="4400" strike="noStrike" u="none">
                <a:solidFill>
                  <a:srgbClr val="000000"/>
                </a:solidFill>
                <a:uFillTx/>
                <a:latin typeface="Impact"/>
              </a:rPr>
              <a:t>Implementing Multiple Interfaces </a:t>
            </a:r>
            <a:endParaRPr b="0" lang="en-IN" sz="4400" strike="noStrike" u="none">
              <a:solidFill>
                <a:srgbClr val="000000"/>
              </a:solidFill>
              <a:uFillTx/>
              <a:latin typeface="Impact"/>
            </a:endParaRPr>
          </a:p>
        </p:txBody>
      </p:sp>
      <p:sp>
        <p:nvSpPr>
          <p:cNvPr id="34" name="PlaceHolder 2"/>
          <p:cNvSpPr>
            <a:spLocks noGrp="1"/>
          </p:cNvSpPr>
          <p:nvPr>
            <p:ph/>
          </p:nvPr>
        </p:nvSpPr>
        <p:spPr>
          <a:xfrm>
            <a:off x="504000" y="1326600"/>
            <a:ext cx="9071640" cy="1193400"/>
          </a:xfrm>
          <a:prstGeom prst="rect">
            <a:avLst/>
          </a:prstGeom>
          <a:noFill/>
          <a:ln w="0">
            <a:noFill/>
          </a:ln>
        </p:spPr>
        <p:txBody>
          <a:bodyPr lIns="0" rIns="0" tIns="0" bIns="0" anchor="t">
            <a:normAutofit/>
          </a:bodyPr>
          <a:p>
            <a:pPr marL="432000" indent="-324000">
              <a:spcBef>
                <a:spcPts val="1191"/>
              </a:spcBef>
              <a:spcAft>
                <a:spcPts val="992"/>
              </a:spcAft>
              <a:buClr>
                <a:srgbClr val="000000"/>
              </a:buClr>
              <a:buSzPct val="45000"/>
              <a:buFont typeface="Wingdings" charset="2"/>
              <a:buChar char=""/>
            </a:pPr>
            <a:r>
              <a:rPr b="0" lang="en-IN" sz="2400" strike="noStrike" u="none">
                <a:solidFill>
                  <a:srgbClr val="000000"/>
                </a:solidFill>
                <a:uFillTx/>
                <a:latin typeface="Impact"/>
              </a:rPr>
              <a:t>Why It’s Useful: A class in Java can implement more than one interface. This allows a class to provide multiple sets of functionality, almost like a multi-skilled object. </a:t>
            </a:r>
            <a:endParaRPr b="0" lang="en-IN" sz="2400" strike="noStrike" u="none">
              <a:solidFill>
                <a:srgbClr val="000000"/>
              </a:solidFill>
              <a:uFillTx/>
              <a:latin typeface="Impact"/>
            </a:endParaRPr>
          </a:p>
        </p:txBody>
      </p:sp>
      <p:sp>
        <p:nvSpPr>
          <p:cNvPr id="35" name="PlaceHolder 3"/>
          <p:cNvSpPr>
            <a:spLocks noGrp="1"/>
          </p:cNvSpPr>
          <p:nvPr>
            <p:ph/>
          </p:nvPr>
        </p:nvSpPr>
        <p:spPr>
          <a:xfrm>
            <a:off x="468360" y="2520000"/>
            <a:ext cx="9071640" cy="900000"/>
          </a:xfrm>
          <a:prstGeom prst="rect">
            <a:avLst/>
          </a:prstGeom>
          <a:noFill/>
          <a:ln w="0">
            <a:noFill/>
          </a:ln>
        </p:spPr>
        <p:txBody>
          <a:bodyPr lIns="0" rIns="0" tIns="0" bIns="0" anchor="t">
            <a:normAutofit/>
          </a:bodyPr>
          <a:p>
            <a:pPr marL="432000" indent="-324000">
              <a:spcBef>
                <a:spcPts val="1191"/>
              </a:spcBef>
              <a:spcAft>
                <a:spcPts val="992"/>
              </a:spcAft>
              <a:buClr>
                <a:srgbClr val="000000"/>
              </a:buClr>
              <a:buSzPct val="45000"/>
              <a:buFont typeface="Wingdings" charset="2"/>
              <a:buChar char=""/>
            </a:pPr>
            <a:r>
              <a:rPr b="0" lang="en-IN" sz="2400" strike="noStrike" u="none">
                <a:solidFill>
                  <a:srgbClr val="000000"/>
                </a:solidFill>
                <a:uFillTx/>
                <a:latin typeface="Impact"/>
              </a:rPr>
              <a:t>Syntax: To implement multiple interfaces, separate them with commas.</a:t>
            </a:r>
            <a:r>
              <a:rPr b="0" lang="en-IN" sz="1000" strike="noStrike" u="none">
                <a:solidFill>
                  <a:srgbClr val="000000"/>
                </a:solidFill>
                <a:uFillTx/>
                <a:latin typeface="Arial"/>
              </a:rPr>
              <a:t> </a:t>
            </a:r>
            <a:endParaRPr b="0" lang="en-IN" sz="10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6" name="" descr=""/>
          <p:cNvPicPr/>
          <p:nvPr/>
        </p:nvPicPr>
        <p:blipFill>
          <a:blip r:embed="rId1">
            <a:lum contrast="12000"/>
          </a:blip>
          <a:stretch/>
        </p:blipFill>
        <p:spPr>
          <a:xfrm>
            <a:off x="360000" y="0"/>
            <a:ext cx="6120000" cy="4562640"/>
          </a:xfrm>
          <a:prstGeom prst="rect">
            <a:avLst/>
          </a:prstGeom>
          <a:ln w="0">
            <a:noFill/>
          </a:ln>
        </p:spPr>
      </p:pic>
      <p:sp>
        <p:nvSpPr>
          <p:cNvPr id="37" name=""/>
          <p:cNvSpPr txBox="1"/>
          <p:nvPr/>
        </p:nvSpPr>
        <p:spPr>
          <a:xfrm>
            <a:off x="540000" y="4680000"/>
            <a:ext cx="8640000" cy="834120"/>
          </a:xfrm>
          <a:prstGeom prst="rect">
            <a:avLst/>
          </a:prstGeom>
          <a:noFill/>
          <a:ln w="0">
            <a:noFill/>
          </a:ln>
        </p:spPr>
        <p:txBody>
          <a:bodyPr lIns="90000" rIns="90000" tIns="45000" bIns="45000" anchor="t">
            <a:noAutofit/>
          </a:bodyPr>
          <a:p>
            <a:r>
              <a:rPr b="0" lang="en-IN" sz="2400" strike="noStrike" u="none">
                <a:solidFill>
                  <a:srgbClr val="000000"/>
                </a:solidFill>
                <a:uFillTx/>
                <a:latin typeface="Impact"/>
              </a:rPr>
              <a:t>Here, </a:t>
            </a:r>
            <a:r>
              <a:rPr b="0" lang="en-IN" sz="2400" strike="noStrike" u="none">
                <a:solidFill>
                  <a:srgbClr val="000000"/>
                </a:solidFill>
                <a:uFillTx/>
                <a:latin typeface="Bahnschrift"/>
              </a:rPr>
              <a:t>Duck</a:t>
            </a:r>
            <a:r>
              <a:rPr b="0" lang="en-IN" sz="2400" strike="noStrike" u="none">
                <a:solidFill>
                  <a:srgbClr val="000000"/>
                </a:solidFill>
                <a:uFillTx/>
                <a:latin typeface="Impact"/>
              </a:rPr>
              <a:t> implements both </a:t>
            </a:r>
            <a:r>
              <a:rPr b="0" lang="en-IN" sz="2400" strike="noStrike" u="none">
                <a:solidFill>
                  <a:srgbClr val="000000"/>
                </a:solidFill>
                <a:uFillTx/>
                <a:latin typeface="Bahnschrift"/>
              </a:rPr>
              <a:t>Swimmer</a:t>
            </a:r>
            <a:r>
              <a:rPr b="0" lang="en-IN" sz="2400" strike="noStrike" u="none">
                <a:solidFill>
                  <a:srgbClr val="000000"/>
                </a:solidFill>
                <a:uFillTx/>
                <a:latin typeface="Impact"/>
              </a:rPr>
              <a:t> and </a:t>
            </a:r>
            <a:r>
              <a:rPr b="0" lang="en-IN" sz="2400" strike="noStrike" u="none">
                <a:solidFill>
                  <a:srgbClr val="000000"/>
                </a:solidFill>
                <a:uFillTx/>
                <a:latin typeface="Bahnschrift"/>
              </a:rPr>
              <a:t>Flyer</a:t>
            </a:r>
            <a:r>
              <a:rPr b="0" lang="en-IN" sz="2400" strike="noStrike" u="none">
                <a:solidFill>
                  <a:srgbClr val="000000"/>
                </a:solidFill>
                <a:uFillTx/>
                <a:latin typeface="Impact"/>
              </a:rPr>
              <a:t>, so it needs to provide methods for both </a:t>
            </a:r>
            <a:r>
              <a:rPr b="0" lang="en-IN" sz="2400" strike="noStrike" u="none">
                <a:solidFill>
                  <a:srgbClr val="000000"/>
                </a:solidFill>
                <a:uFillTx/>
                <a:latin typeface="Bahnschrift"/>
              </a:rPr>
              <a:t>swim()</a:t>
            </a:r>
            <a:r>
              <a:rPr b="0" lang="en-IN" sz="2400" strike="noStrike" u="none">
                <a:solidFill>
                  <a:srgbClr val="000000"/>
                </a:solidFill>
                <a:uFillTx/>
                <a:latin typeface="Impact"/>
              </a:rPr>
              <a:t> and </a:t>
            </a:r>
            <a:r>
              <a:rPr b="0" lang="en-IN" sz="2400" strike="noStrike" u="none">
                <a:solidFill>
                  <a:srgbClr val="000000"/>
                </a:solidFill>
                <a:uFillTx/>
                <a:latin typeface="Bahnschrift"/>
              </a:rPr>
              <a:t>fly()</a:t>
            </a:r>
            <a:r>
              <a:rPr b="0" lang="en-IN" sz="2400" strike="noStrike" u="none">
                <a:solidFill>
                  <a:srgbClr val="000000"/>
                </a:solidFill>
                <a:uFillTx/>
                <a:latin typeface="Impact"/>
              </a:rPr>
              <a:t>. </a:t>
            </a:r>
            <a:endParaRPr b="0" lang="en-IN" sz="2400" strike="noStrike" u="none">
              <a:solidFill>
                <a:srgbClr val="000000"/>
              </a:solidFill>
              <a:uFillTx/>
              <a:latin typeface="Impact"/>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226080"/>
            <a:ext cx="9071640" cy="946440"/>
          </a:xfrm>
          <a:prstGeom prst="rect">
            <a:avLst/>
          </a:prstGeom>
          <a:noFill/>
          <a:ln w="0">
            <a:noFill/>
          </a:ln>
        </p:spPr>
        <p:txBody>
          <a:bodyPr lIns="0" rIns="0" tIns="0" bIns="0" anchor="ctr">
            <a:noAutofit/>
          </a:bodyPr>
          <a:p>
            <a:pPr indent="0" algn="ctr">
              <a:spcBef>
                <a:spcPts val="1191"/>
              </a:spcBef>
              <a:spcAft>
                <a:spcPts val="992"/>
              </a:spcAft>
              <a:buNone/>
            </a:pPr>
            <a:r>
              <a:rPr b="0" lang="en-IN" sz="4400" strike="noStrike" u="none">
                <a:solidFill>
                  <a:srgbClr val="000000"/>
                </a:solidFill>
                <a:uFillTx/>
                <a:latin typeface="Impact"/>
              </a:rPr>
              <a:t>Constants in Interfaces</a:t>
            </a:r>
            <a:r>
              <a:rPr b="0" lang="en-IN" sz="1000" strike="noStrike" u="none">
                <a:solidFill>
                  <a:srgbClr val="000000"/>
                </a:solidFill>
                <a:uFillTx/>
                <a:latin typeface="Arial"/>
              </a:rPr>
              <a:t> </a:t>
            </a:r>
            <a:endParaRPr b="0" lang="en-IN" sz="1000" strike="noStrike" u="none">
              <a:solidFill>
                <a:srgbClr val="000000"/>
              </a:solidFill>
              <a:uFillTx/>
              <a:latin typeface="Arial"/>
            </a:endParaRPr>
          </a:p>
        </p:txBody>
      </p:sp>
      <p:sp>
        <p:nvSpPr>
          <p:cNvPr id="39" name="PlaceHolder 2"/>
          <p:cNvSpPr>
            <a:spLocks noGrp="1"/>
          </p:cNvSpPr>
          <p:nvPr>
            <p:ph/>
          </p:nvPr>
        </p:nvSpPr>
        <p:spPr>
          <a:xfrm>
            <a:off x="504000" y="1326600"/>
            <a:ext cx="9071640" cy="1193400"/>
          </a:xfrm>
          <a:prstGeom prst="rect">
            <a:avLst/>
          </a:prstGeom>
          <a:noFill/>
          <a:ln w="0">
            <a:noFill/>
          </a:ln>
        </p:spPr>
        <p:txBody>
          <a:bodyPr lIns="0" rIns="0" tIns="0" bIns="0" anchor="t">
            <a:normAutofit/>
          </a:bodyPr>
          <a:p>
            <a:pPr marL="432000" indent="-324000">
              <a:spcBef>
                <a:spcPts val="1191"/>
              </a:spcBef>
              <a:spcAft>
                <a:spcPts val="992"/>
              </a:spcAft>
              <a:buClr>
                <a:srgbClr val="000000"/>
              </a:buClr>
              <a:buSzPct val="45000"/>
              <a:buFont typeface="Wingdings" charset="2"/>
              <a:buChar char=""/>
            </a:pPr>
            <a:r>
              <a:rPr b="0" lang="en-IN" sz="2400" strike="noStrike" u="none">
                <a:solidFill>
                  <a:srgbClr val="000000"/>
                </a:solidFill>
                <a:uFillTx/>
                <a:latin typeface="Impact"/>
              </a:rPr>
              <a:t>What They Are: Constants in interfaces are fields that are automatically public, static, and final. These fields represent fixed values that are common for all implementing classes. </a:t>
            </a:r>
            <a:endParaRPr b="0" lang="en-IN" sz="2400" strike="noStrike" u="none">
              <a:solidFill>
                <a:srgbClr val="000000"/>
              </a:solidFill>
              <a:uFillTx/>
              <a:latin typeface="Impact"/>
            </a:endParaRPr>
          </a:p>
        </p:txBody>
      </p:sp>
      <p:sp>
        <p:nvSpPr>
          <p:cNvPr id="40" name="PlaceHolder 3"/>
          <p:cNvSpPr>
            <a:spLocks noGrp="1"/>
          </p:cNvSpPr>
          <p:nvPr>
            <p:ph/>
          </p:nvPr>
        </p:nvSpPr>
        <p:spPr>
          <a:xfrm>
            <a:off x="540000" y="4371840"/>
            <a:ext cx="8280000" cy="488160"/>
          </a:xfrm>
          <a:prstGeom prst="rect">
            <a:avLst/>
          </a:prstGeom>
          <a:noFill/>
          <a:ln w="0">
            <a:noFill/>
          </a:ln>
        </p:spPr>
        <p:txBody>
          <a:bodyPr lIns="0" rIns="0" tIns="0" bIns="0" anchor="t">
            <a:normAutofit fontScale="77500" lnSpcReduction="19999"/>
          </a:bodyPr>
          <a:p>
            <a:pPr marL="432000" indent="-324000">
              <a:spcBef>
                <a:spcPts val="1191"/>
              </a:spcBef>
              <a:spcAft>
                <a:spcPts val="992"/>
              </a:spcAft>
              <a:buClr>
                <a:srgbClr val="000000"/>
              </a:buClr>
              <a:buSzPct val="45000"/>
              <a:buFont typeface="Wingdings" charset="2"/>
              <a:buChar char=""/>
            </a:pPr>
            <a:r>
              <a:rPr b="0" lang="en-IN" sz="2400" strike="noStrike" u="none">
                <a:solidFill>
                  <a:srgbClr val="000000"/>
                </a:solidFill>
                <a:uFillTx/>
                <a:latin typeface="Impact"/>
              </a:rPr>
              <a:t>The constant </a:t>
            </a:r>
            <a:r>
              <a:rPr b="0" lang="en-IN" sz="2400" strike="noStrike" u="none">
                <a:solidFill>
                  <a:srgbClr val="000000"/>
                </a:solidFill>
                <a:uFillTx/>
                <a:latin typeface="Bahnschrift"/>
              </a:rPr>
              <a:t>MAX_SPEED</a:t>
            </a:r>
            <a:r>
              <a:rPr b="0" lang="en-IN" sz="2400" strike="noStrike" u="none">
                <a:solidFill>
                  <a:srgbClr val="000000"/>
                </a:solidFill>
                <a:uFillTx/>
                <a:latin typeface="Impact"/>
              </a:rPr>
              <a:t> can now be accessed by any class that implements the </a:t>
            </a:r>
            <a:r>
              <a:rPr b="0" lang="en-IN" sz="2400" strike="noStrike" u="none">
                <a:solidFill>
                  <a:srgbClr val="000000"/>
                </a:solidFill>
                <a:uFillTx/>
                <a:latin typeface="Bahnschrift"/>
              </a:rPr>
              <a:t>Vehicle</a:t>
            </a:r>
            <a:r>
              <a:rPr b="0" lang="en-IN" sz="2400" strike="noStrike" u="none">
                <a:solidFill>
                  <a:srgbClr val="000000"/>
                </a:solidFill>
                <a:uFillTx/>
                <a:latin typeface="Impact"/>
              </a:rPr>
              <a:t> interface. </a:t>
            </a:r>
            <a:endParaRPr b="0" lang="en-IN" sz="2400" strike="noStrike" u="none">
              <a:solidFill>
                <a:srgbClr val="000000"/>
              </a:solidFill>
              <a:uFillTx/>
              <a:latin typeface="Impact"/>
            </a:endParaRPr>
          </a:p>
        </p:txBody>
      </p:sp>
      <p:pic>
        <p:nvPicPr>
          <p:cNvPr id="41" name="" descr=""/>
          <p:cNvPicPr/>
          <p:nvPr/>
        </p:nvPicPr>
        <p:blipFill>
          <a:blip r:embed="rId1"/>
          <a:stretch/>
        </p:blipFill>
        <p:spPr>
          <a:xfrm>
            <a:off x="540000" y="2700000"/>
            <a:ext cx="7020000" cy="137448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10</TotalTime>
  <Application>LibreOffice/24.8.2.1$Windows_X86_64 LibreOffice_project/0f794b6e29741098670a3b95d60478a65d05ef13</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2024-11-05T08:17:14Z</dcterms:created>
  <dc:creator/>
  <dc:description/>
  <dc:language>en-IN</dc:language>
  <cp:lastModifiedBy/>
  <dcterms:modified xsi:type="dcterms:W3CDTF">2024-11-05T09:32:15Z</dcterms:modified>
  <cp:revision>1</cp:revision>
  <dc:subject/>
  <dc:title/>
</cp:coreProperties>
</file>