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39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72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97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5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16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92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24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6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0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66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B8B2-B4D5-4C8F-8C6E-60ABE43CA152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9CB2-6022-40AB-A6AC-EF93B68B3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3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tackexchange.com/stackoverflow/query/n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710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my project?</a:t>
            </a:r>
          </a:p>
          <a:p>
            <a:r>
              <a:rPr lang="en-AU" dirty="0"/>
              <a:t>What have I done?</a:t>
            </a:r>
          </a:p>
          <a:p>
            <a:r>
              <a:rPr lang="en-AU" dirty="0"/>
              <a:t>What will I be doing?</a:t>
            </a:r>
          </a:p>
        </p:txBody>
      </p:sp>
    </p:spTree>
    <p:extLst>
      <p:ext uri="{BB962C8B-B14F-4D97-AF65-F5344CB8AC3E}">
        <p14:creationId xmlns:p14="http://schemas.microsoft.com/office/powerpoint/2010/main" val="34924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my project?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Duplicate question (and maybe expert) detection in online communities</a:t>
            </a:r>
          </a:p>
          <a:p>
            <a:pPr lvl="1"/>
            <a:r>
              <a:rPr lang="en-AU" dirty="0"/>
              <a:t>Aims to reduce clutter using online learning which will adapt based on context</a:t>
            </a:r>
          </a:p>
          <a:p>
            <a:r>
              <a:rPr lang="en-AU" dirty="0"/>
              <a:t>Data sources:</a:t>
            </a:r>
          </a:p>
          <a:p>
            <a:pPr lvl="1"/>
            <a:r>
              <a:rPr lang="en-AU" dirty="0"/>
              <a:t>Stack overflow (Milestone 1)</a:t>
            </a:r>
          </a:p>
          <a:p>
            <a:pPr lvl="1"/>
            <a:r>
              <a:rPr lang="en-AU" dirty="0"/>
              <a:t>Reddit</a:t>
            </a:r>
          </a:p>
        </p:txBody>
      </p:sp>
    </p:spTree>
    <p:extLst>
      <p:ext uri="{BB962C8B-B14F-4D97-AF65-F5344CB8AC3E}">
        <p14:creationId xmlns:p14="http://schemas.microsoft.com/office/powerpoint/2010/main" val="207543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have I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Milestone 1 – created text features:</a:t>
            </a:r>
          </a:p>
          <a:p>
            <a:pPr lvl="1"/>
            <a:r>
              <a:rPr lang="en-AU" dirty="0"/>
              <a:t>LDA</a:t>
            </a:r>
          </a:p>
          <a:p>
            <a:pPr lvl="1"/>
            <a:r>
              <a:rPr lang="en-AU" dirty="0"/>
              <a:t>LSI</a:t>
            </a:r>
          </a:p>
          <a:p>
            <a:pPr lvl="1"/>
            <a:r>
              <a:rPr lang="en-AU" dirty="0"/>
              <a:t>Word 2 </a:t>
            </a:r>
            <a:r>
              <a:rPr lang="en-AU" dirty="0" err="1"/>
              <a:t>vec</a:t>
            </a:r>
            <a:endParaRPr lang="en-AU" dirty="0"/>
          </a:p>
          <a:p>
            <a:r>
              <a:rPr lang="en-AU" dirty="0"/>
              <a:t>Milestone 2 – created a training set and built a simple model…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5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have I done? (Training 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are the features?</a:t>
            </a:r>
          </a:p>
          <a:p>
            <a:pPr lvl="1"/>
            <a:r>
              <a:rPr lang="en-AU" dirty="0"/>
              <a:t>Pairwise comparison of two posts with features as created in milestone 1 (this is done as described by Zhang et al (2015)</a:t>
            </a:r>
          </a:p>
          <a:p>
            <a:endParaRPr lang="en-AU" dirty="0"/>
          </a:p>
          <a:p>
            <a:r>
              <a:rPr lang="en-AU" dirty="0"/>
              <a:t>What are the labels?</a:t>
            </a:r>
          </a:p>
          <a:p>
            <a:pPr lvl="1"/>
            <a:r>
              <a:rPr lang="en-AU" dirty="0"/>
              <a:t>Are the two posts in question a duplicate from one another</a:t>
            </a:r>
          </a:p>
          <a:p>
            <a:pPr lvl="1"/>
            <a:endParaRPr lang="en-AU" dirty="0"/>
          </a:p>
          <a:p>
            <a:r>
              <a:rPr lang="en-AU" dirty="0"/>
              <a:t>How were they labelled?</a:t>
            </a:r>
          </a:p>
          <a:p>
            <a:pPr lvl="1"/>
            <a:r>
              <a:rPr lang="en-AU" dirty="0" err="1"/>
              <a:t>Stackoverflow</a:t>
            </a:r>
            <a:r>
              <a:rPr lang="en-AU" dirty="0"/>
              <a:t>: </a:t>
            </a:r>
            <a:r>
              <a:rPr lang="en-AU" dirty="0">
                <a:hlinkClick r:id="rId2"/>
              </a:rPr>
              <a:t>https://data.stackexchange.com/stackoverflow/query/new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Reddit: Just label </a:t>
            </a:r>
            <a:r>
              <a:rPr lang="en-AU" dirty="0">
                <a:solidFill>
                  <a:srgbClr val="FF0000"/>
                </a:solidFill>
              </a:rPr>
              <a:t>30</a:t>
            </a:r>
            <a:r>
              <a:rPr lang="en-AU" dirty="0"/>
              <a:t> duplicates and this seems to be good enough</a:t>
            </a:r>
          </a:p>
        </p:txBody>
      </p:sp>
    </p:spTree>
    <p:extLst>
      <p:ext uri="{BB962C8B-B14F-4D97-AF65-F5344CB8AC3E}">
        <p14:creationId xmlns:p14="http://schemas.microsoft.com/office/powerpoint/2010/main" val="320302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have I done? (Training 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big are the data sets?</a:t>
            </a:r>
          </a:p>
          <a:p>
            <a:r>
              <a:rPr lang="en-AU" dirty="0"/>
              <a:t>Pairwise comparison means basically doing a Cartesian join with all previously seen posts – so this grows very quickly!</a:t>
            </a:r>
          </a:p>
          <a:p>
            <a:pPr lvl="1"/>
            <a:r>
              <a:rPr lang="en-AU" dirty="0"/>
              <a:t>30 pairs of labelled posts </a:t>
            </a:r>
            <a:r>
              <a:rPr lang="en-AU" dirty="0">
                <a:sym typeface="Wingdings" panose="05000000000000000000" pitchFamily="2" charset="2"/>
              </a:rPr>
              <a:t> &gt; 650 rows for training!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339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have I done? (Modelling)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Out-of-the-box </a:t>
            </a:r>
            <a:r>
              <a:rPr lang="en-AU" dirty="0" err="1"/>
              <a:t>RandomForest</a:t>
            </a:r>
            <a:endParaRPr lang="en-AU" dirty="0"/>
          </a:p>
          <a:p>
            <a:r>
              <a:rPr lang="en-AU" dirty="0"/>
              <a:t>Recall is over 0.9 for both </a:t>
            </a:r>
            <a:r>
              <a:rPr lang="en-AU" dirty="0" err="1"/>
              <a:t>Stackoverflow</a:t>
            </a:r>
            <a:r>
              <a:rPr lang="en-AU" dirty="0"/>
              <a:t> and Reddit (might be overfitting?)</a:t>
            </a:r>
          </a:p>
        </p:txBody>
      </p:sp>
    </p:spTree>
    <p:extLst>
      <p:ext uri="{BB962C8B-B14F-4D97-AF65-F5344CB8AC3E}">
        <p14:creationId xmlns:p14="http://schemas.microsoft.com/office/powerpoint/2010/main" val="35477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will I be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See how well model generalises</a:t>
            </a:r>
          </a:p>
          <a:p>
            <a:pPr lvl="1"/>
            <a:r>
              <a:rPr lang="en-AU" dirty="0"/>
              <a:t>Build a Reddit bot and see whether this actually works?</a:t>
            </a:r>
          </a:p>
          <a:p>
            <a:r>
              <a:rPr lang="en-AU" dirty="0"/>
              <a:t>(Stretch) Detect experts to grow corpus of questions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73936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Milestone 2</vt:lpstr>
      <vt:lpstr>Agenda</vt:lpstr>
      <vt:lpstr>What is my project? </vt:lpstr>
      <vt:lpstr>What have I done?</vt:lpstr>
      <vt:lpstr>What have I done? (Training set)</vt:lpstr>
      <vt:lpstr>What have I done? (Training set)</vt:lpstr>
      <vt:lpstr>What have I done? (Modelling)</vt:lpstr>
      <vt:lpstr>What will I be doing?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Chapman Siu</dc:creator>
  <cp:lastModifiedBy>Chapman Siu</cp:lastModifiedBy>
  <cp:revision>4</cp:revision>
  <dcterms:created xsi:type="dcterms:W3CDTF">2016-11-19T06:48:22Z</dcterms:created>
  <dcterms:modified xsi:type="dcterms:W3CDTF">2016-11-19T07:15:01Z</dcterms:modified>
</cp:coreProperties>
</file>