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08"/>
    <p:restoredTop sz="83387"/>
  </p:normalViewPr>
  <p:slideViewPr>
    <p:cSldViewPr snapToGrid="0" snapToObjects="1">
      <p:cViewPr>
        <p:scale>
          <a:sx n="65" d="100"/>
          <a:sy n="65" d="100"/>
        </p:scale>
        <p:origin x="14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313-1F5F-BB45-BC39-83CB3042ED25}" type="datetimeFigureOut">
              <a:rPr lang="en-US" smtClean="0"/>
              <a:t>10/25/17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76D63-680F-FC4D-A3C5-A7C05F3338C7}" type="slidenum">
              <a:rPr lang="en-US" smtClean="0"/>
              <a:t>‹#›</a:t>
            </a:fld>
            <a:endParaRPr lang="en-US"/>
          </a:p>
        </p:txBody>
      </p:sp>
    </p:spTree>
    <p:extLst>
      <p:ext uri="{BB962C8B-B14F-4D97-AF65-F5344CB8AC3E}">
        <p14:creationId xmlns:p14="http://schemas.microsoft.com/office/powerpoint/2010/main" val="173824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powerpoint</a:t>
            </a:r>
            <a:r>
              <a:rPr lang="en-US" sz="1200" b="0" i="0" kern="1200" dirty="0" smtClean="0">
                <a:solidFill>
                  <a:schemeClr val="tx1"/>
                </a:solidFill>
                <a:effectLst/>
                <a:latin typeface="+mn-lt"/>
                <a:ea typeface="+mn-ea"/>
                <a:cs typeface="+mn-cs"/>
              </a:rPr>
              <a:t> is info on the selected database, which kind of shows why you selected the one you did. So, use the SWOT info, then add pricing, maybe who is using it, etc. Then add info about your case study. What problem are you trying to solve? Any specifics on how that problem will be addressed would also be helpful. How you divide up the work for the presentation is up to you.</a:t>
            </a:r>
            <a:endParaRPr lang="en-US" dirty="0"/>
          </a:p>
        </p:txBody>
      </p:sp>
      <p:sp>
        <p:nvSpPr>
          <p:cNvPr id="4" name="Slide Number Placeholder 3"/>
          <p:cNvSpPr>
            <a:spLocks noGrp="1"/>
          </p:cNvSpPr>
          <p:nvPr>
            <p:ph type="sldNum" sz="quarter" idx="10"/>
          </p:nvPr>
        </p:nvSpPr>
        <p:spPr/>
        <p:txBody>
          <a:bodyPr/>
          <a:lstStyle/>
          <a:p>
            <a:fld id="{97076D63-680F-FC4D-A3C5-A7C05F3338C7}" type="slidenum">
              <a:rPr lang="en-US" smtClean="0"/>
              <a:t>2</a:t>
            </a:fld>
            <a:endParaRPr lang="en-US"/>
          </a:p>
        </p:txBody>
      </p:sp>
    </p:spTree>
    <p:extLst>
      <p:ext uri="{BB962C8B-B14F-4D97-AF65-F5344CB8AC3E}">
        <p14:creationId xmlns:p14="http://schemas.microsoft.com/office/powerpoint/2010/main" val="30942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10/25/17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10/25/17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10/25/17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10/25/17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10/25/17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Bubs duds</a:t>
            </a:r>
            <a:endParaRPr lang="en-US" dirty="0"/>
          </a:p>
        </p:txBody>
      </p:sp>
      <p:sp>
        <p:nvSpPr>
          <p:cNvPr id="3" name="Subtitle 2"/>
          <p:cNvSpPr>
            <a:spLocks noGrp="1"/>
          </p:cNvSpPr>
          <p:nvPr>
            <p:ph type="subTitle" idx="1"/>
          </p:nvPr>
        </p:nvSpPr>
        <p:spPr/>
        <p:txBody>
          <a:bodyPr/>
          <a:lstStyle/>
          <a:p>
            <a:r>
              <a:rPr lang="en-US" dirty="0" smtClean="0"/>
              <a:t>Foxtrot group</a:t>
            </a:r>
            <a:endParaRPr lang="en-US" dirty="0"/>
          </a:p>
        </p:txBody>
      </p:sp>
    </p:spTree>
    <p:extLst>
      <p:ext uri="{BB962C8B-B14F-4D97-AF65-F5344CB8AC3E}">
        <p14:creationId xmlns:p14="http://schemas.microsoft.com/office/powerpoint/2010/main" val="65087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64373"/>
            <a:ext cx="8610600" cy="1293028"/>
          </a:xfrm>
        </p:spPr>
        <p:txBody>
          <a:bodyPr/>
          <a:lstStyle/>
          <a:p>
            <a:pPr algn="ctr"/>
            <a:r>
              <a:rPr lang="en-US" dirty="0" smtClean="0"/>
              <a:t>Foxtrot Group</a:t>
            </a:r>
            <a:endParaRPr lang="en-US" dirty="0"/>
          </a:p>
        </p:txBody>
      </p:sp>
      <p:sp>
        <p:nvSpPr>
          <p:cNvPr id="3" name="Content Placeholder 2"/>
          <p:cNvSpPr>
            <a:spLocks noGrp="1"/>
          </p:cNvSpPr>
          <p:nvPr>
            <p:ph idx="1"/>
          </p:nvPr>
        </p:nvSpPr>
        <p:spPr>
          <a:xfrm>
            <a:off x="685800" y="3168595"/>
            <a:ext cx="10820400" cy="4024125"/>
          </a:xfrm>
        </p:spPr>
        <p:txBody>
          <a:bodyPr/>
          <a:lstStyle/>
          <a:p>
            <a:pPr marL="0" indent="0" algn="ctr">
              <a:buNone/>
            </a:pPr>
            <a:r>
              <a:rPr lang="en-US" dirty="0" smtClean="0"/>
              <a:t>William Terlop</a:t>
            </a:r>
          </a:p>
          <a:p>
            <a:pPr marL="0" indent="0" algn="ctr">
              <a:buNone/>
            </a:pPr>
            <a:r>
              <a:rPr lang="en-US" dirty="0" smtClean="0"/>
              <a:t>Edward </a:t>
            </a:r>
            <a:r>
              <a:rPr lang="en-US" dirty="0" err="1" smtClean="0"/>
              <a:t>Jostad</a:t>
            </a:r>
            <a:endParaRPr lang="en-US" dirty="0" smtClean="0"/>
          </a:p>
          <a:p>
            <a:pPr marL="0" indent="0" algn="ctr">
              <a:buNone/>
            </a:pPr>
            <a:r>
              <a:rPr lang="en-US" smtClean="0"/>
              <a:t>Andrew Cox</a:t>
            </a:r>
            <a:endParaRPr lang="en-US" dirty="0"/>
          </a:p>
        </p:txBody>
      </p:sp>
    </p:spTree>
    <p:extLst>
      <p:ext uri="{BB962C8B-B14F-4D97-AF65-F5344CB8AC3E}">
        <p14:creationId xmlns:p14="http://schemas.microsoft.com/office/powerpoint/2010/main" val="204651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The owners of the website would like a secure online site that allows users to view the inventory from the shop and view ratings on the products. </a:t>
            </a:r>
          </a:p>
          <a:p>
            <a:endParaRPr lang="en-US" dirty="0" smtClean="0"/>
          </a:p>
          <a:p>
            <a:r>
              <a:rPr lang="en-US" dirty="0" smtClean="0"/>
              <a:t>They also want to be able to add descriptions and high quality photos to the items listed on their websites. </a:t>
            </a:r>
          </a:p>
          <a:p>
            <a:endParaRPr lang="en-US" dirty="0"/>
          </a:p>
          <a:p>
            <a:r>
              <a:rPr lang="en-US" dirty="0" smtClean="0"/>
              <a:t>They get a steady amount of visitors monthly, but aren’t sure how much the business is going to grow. </a:t>
            </a:r>
            <a:endParaRPr lang="en-US" dirty="0"/>
          </a:p>
        </p:txBody>
      </p:sp>
    </p:spTree>
    <p:extLst>
      <p:ext uri="{BB962C8B-B14F-4D97-AF65-F5344CB8AC3E}">
        <p14:creationId xmlns:p14="http://schemas.microsoft.com/office/powerpoint/2010/main" val="78015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decision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750" y="2301081"/>
            <a:ext cx="8064500" cy="3810000"/>
          </a:xfrm>
          <a:prstGeom prst="rect">
            <a:avLst/>
          </a:prstGeom>
        </p:spPr>
      </p:pic>
    </p:spTree>
    <p:extLst>
      <p:ext uri="{BB962C8B-B14F-4D97-AF65-F5344CB8AC3E}">
        <p14:creationId xmlns:p14="http://schemas.microsoft.com/office/powerpoint/2010/main" val="141991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a:bodyPr>
          <a:lstStyle/>
          <a:p>
            <a:r>
              <a:rPr lang="en-US" dirty="0" smtClean="0"/>
              <a:t>We chose the amazon aurora because we trust the name Amazon to deliver high quality service.</a:t>
            </a:r>
          </a:p>
          <a:p>
            <a:endParaRPr lang="en-US" dirty="0"/>
          </a:p>
          <a:p>
            <a:r>
              <a:rPr lang="en-US" dirty="0" smtClean="0"/>
              <a:t>For a small business they offer many different pricing options for business. These solutions can be altered and scaled between different sizes to accommodate any size the business will grow to. </a:t>
            </a:r>
          </a:p>
          <a:p>
            <a:endParaRPr lang="en-US" dirty="0"/>
          </a:p>
          <a:p>
            <a:r>
              <a:rPr lang="en-US" dirty="0"/>
              <a:t>The on-demand pricing for t2.small is half that of t2.medium, which was </a:t>
            </a:r>
            <a:r>
              <a:rPr lang="en-US" dirty="0" smtClean="0"/>
              <a:t>previously announced.</a:t>
            </a:r>
            <a:endParaRPr lang="en-US" b="1" dirty="0"/>
          </a:p>
        </p:txBody>
      </p:sp>
    </p:spTree>
    <p:extLst>
      <p:ext uri="{BB962C8B-B14F-4D97-AF65-F5344CB8AC3E}">
        <p14:creationId xmlns:p14="http://schemas.microsoft.com/office/powerpoint/2010/main" val="39346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gets stored</a:t>
            </a:r>
            <a:endParaRPr lang="en-US" dirty="0"/>
          </a:p>
        </p:txBody>
      </p:sp>
      <p:sp>
        <p:nvSpPr>
          <p:cNvPr id="3" name="Content Placeholder 2"/>
          <p:cNvSpPr>
            <a:spLocks noGrp="1"/>
          </p:cNvSpPr>
          <p:nvPr>
            <p:ph idx="1"/>
          </p:nvPr>
        </p:nvSpPr>
        <p:spPr/>
        <p:txBody>
          <a:bodyPr/>
          <a:lstStyle/>
          <a:p>
            <a:r>
              <a:rPr lang="en-US" dirty="0" smtClean="0"/>
              <a:t>The database is going to need to hold several fiends including:</a:t>
            </a:r>
          </a:p>
          <a:p>
            <a:endParaRPr lang="en-US" dirty="0" smtClean="0"/>
          </a:p>
          <a:p>
            <a:r>
              <a:rPr lang="en-US" dirty="0" smtClean="0"/>
              <a:t> - Product Name</a:t>
            </a:r>
          </a:p>
          <a:p>
            <a:r>
              <a:rPr lang="en-US" dirty="0" smtClean="0"/>
              <a:t>- Brand Name</a:t>
            </a:r>
          </a:p>
          <a:p>
            <a:r>
              <a:rPr lang="en-US" dirty="0" smtClean="0"/>
              <a:t>- Rating</a:t>
            </a:r>
          </a:p>
          <a:p>
            <a:r>
              <a:rPr lang="en-US" dirty="0" smtClean="0"/>
              <a:t>- Price</a:t>
            </a:r>
          </a:p>
          <a:p>
            <a:r>
              <a:rPr lang="en-US" dirty="0" smtClean="0"/>
              <a:t>- Description</a:t>
            </a:r>
          </a:p>
          <a:p>
            <a:r>
              <a:rPr lang="en-US" dirty="0" smtClean="0"/>
              <a:t>- Item Photo</a:t>
            </a:r>
          </a:p>
          <a:p>
            <a:endParaRPr lang="en-US" dirty="0"/>
          </a:p>
        </p:txBody>
      </p:sp>
    </p:spTree>
    <p:extLst>
      <p:ext uri="{BB962C8B-B14F-4D97-AF65-F5344CB8AC3E}">
        <p14:creationId xmlns:p14="http://schemas.microsoft.com/office/powerpoint/2010/main" val="184345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r>
              <a:rPr lang="en-US" dirty="0" smtClean="0"/>
              <a:t>For now the owner Brook McCallum will be operating the website on her own, so the site needs to be basic but also look professional. JSP pages will allow the site to be more dynamic. Forms allow the customers to add their own items to be listen for consignment. </a:t>
            </a:r>
          </a:p>
          <a:p>
            <a:endParaRPr lang="en-US" dirty="0"/>
          </a:p>
          <a:p>
            <a:r>
              <a:rPr lang="en-US" dirty="0" smtClean="0"/>
              <a:t>The system is set up to also allow sorting by any description, like rating, brand name, or price. </a:t>
            </a:r>
          </a:p>
          <a:p>
            <a:endParaRPr lang="en-US" dirty="0"/>
          </a:p>
          <a:p>
            <a:r>
              <a:rPr lang="en-US" dirty="0" smtClean="0"/>
              <a:t>If the site begins to grow, she will hire a web designer to take over the database and make necessary upgrades. </a:t>
            </a:r>
            <a:endParaRPr lang="en-US" dirty="0"/>
          </a:p>
        </p:txBody>
      </p:sp>
    </p:spTree>
    <p:extLst>
      <p:ext uri="{BB962C8B-B14F-4D97-AF65-F5344CB8AC3E}">
        <p14:creationId xmlns:p14="http://schemas.microsoft.com/office/powerpoint/2010/main" val="131166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Pricing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94560"/>
            <a:ext cx="5319733" cy="4063277"/>
          </a:xfrm>
          <a:prstGeom prst="rect">
            <a:avLst/>
          </a:prstGeom>
        </p:spPr>
      </p:pic>
      <p:sp>
        <p:nvSpPr>
          <p:cNvPr id="8" name="TextBox 7"/>
          <p:cNvSpPr txBox="1"/>
          <p:nvPr/>
        </p:nvSpPr>
        <p:spPr>
          <a:xfrm>
            <a:off x="6587855" y="3025869"/>
            <a:ext cx="5192485" cy="1200329"/>
          </a:xfrm>
          <a:prstGeom prst="rect">
            <a:avLst/>
          </a:prstGeom>
          <a:noFill/>
        </p:spPr>
        <p:txBody>
          <a:bodyPr wrap="square" rtlCol="0">
            <a:spAutoFit/>
          </a:bodyPr>
          <a:lstStyle/>
          <a:p>
            <a:r>
              <a:rPr lang="en-US" dirty="0" smtClean="0"/>
              <a:t>The database for a small connection for a 1 year term cost depends on how much money is placed upfront. The partial upfront option seems like it would be the best option. </a:t>
            </a:r>
            <a:endParaRPr lang="en-US" dirty="0"/>
          </a:p>
        </p:txBody>
      </p:sp>
    </p:spTree>
    <p:extLst>
      <p:ext uri="{BB962C8B-B14F-4D97-AF65-F5344CB8AC3E}">
        <p14:creationId xmlns:p14="http://schemas.microsoft.com/office/powerpoint/2010/main" val="3937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Demand pricing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60" y="2316580"/>
            <a:ext cx="6966292" cy="4024313"/>
          </a:xfrm>
          <a:prstGeom prst="rect">
            <a:avLst/>
          </a:prstGeom>
        </p:spPr>
      </p:pic>
      <p:sp>
        <p:nvSpPr>
          <p:cNvPr id="5" name="TextBox 4"/>
          <p:cNvSpPr txBox="1"/>
          <p:nvPr/>
        </p:nvSpPr>
        <p:spPr>
          <a:xfrm>
            <a:off x="8022772" y="3025869"/>
            <a:ext cx="3200400" cy="1477328"/>
          </a:xfrm>
          <a:prstGeom prst="rect">
            <a:avLst/>
          </a:prstGeom>
          <a:noFill/>
        </p:spPr>
        <p:txBody>
          <a:bodyPr wrap="square" rtlCol="0">
            <a:spAutoFit/>
          </a:bodyPr>
          <a:lstStyle/>
          <a:p>
            <a:r>
              <a:rPr lang="en-US" dirty="0" smtClean="0"/>
              <a:t>The database for an </a:t>
            </a:r>
            <a:r>
              <a:rPr lang="en-US" smtClean="0"/>
              <a:t>on demand </a:t>
            </a:r>
            <a:r>
              <a:rPr lang="en-US" dirty="0" smtClean="0"/>
              <a:t>small connection with a no contract term cost depends on how much </a:t>
            </a:r>
            <a:r>
              <a:rPr lang="en-US" dirty="0" err="1" smtClean="0"/>
              <a:t>bandwith</a:t>
            </a:r>
            <a:r>
              <a:rPr lang="en-US" dirty="0" smtClean="0"/>
              <a:t> is used. </a:t>
            </a:r>
            <a:endParaRPr lang="en-US" dirty="0"/>
          </a:p>
        </p:txBody>
      </p:sp>
    </p:spTree>
    <p:extLst>
      <p:ext uri="{BB962C8B-B14F-4D97-AF65-F5344CB8AC3E}">
        <p14:creationId xmlns:p14="http://schemas.microsoft.com/office/powerpoint/2010/main" val="203915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Amazon Aurora combines the power of the amazon cloud and the pricing model make this database a win-win. The owners can focus on their business without stressing over contracts and bandwidth.</a:t>
            </a:r>
          </a:p>
          <a:p>
            <a:endParaRPr lang="en-US" dirty="0"/>
          </a:p>
          <a:p>
            <a:r>
              <a:rPr lang="en-US" dirty="0" smtClean="0"/>
              <a:t>The support and reliability of AWS and their web host we believe that this is going to be the most efficient way to get their business up and running .</a:t>
            </a:r>
          </a:p>
        </p:txBody>
      </p:sp>
    </p:spTree>
    <p:extLst>
      <p:ext uri="{BB962C8B-B14F-4D97-AF65-F5344CB8AC3E}">
        <p14:creationId xmlns:p14="http://schemas.microsoft.com/office/powerpoint/2010/main" val="39332375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42</TotalTime>
  <Words>493</Words>
  <Application>Microsoft Macintosh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Arial</vt:lpstr>
      <vt:lpstr>Vapor Trail</vt:lpstr>
      <vt:lpstr>Bubs duds</vt:lpstr>
      <vt:lpstr>The Problem</vt:lpstr>
      <vt:lpstr>Database decision</vt:lpstr>
      <vt:lpstr>Reasons</vt:lpstr>
      <vt:lpstr>What gets stored</vt:lpstr>
      <vt:lpstr>Users</vt:lpstr>
      <vt:lpstr>Contract Pricing</vt:lpstr>
      <vt:lpstr>On Demand pricing</vt:lpstr>
      <vt:lpstr>Conclusion </vt:lpstr>
      <vt:lpstr>Foxtrot Group</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Bubs duds</dc:title>
  <dc:creator>William Terlop III</dc:creator>
  <cp:lastModifiedBy>William Terlop III</cp:lastModifiedBy>
  <cp:revision>9</cp:revision>
  <dcterms:created xsi:type="dcterms:W3CDTF">2017-10-26T01:43:48Z</dcterms:created>
  <dcterms:modified xsi:type="dcterms:W3CDTF">2017-10-26T02:26:03Z</dcterms:modified>
</cp:coreProperties>
</file>