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98" r:id="rId3"/>
    <p:sldId id="259" r:id="rId4"/>
    <p:sldId id="361" r:id="rId5"/>
    <p:sldId id="367" r:id="rId6"/>
    <p:sldId id="364" r:id="rId7"/>
    <p:sldId id="365" r:id="rId8"/>
    <p:sldId id="35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1325"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1F981-6C4B-4892-A658-710AC123D8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E212817-74BA-4956-B325-A2E0F33320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2B702D9-B516-438D-897D-4EB3D92AC361}"/>
              </a:ext>
            </a:extLst>
          </p:cNvPr>
          <p:cNvSpPr>
            <a:spLocks noGrp="1"/>
          </p:cNvSpPr>
          <p:nvPr>
            <p:ph type="dt" sz="half" idx="10"/>
          </p:nvPr>
        </p:nvSpPr>
        <p:spPr/>
        <p:txBody>
          <a:bodyPr/>
          <a:lstStyle/>
          <a:p>
            <a:fld id="{B9EDB64C-0727-47F9-ACFA-1044F7464E6D}" type="datetimeFigureOut">
              <a:rPr lang="en-US" smtClean="0"/>
              <a:t>2/5/2023</a:t>
            </a:fld>
            <a:endParaRPr lang="en-US"/>
          </a:p>
        </p:txBody>
      </p:sp>
      <p:sp>
        <p:nvSpPr>
          <p:cNvPr id="5" name="Footer Placeholder 4">
            <a:extLst>
              <a:ext uri="{FF2B5EF4-FFF2-40B4-BE49-F238E27FC236}">
                <a16:creationId xmlns:a16="http://schemas.microsoft.com/office/drawing/2014/main" id="{1211CF2B-D113-4D5B-A860-CFB9AFA79B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20F851-77E9-44B8-B7CA-B376390C40CB}"/>
              </a:ext>
            </a:extLst>
          </p:cNvPr>
          <p:cNvSpPr>
            <a:spLocks noGrp="1"/>
          </p:cNvSpPr>
          <p:nvPr>
            <p:ph type="sldNum" sz="quarter" idx="12"/>
          </p:nvPr>
        </p:nvSpPr>
        <p:spPr/>
        <p:txBody>
          <a:bodyPr/>
          <a:lstStyle/>
          <a:p>
            <a:fld id="{4E1D704D-90EA-4439-AB03-E17FDD945863}" type="slidenum">
              <a:rPr lang="en-US" smtClean="0"/>
              <a:t>‹#›</a:t>
            </a:fld>
            <a:endParaRPr lang="en-US"/>
          </a:p>
        </p:txBody>
      </p:sp>
    </p:spTree>
    <p:extLst>
      <p:ext uri="{BB962C8B-B14F-4D97-AF65-F5344CB8AC3E}">
        <p14:creationId xmlns:p14="http://schemas.microsoft.com/office/powerpoint/2010/main" val="1422917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D7E19-2D2C-475C-B48E-11A0DA5A1B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B3320A-6488-44DD-99B1-1375D3310C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C59981-A569-4052-93FD-FD046930554D}"/>
              </a:ext>
            </a:extLst>
          </p:cNvPr>
          <p:cNvSpPr>
            <a:spLocks noGrp="1"/>
          </p:cNvSpPr>
          <p:nvPr>
            <p:ph type="dt" sz="half" idx="10"/>
          </p:nvPr>
        </p:nvSpPr>
        <p:spPr/>
        <p:txBody>
          <a:bodyPr/>
          <a:lstStyle/>
          <a:p>
            <a:fld id="{B9EDB64C-0727-47F9-ACFA-1044F7464E6D}" type="datetimeFigureOut">
              <a:rPr lang="en-US" smtClean="0"/>
              <a:t>2/5/2023</a:t>
            </a:fld>
            <a:endParaRPr lang="en-US"/>
          </a:p>
        </p:txBody>
      </p:sp>
      <p:sp>
        <p:nvSpPr>
          <p:cNvPr id="5" name="Footer Placeholder 4">
            <a:extLst>
              <a:ext uri="{FF2B5EF4-FFF2-40B4-BE49-F238E27FC236}">
                <a16:creationId xmlns:a16="http://schemas.microsoft.com/office/drawing/2014/main" id="{1065B1AA-29AA-4F6D-B287-3D500DD667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96397E-4F45-42F2-B0B8-E70FE9D3536C}"/>
              </a:ext>
            </a:extLst>
          </p:cNvPr>
          <p:cNvSpPr>
            <a:spLocks noGrp="1"/>
          </p:cNvSpPr>
          <p:nvPr>
            <p:ph type="sldNum" sz="quarter" idx="12"/>
          </p:nvPr>
        </p:nvSpPr>
        <p:spPr/>
        <p:txBody>
          <a:bodyPr/>
          <a:lstStyle/>
          <a:p>
            <a:fld id="{4E1D704D-90EA-4439-AB03-E17FDD945863}" type="slidenum">
              <a:rPr lang="en-US" smtClean="0"/>
              <a:t>‹#›</a:t>
            </a:fld>
            <a:endParaRPr lang="en-US"/>
          </a:p>
        </p:txBody>
      </p:sp>
    </p:spTree>
    <p:extLst>
      <p:ext uri="{BB962C8B-B14F-4D97-AF65-F5344CB8AC3E}">
        <p14:creationId xmlns:p14="http://schemas.microsoft.com/office/powerpoint/2010/main" val="1474262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BCA1F9-811E-4E6D-B7F3-A3DD5251581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8DDEB81-458A-4B15-90EF-D99CB77DD8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385501-E6D9-4D75-A181-1FA9E06C8F08}"/>
              </a:ext>
            </a:extLst>
          </p:cNvPr>
          <p:cNvSpPr>
            <a:spLocks noGrp="1"/>
          </p:cNvSpPr>
          <p:nvPr>
            <p:ph type="dt" sz="half" idx="10"/>
          </p:nvPr>
        </p:nvSpPr>
        <p:spPr/>
        <p:txBody>
          <a:bodyPr/>
          <a:lstStyle/>
          <a:p>
            <a:fld id="{B9EDB64C-0727-47F9-ACFA-1044F7464E6D}" type="datetimeFigureOut">
              <a:rPr lang="en-US" smtClean="0"/>
              <a:t>2/5/2023</a:t>
            </a:fld>
            <a:endParaRPr lang="en-US"/>
          </a:p>
        </p:txBody>
      </p:sp>
      <p:sp>
        <p:nvSpPr>
          <p:cNvPr id="5" name="Footer Placeholder 4">
            <a:extLst>
              <a:ext uri="{FF2B5EF4-FFF2-40B4-BE49-F238E27FC236}">
                <a16:creationId xmlns:a16="http://schemas.microsoft.com/office/drawing/2014/main" id="{8066E4FF-3724-414A-A3E5-A4CAE3F5B4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9A29CE-CEB7-4636-A2EF-5D58CABD0256}"/>
              </a:ext>
            </a:extLst>
          </p:cNvPr>
          <p:cNvSpPr>
            <a:spLocks noGrp="1"/>
          </p:cNvSpPr>
          <p:nvPr>
            <p:ph type="sldNum" sz="quarter" idx="12"/>
          </p:nvPr>
        </p:nvSpPr>
        <p:spPr/>
        <p:txBody>
          <a:bodyPr/>
          <a:lstStyle/>
          <a:p>
            <a:fld id="{4E1D704D-90EA-4439-AB03-E17FDD945863}" type="slidenum">
              <a:rPr lang="en-US" smtClean="0"/>
              <a:t>‹#›</a:t>
            </a:fld>
            <a:endParaRPr lang="en-US"/>
          </a:p>
        </p:txBody>
      </p:sp>
    </p:spTree>
    <p:extLst>
      <p:ext uri="{BB962C8B-B14F-4D97-AF65-F5344CB8AC3E}">
        <p14:creationId xmlns:p14="http://schemas.microsoft.com/office/powerpoint/2010/main" val="8569094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Agenda slide layout">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20366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6028251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889672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604C6-4164-4C1E-AF12-E26B4B56F3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322B0E-E928-43C9-AB33-B72D2A4359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12E725-F6E0-423E-865D-63D5E6BC9359}"/>
              </a:ext>
            </a:extLst>
          </p:cNvPr>
          <p:cNvSpPr>
            <a:spLocks noGrp="1"/>
          </p:cNvSpPr>
          <p:nvPr>
            <p:ph type="dt" sz="half" idx="10"/>
          </p:nvPr>
        </p:nvSpPr>
        <p:spPr/>
        <p:txBody>
          <a:bodyPr/>
          <a:lstStyle/>
          <a:p>
            <a:fld id="{B9EDB64C-0727-47F9-ACFA-1044F7464E6D}" type="datetimeFigureOut">
              <a:rPr lang="en-US" smtClean="0"/>
              <a:t>2/5/2023</a:t>
            </a:fld>
            <a:endParaRPr lang="en-US"/>
          </a:p>
        </p:txBody>
      </p:sp>
      <p:sp>
        <p:nvSpPr>
          <p:cNvPr id="5" name="Footer Placeholder 4">
            <a:extLst>
              <a:ext uri="{FF2B5EF4-FFF2-40B4-BE49-F238E27FC236}">
                <a16:creationId xmlns:a16="http://schemas.microsoft.com/office/drawing/2014/main" id="{FC862BAA-ABBF-44D1-853A-33501A63F6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12DA2E-73A5-4707-B6BA-3947461D82FC}"/>
              </a:ext>
            </a:extLst>
          </p:cNvPr>
          <p:cNvSpPr>
            <a:spLocks noGrp="1"/>
          </p:cNvSpPr>
          <p:nvPr>
            <p:ph type="sldNum" sz="quarter" idx="12"/>
          </p:nvPr>
        </p:nvSpPr>
        <p:spPr/>
        <p:txBody>
          <a:bodyPr/>
          <a:lstStyle/>
          <a:p>
            <a:fld id="{4E1D704D-90EA-4439-AB03-E17FDD945863}" type="slidenum">
              <a:rPr lang="en-US" smtClean="0"/>
              <a:t>‹#›</a:t>
            </a:fld>
            <a:endParaRPr lang="en-US"/>
          </a:p>
        </p:txBody>
      </p:sp>
    </p:spTree>
    <p:extLst>
      <p:ext uri="{BB962C8B-B14F-4D97-AF65-F5344CB8AC3E}">
        <p14:creationId xmlns:p14="http://schemas.microsoft.com/office/powerpoint/2010/main" val="426289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F6478-32B4-4604-BC98-1EE0D396AB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286CBC5-F186-44B2-819B-A191A36DA8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F677C0-5A35-4007-B551-058CE2056D30}"/>
              </a:ext>
            </a:extLst>
          </p:cNvPr>
          <p:cNvSpPr>
            <a:spLocks noGrp="1"/>
          </p:cNvSpPr>
          <p:nvPr>
            <p:ph type="dt" sz="half" idx="10"/>
          </p:nvPr>
        </p:nvSpPr>
        <p:spPr/>
        <p:txBody>
          <a:bodyPr/>
          <a:lstStyle/>
          <a:p>
            <a:fld id="{B9EDB64C-0727-47F9-ACFA-1044F7464E6D}" type="datetimeFigureOut">
              <a:rPr lang="en-US" smtClean="0"/>
              <a:t>2/5/2023</a:t>
            </a:fld>
            <a:endParaRPr lang="en-US"/>
          </a:p>
        </p:txBody>
      </p:sp>
      <p:sp>
        <p:nvSpPr>
          <p:cNvPr id="5" name="Footer Placeholder 4">
            <a:extLst>
              <a:ext uri="{FF2B5EF4-FFF2-40B4-BE49-F238E27FC236}">
                <a16:creationId xmlns:a16="http://schemas.microsoft.com/office/drawing/2014/main" id="{5BFE5E78-5989-4ABE-86AA-8404A4DBF2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F4FC0D-D7AC-45DA-9835-56C696D7F3E4}"/>
              </a:ext>
            </a:extLst>
          </p:cNvPr>
          <p:cNvSpPr>
            <a:spLocks noGrp="1"/>
          </p:cNvSpPr>
          <p:nvPr>
            <p:ph type="sldNum" sz="quarter" idx="12"/>
          </p:nvPr>
        </p:nvSpPr>
        <p:spPr/>
        <p:txBody>
          <a:bodyPr/>
          <a:lstStyle/>
          <a:p>
            <a:fld id="{4E1D704D-90EA-4439-AB03-E17FDD945863}" type="slidenum">
              <a:rPr lang="en-US" smtClean="0"/>
              <a:t>‹#›</a:t>
            </a:fld>
            <a:endParaRPr lang="en-US"/>
          </a:p>
        </p:txBody>
      </p:sp>
    </p:spTree>
    <p:extLst>
      <p:ext uri="{BB962C8B-B14F-4D97-AF65-F5344CB8AC3E}">
        <p14:creationId xmlns:p14="http://schemas.microsoft.com/office/powerpoint/2010/main" val="1571753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A3E6A-2E24-41EF-95FF-F9416F0334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DD8B8C-98D2-4310-88D0-98D6F5A14E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54517C-891D-45B3-B9F8-EFB697AE51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10D6ED3-13F8-4020-87C7-6A9EDE1399EF}"/>
              </a:ext>
            </a:extLst>
          </p:cNvPr>
          <p:cNvSpPr>
            <a:spLocks noGrp="1"/>
          </p:cNvSpPr>
          <p:nvPr>
            <p:ph type="dt" sz="half" idx="10"/>
          </p:nvPr>
        </p:nvSpPr>
        <p:spPr/>
        <p:txBody>
          <a:bodyPr/>
          <a:lstStyle/>
          <a:p>
            <a:fld id="{B9EDB64C-0727-47F9-ACFA-1044F7464E6D}" type="datetimeFigureOut">
              <a:rPr lang="en-US" smtClean="0"/>
              <a:t>2/5/2023</a:t>
            </a:fld>
            <a:endParaRPr lang="en-US"/>
          </a:p>
        </p:txBody>
      </p:sp>
      <p:sp>
        <p:nvSpPr>
          <p:cNvPr id="6" name="Footer Placeholder 5">
            <a:extLst>
              <a:ext uri="{FF2B5EF4-FFF2-40B4-BE49-F238E27FC236}">
                <a16:creationId xmlns:a16="http://schemas.microsoft.com/office/drawing/2014/main" id="{6A6814CA-564D-4619-B3DE-AEC8AD8F7E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33B481-866D-4EB4-8FA0-B7498FF8182F}"/>
              </a:ext>
            </a:extLst>
          </p:cNvPr>
          <p:cNvSpPr>
            <a:spLocks noGrp="1"/>
          </p:cNvSpPr>
          <p:nvPr>
            <p:ph type="sldNum" sz="quarter" idx="12"/>
          </p:nvPr>
        </p:nvSpPr>
        <p:spPr/>
        <p:txBody>
          <a:bodyPr/>
          <a:lstStyle/>
          <a:p>
            <a:fld id="{4E1D704D-90EA-4439-AB03-E17FDD945863}" type="slidenum">
              <a:rPr lang="en-US" smtClean="0"/>
              <a:t>‹#›</a:t>
            </a:fld>
            <a:endParaRPr lang="en-US"/>
          </a:p>
        </p:txBody>
      </p:sp>
    </p:spTree>
    <p:extLst>
      <p:ext uri="{BB962C8B-B14F-4D97-AF65-F5344CB8AC3E}">
        <p14:creationId xmlns:p14="http://schemas.microsoft.com/office/powerpoint/2010/main" val="2749080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D9307-4669-48B3-ABFC-769ECC12EFD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A89366C-A26F-496E-BBFE-1F910CFA00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CB4F83-0D92-436D-972D-58EB8D09E7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F74A74F-9FE1-469A-A768-8893850E50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8B8E8-3E21-43C0-83E2-2935C2FB43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FB3ACB4-EDD8-4902-8BBD-F7EA01FA5D27}"/>
              </a:ext>
            </a:extLst>
          </p:cNvPr>
          <p:cNvSpPr>
            <a:spLocks noGrp="1"/>
          </p:cNvSpPr>
          <p:nvPr>
            <p:ph type="dt" sz="half" idx="10"/>
          </p:nvPr>
        </p:nvSpPr>
        <p:spPr/>
        <p:txBody>
          <a:bodyPr/>
          <a:lstStyle/>
          <a:p>
            <a:fld id="{B9EDB64C-0727-47F9-ACFA-1044F7464E6D}" type="datetimeFigureOut">
              <a:rPr lang="en-US" smtClean="0"/>
              <a:t>2/5/2023</a:t>
            </a:fld>
            <a:endParaRPr lang="en-US"/>
          </a:p>
        </p:txBody>
      </p:sp>
      <p:sp>
        <p:nvSpPr>
          <p:cNvPr id="8" name="Footer Placeholder 7">
            <a:extLst>
              <a:ext uri="{FF2B5EF4-FFF2-40B4-BE49-F238E27FC236}">
                <a16:creationId xmlns:a16="http://schemas.microsoft.com/office/drawing/2014/main" id="{EEA80E23-60F2-4B5E-A4BC-B5D34A0EC37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248E93-C1D5-4519-AE6B-053AEE1F2CEE}"/>
              </a:ext>
            </a:extLst>
          </p:cNvPr>
          <p:cNvSpPr>
            <a:spLocks noGrp="1"/>
          </p:cNvSpPr>
          <p:nvPr>
            <p:ph type="sldNum" sz="quarter" idx="12"/>
          </p:nvPr>
        </p:nvSpPr>
        <p:spPr/>
        <p:txBody>
          <a:bodyPr/>
          <a:lstStyle/>
          <a:p>
            <a:fld id="{4E1D704D-90EA-4439-AB03-E17FDD945863}" type="slidenum">
              <a:rPr lang="en-US" smtClean="0"/>
              <a:t>‹#›</a:t>
            </a:fld>
            <a:endParaRPr lang="en-US"/>
          </a:p>
        </p:txBody>
      </p:sp>
    </p:spTree>
    <p:extLst>
      <p:ext uri="{BB962C8B-B14F-4D97-AF65-F5344CB8AC3E}">
        <p14:creationId xmlns:p14="http://schemas.microsoft.com/office/powerpoint/2010/main" val="3218522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DDE0E-5585-4E94-81C2-2AA440DEE6E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26C2E6C-019F-4041-BD30-E735D6025C35}"/>
              </a:ext>
            </a:extLst>
          </p:cNvPr>
          <p:cNvSpPr>
            <a:spLocks noGrp="1"/>
          </p:cNvSpPr>
          <p:nvPr>
            <p:ph type="dt" sz="half" idx="10"/>
          </p:nvPr>
        </p:nvSpPr>
        <p:spPr/>
        <p:txBody>
          <a:bodyPr/>
          <a:lstStyle/>
          <a:p>
            <a:fld id="{B9EDB64C-0727-47F9-ACFA-1044F7464E6D}" type="datetimeFigureOut">
              <a:rPr lang="en-US" smtClean="0"/>
              <a:t>2/5/2023</a:t>
            </a:fld>
            <a:endParaRPr lang="en-US"/>
          </a:p>
        </p:txBody>
      </p:sp>
      <p:sp>
        <p:nvSpPr>
          <p:cNvPr id="4" name="Footer Placeholder 3">
            <a:extLst>
              <a:ext uri="{FF2B5EF4-FFF2-40B4-BE49-F238E27FC236}">
                <a16:creationId xmlns:a16="http://schemas.microsoft.com/office/drawing/2014/main" id="{15E335C8-3C3B-4DD1-A8B6-2DE3F90B5BA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49F7354-DC1B-4A0C-B8E5-9155C00F1B7E}"/>
              </a:ext>
            </a:extLst>
          </p:cNvPr>
          <p:cNvSpPr>
            <a:spLocks noGrp="1"/>
          </p:cNvSpPr>
          <p:nvPr>
            <p:ph type="sldNum" sz="quarter" idx="12"/>
          </p:nvPr>
        </p:nvSpPr>
        <p:spPr/>
        <p:txBody>
          <a:bodyPr/>
          <a:lstStyle/>
          <a:p>
            <a:fld id="{4E1D704D-90EA-4439-AB03-E17FDD945863}" type="slidenum">
              <a:rPr lang="en-US" smtClean="0"/>
              <a:t>‹#›</a:t>
            </a:fld>
            <a:endParaRPr lang="en-US"/>
          </a:p>
        </p:txBody>
      </p:sp>
    </p:spTree>
    <p:extLst>
      <p:ext uri="{BB962C8B-B14F-4D97-AF65-F5344CB8AC3E}">
        <p14:creationId xmlns:p14="http://schemas.microsoft.com/office/powerpoint/2010/main" val="943149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5165E5-5FBE-41E0-A9A1-9648A045A980}"/>
              </a:ext>
            </a:extLst>
          </p:cNvPr>
          <p:cNvSpPr>
            <a:spLocks noGrp="1"/>
          </p:cNvSpPr>
          <p:nvPr>
            <p:ph type="dt" sz="half" idx="10"/>
          </p:nvPr>
        </p:nvSpPr>
        <p:spPr/>
        <p:txBody>
          <a:bodyPr/>
          <a:lstStyle/>
          <a:p>
            <a:fld id="{B9EDB64C-0727-47F9-ACFA-1044F7464E6D}" type="datetimeFigureOut">
              <a:rPr lang="en-US" smtClean="0"/>
              <a:t>2/5/2023</a:t>
            </a:fld>
            <a:endParaRPr lang="en-US"/>
          </a:p>
        </p:txBody>
      </p:sp>
      <p:sp>
        <p:nvSpPr>
          <p:cNvPr id="3" name="Footer Placeholder 2">
            <a:extLst>
              <a:ext uri="{FF2B5EF4-FFF2-40B4-BE49-F238E27FC236}">
                <a16:creationId xmlns:a16="http://schemas.microsoft.com/office/drawing/2014/main" id="{7F33A621-CDE9-4DF5-89A6-32644B3F54A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CEFC56D-2652-4D17-A816-7B6F9C232874}"/>
              </a:ext>
            </a:extLst>
          </p:cNvPr>
          <p:cNvSpPr>
            <a:spLocks noGrp="1"/>
          </p:cNvSpPr>
          <p:nvPr>
            <p:ph type="sldNum" sz="quarter" idx="12"/>
          </p:nvPr>
        </p:nvSpPr>
        <p:spPr/>
        <p:txBody>
          <a:bodyPr/>
          <a:lstStyle/>
          <a:p>
            <a:fld id="{4E1D704D-90EA-4439-AB03-E17FDD945863}" type="slidenum">
              <a:rPr lang="en-US" smtClean="0"/>
              <a:t>‹#›</a:t>
            </a:fld>
            <a:endParaRPr lang="en-US"/>
          </a:p>
        </p:txBody>
      </p:sp>
    </p:spTree>
    <p:extLst>
      <p:ext uri="{BB962C8B-B14F-4D97-AF65-F5344CB8AC3E}">
        <p14:creationId xmlns:p14="http://schemas.microsoft.com/office/powerpoint/2010/main" val="3812352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048BC-E3A3-4A76-A1F4-FA27163CE4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B9B7D2C-619B-480B-8BFB-DAF48DCCBF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396B61-DE63-46B9-B6FE-CFFA1AB5D6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0FCF93-A0A3-43CA-98AC-264502A29ACF}"/>
              </a:ext>
            </a:extLst>
          </p:cNvPr>
          <p:cNvSpPr>
            <a:spLocks noGrp="1"/>
          </p:cNvSpPr>
          <p:nvPr>
            <p:ph type="dt" sz="half" idx="10"/>
          </p:nvPr>
        </p:nvSpPr>
        <p:spPr/>
        <p:txBody>
          <a:bodyPr/>
          <a:lstStyle/>
          <a:p>
            <a:fld id="{B9EDB64C-0727-47F9-ACFA-1044F7464E6D}" type="datetimeFigureOut">
              <a:rPr lang="en-US" smtClean="0"/>
              <a:t>2/5/2023</a:t>
            </a:fld>
            <a:endParaRPr lang="en-US"/>
          </a:p>
        </p:txBody>
      </p:sp>
      <p:sp>
        <p:nvSpPr>
          <p:cNvPr id="6" name="Footer Placeholder 5">
            <a:extLst>
              <a:ext uri="{FF2B5EF4-FFF2-40B4-BE49-F238E27FC236}">
                <a16:creationId xmlns:a16="http://schemas.microsoft.com/office/drawing/2014/main" id="{1254C53F-16E8-4D5F-9C7C-B6ACB4507A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FFEF36-82C4-4CF9-A5FC-FFA9CB0006FD}"/>
              </a:ext>
            </a:extLst>
          </p:cNvPr>
          <p:cNvSpPr>
            <a:spLocks noGrp="1"/>
          </p:cNvSpPr>
          <p:nvPr>
            <p:ph type="sldNum" sz="quarter" idx="12"/>
          </p:nvPr>
        </p:nvSpPr>
        <p:spPr/>
        <p:txBody>
          <a:bodyPr/>
          <a:lstStyle/>
          <a:p>
            <a:fld id="{4E1D704D-90EA-4439-AB03-E17FDD945863}" type="slidenum">
              <a:rPr lang="en-US" smtClean="0"/>
              <a:t>‹#›</a:t>
            </a:fld>
            <a:endParaRPr lang="en-US"/>
          </a:p>
        </p:txBody>
      </p:sp>
    </p:spTree>
    <p:extLst>
      <p:ext uri="{BB962C8B-B14F-4D97-AF65-F5344CB8AC3E}">
        <p14:creationId xmlns:p14="http://schemas.microsoft.com/office/powerpoint/2010/main" val="218471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E94BB-E2A8-4997-8FB3-30A994D8A0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A1E432E-B34A-4695-8423-6314B5BC97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903BC6-BF81-4AF6-AC18-FED72C0BB8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C79FBD-F6B7-4F38-B293-B3D3DDC50341}"/>
              </a:ext>
            </a:extLst>
          </p:cNvPr>
          <p:cNvSpPr>
            <a:spLocks noGrp="1"/>
          </p:cNvSpPr>
          <p:nvPr>
            <p:ph type="dt" sz="half" idx="10"/>
          </p:nvPr>
        </p:nvSpPr>
        <p:spPr/>
        <p:txBody>
          <a:bodyPr/>
          <a:lstStyle/>
          <a:p>
            <a:fld id="{B9EDB64C-0727-47F9-ACFA-1044F7464E6D}" type="datetimeFigureOut">
              <a:rPr lang="en-US" smtClean="0"/>
              <a:t>2/5/2023</a:t>
            </a:fld>
            <a:endParaRPr lang="en-US"/>
          </a:p>
        </p:txBody>
      </p:sp>
      <p:sp>
        <p:nvSpPr>
          <p:cNvPr id="6" name="Footer Placeholder 5">
            <a:extLst>
              <a:ext uri="{FF2B5EF4-FFF2-40B4-BE49-F238E27FC236}">
                <a16:creationId xmlns:a16="http://schemas.microsoft.com/office/drawing/2014/main" id="{F9D0D67E-1EE0-4EBF-A577-FA504D0C6A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265B21-97F0-4379-BF3D-91F684CB1EAD}"/>
              </a:ext>
            </a:extLst>
          </p:cNvPr>
          <p:cNvSpPr>
            <a:spLocks noGrp="1"/>
          </p:cNvSpPr>
          <p:nvPr>
            <p:ph type="sldNum" sz="quarter" idx="12"/>
          </p:nvPr>
        </p:nvSpPr>
        <p:spPr/>
        <p:txBody>
          <a:bodyPr/>
          <a:lstStyle/>
          <a:p>
            <a:fld id="{4E1D704D-90EA-4439-AB03-E17FDD945863}" type="slidenum">
              <a:rPr lang="en-US" smtClean="0"/>
              <a:t>‹#›</a:t>
            </a:fld>
            <a:endParaRPr lang="en-US"/>
          </a:p>
        </p:txBody>
      </p:sp>
    </p:spTree>
    <p:extLst>
      <p:ext uri="{BB962C8B-B14F-4D97-AF65-F5344CB8AC3E}">
        <p14:creationId xmlns:p14="http://schemas.microsoft.com/office/powerpoint/2010/main" val="3191523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0D3035-240A-487C-9507-4FC984F528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DC6D35D-789C-471E-A8A5-0A33D2642C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4C19C7-5C81-4854-96AC-3427A35108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EDB64C-0727-47F9-ACFA-1044F7464E6D}" type="datetimeFigureOut">
              <a:rPr lang="en-US" smtClean="0"/>
              <a:t>2/5/2023</a:t>
            </a:fld>
            <a:endParaRPr lang="en-US"/>
          </a:p>
        </p:txBody>
      </p:sp>
      <p:sp>
        <p:nvSpPr>
          <p:cNvPr id="5" name="Footer Placeholder 4">
            <a:extLst>
              <a:ext uri="{FF2B5EF4-FFF2-40B4-BE49-F238E27FC236}">
                <a16:creationId xmlns:a16="http://schemas.microsoft.com/office/drawing/2014/main" id="{BD4F783D-6D07-4F42-B346-AA74150B57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7C58C58-3D3D-415D-89D2-71AEC27A51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1D704D-90EA-4439-AB03-E17FDD945863}" type="slidenum">
              <a:rPr lang="en-US" smtClean="0"/>
              <a:t>‹#›</a:t>
            </a:fld>
            <a:endParaRPr lang="en-US"/>
          </a:p>
        </p:txBody>
      </p:sp>
    </p:spTree>
    <p:extLst>
      <p:ext uri="{BB962C8B-B14F-4D97-AF65-F5344CB8AC3E}">
        <p14:creationId xmlns:p14="http://schemas.microsoft.com/office/powerpoint/2010/main" val="2393690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2" name="Picture 51">
            <a:extLst>
              <a:ext uri="{FF2B5EF4-FFF2-40B4-BE49-F238E27FC236}">
                <a16:creationId xmlns:a16="http://schemas.microsoft.com/office/drawing/2014/main" id="{CC9F53B1-C9F9-4514-9CF3-469BF2BE24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9496" y="250127"/>
            <a:ext cx="3036376" cy="6125197"/>
          </a:xfrm>
          <a:prstGeom prst="rect">
            <a:avLst/>
          </a:prstGeom>
        </p:spPr>
      </p:pic>
      <p:sp>
        <p:nvSpPr>
          <p:cNvPr id="21" name="TextBox 20">
            <a:extLst>
              <a:ext uri="{FF2B5EF4-FFF2-40B4-BE49-F238E27FC236}">
                <a16:creationId xmlns:a16="http://schemas.microsoft.com/office/drawing/2014/main" id="{F9826826-23A2-4A3E-BF3C-0734717CD411}"/>
              </a:ext>
            </a:extLst>
          </p:cNvPr>
          <p:cNvSpPr txBox="1"/>
          <p:nvPr/>
        </p:nvSpPr>
        <p:spPr>
          <a:xfrm>
            <a:off x="-4457391" y="725108"/>
            <a:ext cx="12350667" cy="461665"/>
          </a:xfrm>
          <a:prstGeom prst="rect">
            <a:avLst/>
          </a:prstGeom>
          <a:noFill/>
        </p:spPr>
        <p:txBody>
          <a:bodyPr wrap="square" rtlCol="0">
            <a:spAutoFit/>
          </a:bodyPr>
          <a:lstStyle/>
          <a:p>
            <a:pPr algn="ctr"/>
            <a:r>
              <a:rPr lang="en-IN" altLang="ko-KR" sz="2400" b="1" dirty="0">
                <a:solidFill>
                  <a:schemeClr val="tx1">
                    <a:lumMod val="85000"/>
                    <a:lumOff val="15000"/>
                  </a:schemeClr>
                </a:solidFill>
                <a:cs typeface="Arial" pitchFamily="34" charset="0"/>
              </a:rPr>
              <a:t>TEAM C.O.D.E</a:t>
            </a:r>
            <a:endParaRPr lang="ko-KR" altLang="en-US" sz="2400" b="1" dirty="0">
              <a:solidFill>
                <a:schemeClr val="tx1">
                  <a:lumMod val="85000"/>
                  <a:lumOff val="15000"/>
                </a:schemeClr>
              </a:solidFill>
              <a:cs typeface="Arial" pitchFamily="34" charset="0"/>
            </a:endParaRPr>
          </a:p>
        </p:txBody>
      </p:sp>
      <p:sp>
        <p:nvSpPr>
          <p:cNvPr id="23" name="TextBox 22">
            <a:extLst>
              <a:ext uri="{FF2B5EF4-FFF2-40B4-BE49-F238E27FC236}">
                <a16:creationId xmlns:a16="http://schemas.microsoft.com/office/drawing/2014/main" id="{ED05E403-8759-49EA-BDF3-78946E15455E}"/>
              </a:ext>
            </a:extLst>
          </p:cNvPr>
          <p:cNvSpPr txBox="1"/>
          <p:nvPr/>
        </p:nvSpPr>
        <p:spPr>
          <a:xfrm>
            <a:off x="-3714093" y="4363430"/>
            <a:ext cx="12192000" cy="954107"/>
          </a:xfrm>
          <a:prstGeom prst="rect">
            <a:avLst/>
          </a:prstGeom>
          <a:noFill/>
        </p:spPr>
        <p:txBody>
          <a:bodyPr wrap="square" rtlCol="0" anchor="ctr">
            <a:spAutoFit/>
          </a:bodyPr>
          <a:lstStyle/>
          <a:p>
            <a:pPr algn="ctr"/>
            <a:r>
              <a:rPr lang="en-US" altLang="ko-KR" sz="2800" b="1" dirty="0">
                <a:solidFill>
                  <a:schemeClr val="tx1">
                    <a:lumMod val="85000"/>
                    <a:lumOff val="15000"/>
                  </a:schemeClr>
                </a:solidFill>
                <a:latin typeface="Arial Black" panose="020B0A04020102020204" pitchFamily="34" charset="0"/>
                <a:cs typeface="Arial" pitchFamily="34" charset="0"/>
              </a:rPr>
              <a:t>Problem</a:t>
            </a:r>
          </a:p>
          <a:p>
            <a:pPr algn="ctr"/>
            <a:r>
              <a:rPr lang="en-US" altLang="ko-KR" sz="2800" b="1" dirty="0">
                <a:solidFill>
                  <a:schemeClr val="tx1">
                    <a:lumMod val="85000"/>
                    <a:lumOff val="15000"/>
                  </a:schemeClr>
                </a:solidFill>
                <a:latin typeface="Arial Black" panose="020B0A04020102020204" pitchFamily="34" charset="0"/>
                <a:cs typeface="Arial" pitchFamily="34" charset="0"/>
              </a:rPr>
              <a:t>Statement</a:t>
            </a:r>
            <a:endParaRPr lang="ko-KR" altLang="en-US" sz="2800" b="1" dirty="0">
              <a:solidFill>
                <a:schemeClr val="tx1">
                  <a:lumMod val="85000"/>
                  <a:lumOff val="15000"/>
                </a:schemeClr>
              </a:solidFill>
              <a:latin typeface="Arial Black" panose="020B0A04020102020204" pitchFamily="34" charset="0"/>
              <a:cs typeface="Arial" pitchFamily="34" charset="0"/>
            </a:endParaRPr>
          </a:p>
        </p:txBody>
      </p:sp>
      <p:sp>
        <p:nvSpPr>
          <p:cNvPr id="24" name="Rounded Rectangle 7">
            <a:extLst>
              <a:ext uri="{FF2B5EF4-FFF2-40B4-BE49-F238E27FC236}">
                <a16:creationId xmlns:a16="http://schemas.microsoft.com/office/drawing/2014/main" id="{FCD544C5-0004-4FCD-9B56-7F152DF62374}"/>
              </a:ext>
            </a:extLst>
          </p:cNvPr>
          <p:cNvSpPr/>
          <p:nvPr/>
        </p:nvSpPr>
        <p:spPr>
          <a:xfrm>
            <a:off x="691994" y="4363430"/>
            <a:ext cx="3379825" cy="1033908"/>
          </a:xfrm>
          <a:prstGeom prst="roundRect">
            <a:avLst>
              <a:gd name="adj" fmla="val 50000"/>
            </a:avLst>
          </a:prstGeom>
          <a:solidFill>
            <a:schemeClr val="bg1">
              <a:alpha val="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3" name="Group 2">
            <a:extLst>
              <a:ext uri="{FF2B5EF4-FFF2-40B4-BE49-F238E27FC236}">
                <a16:creationId xmlns:a16="http://schemas.microsoft.com/office/drawing/2014/main" id="{8534E9E0-D4B3-4073-9DD1-B03C6A177A6B}"/>
              </a:ext>
            </a:extLst>
          </p:cNvPr>
          <p:cNvGrpSpPr/>
          <p:nvPr/>
        </p:nvGrpSpPr>
        <p:grpSpPr>
          <a:xfrm>
            <a:off x="783212" y="1653251"/>
            <a:ext cx="9217892" cy="1571802"/>
            <a:chOff x="783212" y="1724723"/>
            <a:chExt cx="9217892" cy="1571802"/>
          </a:xfrm>
        </p:grpSpPr>
        <p:pic>
          <p:nvPicPr>
            <p:cNvPr id="8" name="Picture 7">
              <a:extLst>
                <a:ext uri="{FF2B5EF4-FFF2-40B4-BE49-F238E27FC236}">
                  <a16:creationId xmlns:a16="http://schemas.microsoft.com/office/drawing/2014/main" id="{4C58BCFF-CCCB-4B01-85FD-FE157A3BB1EF}"/>
                </a:ext>
              </a:extLst>
            </p:cNvPr>
            <p:cNvPicPr>
              <a:picLocks noChangeAspect="1"/>
            </p:cNvPicPr>
            <p:nvPr/>
          </p:nvPicPr>
          <p:blipFill rotWithShape="1">
            <a:blip r:embed="rId3">
              <a:extLst>
                <a:ext uri="{28A0092B-C50C-407E-A947-70E740481C1C}">
                  <a14:useLocalDpi xmlns:a14="http://schemas.microsoft.com/office/drawing/2010/main" val="0"/>
                </a:ext>
              </a:extLst>
            </a:blip>
            <a:srcRect l="59808" t="37088" r="24543" b="32299"/>
            <a:stretch/>
          </p:blipFill>
          <p:spPr>
            <a:xfrm>
              <a:off x="3139815" y="1835976"/>
              <a:ext cx="1056070" cy="1460549"/>
            </a:xfrm>
            <a:prstGeom prst="rect">
              <a:avLst/>
            </a:prstGeom>
          </p:spPr>
        </p:pic>
        <p:pic>
          <p:nvPicPr>
            <p:cNvPr id="6" name="Picture 5">
              <a:extLst>
                <a:ext uri="{FF2B5EF4-FFF2-40B4-BE49-F238E27FC236}">
                  <a16:creationId xmlns:a16="http://schemas.microsoft.com/office/drawing/2014/main" id="{22FD5F8A-55A2-4F73-A76C-30516A1EBDDD}"/>
                </a:ext>
              </a:extLst>
            </p:cNvPr>
            <p:cNvPicPr>
              <a:picLocks noChangeAspect="1"/>
            </p:cNvPicPr>
            <p:nvPr/>
          </p:nvPicPr>
          <p:blipFill rotWithShape="1">
            <a:blip r:embed="rId4">
              <a:extLst>
                <a:ext uri="{28A0092B-C50C-407E-A947-70E740481C1C}">
                  <a14:useLocalDpi xmlns:a14="http://schemas.microsoft.com/office/drawing/2010/main" val="0"/>
                </a:ext>
              </a:extLst>
            </a:blip>
            <a:srcRect l="25014" t="55049" r="40193" b="36833"/>
            <a:stretch/>
          </p:blipFill>
          <p:spPr>
            <a:xfrm>
              <a:off x="783212" y="2703625"/>
              <a:ext cx="2356603" cy="388734"/>
            </a:xfrm>
            <a:prstGeom prst="rect">
              <a:avLst/>
            </a:prstGeom>
          </p:spPr>
        </p:pic>
        <p:sp>
          <p:nvSpPr>
            <p:cNvPr id="25" name="TextBox 24">
              <a:extLst>
                <a:ext uri="{FF2B5EF4-FFF2-40B4-BE49-F238E27FC236}">
                  <a16:creationId xmlns:a16="http://schemas.microsoft.com/office/drawing/2014/main" id="{D4E0D844-ECFC-4AC1-A958-F72FE8E42842}"/>
                </a:ext>
              </a:extLst>
            </p:cNvPr>
            <p:cNvSpPr txBox="1"/>
            <p:nvPr/>
          </p:nvSpPr>
          <p:spPr>
            <a:xfrm>
              <a:off x="783212" y="1724723"/>
              <a:ext cx="9217892" cy="1107996"/>
            </a:xfrm>
            <a:prstGeom prst="rect">
              <a:avLst/>
            </a:prstGeom>
            <a:noFill/>
          </p:spPr>
          <p:txBody>
            <a:bodyPr wrap="square">
              <a:spAutoFit/>
            </a:bodyPr>
            <a:lstStyle/>
            <a:p>
              <a:r>
                <a:rPr lang="en-US" sz="6600" b="1" dirty="0">
                  <a:latin typeface="Arial Black" panose="020B0A04020102020204" pitchFamily="34" charset="0"/>
                </a:rPr>
                <a:t>book</a:t>
              </a:r>
            </a:p>
          </p:txBody>
        </p:sp>
      </p:grpSp>
      <p:sp>
        <p:nvSpPr>
          <p:cNvPr id="26" name="TextBox 25">
            <a:extLst>
              <a:ext uri="{FF2B5EF4-FFF2-40B4-BE49-F238E27FC236}">
                <a16:creationId xmlns:a16="http://schemas.microsoft.com/office/drawing/2014/main" id="{4E6EA890-0C70-4C96-882D-4CAF548B434E}"/>
              </a:ext>
            </a:extLst>
          </p:cNvPr>
          <p:cNvSpPr txBox="1"/>
          <p:nvPr/>
        </p:nvSpPr>
        <p:spPr>
          <a:xfrm>
            <a:off x="-4678531" y="363975"/>
            <a:ext cx="12350667" cy="461665"/>
          </a:xfrm>
          <a:prstGeom prst="rect">
            <a:avLst/>
          </a:prstGeom>
          <a:noFill/>
        </p:spPr>
        <p:txBody>
          <a:bodyPr wrap="square" rtlCol="0">
            <a:spAutoFit/>
          </a:bodyPr>
          <a:lstStyle/>
          <a:p>
            <a:pPr algn="ctr"/>
            <a:r>
              <a:rPr lang="en-IN" altLang="ko-KR" sz="2400" b="1" dirty="0">
                <a:solidFill>
                  <a:schemeClr val="tx1">
                    <a:lumMod val="85000"/>
                    <a:lumOff val="15000"/>
                  </a:schemeClr>
                </a:solidFill>
                <a:cs typeface="Arial" pitchFamily="34" charset="0"/>
              </a:rPr>
              <a:t>ID ICH035</a:t>
            </a:r>
            <a:endParaRPr lang="ko-KR" altLang="en-US" sz="2400" b="1" dirty="0">
              <a:solidFill>
                <a:schemeClr val="tx1">
                  <a:lumMod val="85000"/>
                  <a:lumOff val="15000"/>
                </a:schemeClr>
              </a:solidFill>
              <a:cs typeface="Arial" pitchFamily="34" charset="0"/>
            </a:endParaRPr>
          </a:p>
        </p:txBody>
      </p:sp>
      <p:pic>
        <p:nvPicPr>
          <p:cNvPr id="7" name="Picture 6">
            <a:extLst>
              <a:ext uri="{FF2B5EF4-FFF2-40B4-BE49-F238E27FC236}">
                <a16:creationId xmlns:a16="http://schemas.microsoft.com/office/drawing/2014/main" id="{E73CF84B-F712-4EBB-BDC0-7B1F94470EDE}"/>
              </a:ext>
            </a:extLst>
          </p:cNvPr>
          <p:cNvPicPr>
            <a:picLocks noChangeAspect="1"/>
          </p:cNvPicPr>
          <p:nvPr/>
        </p:nvPicPr>
        <p:blipFill>
          <a:blip r:embed="rId5"/>
          <a:stretch>
            <a:fillRect/>
          </a:stretch>
        </p:blipFill>
        <p:spPr>
          <a:xfrm>
            <a:off x="9049680" y="2703625"/>
            <a:ext cx="1720390" cy="793026"/>
          </a:xfrm>
          <a:prstGeom prst="rect">
            <a:avLst/>
          </a:prstGeom>
        </p:spPr>
      </p:pic>
    </p:spTree>
    <p:extLst>
      <p:ext uri="{BB962C8B-B14F-4D97-AF65-F5344CB8AC3E}">
        <p14:creationId xmlns:p14="http://schemas.microsoft.com/office/powerpoint/2010/main" val="899384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38">
            <a:extLst>
              <a:ext uri="{FF2B5EF4-FFF2-40B4-BE49-F238E27FC236}">
                <a16:creationId xmlns:a16="http://schemas.microsoft.com/office/drawing/2014/main" id="{B85D85D4-BF24-4AAB-B11C-68487D1C1A40}"/>
              </a:ext>
            </a:extLst>
          </p:cNvPr>
          <p:cNvSpPr txBox="1"/>
          <p:nvPr/>
        </p:nvSpPr>
        <p:spPr>
          <a:xfrm>
            <a:off x="135320" y="1452701"/>
            <a:ext cx="11581760"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t>The global online on-demand home services market size was estimated at USD 3.71 billion in 2021 and is expected to expand at a compound annual growth rate (CAGR) of 16.7% from 2022 to 2030.</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The worldwide requirement for these types of facilities is rising owing to the ease of accessibility and convenience provided by these facilities.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Our platform aims to link consumers with service providers and manage payment and billing transactions, which makes the payment process easier for customers. The rising number of advertising and marketing campaigns is a trend that will contribute to market growth.</a:t>
            </a:r>
            <a:endParaRPr lang="ko-KR" altLang="en-US" sz="3200" b="1" dirty="0">
              <a:cs typeface="Arial" pitchFamily="34" charset="0"/>
            </a:endParaRPr>
          </a:p>
        </p:txBody>
      </p:sp>
      <p:pic>
        <p:nvPicPr>
          <p:cNvPr id="3" name="Picture 2">
            <a:extLst>
              <a:ext uri="{FF2B5EF4-FFF2-40B4-BE49-F238E27FC236}">
                <a16:creationId xmlns:a16="http://schemas.microsoft.com/office/drawing/2014/main" id="{81C1F79F-C2FF-4BBA-82E2-C122CFB01AB6}"/>
              </a:ext>
            </a:extLst>
          </p:cNvPr>
          <p:cNvPicPr>
            <a:picLocks noChangeAspect="1"/>
          </p:cNvPicPr>
          <p:nvPr/>
        </p:nvPicPr>
        <p:blipFill>
          <a:blip r:embed="rId2"/>
          <a:stretch>
            <a:fillRect/>
          </a:stretch>
        </p:blipFill>
        <p:spPr>
          <a:xfrm>
            <a:off x="379012" y="127787"/>
            <a:ext cx="2435210" cy="1122528"/>
          </a:xfrm>
          <a:prstGeom prst="rect">
            <a:avLst/>
          </a:prstGeom>
        </p:spPr>
      </p:pic>
    </p:spTree>
    <p:extLst>
      <p:ext uri="{BB962C8B-B14F-4D97-AF65-F5344CB8AC3E}">
        <p14:creationId xmlns:p14="http://schemas.microsoft.com/office/powerpoint/2010/main" val="2737942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B85F3A-0D98-4AE5-8CED-AA4A4CF82188}"/>
              </a:ext>
            </a:extLst>
          </p:cNvPr>
          <p:cNvSpPr>
            <a:spLocks noGrp="1"/>
          </p:cNvSpPr>
          <p:nvPr>
            <p:ph type="body" sz="quarter" idx="10"/>
          </p:nvPr>
        </p:nvSpPr>
        <p:spPr>
          <a:xfrm>
            <a:off x="-3321062" y="355820"/>
            <a:ext cx="11308490" cy="483926"/>
          </a:xfrm>
        </p:spPr>
        <p:txBody>
          <a:bodyPr>
            <a:normAutofit fontScale="62500" lnSpcReduction="20000"/>
          </a:bodyPr>
          <a:lstStyle/>
          <a:p>
            <a:r>
              <a:rPr lang="en-US" dirty="0"/>
              <a:t>Why </a:t>
            </a:r>
            <a:r>
              <a:rPr lang="en-US" b="1" dirty="0"/>
              <a:t>Book-it-services</a:t>
            </a:r>
            <a:r>
              <a:rPr lang="en-US" dirty="0"/>
              <a:t>?</a:t>
            </a:r>
          </a:p>
        </p:txBody>
      </p:sp>
      <p:cxnSp>
        <p:nvCxnSpPr>
          <p:cNvPr id="14" name="Straight Connector 13">
            <a:extLst>
              <a:ext uri="{FF2B5EF4-FFF2-40B4-BE49-F238E27FC236}">
                <a16:creationId xmlns:a16="http://schemas.microsoft.com/office/drawing/2014/main" id="{FBE2F466-2870-48BB-BCBC-BD5C2BFF53D5}"/>
              </a:ext>
            </a:extLst>
          </p:cNvPr>
          <p:cNvCxnSpPr>
            <a:cxnSpLocks/>
            <a:stCxn id="16" idx="6"/>
            <a:endCxn id="31" idx="2"/>
          </p:cNvCxnSpPr>
          <p:nvPr/>
        </p:nvCxnSpPr>
        <p:spPr>
          <a:xfrm>
            <a:off x="2000291" y="3923741"/>
            <a:ext cx="8285552" cy="0"/>
          </a:xfrm>
          <a:prstGeom prst="line">
            <a:avLst/>
          </a:prstGeom>
          <a:ln w="25400">
            <a:solidFill>
              <a:schemeClr val="tx1">
                <a:lumMod val="50000"/>
                <a:lumOff val="50000"/>
              </a:schemeClr>
            </a:solidFill>
            <a:headEnd type="none"/>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E98610C6-B446-464F-B3BC-46BAC86EC757}"/>
              </a:ext>
            </a:extLst>
          </p:cNvPr>
          <p:cNvGrpSpPr/>
          <p:nvPr/>
        </p:nvGrpSpPr>
        <p:grpSpPr>
          <a:xfrm>
            <a:off x="1712259" y="3779725"/>
            <a:ext cx="288032" cy="288032"/>
            <a:chOff x="611560" y="2851238"/>
            <a:chExt cx="288032" cy="288032"/>
          </a:xfrm>
          <a:solidFill>
            <a:schemeClr val="bg1"/>
          </a:solidFill>
        </p:grpSpPr>
        <p:sp>
          <p:nvSpPr>
            <p:cNvPr id="16" name="Oval 15">
              <a:extLst>
                <a:ext uri="{FF2B5EF4-FFF2-40B4-BE49-F238E27FC236}">
                  <a16:creationId xmlns:a16="http://schemas.microsoft.com/office/drawing/2014/main" id="{05AB9494-9E62-4820-95BA-E4F727FCE2D4}"/>
                </a:ext>
              </a:extLst>
            </p:cNvPr>
            <p:cNvSpPr/>
            <p:nvPr/>
          </p:nvSpPr>
          <p:spPr>
            <a:xfrm>
              <a:off x="611560" y="2851238"/>
              <a:ext cx="288032" cy="288032"/>
            </a:xfrm>
            <a:prstGeom prst="ellipse">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lumMod val="75000"/>
                    <a:lumOff val="25000"/>
                  </a:schemeClr>
                </a:solidFill>
              </a:endParaRPr>
            </a:p>
          </p:txBody>
        </p:sp>
        <p:sp>
          <p:nvSpPr>
            <p:cNvPr id="17" name="Oval 16">
              <a:extLst>
                <a:ext uri="{FF2B5EF4-FFF2-40B4-BE49-F238E27FC236}">
                  <a16:creationId xmlns:a16="http://schemas.microsoft.com/office/drawing/2014/main" id="{173E9F4B-0B57-4C49-87E0-84D6DA35BE5E}"/>
                </a:ext>
              </a:extLst>
            </p:cNvPr>
            <p:cNvSpPr/>
            <p:nvPr/>
          </p:nvSpPr>
          <p:spPr>
            <a:xfrm>
              <a:off x="683568" y="2923246"/>
              <a:ext cx="144016" cy="14401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lumMod val="75000"/>
                    <a:lumOff val="25000"/>
                  </a:schemeClr>
                </a:solidFill>
              </a:endParaRPr>
            </a:p>
          </p:txBody>
        </p:sp>
      </p:grpSp>
      <p:grpSp>
        <p:nvGrpSpPr>
          <p:cNvPr id="18" name="Group 17">
            <a:extLst>
              <a:ext uri="{FF2B5EF4-FFF2-40B4-BE49-F238E27FC236}">
                <a16:creationId xmlns:a16="http://schemas.microsoft.com/office/drawing/2014/main" id="{213CCA8E-2B00-4397-9F37-5C8CB45EF49D}"/>
              </a:ext>
            </a:extLst>
          </p:cNvPr>
          <p:cNvGrpSpPr/>
          <p:nvPr/>
        </p:nvGrpSpPr>
        <p:grpSpPr>
          <a:xfrm>
            <a:off x="5963047" y="3768571"/>
            <a:ext cx="288032" cy="288032"/>
            <a:chOff x="611560" y="2851238"/>
            <a:chExt cx="288032" cy="288032"/>
          </a:xfrm>
          <a:solidFill>
            <a:schemeClr val="bg1"/>
          </a:solidFill>
        </p:grpSpPr>
        <p:sp>
          <p:nvSpPr>
            <p:cNvPr id="19" name="Oval 18">
              <a:extLst>
                <a:ext uri="{FF2B5EF4-FFF2-40B4-BE49-F238E27FC236}">
                  <a16:creationId xmlns:a16="http://schemas.microsoft.com/office/drawing/2014/main" id="{096FBC08-5AF7-402E-AB21-23E6D5FAA95C}"/>
                </a:ext>
              </a:extLst>
            </p:cNvPr>
            <p:cNvSpPr/>
            <p:nvPr/>
          </p:nvSpPr>
          <p:spPr>
            <a:xfrm>
              <a:off x="611560" y="2851238"/>
              <a:ext cx="288032" cy="288032"/>
            </a:xfrm>
            <a:prstGeom prst="ellipse">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lumMod val="75000"/>
                    <a:lumOff val="25000"/>
                  </a:schemeClr>
                </a:solidFill>
              </a:endParaRPr>
            </a:p>
          </p:txBody>
        </p:sp>
        <p:sp>
          <p:nvSpPr>
            <p:cNvPr id="20" name="Oval 19">
              <a:extLst>
                <a:ext uri="{FF2B5EF4-FFF2-40B4-BE49-F238E27FC236}">
                  <a16:creationId xmlns:a16="http://schemas.microsoft.com/office/drawing/2014/main" id="{AD5B2D21-2D83-477D-AFA7-418D7ABB9FC5}"/>
                </a:ext>
              </a:extLst>
            </p:cNvPr>
            <p:cNvSpPr/>
            <p:nvPr/>
          </p:nvSpPr>
          <p:spPr>
            <a:xfrm>
              <a:off x="683568" y="2923246"/>
              <a:ext cx="144016" cy="14401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lumMod val="75000"/>
                    <a:lumOff val="25000"/>
                  </a:schemeClr>
                </a:solidFill>
              </a:endParaRPr>
            </a:p>
          </p:txBody>
        </p:sp>
      </p:grpSp>
      <p:grpSp>
        <p:nvGrpSpPr>
          <p:cNvPr id="21" name="Group 20">
            <a:extLst>
              <a:ext uri="{FF2B5EF4-FFF2-40B4-BE49-F238E27FC236}">
                <a16:creationId xmlns:a16="http://schemas.microsoft.com/office/drawing/2014/main" id="{7B359A54-5BB4-4970-B0C2-F5E3D9D98D95}"/>
              </a:ext>
            </a:extLst>
          </p:cNvPr>
          <p:cNvGrpSpPr/>
          <p:nvPr/>
        </p:nvGrpSpPr>
        <p:grpSpPr>
          <a:xfrm>
            <a:off x="8088441" y="3768572"/>
            <a:ext cx="288032" cy="288032"/>
            <a:chOff x="611560" y="2851238"/>
            <a:chExt cx="288032" cy="288032"/>
          </a:xfrm>
          <a:solidFill>
            <a:schemeClr val="bg1"/>
          </a:solidFill>
        </p:grpSpPr>
        <p:sp>
          <p:nvSpPr>
            <p:cNvPr id="22" name="Oval 21">
              <a:extLst>
                <a:ext uri="{FF2B5EF4-FFF2-40B4-BE49-F238E27FC236}">
                  <a16:creationId xmlns:a16="http://schemas.microsoft.com/office/drawing/2014/main" id="{128694AF-9134-411D-9B55-832584FF96FD}"/>
                </a:ext>
              </a:extLst>
            </p:cNvPr>
            <p:cNvSpPr/>
            <p:nvPr/>
          </p:nvSpPr>
          <p:spPr>
            <a:xfrm>
              <a:off x="611560" y="2851238"/>
              <a:ext cx="288032" cy="288032"/>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lumMod val="75000"/>
                    <a:lumOff val="25000"/>
                  </a:schemeClr>
                </a:solidFill>
              </a:endParaRPr>
            </a:p>
          </p:txBody>
        </p:sp>
        <p:sp>
          <p:nvSpPr>
            <p:cNvPr id="23" name="Oval 22">
              <a:extLst>
                <a:ext uri="{FF2B5EF4-FFF2-40B4-BE49-F238E27FC236}">
                  <a16:creationId xmlns:a16="http://schemas.microsoft.com/office/drawing/2014/main" id="{49CC773F-B0E1-4F6D-BEFF-B9B530E450A4}"/>
                </a:ext>
              </a:extLst>
            </p:cNvPr>
            <p:cNvSpPr/>
            <p:nvPr/>
          </p:nvSpPr>
          <p:spPr>
            <a:xfrm>
              <a:off x="683568" y="2923246"/>
              <a:ext cx="144016" cy="14401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lumMod val="75000"/>
                    <a:lumOff val="25000"/>
                  </a:schemeClr>
                </a:solidFill>
              </a:endParaRPr>
            </a:p>
          </p:txBody>
        </p:sp>
      </p:grpSp>
      <p:grpSp>
        <p:nvGrpSpPr>
          <p:cNvPr id="24" name="Group 23">
            <a:extLst>
              <a:ext uri="{FF2B5EF4-FFF2-40B4-BE49-F238E27FC236}">
                <a16:creationId xmlns:a16="http://schemas.microsoft.com/office/drawing/2014/main" id="{9C26E2E1-A877-46F5-A176-A57F8AD78F6C}"/>
              </a:ext>
            </a:extLst>
          </p:cNvPr>
          <p:cNvGrpSpPr/>
          <p:nvPr/>
        </p:nvGrpSpPr>
        <p:grpSpPr>
          <a:xfrm>
            <a:off x="3837653" y="3768572"/>
            <a:ext cx="288032" cy="288032"/>
            <a:chOff x="611560" y="2851238"/>
            <a:chExt cx="288032" cy="288032"/>
          </a:xfrm>
          <a:solidFill>
            <a:schemeClr val="bg1"/>
          </a:solidFill>
        </p:grpSpPr>
        <p:sp>
          <p:nvSpPr>
            <p:cNvPr id="25" name="Oval 24">
              <a:extLst>
                <a:ext uri="{FF2B5EF4-FFF2-40B4-BE49-F238E27FC236}">
                  <a16:creationId xmlns:a16="http://schemas.microsoft.com/office/drawing/2014/main" id="{4C081600-220B-443B-92AA-2CC03DC17A5C}"/>
                </a:ext>
              </a:extLst>
            </p:cNvPr>
            <p:cNvSpPr/>
            <p:nvPr/>
          </p:nvSpPr>
          <p:spPr>
            <a:xfrm>
              <a:off x="611560" y="2851238"/>
              <a:ext cx="288032" cy="288032"/>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lumMod val="75000"/>
                    <a:lumOff val="25000"/>
                  </a:schemeClr>
                </a:solidFill>
              </a:endParaRPr>
            </a:p>
          </p:txBody>
        </p:sp>
        <p:sp>
          <p:nvSpPr>
            <p:cNvPr id="26" name="Oval 25">
              <a:extLst>
                <a:ext uri="{FF2B5EF4-FFF2-40B4-BE49-F238E27FC236}">
                  <a16:creationId xmlns:a16="http://schemas.microsoft.com/office/drawing/2014/main" id="{A1B32EFA-C32B-44FE-98C2-58D163E76D18}"/>
                </a:ext>
              </a:extLst>
            </p:cNvPr>
            <p:cNvSpPr/>
            <p:nvPr/>
          </p:nvSpPr>
          <p:spPr>
            <a:xfrm>
              <a:off x="683568" y="2923246"/>
              <a:ext cx="144016" cy="14401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lumMod val="75000"/>
                    <a:lumOff val="25000"/>
                  </a:schemeClr>
                </a:solidFill>
              </a:endParaRPr>
            </a:p>
          </p:txBody>
        </p:sp>
      </p:grpSp>
      <p:grpSp>
        <p:nvGrpSpPr>
          <p:cNvPr id="29" name="Group 28">
            <a:extLst>
              <a:ext uri="{FF2B5EF4-FFF2-40B4-BE49-F238E27FC236}">
                <a16:creationId xmlns:a16="http://schemas.microsoft.com/office/drawing/2014/main" id="{F637F09E-9CC3-45CE-B66C-2C362317C875}"/>
              </a:ext>
            </a:extLst>
          </p:cNvPr>
          <p:cNvGrpSpPr/>
          <p:nvPr/>
        </p:nvGrpSpPr>
        <p:grpSpPr>
          <a:xfrm>
            <a:off x="10213835" y="3779725"/>
            <a:ext cx="288032" cy="288032"/>
            <a:chOff x="611560" y="2851238"/>
            <a:chExt cx="288032" cy="288032"/>
          </a:xfrm>
          <a:solidFill>
            <a:schemeClr val="accent4"/>
          </a:solidFill>
        </p:grpSpPr>
        <p:sp>
          <p:nvSpPr>
            <p:cNvPr id="30" name="Oval 29">
              <a:extLst>
                <a:ext uri="{FF2B5EF4-FFF2-40B4-BE49-F238E27FC236}">
                  <a16:creationId xmlns:a16="http://schemas.microsoft.com/office/drawing/2014/main" id="{426ECFBC-691B-407F-AE0F-7496518027D6}"/>
                </a:ext>
              </a:extLst>
            </p:cNvPr>
            <p:cNvSpPr/>
            <p:nvPr/>
          </p:nvSpPr>
          <p:spPr>
            <a:xfrm>
              <a:off x="611560" y="2851238"/>
              <a:ext cx="288032" cy="288032"/>
            </a:xfrm>
            <a:prstGeom prst="ellipse">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lumMod val="75000"/>
                    <a:lumOff val="25000"/>
                  </a:schemeClr>
                </a:solidFill>
              </a:endParaRPr>
            </a:p>
          </p:txBody>
        </p:sp>
        <p:sp>
          <p:nvSpPr>
            <p:cNvPr id="31" name="Oval 30">
              <a:extLst>
                <a:ext uri="{FF2B5EF4-FFF2-40B4-BE49-F238E27FC236}">
                  <a16:creationId xmlns:a16="http://schemas.microsoft.com/office/drawing/2014/main" id="{D652EC06-B92D-4BB3-925C-7C16C4B72F73}"/>
                </a:ext>
              </a:extLst>
            </p:cNvPr>
            <p:cNvSpPr/>
            <p:nvPr/>
          </p:nvSpPr>
          <p:spPr>
            <a:xfrm>
              <a:off x="683568" y="2923246"/>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lumMod val="75000"/>
                    <a:lumOff val="25000"/>
                  </a:schemeClr>
                </a:solidFill>
              </a:endParaRPr>
            </a:p>
          </p:txBody>
        </p:sp>
      </p:grpSp>
      <p:grpSp>
        <p:nvGrpSpPr>
          <p:cNvPr id="52" name="Group 51">
            <a:extLst>
              <a:ext uri="{FF2B5EF4-FFF2-40B4-BE49-F238E27FC236}">
                <a16:creationId xmlns:a16="http://schemas.microsoft.com/office/drawing/2014/main" id="{AA351412-E712-4105-AD16-DC84610E1C2E}"/>
              </a:ext>
            </a:extLst>
          </p:cNvPr>
          <p:cNvGrpSpPr/>
          <p:nvPr/>
        </p:nvGrpSpPr>
        <p:grpSpPr>
          <a:xfrm>
            <a:off x="547459" y="1243385"/>
            <a:ext cx="2329599" cy="2674698"/>
            <a:chOff x="954950" y="2100270"/>
            <a:chExt cx="1795987" cy="1844922"/>
          </a:xfrm>
        </p:grpSpPr>
        <p:sp>
          <p:nvSpPr>
            <p:cNvPr id="36" name="TextBox 35">
              <a:extLst>
                <a:ext uri="{FF2B5EF4-FFF2-40B4-BE49-F238E27FC236}">
                  <a16:creationId xmlns:a16="http://schemas.microsoft.com/office/drawing/2014/main" id="{5CC5C5A1-DBC9-4788-8D79-5644097AEE52}"/>
                </a:ext>
              </a:extLst>
            </p:cNvPr>
            <p:cNvSpPr txBox="1"/>
            <p:nvPr/>
          </p:nvSpPr>
          <p:spPr>
            <a:xfrm>
              <a:off x="954950" y="2395442"/>
              <a:ext cx="1795987" cy="1549750"/>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The app can  perform crude operations of </a:t>
              </a:r>
            </a:p>
            <a:p>
              <a:pPr marL="171450" indent="-171450">
                <a:buFont typeface="Arial" panose="020B0604020202020204" pitchFamily="34" charset="0"/>
                <a:buChar char="•"/>
              </a:pPr>
              <a:r>
                <a:rPr lang="en-US" altLang="ko-KR" sz="1400" b="1" dirty="0">
                  <a:solidFill>
                    <a:schemeClr val="tx1">
                      <a:lumMod val="75000"/>
                      <a:lumOff val="25000"/>
                    </a:schemeClr>
                  </a:solidFill>
                  <a:cs typeface="Arial" pitchFamily="34" charset="0"/>
                </a:rPr>
                <a:t>Add </a:t>
              </a:r>
            </a:p>
            <a:p>
              <a:pPr marL="171450" indent="-171450">
                <a:buFont typeface="Arial" panose="020B0604020202020204" pitchFamily="34" charset="0"/>
                <a:buChar char="•"/>
              </a:pPr>
              <a:r>
                <a:rPr lang="en-US" altLang="ko-KR" sz="1400" b="1" dirty="0">
                  <a:solidFill>
                    <a:schemeClr val="tx1">
                      <a:lumMod val="75000"/>
                      <a:lumOff val="25000"/>
                    </a:schemeClr>
                  </a:solidFill>
                  <a:cs typeface="Arial" pitchFamily="34" charset="0"/>
                </a:rPr>
                <a:t>Update</a:t>
              </a:r>
            </a:p>
            <a:p>
              <a:pPr marL="171450" indent="-171450">
                <a:buFont typeface="Arial" panose="020B0604020202020204" pitchFamily="34" charset="0"/>
                <a:buChar char="•"/>
              </a:pPr>
              <a:r>
                <a:rPr lang="en-US" altLang="ko-KR" sz="1400" b="1" dirty="0">
                  <a:solidFill>
                    <a:schemeClr val="tx1">
                      <a:lumMod val="75000"/>
                      <a:lumOff val="25000"/>
                    </a:schemeClr>
                  </a:solidFill>
                  <a:cs typeface="Arial" pitchFamily="34" charset="0"/>
                </a:rPr>
                <a:t>Retrieve</a:t>
              </a:r>
            </a:p>
            <a:p>
              <a:pPr marL="171450" indent="-171450">
                <a:buFont typeface="Arial" panose="020B0604020202020204" pitchFamily="34" charset="0"/>
                <a:buChar char="•"/>
              </a:pPr>
              <a:r>
                <a:rPr lang="en-US" altLang="ko-KR" sz="1400" b="1" dirty="0">
                  <a:solidFill>
                    <a:schemeClr val="tx1">
                      <a:lumMod val="75000"/>
                      <a:lumOff val="25000"/>
                    </a:schemeClr>
                  </a:solidFill>
                  <a:cs typeface="Arial" pitchFamily="34" charset="0"/>
                </a:rPr>
                <a:t>Enlist</a:t>
              </a:r>
            </a:p>
            <a:p>
              <a:pPr marL="171450" indent="-171450">
                <a:buFont typeface="Arial" panose="020B0604020202020204" pitchFamily="34" charset="0"/>
                <a:buChar char="•"/>
              </a:pPr>
              <a:r>
                <a:rPr lang="en-US" altLang="ko-KR" sz="1400" b="1" dirty="0">
                  <a:solidFill>
                    <a:schemeClr val="tx1">
                      <a:lumMod val="75000"/>
                      <a:lumOff val="25000"/>
                    </a:schemeClr>
                  </a:solidFill>
                  <a:cs typeface="Arial" pitchFamily="34" charset="0"/>
                </a:rPr>
                <a:t>User types</a:t>
              </a:r>
            </a:p>
            <a:p>
              <a:endParaRPr lang="en-US" altLang="ko-KR" sz="1400" b="1" dirty="0">
                <a:solidFill>
                  <a:schemeClr val="tx1">
                    <a:lumMod val="75000"/>
                    <a:lumOff val="25000"/>
                  </a:schemeClr>
                </a:solidFill>
                <a:cs typeface="Arial" pitchFamily="34" charset="0"/>
              </a:endParaRPr>
            </a:p>
            <a:p>
              <a:endParaRPr lang="en-US" altLang="ko-KR" sz="1400" b="1" dirty="0">
                <a:solidFill>
                  <a:schemeClr val="tx1">
                    <a:lumMod val="75000"/>
                    <a:lumOff val="25000"/>
                  </a:schemeClr>
                </a:solidFill>
                <a:cs typeface="Arial" pitchFamily="34" charset="0"/>
              </a:endParaRPr>
            </a:p>
            <a:p>
              <a:endParaRPr lang="en-US" altLang="ko-KR" sz="1400" b="1" dirty="0">
                <a:solidFill>
                  <a:schemeClr val="tx1">
                    <a:lumMod val="75000"/>
                    <a:lumOff val="25000"/>
                  </a:schemeClr>
                </a:solidFill>
                <a:cs typeface="Arial" pitchFamily="34" charset="0"/>
              </a:endParaRPr>
            </a:p>
          </p:txBody>
        </p:sp>
        <p:sp>
          <p:nvSpPr>
            <p:cNvPr id="37" name="TextBox 36">
              <a:extLst>
                <a:ext uri="{FF2B5EF4-FFF2-40B4-BE49-F238E27FC236}">
                  <a16:creationId xmlns:a16="http://schemas.microsoft.com/office/drawing/2014/main" id="{FD23B941-6F9C-4213-A7B7-A379ABBE83AF}"/>
                </a:ext>
              </a:extLst>
            </p:cNvPr>
            <p:cNvSpPr txBox="1"/>
            <p:nvPr/>
          </p:nvSpPr>
          <p:spPr>
            <a:xfrm>
              <a:off x="954950" y="2100270"/>
              <a:ext cx="1728000" cy="212295"/>
            </a:xfrm>
            <a:prstGeom prst="rect">
              <a:avLst/>
            </a:prstGeom>
            <a:solidFill>
              <a:schemeClr val="accent6"/>
            </a:solidFill>
          </p:spPr>
          <p:txBody>
            <a:bodyPr wrap="square" rtlCol="0">
              <a:spAutoFit/>
            </a:bodyPr>
            <a:lstStyle/>
            <a:p>
              <a:pPr algn="ctr"/>
              <a:r>
                <a:rPr lang="en-IN" altLang="ko-KR" sz="1400" b="1" dirty="0">
                  <a:solidFill>
                    <a:schemeClr val="bg1"/>
                  </a:solidFill>
                  <a:cs typeface="Arial" pitchFamily="34" charset="0"/>
                </a:rPr>
                <a:t>CRUDE</a:t>
              </a:r>
              <a:endParaRPr lang="ko-KR" altLang="en-US" sz="1400" b="1" dirty="0">
                <a:solidFill>
                  <a:schemeClr val="bg1"/>
                </a:solidFill>
                <a:cs typeface="Arial" pitchFamily="34" charset="0"/>
              </a:endParaRPr>
            </a:p>
          </p:txBody>
        </p:sp>
        <p:cxnSp>
          <p:nvCxnSpPr>
            <p:cNvPr id="38" name="Straight Connector 37">
              <a:extLst>
                <a:ext uri="{FF2B5EF4-FFF2-40B4-BE49-F238E27FC236}">
                  <a16:creationId xmlns:a16="http://schemas.microsoft.com/office/drawing/2014/main" id="{EB05CE13-6435-48EF-A325-878236530B79}"/>
                </a:ext>
              </a:extLst>
            </p:cNvPr>
            <p:cNvCxnSpPr/>
            <p:nvPr/>
          </p:nvCxnSpPr>
          <p:spPr>
            <a:xfrm>
              <a:off x="954951" y="3669575"/>
              <a:ext cx="1728000" cy="8037"/>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45531CD7-03EA-4981-9F8C-9FF19781AF55}"/>
              </a:ext>
            </a:extLst>
          </p:cNvPr>
          <p:cNvGrpSpPr/>
          <p:nvPr/>
        </p:nvGrpSpPr>
        <p:grpSpPr>
          <a:xfrm flipH="1">
            <a:off x="3111878" y="4198833"/>
            <a:ext cx="1883597" cy="2410988"/>
            <a:chOff x="9138693" y="2064066"/>
            <a:chExt cx="1883597" cy="2410988"/>
          </a:xfrm>
        </p:grpSpPr>
        <p:sp>
          <p:nvSpPr>
            <p:cNvPr id="33" name="TextBox 32">
              <a:extLst>
                <a:ext uri="{FF2B5EF4-FFF2-40B4-BE49-F238E27FC236}">
                  <a16:creationId xmlns:a16="http://schemas.microsoft.com/office/drawing/2014/main" id="{E6B4DFA6-9E9C-413B-8073-AD86F128BF9C}"/>
                </a:ext>
              </a:extLst>
            </p:cNvPr>
            <p:cNvSpPr txBox="1"/>
            <p:nvPr/>
          </p:nvSpPr>
          <p:spPr>
            <a:xfrm>
              <a:off x="9138693" y="2395442"/>
              <a:ext cx="1883597" cy="2031325"/>
            </a:xfrm>
            <a:prstGeom prst="rect">
              <a:avLst/>
            </a:prstGeom>
            <a:noFill/>
          </p:spPr>
          <p:txBody>
            <a:bodyPr wrap="square" rtlCol="0">
              <a:spAutoFit/>
            </a:bodyPr>
            <a:lstStyle/>
            <a:p>
              <a:r>
                <a:rPr lang="en-US" sz="1400" b="1" dirty="0">
                  <a:solidFill>
                    <a:srgbClr val="24292F"/>
                  </a:solidFill>
                  <a:latin typeface="-apple-system"/>
                </a:rPr>
                <a:t>Service providers can register as per their category of service</a:t>
              </a:r>
              <a:endParaRPr lang="en-US" sz="1400" b="1" i="0" dirty="0">
                <a:solidFill>
                  <a:srgbClr val="24292F"/>
                </a:solidFill>
                <a:effectLst/>
                <a:latin typeface="-apple-system"/>
              </a:endParaRPr>
            </a:p>
            <a:p>
              <a:pPr marL="171450" indent="-171450">
                <a:buFont typeface="Arial" panose="020B0604020202020204" pitchFamily="34" charset="0"/>
                <a:buChar char="•"/>
              </a:pPr>
              <a:r>
                <a:rPr lang="en-US" sz="1400" b="1" i="0" dirty="0">
                  <a:solidFill>
                    <a:srgbClr val="24292F"/>
                  </a:solidFill>
                  <a:effectLst/>
                  <a:latin typeface="-apple-system"/>
                </a:rPr>
                <a:t>Add, edit, delete &amp; view</a:t>
              </a:r>
            </a:p>
            <a:p>
              <a:pPr marL="171450" indent="-171450">
                <a:buFont typeface="Arial" panose="020B0604020202020204" pitchFamily="34" charset="0"/>
                <a:buChar char="•"/>
              </a:pPr>
              <a:r>
                <a:rPr lang="en-US" sz="1400" b="1" dirty="0">
                  <a:solidFill>
                    <a:srgbClr val="24292F"/>
                  </a:solidFill>
                  <a:latin typeface="-apple-system"/>
                </a:rPr>
                <a:t>Get service request</a:t>
              </a:r>
            </a:p>
            <a:p>
              <a:pPr marL="171450" indent="-171450">
                <a:buFont typeface="Arial" panose="020B0604020202020204" pitchFamily="34" charset="0"/>
                <a:buChar char="•"/>
              </a:pPr>
              <a:r>
                <a:rPr lang="en-US" sz="1400" b="1" i="0" dirty="0">
                  <a:solidFill>
                    <a:srgbClr val="24292F"/>
                  </a:solidFill>
                  <a:effectLst/>
                  <a:latin typeface="-apple-system"/>
                </a:rPr>
                <a:t>Accept payments</a:t>
              </a:r>
            </a:p>
            <a:p>
              <a:pPr marL="171450" indent="-171450">
                <a:buFont typeface="Arial" panose="020B0604020202020204" pitchFamily="34" charset="0"/>
                <a:buChar char="•"/>
              </a:pPr>
              <a:r>
                <a:rPr lang="en-US" sz="1400" b="1" dirty="0">
                  <a:solidFill>
                    <a:srgbClr val="24292F"/>
                  </a:solidFill>
                  <a:latin typeface="-apple-system"/>
                </a:rPr>
                <a:t>Get reviews</a:t>
              </a:r>
              <a:endParaRPr lang="en-US" sz="1400" b="1" i="0" dirty="0">
                <a:solidFill>
                  <a:srgbClr val="24292F"/>
                </a:solidFill>
                <a:effectLst/>
                <a:latin typeface="-apple-system"/>
              </a:endParaRPr>
            </a:p>
            <a:p>
              <a:endParaRPr lang="en-US" altLang="ko-KR" sz="1400" b="1" dirty="0">
                <a:solidFill>
                  <a:schemeClr val="tx1">
                    <a:lumMod val="75000"/>
                    <a:lumOff val="25000"/>
                  </a:schemeClr>
                </a:solidFill>
                <a:cs typeface="Arial" pitchFamily="34" charset="0"/>
              </a:endParaRPr>
            </a:p>
          </p:txBody>
        </p:sp>
        <p:sp>
          <p:nvSpPr>
            <p:cNvPr id="34" name="TextBox 33">
              <a:extLst>
                <a:ext uri="{FF2B5EF4-FFF2-40B4-BE49-F238E27FC236}">
                  <a16:creationId xmlns:a16="http://schemas.microsoft.com/office/drawing/2014/main" id="{7CB21531-9758-4F77-BC44-848C4BB8D1E9}"/>
                </a:ext>
              </a:extLst>
            </p:cNvPr>
            <p:cNvSpPr txBox="1"/>
            <p:nvPr/>
          </p:nvSpPr>
          <p:spPr>
            <a:xfrm>
              <a:off x="9294289" y="2064066"/>
              <a:ext cx="1728000" cy="307777"/>
            </a:xfrm>
            <a:prstGeom prst="rect">
              <a:avLst/>
            </a:prstGeom>
            <a:solidFill>
              <a:schemeClr val="accent1"/>
            </a:solidFill>
          </p:spPr>
          <p:txBody>
            <a:bodyPr wrap="square" rtlCol="0">
              <a:spAutoFit/>
            </a:bodyPr>
            <a:lstStyle/>
            <a:p>
              <a:pPr algn="ctr"/>
              <a:r>
                <a:rPr lang="en-US" altLang="ko-KR" sz="1400" b="1" dirty="0">
                  <a:solidFill>
                    <a:schemeClr val="bg1"/>
                  </a:solidFill>
                  <a:cs typeface="Arial" pitchFamily="34" charset="0"/>
                </a:rPr>
                <a:t>Service Providers</a:t>
              </a:r>
              <a:endParaRPr lang="ko-KR" altLang="en-US" sz="1400" b="1" dirty="0">
                <a:solidFill>
                  <a:schemeClr val="bg1"/>
                </a:solidFill>
                <a:cs typeface="Arial" pitchFamily="34" charset="0"/>
              </a:endParaRPr>
            </a:p>
          </p:txBody>
        </p:sp>
        <p:cxnSp>
          <p:nvCxnSpPr>
            <p:cNvPr id="35" name="Straight Connector 34">
              <a:extLst>
                <a:ext uri="{FF2B5EF4-FFF2-40B4-BE49-F238E27FC236}">
                  <a16:creationId xmlns:a16="http://schemas.microsoft.com/office/drawing/2014/main" id="{DDEAC52F-8B65-44C9-A2BA-B07C842E555C}"/>
                </a:ext>
              </a:extLst>
            </p:cNvPr>
            <p:cNvCxnSpPr/>
            <p:nvPr/>
          </p:nvCxnSpPr>
          <p:spPr>
            <a:xfrm>
              <a:off x="9294290" y="4467017"/>
              <a:ext cx="1728000" cy="8037"/>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51" name="Group 50">
            <a:extLst>
              <a:ext uri="{FF2B5EF4-FFF2-40B4-BE49-F238E27FC236}">
                <a16:creationId xmlns:a16="http://schemas.microsoft.com/office/drawing/2014/main" id="{11D4D173-3BC3-4702-B35A-F2662955BC44}"/>
              </a:ext>
            </a:extLst>
          </p:cNvPr>
          <p:cNvGrpSpPr/>
          <p:nvPr/>
        </p:nvGrpSpPr>
        <p:grpSpPr>
          <a:xfrm flipH="1">
            <a:off x="9389912" y="1262964"/>
            <a:ext cx="1886673" cy="2261201"/>
            <a:chOff x="3039785" y="1472584"/>
            <a:chExt cx="1819432" cy="2205028"/>
          </a:xfrm>
        </p:grpSpPr>
        <p:sp>
          <p:nvSpPr>
            <p:cNvPr id="39" name="TextBox 38">
              <a:extLst>
                <a:ext uri="{FF2B5EF4-FFF2-40B4-BE49-F238E27FC236}">
                  <a16:creationId xmlns:a16="http://schemas.microsoft.com/office/drawing/2014/main" id="{DF53EAA6-9534-4235-8C9C-4E90BEF0ACA6}"/>
                </a:ext>
              </a:extLst>
            </p:cNvPr>
            <p:cNvSpPr txBox="1"/>
            <p:nvPr/>
          </p:nvSpPr>
          <p:spPr>
            <a:xfrm>
              <a:off x="3124828" y="1818142"/>
              <a:ext cx="1728000" cy="1560680"/>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Create a supply chain ecosystem for on demand services</a:t>
              </a:r>
            </a:p>
            <a:p>
              <a:pPr marL="285750" indent="-285750">
                <a:buFont typeface="Arial" panose="020B0604020202020204" pitchFamily="34" charset="0"/>
                <a:buChar char="•"/>
              </a:pPr>
              <a:r>
                <a:rPr lang="en-US" altLang="ko-KR" sz="1400" b="1" dirty="0">
                  <a:solidFill>
                    <a:schemeClr val="tx1">
                      <a:lumMod val="75000"/>
                      <a:lumOff val="25000"/>
                    </a:schemeClr>
                  </a:solidFill>
                  <a:cs typeface="Arial" pitchFamily="34" charset="0"/>
                </a:rPr>
                <a:t>Create hyperlocal on demand services</a:t>
              </a:r>
            </a:p>
            <a:p>
              <a:pPr marL="285750" indent="-285750">
                <a:buFont typeface="Arial" panose="020B0604020202020204" pitchFamily="34" charset="0"/>
                <a:buChar char="•"/>
              </a:pPr>
              <a:endParaRPr lang="en-US" altLang="ko-KR" sz="1400" b="1" dirty="0">
                <a:solidFill>
                  <a:schemeClr val="tx1">
                    <a:lumMod val="75000"/>
                    <a:lumOff val="25000"/>
                  </a:schemeClr>
                </a:solidFill>
                <a:cs typeface="Arial" pitchFamily="34" charset="0"/>
              </a:endParaRPr>
            </a:p>
          </p:txBody>
        </p:sp>
        <p:sp>
          <p:nvSpPr>
            <p:cNvPr id="40" name="TextBox 39">
              <a:extLst>
                <a:ext uri="{FF2B5EF4-FFF2-40B4-BE49-F238E27FC236}">
                  <a16:creationId xmlns:a16="http://schemas.microsoft.com/office/drawing/2014/main" id="{6CF930F7-BF83-4780-AA71-8DDA82E18694}"/>
                </a:ext>
              </a:extLst>
            </p:cNvPr>
            <p:cNvSpPr txBox="1"/>
            <p:nvPr/>
          </p:nvSpPr>
          <p:spPr>
            <a:xfrm>
              <a:off x="3131217" y="1472584"/>
              <a:ext cx="1728000" cy="307777"/>
            </a:xfrm>
            <a:prstGeom prst="rect">
              <a:avLst/>
            </a:prstGeom>
            <a:solidFill>
              <a:schemeClr val="accent4"/>
            </a:solidFill>
          </p:spPr>
          <p:txBody>
            <a:bodyPr wrap="square" rtlCol="0">
              <a:spAutoFit/>
            </a:bodyPr>
            <a:lstStyle/>
            <a:p>
              <a:pPr algn="ctr"/>
              <a:r>
                <a:rPr lang="en-US" altLang="ko-KR" sz="1400" b="1" dirty="0">
                  <a:solidFill>
                    <a:schemeClr val="bg1"/>
                  </a:solidFill>
                  <a:cs typeface="Arial" pitchFamily="34" charset="0"/>
                </a:rPr>
                <a:t>Eco-system</a:t>
              </a:r>
              <a:endParaRPr lang="ko-KR" altLang="en-US" sz="1400" b="1" dirty="0">
                <a:solidFill>
                  <a:schemeClr val="bg1"/>
                </a:solidFill>
                <a:cs typeface="Arial" pitchFamily="34" charset="0"/>
              </a:endParaRPr>
            </a:p>
          </p:txBody>
        </p:sp>
        <p:cxnSp>
          <p:nvCxnSpPr>
            <p:cNvPr id="41" name="Straight Connector 40">
              <a:extLst>
                <a:ext uri="{FF2B5EF4-FFF2-40B4-BE49-F238E27FC236}">
                  <a16:creationId xmlns:a16="http://schemas.microsoft.com/office/drawing/2014/main" id="{0FA7A0B6-FAE6-470C-9DAB-27D9956D7E9A}"/>
                </a:ext>
              </a:extLst>
            </p:cNvPr>
            <p:cNvCxnSpPr/>
            <p:nvPr/>
          </p:nvCxnSpPr>
          <p:spPr>
            <a:xfrm>
              <a:off x="3039785" y="3669575"/>
              <a:ext cx="1728000" cy="8037"/>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grpSp>
      <p:grpSp>
        <p:nvGrpSpPr>
          <p:cNvPr id="49" name="Group 48">
            <a:extLst>
              <a:ext uri="{FF2B5EF4-FFF2-40B4-BE49-F238E27FC236}">
                <a16:creationId xmlns:a16="http://schemas.microsoft.com/office/drawing/2014/main" id="{BD274F7E-43EA-49CF-8B89-17BE7BD05813}"/>
              </a:ext>
            </a:extLst>
          </p:cNvPr>
          <p:cNvGrpSpPr/>
          <p:nvPr/>
        </p:nvGrpSpPr>
        <p:grpSpPr>
          <a:xfrm flipH="1">
            <a:off x="5099047" y="1231770"/>
            <a:ext cx="1836587" cy="2200497"/>
            <a:chOff x="7233819" y="2000651"/>
            <a:chExt cx="1836587" cy="2200497"/>
          </a:xfrm>
        </p:grpSpPr>
        <p:sp>
          <p:nvSpPr>
            <p:cNvPr id="42" name="TextBox 41">
              <a:extLst>
                <a:ext uri="{FF2B5EF4-FFF2-40B4-BE49-F238E27FC236}">
                  <a16:creationId xmlns:a16="http://schemas.microsoft.com/office/drawing/2014/main" id="{88C3824D-244C-4C2F-9847-903A2F6DEE93}"/>
                </a:ext>
              </a:extLst>
            </p:cNvPr>
            <p:cNvSpPr txBox="1"/>
            <p:nvPr/>
          </p:nvSpPr>
          <p:spPr>
            <a:xfrm>
              <a:off x="7254219" y="2275561"/>
              <a:ext cx="1728000" cy="1600438"/>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Consumers can register and request for desired service</a:t>
              </a:r>
            </a:p>
            <a:p>
              <a:pPr marL="285750" indent="-285750">
                <a:buFont typeface="Arial" panose="020B0604020202020204" pitchFamily="34" charset="0"/>
                <a:buChar char="•"/>
              </a:pPr>
              <a:r>
                <a:rPr lang="en-US" altLang="ko-KR" sz="1400" b="1" dirty="0">
                  <a:solidFill>
                    <a:schemeClr val="tx1">
                      <a:lumMod val="75000"/>
                      <a:lumOff val="25000"/>
                    </a:schemeClr>
                  </a:solidFill>
                  <a:cs typeface="Arial" pitchFamily="34" charset="0"/>
                </a:rPr>
                <a:t>Request service</a:t>
              </a:r>
            </a:p>
            <a:p>
              <a:pPr marL="285750" indent="-285750">
                <a:buFont typeface="Arial" panose="020B0604020202020204" pitchFamily="34" charset="0"/>
                <a:buChar char="•"/>
              </a:pPr>
              <a:r>
                <a:rPr lang="en-US" altLang="ko-KR" sz="1400" b="1" dirty="0">
                  <a:solidFill>
                    <a:schemeClr val="tx1">
                      <a:lumMod val="75000"/>
                      <a:lumOff val="25000"/>
                    </a:schemeClr>
                  </a:solidFill>
                  <a:cs typeface="Arial" pitchFamily="34" charset="0"/>
                </a:rPr>
                <a:t>View nearby providers</a:t>
              </a:r>
            </a:p>
            <a:p>
              <a:pPr marL="285750" indent="-285750">
                <a:buFont typeface="Arial" panose="020B0604020202020204" pitchFamily="34" charset="0"/>
                <a:buChar char="•"/>
              </a:pPr>
              <a:r>
                <a:rPr lang="en-US" altLang="ko-KR" sz="1400" b="1" dirty="0">
                  <a:solidFill>
                    <a:schemeClr val="tx1">
                      <a:lumMod val="75000"/>
                      <a:lumOff val="25000"/>
                    </a:schemeClr>
                  </a:solidFill>
                  <a:cs typeface="Arial" pitchFamily="34" charset="0"/>
                </a:rPr>
                <a:t>Give review</a:t>
              </a:r>
            </a:p>
          </p:txBody>
        </p:sp>
        <p:sp>
          <p:nvSpPr>
            <p:cNvPr id="43" name="TextBox 42">
              <a:extLst>
                <a:ext uri="{FF2B5EF4-FFF2-40B4-BE49-F238E27FC236}">
                  <a16:creationId xmlns:a16="http://schemas.microsoft.com/office/drawing/2014/main" id="{B9F8D70E-7CF2-402E-BEA7-BD992DB162D7}"/>
                </a:ext>
              </a:extLst>
            </p:cNvPr>
            <p:cNvSpPr txBox="1"/>
            <p:nvPr/>
          </p:nvSpPr>
          <p:spPr>
            <a:xfrm>
              <a:off x="7342406" y="2000651"/>
              <a:ext cx="1728000" cy="307777"/>
            </a:xfrm>
            <a:prstGeom prst="rect">
              <a:avLst/>
            </a:prstGeom>
            <a:solidFill>
              <a:schemeClr val="accent2"/>
            </a:solidFill>
          </p:spPr>
          <p:txBody>
            <a:bodyPr wrap="square" rtlCol="0">
              <a:spAutoFit/>
            </a:bodyPr>
            <a:lstStyle/>
            <a:p>
              <a:pPr algn="ctr"/>
              <a:r>
                <a:rPr lang="en-US" altLang="ko-KR" sz="1400" b="1" dirty="0">
                  <a:solidFill>
                    <a:schemeClr val="bg1"/>
                  </a:solidFill>
                  <a:cs typeface="Arial" pitchFamily="34" charset="0"/>
                </a:rPr>
                <a:t>Consumers</a:t>
              </a:r>
              <a:endParaRPr lang="ko-KR" altLang="en-US" sz="1400" b="1" dirty="0">
                <a:solidFill>
                  <a:schemeClr val="bg1"/>
                </a:solidFill>
                <a:cs typeface="Arial" pitchFamily="34" charset="0"/>
              </a:endParaRPr>
            </a:p>
          </p:txBody>
        </p:sp>
        <p:cxnSp>
          <p:nvCxnSpPr>
            <p:cNvPr id="44" name="Straight Connector 43">
              <a:extLst>
                <a:ext uri="{FF2B5EF4-FFF2-40B4-BE49-F238E27FC236}">
                  <a16:creationId xmlns:a16="http://schemas.microsoft.com/office/drawing/2014/main" id="{F14478A3-6EBB-4E18-8EF4-A0A18BFE012A}"/>
                </a:ext>
              </a:extLst>
            </p:cNvPr>
            <p:cNvCxnSpPr/>
            <p:nvPr/>
          </p:nvCxnSpPr>
          <p:spPr>
            <a:xfrm>
              <a:off x="7233819" y="4193111"/>
              <a:ext cx="1728000" cy="803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EEE11F9E-0148-47E6-9986-E34616B72A78}"/>
              </a:ext>
            </a:extLst>
          </p:cNvPr>
          <p:cNvGrpSpPr/>
          <p:nvPr/>
        </p:nvGrpSpPr>
        <p:grpSpPr>
          <a:xfrm flipH="1">
            <a:off x="7368457" y="4259687"/>
            <a:ext cx="1728000" cy="2250045"/>
            <a:chOff x="5124619" y="2064066"/>
            <a:chExt cx="1728000" cy="2250045"/>
          </a:xfrm>
        </p:grpSpPr>
        <p:sp>
          <p:nvSpPr>
            <p:cNvPr id="45" name="TextBox 44">
              <a:extLst>
                <a:ext uri="{FF2B5EF4-FFF2-40B4-BE49-F238E27FC236}">
                  <a16:creationId xmlns:a16="http://schemas.microsoft.com/office/drawing/2014/main" id="{BA325311-9746-4E5A-8423-5ABADFDBF64D}"/>
                </a:ext>
              </a:extLst>
            </p:cNvPr>
            <p:cNvSpPr txBox="1"/>
            <p:nvPr/>
          </p:nvSpPr>
          <p:spPr>
            <a:xfrm>
              <a:off x="5124619" y="2395442"/>
              <a:ext cx="1728000" cy="1815882"/>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Get various categories of services</a:t>
              </a:r>
            </a:p>
            <a:p>
              <a:pPr marL="285750" indent="-285750">
                <a:buFont typeface="Arial" panose="020B0604020202020204" pitchFamily="34" charset="0"/>
                <a:buChar char="•"/>
              </a:pPr>
              <a:r>
                <a:rPr lang="en-US" altLang="ko-KR" sz="1400" b="1" dirty="0">
                  <a:solidFill>
                    <a:schemeClr val="tx1">
                      <a:lumMod val="75000"/>
                      <a:lumOff val="25000"/>
                    </a:schemeClr>
                  </a:solidFill>
                  <a:cs typeface="Arial" pitchFamily="34" charset="0"/>
                </a:rPr>
                <a:t>Select from any category</a:t>
              </a:r>
            </a:p>
            <a:p>
              <a:pPr marL="285750" indent="-285750">
                <a:buFont typeface="Arial" panose="020B0604020202020204" pitchFamily="34" charset="0"/>
                <a:buChar char="•"/>
              </a:pPr>
              <a:r>
                <a:rPr lang="en-US" altLang="ko-KR" sz="1400" b="1" dirty="0" err="1">
                  <a:solidFill>
                    <a:schemeClr val="tx1">
                      <a:lumMod val="75000"/>
                      <a:lumOff val="25000"/>
                    </a:schemeClr>
                  </a:solidFill>
                  <a:cs typeface="Arial" pitchFamily="34" charset="0"/>
                </a:rPr>
                <a:t>Analyse</a:t>
              </a:r>
              <a:r>
                <a:rPr lang="en-US" altLang="ko-KR" sz="1400" b="1" dirty="0">
                  <a:solidFill>
                    <a:schemeClr val="tx1">
                      <a:lumMod val="75000"/>
                      <a:lumOff val="25000"/>
                    </a:schemeClr>
                  </a:solidFill>
                  <a:cs typeface="Arial" pitchFamily="34" charset="0"/>
                </a:rPr>
                <a:t> booking pattern</a:t>
              </a:r>
            </a:p>
            <a:p>
              <a:pPr marL="285750" indent="-285750">
                <a:buFont typeface="Arial" panose="020B0604020202020204" pitchFamily="34" charset="0"/>
                <a:buChar char="•"/>
              </a:pPr>
              <a:r>
                <a:rPr lang="en-US" altLang="ko-KR" sz="1400" b="1" dirty="0">
                  <a:solidFill>
                    <a:schemeClr val="tx1">
                      <a:lumMod val="75000"/>
                      <a:lumOff val="25000"/>
                    </a:schemeClr>
                  </a:solidFill>
                  <a:cs typeface="Arial" pitchFamily="34" charset="0"/>
                </a:rPr>
                <a:t>Encourage locals</a:t>
              </a:r>
            </a:p>
          </p:txBody>
        </p:sp>
        <p:sp>
          <p:nvSpPr>
            <p:cNvPr id="46" name="TextBox 45">
              <a:extLst>
                <a:ext uri="{FF2B5EF4-FFF2-40B4-BE49-F238E27FC236}">
                  <a16:creationId xmlns:a16="http://schemas.microsoft.com/office/drawing/2014/main" id="{80A0BA96-17D5-4C14-8950-4B4659DB8F7A}"/>
                </a:ext>
              </a:extLst>
            </p:cNvPr>
            <p:cNvSpPr txBox="1"/>
            <p:nvPr/>
          </p:nvSpPr>
          <p:spPr>
            <a:xfrm>
              <a:off x="5124619" y="2064066"/>
              <a:ext cx="1728000" cy="307777"/>
            </a:xfrm>
            <a:prstGeom prst="rect">
              <a:avLst/>
            </a:prstGeom>
            <a:solidFill>
              <a:schemeClr val="accent3"/>
            </a:solidFill>
          </p:spPr>
          <p:txBody>
            <a:bodyPr wrap="square" rtlCol="0">
              <a:spAutoFit/>
            </a:bodyPr>
            <a:lstStyle/>
            <a:p>
              <a:pPr algn="ctr"/>
              <a:r>
                <a:rPr lang="en-US" altLang="ko-KR" sz="1400" b="1" dirty="0">
                  <a:solidFill>
                    <a:schemeClr val="bg1"/>
                  </a:solidFill>
                  <a:cs typeface="Arial" pitchFamily="34" charset="0"/>
                </a:rPr>
                <a:t>Categories</a:t>
              </a:r>
              <a:endParaRPr lang="ko-KR" altLang="en-US" sz="1400" b="1" dirty="0">
                <a:solidFill>
                  <a:schemeClr val="bg1"/>
                </a:solidFill>
                <a:cs typeface="Arial" pitchFamily="34" charset="0"/>
              </a:endParaRPr>
            </a:p>
          </p:txBody>
        </p:sp>
        <p:cxnSp>
          <p:nvCxnSpPr>
            <p:cNvPr id="47" name="Straight Connector 46">
              <a:extLst>
                <a:ext uri="{FF2B5EF4-FFF2-40B4-BE49-F238E27FC236}">
                  <a16:creationId xmlns:a16="http://schemas.microsoft.com/office/drawing/2014/main" id="{8FC06DF3-D7D1-47B0-9142-F1394AEDB987}"/>
                </a:ext>
              </a:extLst>
            </p:cNvPr>
            <p:cNvCxnSpPr/>
            <p:nvPr/>
          </p:nvCxnSpPr>
          <p:spPr>
            <a:xfrm>
              <a:off x="5124619" y="4306074"/>
              <a:ext cx="1728000" cy="8037"/>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79649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fade">
                                      <p:cBhvr>
                                        <p:cTn id="12" dur="500"/>
                                        <p:tgtEl>
                                          <p:spTgt spid="4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fade">
                                      <p:cBhvr>
                                        <p:cTn id="17" dur="500"/>
                                        <p:tgtEl>
                                          <p:spTgt spid="4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fade">
                                      <p:cBhvr>
                                        <p:cTn id="22" dur="500"/>
                                        <p:tgtEl>
                                          <p:spTgt spid="5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1"/>
                                        </p:tgtEl>
                                        <p:attrNameLst>
                                          <p:attrName>style.visibility</p:attrName>
                                        </p:attrNameLst>
                                      </p:cBhvr>
                                      <p:to>
                                        <p:strVal val="visible"/>
                                      </p:to>
                                    </p:set>
                                    <p:animEffect transition="in" filter="fade">
                                      <p:cBhvr>
                                        <p:cTn id="27"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38">
            <a:extLst>
              <a:ext uri="{FF2B5EF4-FFF2-40B4-BE49-F238E27FC236}">
                <a16:creationId xmlns:a16="http://schemas.microsoft.com/office/drawing/2014/main" id="{B85D85D4-BF24-4AAB-B11C-68487D1C1A40}"/>
              </a:ext>
            </a:extLst>
          </p:cNvPr>
          <p:cNvSpPr txBox="1"/>
          <p:nvPr/>
        </p:nvSpPr>
        <p:spPr>
          <a:xfrm>
            <a:off x="294809" y="963603"/>
            <a:ext cx="5068505" cy="6001643"/>
          </a:xfrm>
          <a:prstGeom prst="rect">
            <a:avLst/>
          </a:prstGeom>
          <a:noFill/>
        </p:spPr>
        <p:txBody>
          <a:bodyPr wrap="square" rtlCol="0">
            <a:spAutoFit/>
          </a:bodyPr>
          <a:lstStyle/>
          <a:p>
            <a:pPr algn="l" fontAlgn="base"/>
            <a:r>
              <a:rPr lang="en-US" sz="2400" b="1" i="0" dirty="0">
                <a:effectLst/>
                <a:latin typeface="var( --e-global-typography-secondary-font-family )"/>
              </a:rPr>
              <a:t>Laravel Admin Dashboard</a:t>
            </a:r>
          </a:p>
          <a:p>
            <a:pPr marL="342900" indent="-342900" algn="l" fontAlgn="base">
              <a:buFont typeface="Arial" panose="020B0604020202020204" pitchFamily="34" charset="0"/>
              <a:buChar char="•"/>
            </a:pPr>
            <a:r>
              <a:rPr lang="en-US" sz="2400" b="0" i="0" dirty="0">
                <a:effectLst/>
                <a:latin typeface="Inter"/>
              </a:rPr>
              <a:t>Laravel Admin Dashboard allows administrators to manage all roles, permissions, services, and more.</a:t>
            </a:r>
          </a:p>
          <a:p>
            <a:pPr algn="l"/>
            <a:endParaRPr lang="en-US" sz="2400" b="0" i="0" dirty="0">
              <a:effectLst/>
              <a:latin typeface="Helvetica Neue"/>
            </a:endParaRPr>
          </a:p>
          <a:p>
            <a:pPr algn="l" fontAlgn="base"/>
            <a:r>
              <a:rPr lang="en-US" sz="2400" b="1" i="0" dirty="0">
                <a:effectLst/>
                <a:latin typeface="var( --e-global-typography-secondary-font-family )"/>
              </a:rPr>
              <a:t>Provider App</a:t>
            </a:r>
          </a:p>
          <a:p>
            <a:pPr marL="342900" indent="-342900" algn="l" fontAlgn="base">
              <a:buFont typeface="Arial" panose="020B0604020202020204" pitchFamily="34" charset="0"/>
              <a:buChar char="•"/>
            </a:pPr>
            <a:r>
              <a:rPr lang="en-US" sz="2400" b="0" i="0" dirty="0">
                <a:effectLst/>
                <a:latin typeface="Inter"/>
              </a:rPr>
              <a:t>This is the primary interface for service providers who can assign, track and monitor handyman on field.</a:t>
            </a:r>
          </a:p>
          <a:p>
            <a:pPr marL="342900" indent="-342900" algn="l" fontAlgn="base">
              <a:buFont typeface="Arial" panose="020B0604020202020204" pitchFamily="34" charset="0"/>
              <a:buChar char="•"/>
            </a:pPr>
            <a:endParaRPr lang="en-US" sz="2400" dirty="0">
              <a:latin typeface="Inter"/>
            </a:endParaRPr>
          </a:p>
          <a:p>
            <a:pPr algn="l" fontAlgn="base"/>
            <a:r>
              <a:rPr lang="en-US" sz="2400" b="1" i="0" dirty="0">
                <a:effectLst/>
                <a:latin typeface="var( --e-global-typography-secondary-font-family )"/>
              </a:rPr>
              <a:t>Admin App </a:t>
            </a:r>
          </a:p>
          <a:p>
            <a:pPr algn="l" fontAlgn="base"/>
            <a:r>
              <a:rPr lang="en-US" sz="2400" b="0" i="0" dirty="0">
                <a:effectLst/>
                <a:latin typeface="Inter"/>
              </a:rPr>
              <a:t>Admin App gives the platform owners a bird-eye view of the entire business.</a:t>
            </a:r>
          </a:p>
          <a:p>
            <a:pPr marL="342900" indent="-342900" algn="l" fontAlgn="base">
              <a:buFont typeface="Arial" panose="020B0604020202020204" pitchFamily="34" charset="0"/>
              <a:buChar char="•"/>
            </a:pPr>
            <a:endParaRPr lang="en-US" sz="2400" b="0" i="0" dirty="0">
              <a:effectLst/>
              <a:latin typeface="Inter"/>
            </a:endParaRPr>
          </a:p>
          <a:p>
            <a:pPr algn="l"/>
            <a:endParaRPr lang="en-US" sz="2400" b="0" i="0" dirty="0">
              <a:effectLst/>
              <a:latin typeface="Helvetica Neue"/>
            </a:endParaRPr>
          </a:p>
        </p:txBody>
      </p:sp>
      <p:sp>
        <p:nvSpPr>
          <p:cNvPr id="8" name="TextBox 7">
            <a:extLst>
              <a:ext uri="{FF2B5EF4-FFF2-40B4-BE49-F238E27FC236}">
                <a16:creationId xmlns:a16="http://schemas.microsoft.com/office/drawing/2014/main" id="{E771E831-E9C4-4874-AE80-0543CDE7D772}"/>
              </a:ext>
            </a:extLst>
          </p:cNvPr>
          <p:cNvSpPr txBox="1"/>
          <p:nvPr/>
        </p:nvSpPr>
        <p:spPr>
          <a:xfrm>
            <a:off x="6308332" y="557707"/>
            <a:ext cx="5068505" cy="6740307"/>
          </a:xfrm>
          <a:prstGeom prst="rect">
            <a:avLst/>
          </a:prstGeom>
          <a:noFill/>
        </p:spPr>
        <p:txBody>
          <a:bodyPr wrap="square" rtlCol="0">
            <a:spAutoFit/>
          </a:bodyPr>
          <a:lstStyle/>
          <a:p>
            <a:pPr algn="l" fontAlgn="base"/>
            <a:r>
              <a:rPr lang="en-US" sz="2400" b="1" i="0" dirty="0">
                <a:effectLst/>
                <a:latin typeface="var( --e-global-typography-secondary-font-family )"/>
              </a:rPr>
              <a:t>User App</a:t>
            </a:r>
          </a:p>
          <a:p>
            <a:pPr marL="342900" indent="-342900" algn="l" fontAlgn="base">
              <a:buFont typeface="Arial" panose="020B0604020202020204" pitchFamily="34" charset="0"/>
              <a:buChar char="•"/>
            </a:pPr>
            <a:r>
              <a:rPr lang="en-US" sz="2400" b="0" i="0" dirty="0">
                <a:effectLst/>
                <a:latin typeface="Inter"/>
              </a:rPr>
              <a:t>User App, It comes with all the features your users will need to book your handyman service easily.</a:t>
            </a:r>
          </a:p>
          <a:p>
            <a:pPr algn="l" fontAlgn="base"/>
            <a:endParaRPr lang="en-US" sz="2400" dirty="0">
              <a:latin typeface="Inter"/>
            </a:endParaRPr>
          </a:p>
          <a:p>
            <a:pPr fontAlgn="base"/>
            <a:r>
              <a:rPr lang="en-US" sz="2400" b="1" dirty="0" err="1">
                <a:latin typeface="var( --e-global-typography-secondary-font-family )"/>
              </a:rPr>
              <a:t>Bookit</a:t>
            </a:r>
            <a:r>
              <a:rPr lang="en-US" sz="2400" b="1" dirty="0">
                <a:latin typeface="var( --e-global-typography-secondary-font-family )"/>
              </a:rPr>
              <a:t>-service</a:t>
            </a:r>
            <a:r>
              <a:rPr lang="en-US" sz="2400" b="1" dirty="0">
                <a:effectLst/>
                <a:latin typeface="var( --e-global-typography-secondary-font-family )"/>
              </a:rPr>
              <a:t> App</a:t>
            </a:r>
          </a:p>
          <a:p>
            <a:pPr marL="342900" indent="-342900" fontAlgn="base">
              <a:buFont typeface="Arial" panose="020B0604020202020204" pitchFamily="34" charset="0"/>
              <a:buChar char="•"/>
            </a:pPr>
            <a:r>
              <a:rPr lang="en-US" sz="2400" b="0" dirty="0">
                <a:effectLst/>
                <a:latin typeface="Inter"/>
              </a:rPr>
              <a:t> helps all on-field service providers to get the receive tasks and get service done.</a:t>
            </a:r>
          </a:p>
          <a:p>
            <a:pPr marL="342900" indent="-342900" fontAlgn="base">
              <a:buFont typeface="Arial" panose="020B0604020202020204" pitchFamily="34" charset="0"/>
              <a:buChar char="•"/>
            </a:pPr>
            <a:endParaRPr lang="en-US" sz="2400" b="1" dirty="0">
              <a:effectLst/>
            </a:endParaRPr>
          </a:p>
          <a:p>
            <a:r>
              <a:rPr lang="en-US" sz="2400" b="1" dirty="0">
                <a:effectLst/>
              </a:rPr>
              <a:t>Service Categories</a:t>
            </a:r>
          </a:p>
          <a:p>
            <a:pPr marL="342900" indent="-342900">
              <a:buFont typeface="Arial" panose="020B0604020202020204" pitchFamily="34" charset="0"/>
              <a:buChar char="•"/>
            </a:pPr>
            <a:r>
              <a:rPr lang="en-US" sz="2400" b="1" dirty="0"/>
              <a:t>Rentals</a:t>
            </a:r>
          </a:p>
          <a:p>
            <a:pPr marL="342900" indent="-342900">
              <a:buFont typeface="Arial" panose="020B0604020202020204" pitchFamily="34" charset="0"/>
              <a:buChar char="•"/>
            </a:pPr>
            <a:r>
              <a:rPr lang="en-US" sz="2400" b="1" dirty="0">
                <a:effectLst/>
              </a:rPr>
              <a:t>Cleaners</a:t>
            </a:r>
          </a:p>
          <a:p>
            <a:pPr marL="342900" indent="-342900">
              <a:buFont typeface="Arial" panose="020B0604020202020204" pitchFamily="34" charset="0"/>
              <a:buChar char="•"/>
            </a:pPr>
            <a:r>
              <a:rPr lang="en-US" sz="2400" b="1" dirty="0"/>
              <a:t>Laundry</a:t>
            </a:r>
          </a:p>
          <a:p>
            <a:pPr marL="342900" indent="-342900">
              <a:buFont typeface="Arial" panose="020B0604020202020204" pitchFamily="34" charset="0"/>
              <a:buChar char="•"/>
            </a:pPr>
            <a:r>
              <a:rPr lang="en-US" sz="2400" b="1" dirty="0">
                <a:effectLst/>
              </a:rPr>
              <a:t>Electricians</a:t>
            </a:r>
          </a:p>
          <a:p>
            <a:pPr marL="342900" indent="-342900">
              <a:buFont typeface="Arial" panose="020B0604020202020204" pitchFamily="34" charset="0"/>
              <a:buChar char="•"/>
            </a:pPr>
            <a:r>
              <a:rPr lang="en-US" sz="2400" b="1" dirty="0"/>
              <a:t>Plumbers and many more.</a:t>
            </a:r>
            <a:br>
              <a:rPr lang="en-US" sz="2400" b="1" dirty="0">
                <a:effectLst/>
              </a:rPr>
            </a:br>
            <a:endParaRPr lang="en-US" sz="2400" b="1" i="0" dirty="0">
              <a:effectLst/>
              <a:latin typeface="Inter"/>
            </a:endParaRPr>
          </a:p>
          <a:p>
            <a:pPr algn="l"/>
            <a:endParaRPr lang="en-US" sz="2400" b="0" i="0" dirty="0">
              <a:effectLst/>
              <a:latin typeface="Helvetica Neue"/>
            </a:endParaRPr>
          </a:p>
        </p:txBody>
      </p:sp>
      <p:pic>
        <p:nvPicPr>
          <p:cNvPr id="3" name="Picture 2">
            <a:extLst>
              <a:ext uri="{FF2B5EF4-FFF2-40B4-BE49-F238E27FC236}">
                <a16:creationId xmlns:a16="http://schemas.microsoft.com/office/drawing/2014/main" id="{20D4EDE5-742C-4D63-85D3-18E15851EC1A}"/>
              </a:ext>
            </a:extLst>
          </p:cNvPr>
          <p:cNvPicPr>
            <a:picLocks noChangeAspect="1"/>
          </p:cNvPicPr>
          <p:nvPr/>
        </p:nvPicPr>
        <p:blipFill>
          <a:blip r:embed="rId2"/>
          <a:stretch>
            <a:fillRect/>
          </a:stretch>
        </p:blipFill>
        <p:spPr>
          <a:xfrm>
            <a:off x="294809" y="0"/>
            <a:ext cx="1890711" cy="871537"/>
          </a:xfrm>
          <a:prstGeom prst="rect">
            <a:avLst/>
          </a:prstGeom>
        </p:spPr>
      </p:pic>
    </p:spTree>
    <p:extLst>
      <p:ext uri="{BB962C8B-B14F-4D97-AF65-F5344CB8AC3E}">
        <p14:creationId xmlns:p14="http://schemas.microsoft.com/office/powerpoint/2010/main" val="1662361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4D2D8EC-8758-472A-90DA-C3EABEAFD4A0}"/>
              </a:ext>
            </a:extLst>
          </p:cNvPr>
          <p:cNvSpPr txBox="1">
            <a:spLocks/>
          </p:cNvSpPr>
          <p:nvPr/>
        </p:nvSpPr>
        <p:spPr>
          <a:xfrm>
            <a:off x="148297" y="2921448"/>
            <a:ext cx="11573197" cy="72424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6600" b="1" dirty="0"/>
              <a:t>Development</a:t>
            </a:r>
          </a:p>
          <a:p>
            <a:pPr marL="0" indent="0" algn="ctr">
              <a:buNone/>
            </a:pPr>
            <a:r>
              <a:rPr lang="en-US" sz="6600" b="1" dirty="0"/>
              <a:t> Cycle</a:t>
            </a:r>
          </a:p>
        </p:txBody>
      </p:sp>
      <p:pic>
        <p:nvPicPr>
          <p:cNvPr id="5" name="Picture 4">
            <a:extLst>
              <a:ext uri="{FF2B5EF4-FFF2-40B4-BE49-F238E27FC236}">
                <a16:creationId xmlns:a16="http://schemas.microsoft.com/office/drawing/2014/main" id="{7EAF8129-2755-4AF7-93F4-76F6E442B9E9}"/>
              </a:ext>
            </a:extLst>
          </p:cNvPr>
          <p:cNvPicPr>
            <a:picLocks noChangeAspect="1"/>
          </p:cNvPicPr>
          <p:nvPr/>
        </p:nvPicPr>
        <p:blipFill>
          <a:blip r:embed="rId2"/>
          <a:stretch>
            <a:fillRect/>
          </a:stretch>
        </p:blipFill>
        <p:spPr>
          <a:xfrm>
            <a:off x="4544175" y="1685823"/>
            <a:ext cx="2781439" cy="1282124"/>
          </a:xfrm>
          <a:prstGeom prst="rect">
            <a:avLst/>
          </a:prstGeom>
        </p:spPr>
      </p:pic>
    </p:spTree>
    <p:extLst>
      <p:ext uri="{BB962C8B-B14F-4D97-AF65-F5344CB8AC3E}">
        <p14:creationId xmlns:p14="http://schemas.microsoft.com/office/powerpoint/2010/main" val="421810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0329E2D-E4DA-4916-B9DD-E74F6D5DDF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4780"/>
            <a:ext cx="6851046" cy="6568440"/>
          </a:xfrm>
          <a:prstGeom prst="rect">
            <a:avLst/>
          </a:prstGeom>
        </p:spPr>
      </p:pic>
      <p:sp>
        <p:nvSpPr>
          <p:cNvPr id="10" name="TextBox 9">
            <a:extLst>
              <a:ext uri="{FF2B5EF4-FFF2-40B4-BE49-F238E27FC236}">
                <a16:creationId xmlns:a16="http://schemas.microsoft.com/office/drawing/2014/main" id="{3DC73260-6F79-47C7-9C93-7494105C971E}"/>
              </a:ext>
            </a:extLst>
          </p:cNvPr>
          <p:cNvSpPr txBox="1"/>
          <p:nvPr/>
        </p:nvSpPr>
        <p:spPr>
          <a:xfrm>
            <a:off x="7123495" y="481507"/>
            <a:ext cx="5068505" cy="954107"/>
          </a:xfrm>
          <a:prstGeom prst="rect">
            <a:avLst/>
          </a:prstGeom>
          <a:noFill/>
        </p:spPr>
        <p:txBody>
          <a:bodyPr wrap="square" rtlCol="0">
            <a:spAutoFit/>
          </a:bodyPr>
          <a:lstStyle/>
          <a:p>
            <a:pPr algn="l"/>
            <a:r>
              <a:rPr lang="en-US" sz="2800" b="1" i="0" dirty="0">
                <a:solidFill>
                  <a:srgbClr val="545454"/>
                </a:solidFill>
                <a:effectLst/>
                <a:latin typeface="Helvetica Neue"/>
              </a:rPr>
              <a:t>Stage 1</a:t>
            </a:r>
          </a:p>
          <a:p>
            <a:pPr algn="l"/>
            <a:r>
              <a:rPr lang="en-US" sz="2800" b="1" i="0" dirty="0">
                <a:solidFill>
                  <a:srgbClr val="545454"/>
                </a:solidFill>
                <a:effectLst/>
                <a:latin typeface="Helvetica Neue"/>
              </a:rPr>
              <a:t>Planning</a:t>
            </a:r>
          </a:p>
        </p:txBody>
      </p:sp>
      <p:sp>
        <p:nvSpPr>
          <p:cNvPr id="11" name="TextBox 10">
            <a:extLst>
              <a:ext uri="{FF2B5EF4-FFF2-40B4-BE49-F238E27FC236}">
                <a16:creationId xmlns:a16="http://schemas.microsoft.com/office/drawing/2014/main" id="{AA7CFDEA-9C4C-4A7C-BEF3-2E70387F95F9}"/>
              </a:ext>
            </a:extLst>
          </p:cNvPr>
          <p:cNvSpPr txBox="1"/>
          <p:nvPr/>
        </p:nvSpPr>
        <p:spPr>
          <a:xfrm>
            <a:off x="6851046" y="1459861"/>
            <a:ext cx="5068505" cy="4524315"/>
          </a:xfrm>
          <a:prstGeom prst="rect">
            <a:avLst/>
          </a:prstGeom>
          <a:noFill/>
        </p:spPr>
        <p:txBody>
          <a:bodyPr wrap="square" rtlCol="0">
            <a:spAutoFit/>
          </a:bodyPr>
          <a:lstStyle/>
          <a:p>
            <a:pPr marL="342900" indent="-342900" algn="l">
              <a:buFont typeface="Arial" panose="020B0604020202020204" pitchFamily="34" charset="0"/>
              <a:buChar char="•"/>
            </a:pPr>
            <a:r>
              <a:rPr lang="en-US" sz="2400" dirty="0">
                <a:solidFill>
                  <a:srgbClr val="545454"/>
                </a:solidFill>
                <a:latin typeface="Helvetica Neue"/>
              </a:rPr>
              <a:t>We started with doing a case study of </a:t>
            </a:r>
            <a:r>
              <a:rPr lang="en-US" sz="2400" dirty="0" err="1">
                <a:solidFill>
                  <a:srgbClr val="545454"/>
                </a:solidFill>
                <a:latin typeface="Helvetica Neue"/>
              </a:rPr>
              <a:t>Grofers</a:t>
            </a:r>
            <a:r>
              <a:rPr lang="en-US" sz="2400" dirty="0">
                <a:solidFill>
                  <a:srgbClr val="545454"/>
                </a:solidFill>
                <a:latin typeface="Helvetica Neue"/>
              </a:rPr>
              <a:t>/</a:t>
            </a:r>
            <a:r>
              <a:rPr lang="en-US" sz="2400" dirty="0" err="1">
                <a:solidFill>
                  <a:srgbClr val="545454"/>
                </a:solidFill>
                <a:latin typeface="Helvetica Neue"/>
              </a:rPr>
              <a:t>BlinkIt</a:t>
            </a:r>
            <a:endParaRPr lang="en-US" sz="2400" dirty="0">
              <a:solidFill>
                <a:srgbClr val="545454"/>
              </a:solidFill>
              <a:latin typeface="Helvetica Neue"/>
            </a:endParaRPr>
          </a:p>
          <a:p>
            <a:pPr marL="342900" indent="-342900" algn="l">
              <a:buFont typeface="Arial" panose="020B0604020202020204" pitchFamily="34" charset="0"/>
              <a:buChar char="•"/>
            </a:pPr>
            <a:endParaRPr lang="en-US" sz="2400" dirty="0">
              <a:solidFill>
                <a:srgbClr val="545454"/>
              </a:solidFill>
              <a:latin typeface="Helvetica Neue"/>
            </a:endParaRPr>
          </a:p>
          <a:p>
            <a:pPr marL="342900" indent="-342900" algn="l">
              <a:buFont typeface="Arial" panose="020B0604020202020204" pitchFamily="34" charset="0"/>
              <a:buChar char="•"/>
            </a:pPr>
            <a:r>
              <a:rPr lang="en-US" sz="2400" dirty="0">
                <a:solidFill>
                  <a:srgbClr val="545454"/>
                </a:solidFill>
                <a:latin typeface="Helvetica Neue"/>
              </a:rPr>
              <a:t>We outlined the features need in on demand service app</a:t>
            </a:r>
          </a:p>
          <a:p>
            <a:pPr marL="342900" indent="-342900" algn="l">
              <a:buFont typeface="Arial" panose="020B0604020202020204" pitchFamily="34" charset="0"/>
              <a:buChar char="•"/>
            </a:pPr>
            <a:endParaRPr lang="en-US" sz="2400" dirty="0">
              <a:solidFill>
                <a:srgbClr val="545454"/>
              </a:solidFill>
              <a:latin typeface="Helvetica Neue"/>
            </a:endParaRPr>
          </a:p>
          <a:p>
            <a:pPr marL="342900" indent="-342900" algn="l">
              <a:buFont typeface="Arial" panose="020B0604020202020204" pitchFamily="34" charset="0"/>
              <a:buChar char="•"/>
            </a:pPr>
            <a:r>
              <a:rPr lang="en-US" sz="2400" dirty="0">
                <a:solidFill>
                  <a:srgbClr val="545454"/>
                </a:solidFill>
                <a:latin typeface="Helvetica Neue"/>
              </a:rPr>
              <a:t>Prepared the wireframe diagrams, workflow charts and website layout</a:t>
            </a:r>
          </a:p>
          <a:p>
            <a:pPr marL="342900" indent="-342900" algn="l">
              <a:buFont typeface="Arial" panose="020B0604020202020204" pitchFamily="34" charset="0"/>
              <a:buChar char="•"/>
            </a:pPr>
            <a:endParaRPr lang="en-US" sz="2400" dirty="0">
              <a:solidFill>
                <a:srgbClr val="545454"/>
              </a:solidFill>
              <a:latin typeface="Helvetica Neue"/>
            </a:endParaRPr>
          </a:p>
          <a:p>
            <a:pPr marL="342900" indent="-342900" algn="l">
              <a:buFont typeface="Arial" panose="020B0604020202020204" pitchFamily="34" charset="0"/>
              <a:buChar char="•"/>
            </a:pPr>
            <a:r>
              <a:rPr lang="en-US" sz="2400" dirty="0">
                <a:solidFill>
                  <a:srgbClr val="545454"/>
                </a:solidFill>
                <a:latin typeface="Helvetica Neue"/>
              </a:rPr>
              <a:t>Created a workspace </a:t>
            </a:r>
          </a:p>
          <a:p>
            <a:pPr marL="342900" indent="-342900" algn="l">
              <a:buFont typeface="Arial" panose="020B0604020202020204" pitchFamily="34" charset="0"/>
              <a:buChar char="•"/>
            </a:pPr>
            <a:endParaRPr lang="en-US" sz="2400" b="0" i="0" dirty="0">
              <a:solidFill>
                <a:srgbClr val="545454"/>
              </a:solidFill>
              <a:effectLst/>
              <a:latin typeface="Helvetica Neue"/>
            </a:endParaRPr>
          </a:p>
        </p:txBody>
      </p:sp>
    </p:spTree>
    <p:extLst>
      <p:ext uri="{BB962C8B-B14F-4D97-AF65-F5344CB8AC3E}">
        <p14:creationId xmlns:p14="http://schemas.microsoft.com/office/powerpoint/2010/main" val="643239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DC73260-6F79-47C7-9C93-7494105C971E}"/>
              </a:ext>
            </a:extLst>
          </p:cNvPr>
          <p:cNvSpPr txBox="1"/>
          <p:nvPr/>
        </p:nvSpPr>
        <p:spPr>
          <a:xfrm>
            <a:off x="7123495" y="504492"/>
            <a:ext cx="5068505" cy="954107"/>
          </a:xfrm>
          <a:prstGeom prst="rect">
            <a:avLst/>
          </a:prstGeom>
          <a:noFill/>
        </p:spPr>
        <p:txBody>
          <a:bodyPr wrap="square" rtlCol="0">
            <a:spAutoFit/>
          </a:bodyPr>
          <a:lstStyle/>
          <a:p>
            <a:pPr algn="l"/>
            <a:r>
              <a:rPr lang="en-US" sz="2800" b="1" i="0" dirty="0">
                <a:solidFill>
                  <a:srgbClr val="545454"/>
                </a:solidFill>
                <a:effectLst/>
                <a:latin typeface="Helvetica Neue"/>
              </a:rPr>
              <a:t>Stage 3 </a:t>
            </a:r>
          </a:p>
          <a:p>
            <a:pPr algn="l"/>
            <a:r>
              <a:rPr lang="en-US" sz="2800" b="1" dirty="0">
                <a:solidFill>
                  <a:srgbClr val="545454"/>
                </a:solidFill>
                <a:latin typeface="Helvetica Neue"/>
              </a:rPr>
              <a:t>design</a:t>
            </a:r>
            <a:endParaRPr lang="en-US" sz="2800" b="1" i="0" dirty="0">
              <a:solidFill>
                <a:srgbClr val="545454"/>
              </a:solidFill>
              <a:effectLst/>
              <a:latin typeface="Helvetica Neue"/>
            </a:endParaRPr>
          </a:p>
        </p:txBody>
      </p:sp>
      <p:sp>
        <p:nvSpPr>
          <p:cNvPr id="11" name="TextBox 10">
            <a:extLst>
              <a:ext uri="{FF2B5EF4-FFF2-40B4-BE49-F238E27FC236}">
                <a16:creationId xmlns:a16="http://schemas.microsoft.com/office/drawing/2014/main" id="{AA7CFDEA-9C4C-4A7C-BEF3-2E70387F95F9}"/>
              </a:ext>
            </a:extLst>
          </p:cNvPr>
          <p:cNvSpPr txBox="1"/>
          <p:nvPr/>
        </p:nvSpPr>
        <p:spPr>
          <a:xfrm>
            <a:off x="6851046" y="1459861"/>
            <a:ext cx="5068505" cy="3046988"/>
          </a:xfrm>
          <a:prstGeom prst="rect">
            <a:avLst/>
          </a:prstGeom>
          <a:noFill/>
        </p:spPr>
        <p:txBody>
          <a:bodyPr wrap="square" rtlCol="0">
            <a:spAutoFit/>
          </a:bodyPr>
          <a:lstStyle/>
          <a:p>
            <a:pPr marL="342900" indent="-342900" algn="l">
              <a:buFont typeface="Arial" panose="020B0604020202020204" pitchFamily="34" charset="0"/>
              <a:buChar char="•"/>
            </a:pPr>
            <a:r>
              <a:rPr lang="en-US" sz="2400" b="0" i="0" dirty="0">
                <a:solidFill>
                  <a:srgbClr val="545454"/>
                </a:solidFill>
                <a:effectLst/>
                <a:latin typeface="Helvetica Neue"/>
              </a:rPr>
              <a:t>We designed the basic database schemas</a:t>
            </a:r>
          </a:p>
          <a:p>
            <a:pPr algn="l"/>
            <a:endParaRPr lang="en-US" sz="2400" b="0" i="0" dirty="0">
              <a:solidFill>
                <a:srgbClr val="545454"/>
              </a:solidFill>
              <a:effectLst/>
              <a:latin typeface="Helvetica Neue"/>
            </a:endParaRPr>
          </a:p>
          <a:p>
            <a:pPr marL="342900" indent="-342900" algn="l">
              <a:buFont typeface="Arial" panose="020B0604020202020204" pitchFamily="34" charset="0"/>
              <a:buChar char="•"/>
            </a:pPr>
            <a:r>
              <a:rPr lang="en-US" sz="2400" dirty="0">
                <a:solidFill>
                  <a:srgbClr val="545454"/>
                </a:solidFill>
                <a:latin typeface="Helvetica Neue"/>
              </a:rPr>
              <a:t>Defined the access routes</a:t>
            </a:r>
          </a:p>
          <a:p>
            <a:pPr algn="l"/>
            <a:endParaRPr lang="en-US" sz="2400" dirty="0">
              <a:solidFill>
                <a:srgbClr val="545454"/>
              </a:solidFill>
              <a:latin typeface="Helvetica Neue"/>
            </a:endParaRPr>
          </a:p>
          <a:p>
            <a:pPr marL="342900" indent="-342900" algn="l">
              <a:buFont typeface="Arial" panose="020B0604020202020204" pitchFamily="34" charset="0"/>
              <a:buChar char="•"/>
            </a:pPr>
            <a:r>
              <a:rPr lang="en-US" sz="2400" b="0" i="0" dirty="0">
                <a:solidFill>
                  <a:srgbClr val="545454"/>
                </a:solidFill>
                <a:effectLst/>
                <a:latin typeface="Helvetica Neue"/>
              </a:rPr>
              <a:t>Worked on making nav</a:t>
            </a:r>
            <a:r>
              <a:rPr lang="en-US" sz="2400" dirty="0">
                <a:solidFill>
                  <a:srgbClr val="545454"/>
                </a:solidFill>
                <a:latin typeface="Helvetica Neue"/>
              </a:rPr>
              <a:t>igational flow of the website</a:t>
            </a:r>
          </a:p>
          <a:p>
            <a:pPr marL="342900" indent="-342900" algn="l">
              <a:buFont typeface="Arial" panose="020B0604020202020204" pitchFamily="34" charset="0"/>
              <a:buChar char="•"/>
            </a:pPr>
            <a:endParaRPr lang="en-US" sz="2400" b="0" i="0" dirty="0">
              <a:solidFill>
                <a:srgbClr val="545454"/>
              </a:solidFill>
              <a:effectLst/>
              <a:latin typeface="Helvetica Neue"/>
            </a:endParaRPr>
          </a:p>
        </p:txBody>
      </p:sp>
      <p:sp>
        <p:nvSpPr>
          <p:cNvPr id="5" name="TextBox 4">
            <a:extLst>
              <a:ext uri="{FF2B5EF4-FFF2-40B4-BE49-F238E27FC236}">
                <a16:creationId xmlns:a16="http://schemas.microsoft.com/office/drawing/2014/main" id="{E275EA70-CD89-409E-8298-E215A31C466C}"/>
              </a:ext>
            </a:extLst>
          </p:cNvPr>
          <p:cNvSpPr txBox="1"/>
          <p:nvPr/>
        </p:nvSpPr>
        <p:spPr>
          <a:xfrm>
            <a:off x="1027495" y="503230"/>
            <a:ext cx="5068505" cy="954107"/>
          </a:xfrm>
          <a:prstGeom prst="rect">
            <a:avLst/>
          </a:prstGeom>
          <a:noFill/>
        </p:spPr>
        <p:txBody>
          <a:bodyPr wrap="square" rtlCol="0">
            <a:spAutoFit/>
          </a:bodyPr>
          <a:lstStyle/>
          <a:p>
            <a:pPr algn="l"/>
            <a:r>
              <a:rPr lang="en-US" sz="2800" b="1" i="0" dirty="0">
                <a:solidFill>
                  <a:srgbClr val="545454"/>
                </a:solidFill>
                <a:effectLst/>
                <a:latin typeface="Helvetica Neue"/>
              </a:rPr>
              <a:t>Stage 2</a:t>
            </a:r>
          </a:p>
          <a:p>
            <a:pPr algn="l"/>
            <a:r>
              <a:rPr lang="en-US" sz="2800" b="1" dirty="0">
                <a:solidFill>
                  <a:srgbClr val="545454"/>
                </a:solidFill>
                <a:latin typeface="Helvetica Neue"/>
              </a:rPr>
              <a:t>Analysis</a:t>
            </a:r>
            <a:endParaRPr lang="en-US" sz="2800" b="1" i="0" dirty="0">
              <a:solidFill>
                <a:srgbClr val="545454"/>
              </a:solidFill>
              <a:effectLst/>
              <a:latin typeface="Helvetica Neue"/>
            </a:endParaRPr>
          </a:p>
        </p:txBody>
      </p:sp>
      <p:sp>
        <p:nvSpPr>
          <p:cNvPr id="6" name="TextBox 5">
            <a:extLst>
              <a:ext uri="{FF2B5EF4-FFF2-40B4-BE49-F238E27FC236}">
                <a16:creationId xmlns:a16="http://schemas.microsoft.com/office/drawing/2014/main" id="{93FC0701-A8E1-495A-8C7A-AFA054C87CCF}"/>
              </a:ext>
            </a:extLst>
          </p:cNvPr>
          <p:cNvSpPr txBox="1"/>
          <p:nvPr/>
        </p:nvSpPr>
        <p:spPr>
          <a:xfrm>
            <a:off x="755046" y="1458599"/>
            <a:ext cx="5068505" cy="4154984"/>
          </a:xfrm>
          <a:prstGeom prst="rect">
            <a:avLst/>
          </a:prstGeom>
          <a:noFill/>
        </p:spPr>
        <p:txBody>
          <a:bodyPr wrap="square" rtlCol="0">
            <a:spAutoFit/>
          </a:bodyPr>
          <a:lstStyle/>
          <a:p>
            <a:pPr marL="342900" indent="-342900" algn="l">
              <a:buFont typeface="Arial" panose="020B0604020202020204" pitchFamily="34" charset="0"/>
              <a:buChar char="•"/>
            </a:pPr>
            <a:r>
              <a:rPr lang="en-US" sz="2400" b="0" i="0" dirty="0">
                <a:solidFill>
                  <a:srgbClr val="545454"/>
                </a:solidFill>
                <a:effectLst/>
                <a:latin typeface="Helvetica Neue"/>
              </a:rPr>
              <a:t>We divided the workflow into two pipelines</a:t>
            </a:r>
          </a:p>
          <a:p>
            <a:pPr marL="342900" indent="-342900" algn="l">
              <a:buFont typeface="Arial" panose="020B0604020202020204" pitchFamily="34" charset="0"/>
              <a:buChar char="•"/>
            </a:pPr>
            <a:endParaRPr lang="en-US" sz="2400" b="0" i="0" dirty="0">
              <a:solidFill>
                <a:srgbClr val="545454"/>
              </a:solidFill>
              <a:effectLst/>
              <a:latin typeface="Helvetica Neue"/>
            </a:endParaRPr>
          </a:p>
          <a:p>
            <a:pPr marL="342900" indent="-342900" algn="l">
              <a:buFont typeface="Arial" panose="020B0604020202020204" pitchFamily="34" charset="0"/>
              <a:buChar char="•"/>
            </a:pPr>
            <a:r>
              <a:rPr lang="en-US" sz="2400" dirty="0">
                <a:solidFill>
                  <a:srgbClr val="545454"/>
                </a:solidFill>
                <a:latin typeface="Helvetica Neue"/>
              </a:rPr>
              <a:t>First was to develop the app</a:t>
            </a:r>
          </a:p>
          <a:p>
            <a:pPr marL="342900" indent="-342900" algn="l">
              <a:buFont typeface="Arial" panose="020B0604020202020204" pitchFamily="34" charset="0"/>
              <a:buChar char="•"/>
            </a:pPr>
            <a:endParaRPr lang="en-US" sz="2400" b="0" i="0" dirty="0">
              <a:solidFill>
                <a:srgbClr val="545454"/>
              </a:solidFill>
              <a:effectLst/>
              <a:latin typeface="Helvetica Neue"/>
            </a:endParaRPr>
          </a:p>
          <a:p>
            <a:pPr marL="342900" indent="-342900" algn="l">
              <a:buFont typeface="Arial" panose="020B0604020202020204" pitchFamily="34" charset="0"/>
              <a:buChar char="•"/>
            </a:pPr>
            <a:r>
              <a:rPr lang="en-US" sz="2400" b="0" i="0" dirty="0">
                <a:solidFill>
                  <a:srgbClr val="545454"/>
                </a:solidFill>
                <a:effectLst/>
                <a:latin typeface="Helvetica Neue"/>
              </a:rPr>
              <a:t>We analyzed the tech requirements and worked accordingly</a:t>
            </a:r>
          </a:p>
          <a:p>
            <a:pPr marL="342900" indent="-342900" algn="l">
              <a:buFont typeface="Arial" panose="020B0604020202020204" pitchFamily="34" charset="0"/>
              <a:buChar char="•"/>
            </a:pPr>
            <a:endParaRPr lang="en-US" sz="2400" b="0" i="0" dirty="0">
              <a:solidFill>
                <a:srgbClr val="545454"/>
              </a:solidFill>
              <a:effectLst/>
              <a:latin typeface="Helvetica Neue"/>
            </a:endParaRPr>
          </a:p>
          <a:p>
            <a:pPr marL="342900" indent="-342900" algn="l">
              <a:buFont typeface="Arial" panose="020B0604020202020204" pitchFamily="34" charset="0"/>
              <a:buChar char="•"/>
            </a:pPr>
            <a:r>
              <a:rPr lang="en-US" sz="2400" dirty="0">
                <a:solidFill>
                  <a:srgbClr val="545454"/>
                </a:solidFill>
                <a:latin typeface="Helvetica Neue"/>
              </a:rPr>
              <a:t>Parallelly we work on training the database</a:t>
            </a:r>
            <a:endParaRPr lang="en-US" sz="2400" b="0" i="0" dirty="0">
              <a:solidFill>
                <a:srgbClr val="545454"/>
              </a:solidFill>
              <a:effectLst/>
              <a:latin typeface="Helvetica Neue"/>
            </a:endParaRPr>
          </a:p>
        </p:txBody>
      </p:sp>
    </p:spTree>
    <p:extLst>
      <p:ext uri="{BB962C8B-B14F-4D97-AF65-F5344CB8AC3E}">
        <p14:creationId xmlns:p14="http://schemas.microsoft.com/office/powerpoint/2010/main" val="4261493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38">
            <a:extLst>
              <a:ext uri="{FF2B5EF4-FFF2-40B4-BE49-F238E27FC236}">
                <a16:creationId xmlns:a16="http://schemas.microsoft.com/office/drawing/2014/main" id="{B85D85D4-BF24-4AAB-B11C-68487D1C1A40}"/>
              </a:ext>
            </a:extLst>
          </p:cNvPr>
          <p:cNvSpPr txBox="1"/>
          <p:nvPr/>
        </p:nvSpPr>
        <p:spPr>
          <a:xfrm>
            <a:off x="-3580910" y="317754"/>
            <a:ext cx="12056681" cy="461665"/>
          </a:xfrm>
          <a:prstGeom prst="rect">
            <a:avLst/>
          </a:prstGeom>
          <a:noFill/>
        </p:spPr>
        <p:txBody>
          <a:bodyPr wrap="square" rtlCol="0">
            <a:spAutoFit/>
          </a:bodyPr>
          <a:lstStyle/>
          <a:p>
            <a:pPr algn="ctr"/>
            <a:r>
              <a:rPr lang="en-IN" altLang="ko-KR" sz="2400" b="1" dirty="0">
                <a:cs typeface="Arial" pitchFamily="34" charset="0"/>
              </a:rPr>
              <a:t>Technology Stack Used</a:t>
            </a:r>
            <a:endParaRPr lang="ko-KR" altLang="en-US" sz="2400" b="1" dirty="0">
              <a:cs typeface="Arial" pitchFamily="34" charset="0"/>
            </a:endParaRPr>
          </a:p>
        </p:txBody>
      </p:sp>
      <p:sp>
        <p:nvSpPr>
          <p:cNvPr id="22" name="TextBox 21">
            <a:extLst>
              <a:ext uri="{FF2B5EF4-FFF2-40B4-BE49-F238E27FC236}">
                <a16:creationId xmlns:a16="http://schemas.microsoft.com/office/drawing/2014/main" id="{9627665C-446A-3F8A-8B78-DA1CE07A9ACE}"/>
              </a:ext>
            </a:extLst>
          </p:cNvPr>
          <p:cNvSpPr txBox="1"/>
          <p:nvPr/>
        </p:nvSpPr>
        <p:spPr>
          <a:xfrm>
            <a:off x="785663" y="982517"/>
            <a:ext cx="10136221" cy="3416320"/>
          </a:xfrm>
          <a:prstGeom prst="rect">
            <a:avLst/>
          </a:prstGeom>
          <a:noFill/>
        </p:spPr>
        <p:txBody>
          <a:bodyPr wrap="square">
            <a:spAutoFit/>
          </a:bodyPr>
          <a:lstStyle/>
          <a:p>
            <a:pPr algn="l">
              <a:buFont typeface="Arial" panose="020B0604020202020204" pitchFamily="34" charset="0"/>
              <a:buChar char="•"/>
            </a:pPr>
            <a:r>
              <a:rPr lang="en-US" sz="2400" b="0" i="0" dirty="0">
                <a:effectLst/>
                <a:latin typeface="-apple-system"/>
              </a:rPr>
              <a:t>Android</a:t>
            </a:r>
          </a:p>
          <a:p>
            <a:pPr algn="l">
              <a:buFont typeface="Arial" panose="020B0604020202020204" pitchFamily="34" charset="0"/>
              <a:buChar char="•"/>
            </a:pPr>
            <a:r>
              <a:rPr lang="en-US" sz="2400" dirty="0">
                <a:latin typeface="-apple-system"/>
              </a:rPr>
              <a:t>Flutter</a:t>
            </a:r>
            <a:endParaRPr lang="en-US" sz="2400" b="0" i="0" dirty="0">
              <a:effectLst/>
              <a:latin typeface="-apple-system"/>
            </a:endParaRPr>
          </a:p>
          <a:p>
            <a:pPr algn="l">
              <a:buFont typeface="Arial" panose="020B0604020202020204" pitchFamily="34" charset="0"/>
              <a:buChar char="•"/>
            </a:pPr>
            <a:r>
              <a:rPr lang="en-US" sz="2400" dirty="0">
                <a:latin typeface="-apple-system"/>
              </a:rPr>
              <a:t>PHP sync</a:t>
            </a:r>
          </a:p>
          <a:p>
            <a:pPr algn="l">
              <a:buFont typeface="Arial" panose="020B0604020202020204" pitchFamily="34" charset="0"/>
              <a:buChar char="•"/>
            </a:pPr>
            <a:r>
              <a:rPr lang="en-US" sz="2400" b="0" i="0" dirty="0">
                <a:effectLst/>
                <a:latin typeface="-apple-system"/>
              </a:rPr>
              <a:t>One Signal for push notifications</a:t>
            </a:r>
          </a:p>
          <a:p>
            <a:pPr algn="l">
              <a:buFont typeface="Arial" panose="020B0604020202020204" pitchFamily="34" charset="0"/>
              <a:buChar char="•"/>
            </a:pPr>
            <a:r>
              <a:rPr lang="en-US" sz="2400" dirty="0">
                <a:latin typeface="-apple-system"/>
              </a:rPr>
              <a:t>Firebase login</a:t>
            </a:r>
          </a:p>
          <a:p>
            <a:pPr algn="l">
              <a:buFont typeface="Arial" panose="020B0604020202020204" pitchFamily="34" charset="0"/>
              <a:buChar char="•"/>
            </a:pPr>
            <a:r>
              <a:rPr lang="en-US" sz="2400" b="0" i="0" dirty="0">
                <a:effectLst/>
                <a:latin typeface="-apple-system"/>
              </a:rPr>
              <a:t>MySQL</a:t>
            </a:r>
          </a:p>
          <a:p>
            <a:pPr algn="l">
              <a:buFont typeface="Arial" panose="020B0604020202020204" pitchFamily="34" charset="0"/>
              <a:buChar char="•"/>
            </a:pPr>
            <a:r>
              <a:rPr lang="en-US" sz="2400" dirty="0" err="1">
                <a:latin typeface="-apple-system"/>
              </a:rPr>
              <a:t>Cpanel</a:t>
            </a:r>
            <a:r>
              <a:rPr lang="en-US" sz="2400" dirty="0">
                <a:latin typeface="-apple-system"/>
              </a:rPr>
              <a:t>- Dashboard</a:t>
            </a:r>
          </a:p>
          <a:p>
            <a:pPr algn="l">
              <a:buFont typeface="Arial" panose="020B0604020202020204" pitchFamily="34" charset="0"/>
              <a:buChar char="•"/>
            </a:pPr>
            <a:r>
              <a:rPr lang="en-US" sz="2400" b="0" i="0" dirty="0">
                <a:effectLst/>
                <a:latin typeface="-apple-system"/>
              </a:rPr>
              <a:t>Domain Provider- </a:t>
            </a:r>
            <a:r>
              <a:rPr lang="en-US" sz="2400" b="0" i="0" dirty="0" err="1">
                <a:effectLst/>
                <a:latin typeface="-apple-system"/>
              </a:rPr>
              <a:t>freenom</a:t>
            </a:r>
            <a:endParaRPr lang="en-US" sz="2400" b="0" i="0" dirty="0">
              <a:effectLst/>
              <a:latin typeface="-apple-system"/>
            </a:endParaRPr>
          </a:p>
          <a:p>
            <a:pPr algn="l">
              <a:buFont typeface="Arial" panose="020B0604020202020204" pitchFamily="34" charset="0"/>
              <a:buChar char="•"/>
            </a:pPr>
            <a:endParaRPr lang="en-US" sz="2400" b="0" i="0" dirty="0">
              <a:effectLst/>
              <a:latin typeface="-apple-system"/>
            </a:endParaRPr>
          </a:p>
        </p:txBody>
      </p:sp>
      <p:sp>
        <p:nvSpPr>
          <p:cNvPr id="6" name="TextBox 5">
            <a:extLst>
              <a:ext uri="{FF2B5EF4-FFF2-40B4-BE49-F238E27FC236}">
                <a16:creationId xmlns:a16="http://schemas.microsoft.com/office/drawing/2014/main" id="{02406E86-1896-4909-8679-CBE0BDB28D69}"/>
              </a:ext>
            </a:extLst>
          </p:cNvPr>
          <p:cNvSpPr txBox="1"/>
          <p:nvPr/>
        </p:nvSpPr>
        <p:spPr>
          <a:xfrm>
            <a:off x="785662" y="4476226"/>
            <a:ext cx="10136221" cy="1938992"/>
          </a:xfrm>
          <a:prstGeom prst="rect">
            <a:avLst/>
          </a:prstGeom>
          <a:noFill/>
        </p:spPr>
        <p:txBody>
          <a:bodyPr wrap="square">
            <a:spAutoFit/>
          </a:bodyPr>
          <a:lstStyle/>
          <a:p>
            <a:pPr algn="l">
              <a:buFont typeface="Arial" panose="020B0604020202020204" pitchFamily="34" charset="0"/>
              <a:buChar char="•"/>
            </a:pPr>
            <a:r>
              <a:rPr lang="en-US" sz="2400" b="0" i="0" dirty="0">
                <a:effectLst/>
                <a:latin typeface="-apple-system"/>
              </a:rPr>
              <a:t>Python</a:t>
            </a:r>
            <a:endParaRPr lang="en-US" sz="2400" dirty="0">
              <a:latin typeface="-apple-system"/>
            </a:endParaRPr>
          </a:p>
          <a:p>
            <a:pPr algn="l">
              <a:buFont typeface="Arial" panose="020B0604020202020204" pitchFamily="34" charset="0"/>
              <a:buChar char="•"/>
            </a:pPr>
            <a:r>
              <a:rPr lang="en-US" sz="2400" dirty="0">
                <a:latin typeface="-apple-system"/>
              </a:rPr>
              <a:t>Flask</a:t>
            </a:r>
          </a:p>
          <a:p>
            <a:pPr algn="l">
              <a:buFont typeface="Arial" panose="020B0604020202020204" pitchFamily="34" charset="0"/>
              <a:buChar char="•"/>
            </a:pPr>
            <a:r>
              <a:rPr lang="en-US" sz="2400" dirty="0">
                <a:latin typeface="-apple-system"/>
              </a:rPr>
              <a:t>Postman </a:t>
            </a:r>
            <a:endParaRPr lang="en-US" sz="2400" b="0" i="0" dirty="0">
              <a:effectLst/>
              <a:latin typeface="-apple-system"/>
            </a:endParaRPr>
          </a:p>
          <a:p>
            <a:pPr algn="l">
              <a:buFont typeface="Arial" panose="020B0604020202020204" pitchFamily="34" charset="0"/>
              <a:buChar char="•"/>
            </a:pPr>
            <a:r>
              <a:rPr lang="en-US" sz="2400" dirty="0">
                <a:latin typeface="-apple-system"/>
              </a:rPr>
              <a:t>AWS Lambda</a:t>
            </a:r>
          </a:p>
          <a:p>
            <a:pPr algn="l">
              <a:buFont typeface="Arial" panose="020B0604020202020204" pitchFamily="34" charset="0"/>
              <a:buChar char="•"/>
            </a:pPr>
            <a:r>
              <a:rPr lang="en-US" sz="2400" dirty="0">
                <a:latin typeface="-apple-system"/>
              </a:rPr>
              <a:t>Machine Learning</a:t>
            </a:r>
            <a:endParaRPr lang="en-US" sz="2400" b="0" i="0" dirty="0">
              <a:effectLst/>
              <a:latin typeface="-apple-system"/>
            </a:endParaRPr>
          </a:p>
        </p:txBody>
      </p:sp>
      <p:sp>
        <p:nvSpPr>
          <p:cNvPr id="7" name="TextBox 6">
            <a:extLst>
              <a:ext uri="{FF2B5EF4-FFF2-40B4-BE49-F238E27FC236}">
                <a16:creationId xmlns:a16="http://schemas.microsoft.com/office/drawing/2014/main" id="{BEE273B0-FBCE-43AA-BA6F-606506F9684D}"/>
              </a:ext>
            </a:extLst>
          </p:cNvPr>
          <p:cNvSpPr txBox="1"/>
          <p:nvPr/>
        </p:nvSpPr>
        <p:spPr>
          <a:xfrm>
            <a:off x="7239490" y="206916"/>
            <a:ext cx="12056681" cy="2677656"/>
          </a:xfrm>
          <a:prstGeom prst="rect">
            <a:avLst/>
          </a:prstGeom>
          <a:noFill/>
        </p:spPr>
        <p:txBody>
          <a:bodyPr wrap="square" rtlCol="0">
            <a:spAutoFit/>
          </a:bodyPr>
          <a:lstStyle/>
          <a:p>
            <a:r>
              <a:rPr lang="en-US" altLang="ko-KR" sz="2400" b="1" dirty="0">
                <a:cs typeface="Arial" pitchFamily="34" charset="0"/>
              </a:rPr>
              <a:t>Team Roles</a:t>
            </a:r>
          </a:p>
          <a:p>
            <a:endParaRPr lang="en-US" altLang="ko-KR" sz="2400" b="1" dirty="0">
              <a:cs typeface="Arial" pitchFamily="34" charset="0"/>
            </a:endParaRPr>
          </a:p>
          <a:p>
            <a:r>
              <a:rPr lang="en-US" altLang="ko-KR" sz="2400" b="1" dirty="0">
                <a:cs typeface="Arial" pitchFamily="34" charset="0"/>
              </a:rPr>
              <a:t>Aman Gupta</a:t>
            </a:r>
          </a:p>
          <a:p>
            <a:pPr marL="342900" indent="-342900">
              <a:buFont typeface="Arial" panose="020B0604020202020204" pitchFamily="34" charset="0"/>
              <a:buChar char="•"/>
            </a:pPr>
            <a:r>
              <a:rPr lang="en-US" altLang="ko-KR" sz="2400" b="1" dirty="0">
                <a:cs typeface="Arial" pitchFamily="34" charset="0"/>
              </a:rPr>
              <a:t>PHP/Backend/Flutter</a:t>
            </a:r>
          </a:p>
          <a:p>
            <a:pPr marL="342900" indent="-342900">
              <a:buFont typeface="Arial" panose="020B0604020202020204" pitchFamily="34" charset="0"/>
              <a:buChar char="•"/>
            </a:pPr>
            <a:endParaRPr lang="en-US" altLang="ko-KR" sz="2400" b="1" dirty="0">
              <a:cs typeface="Arial" pitchFamily="34" charset="0"/>
            </a:endParaRPr>
          </a:p>
          <a:p>
            <a:r>
              <a:rPr lang="en-US" altLang="ko-KR" sz="2400" b="1" dirty="0">
                <a:cs typeface="Arial" pitchFamily="34" charset="0"/>
              </a:rPr>
              <a:t>Shashank Kumar</a:t>
            </a:r>
          </a:p>
          <a:p>
            <a:pPr marL="342900" indent="-342900">
              <a:buFont typeface="Arial" panose="020B0604020202020204" pitchFamily="34" charset="0"/>
              <a:buChar char="•"/>
            </a:pPr>
            <a:r>
              <a:rPr lang="en-US" altLang="ko-KR" sz="2400" b="1" dirty="0">
                <a:cs typeface="Arial" pitchFamily="34" charset="0"/>
              </a:rPr>
              <a:t>Database/Flask/ML</a:t>
            </a:r>
          </a:p>
        </p:txBody>
      </p:sp>
      <p:sp>
        <p:nvSpPr>
          <p:cNvPr id="8" name="TextBox 7">
            <a:extLst>
              <a:ext uri="{FF2B5EF4-FFF2-40B4-BE49-F238E27FC236}">
                <a16:creationId xmlns:a16="http://schemas.microsoft.com/office/drawing/2014/main" id="{B22A948C-C7D6-4E15-A505-BC79B4E4A59D}"/>
              </a:ext>
            </a:extLst>
          </p:cNvPr>
          <p:cNvSpPr txBox="1"/>
          <p:nvPr/>
        </p:nvSpPr>
        <p:spPr>
          <a:xfrm>
            <a:off x="7239490" y="3317344"/>
            <a:ext cx="12192000" cy="830997"/>
          </a:xfrm>
          <a:prstGeom prst="rect">
            <a:avLst/>
          </a:prstGeom>
          <a:noFill/>
        </p:spPr>
        <p:txBody>
          <a:bodyPr wrap="square" rtlCol="0" anchor="ctr">
            <a:spAutoFit/>
          </a:bodyPr>
          <a:lstStyle/>
          <a:p>
            <a:r>
              <a:rPr lang="en-US" altLang="ko-KR" sz="2400" b="1" dirty="0">
                <a:solidFill>
                  <a:schemeClr val="tx1">
                    <a:lumMod val="85000"/>
                    <a:lumOff val="15000"/>
                  </a:schemeClr>
                </a:solidFill>
                <a:cs typeface="Arial" pitchFamily="34" charset="0"/>
              </a:rPr>
              <a:t>Regards, </a:t>
            </a:r>
          </a:p>
          <a:p>
            <a:r>
              <a:rPr lang="en-US" altLang="ko-KR" sz="2400" b="1" dirty="0">
                <a:solidFill>
                  <a:schemeClr val="tx1">
                    <a:lumMod val="85000"/>
                    <a:lumOff val="15000"/>
                  </a:schemeClr>
                </a:solidFill>
                <a:cs typeface="Arial" pitchFamily="34" charset="0"/>
              </a:rPr>
              <a:t>Team C.O.D.E</a:t>
            </a:r>
            <a:endParaRPr lang="ko-KR" altLang="en-US" sz="2400" b="1" dirty="0">
              <a:solidFill>
                <a:schemeClr val="tx1">
                  <a:lumMod val="85000"/>
                  <a:lumOff val="15000"/>
                </a:schemeClr>
              </a:solidFill>
              <a:cs typeface="Arial" pitchFamily="34" charset="0"/>
            </a:endParaRPr>
          </a:p>
        </p:txBody>
      </p:sp>
    </p:spTree>
    <p:extLst>
      <p:ext uri="{BB962C8B-B14F-4D97-AF65-F5344CB8AC3E}">
        <p14:creationId xmlns:p14="http://schemas.microsoft.com/office/powerpoint/2010/main" val="3495140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6" grpId="0"/>
      <p:bldP spid="7" grpId="0"/>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TotalTime>
  <Words>460</Words>
  <Application>Microsoft Office PowerPoint</Application>
  <PresentationFormat>Widescreen</PresentationFormat>
  <Paragraphs>108</Paragraphs>
  <Slides>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-apple-system</vt:lpstr>
      <vt:lpstr>Arial</vt:lpstr>
      <vt:lpstr>Arial Black</vt:lpstr>
      <vt:lpstr>Calibri</vt:lpstr>
      <vt:lpstr>Calibri Light</vt:lpstr>
      <vt:lpstr>Helvetica Neue</vt:lpstr>
      <vt:lpstr>Inter</vt:lpstr>
      <vt:lpstr>var( --e-global-typography-secondary-font-family )</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stellarshank</dc:creator>
  <cp:lastModifiedBy>stellarshank</cp:lastModifiedBy>
  <cp:revision>9</cp:revision>
  <dcterms:created xsi:type="dcterms:W3CDTF">2023-02-04T15:48:50Z</dcterms:created>
  <dcterms:modified xsi:type="dcterms:W3CDTF">2023-02-04T18:52:19Z</dcterms:modified>
</cp:coreProperties>
</file>