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86" r:id="rId3"/>
    <p:sldId id="302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2060"/>
    <a:srgbClr val="A5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최원익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2018-2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4000" dirty="0"/>
              <a:t>상황 정보를 이용한 </a:t>
            </a:r>
            <a:r>
              <a:rPr lang="ko-KR" altLang="en-US" sz="4000" dirty="0" err="1"/>
              <a:t>딥러닝</a:t>
            </a:r>
            <a:r>
              <a:rPr lang="en-US" altLang="ko-KR" sz="4000" dirty="0"/>
              <a:t> </a:t>
            </a:r>
            <a:r>
              <a:rPr lang="ko-KR" altLang="en-US" sz="4000" dirty="0"/>
              <a:t>기반 </a:t>
            </a:r>
            <a:br>
              <a:rPr lang="en-US" altLang="ko-KR" sz="4000" dirty="0"/>
            </a:br>
            <a:r>
              <a:rPr lang="ko-KR" altLang="en-US" sz="4000" dirty="0"/>
              <a:t>전력수요예측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3559176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18. 11. 15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최원익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 err="1">
                <a:latin typeface="Times New Roman" pitchFamily="18" charset="0"/>
              </a:rPr>
              <a:t>전승주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F32237D-BA8C-4410-9C94-CA20DEF1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18" y="2895998"/>
            <a:ext cx="4657901" cy="31576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0BF46F-C238-4190-BA74-E4DDC9B1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03" y="2852936"/>
            <a:ext cx="4515335" cy="3127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3. Fall (9,10,11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시간별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2816482" y="4221088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8.36%</a:t>
            </a:r>
          </a:p>
          <a:p>
            <a:r>
              <a:rPr lang="en-US" altLang="ko-KR" dirty="0"/>
              <a:t>Train : 4.36%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7446993" y="4221088"/>
            <a:ext cx="169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9.87%</a:t>
            </a:r>
          </a:p>
          <a:p>
            <a:r>
              <a:rPr lang="en-US" altLang="ko-KR" dirty="0"/>
              <a:t>Train : 4.50%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34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73C9336-4C62-4537-98C1-C95BEA1B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39" y="2852936"/>
            <a:ext cx="4524852" cy="30089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020A9F-688A-466D-A304-0EC504F1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21820"/>
            <a:ext cx="4524852" cy="31234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4. Winter (12,1,2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일별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2974896" y="4038600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5.66%</a:t>
            </a:r>
          </a:p>
          <a:p>
            <a:r>
              <a:rPr lang="en-US" altLang="ko-KR" dirty="0"/>
              <a:t>Train : 4.28%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7446993" y="4038600"/>
            <a:ext cx="169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5.66%</a:t>
            </a:r>
          </a:p>
          <a:p>
            <a:r>
              <a:rPr lang="en-US" altLang="ko-KR" dirty="0"/>
              <a:t>Train : 4.27%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18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42746F1-AADB-4A4A-8D89-1C46E7A5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64" y="2617552"/>
            <a:ext cx="4417061" cy="29716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0E5FD7-3E7B-40E1-B58E-F5D188D4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1489"/>
            <a:ext cx="4683276" cy="30377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4. Winter (12,1,2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일별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1979712" y="2780928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6475393" y="2799115"/>
            <a:ext cx="169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199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4991D95-9DF5-4573-A26B-31BD34EA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" y="2674914"/>
            <a:ext cx="4564098" cy="3130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197C9E-9341-4553-BF2B-BC1F62216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133" y="2700561"/>
            <a:ext cx="4444866" cy="30326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4. Winter (12,1,2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시간별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2983955" y="4149080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5.15%</a:t>
            </a:r>
          </a:p>
          <a:p>
            <a:r>
              <a:rPr lang="en-US" altLang="ko-KR" dirty="0"/>
              <a:t>Train : 3.54%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7461611" y="4149080"/>
            <a:ext cx="169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5.92%</a:t>
            </a:r>
          </a:p>
          <a:p>
            <a:r>
              <a:rPr lang="en-US" altLang="ko-KR" dirty="0"/>
              <a:t>Train : 3.71%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7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FEB2CC-F80A-4378-9D0D-3C55AA45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23" y="2808535"/>
            <a:ext cx="4579889" cy="31449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9E13D6-109E-4EA9-8B12-5B2E1754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4998"/>
            <a:ext cx="4695624" cy="31422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1. Spring (3,4,5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일별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3052392" y="4334470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5.24%</a:t>
            </a:r>
          </a:p>
          <a:p>
            <a:r>
              <a:rPr lang="en-US" altLang="ko-KR" dirty="0"/>
              <a:t>Train : 4.14%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7461611" y="4334470"/>
            <a:ext cx="169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5.07%</a:t>
            </a:r>
          </a:p>
          <a:p>
            <a:r>
              <a:rPr lang="en-US" altLang="ko-KR" dirty="0"/>
              <a:t>Train : 3.62%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30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BE38D9-81CA-41FE-B441-ED9BFFD9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38398"/>
            <a:ext cx="4493821" cy="31003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F6050F-E2E8-4F9A-B6D9-C96D22B21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38399"/>
            <a:ext cx="4572000" cy="31140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1. Spring (3,4,5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일별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1700973" y="3066880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6452565" y="3085067"/>
            <a:ext cx="169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9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68D2A4-E345-484D-B583-2C2141A1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055"/>
            <a:ext cx="4507628" cy="30167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9420FE-90C7-4B5B-B944-284B4B9C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79" y="2852936"/>
            <a:ext cx="4507629" cy="32527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1. Spring (3,4,5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시간별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2427858" y="4221088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6.00%</a:t>
            </a:r>
          </a:p>
          <a:p>
            <a:r>
              <a:rPr lang="en-US" altLang="ko-KR" dirty="0"/>
              <a:t>Train : 2.42%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7250065" y="4038600"/>
            <a:ext cx="169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6.48%</a:t>
            </a:r>
          </a:p>
          <a:p>
            <a:r>
              <a:rPr lang="en-US" altLang="ko-KR" dirty="0"/>
              <a:t>Train : 3.32%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46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D5A1CD-B2C3-4485-942B-1B7C514F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30" y="2852936"/>
            <a:ext cx="4708407" cy="32530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BB5F0E-BEFF-4C29-A554-852300B0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936"/>
            <a:ext cx="4677335" cy="32400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2. Summer (6,7,8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일별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2940082" y="4011285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6.62%</a:t>
            </a:r>
          </a:p>
          <a:p>
            <a:r>
              <a:rPr lang="en-US" altLang="ko-KR" dirty="0"/>
              <a:t>Train : 4.70%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7472530" y="4043540"/>
            <a:ext cx="169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5.19%</a:t>
            </a:r>
          </a:p>
          <a:p>
            <a:r>
              <a:rPr lang="en-US" altLang="ko-KR" dirty="0"/>
              <a:t>Train : 4.96%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48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9B60B3-9788-4341-80A3-526F6488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84425"/>
            <a:ext cx="4415959" cy="30208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4D23F8-D478-4830-9A4D-A5EF954E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" y="2675216"/>
            <a:ext cx="4665191" cy="32242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2. Summer (6,7,8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일별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2195736" y="2852936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6763425" y="2924944"/>
            <a:ext cx="169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66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1558DD-42B0-409A-A02A-0FAE5D27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8" y="3088382"/>
            <a:ext cx="4508874" cy="30769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496D8-3D6C-4C42-BDDA-70CAB7410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00" y="3094946"/>
            <a:ext cx="4486199" cy="30769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2. Summer (6,7,8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시간별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2863589" y="4334470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4.64%</a:t>
            </a:r>
          </a:p>
          <a:p>
            <a:r>
              <a:rPr lang="en-US" altLang="ko-KR" dirty="0"/>
              <a:t>Train : 3.98%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7344748" y="4334470"/>
            <a:ext cx="169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6.60%</a:t>
            </a:r>
          </a:p>
          <a:p>
            <a:r>
              <a:rPr lang="en-US" altLang="ko-KR" dirty="0"/>
              <a:t>Train : 3.25%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39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36BB54-8FC4-4587-8AA3-EA2FC73A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109" y="2924944"/>
            <a:ext cx="4448928" cy="30243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349BF7-67B5-41F8-AF74-F6BF1BE8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13094"/>
            <a:ext cx="4572000" cy="30361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3. Fall (9,10,11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일별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2771800" y="4038600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6.25%</a:t>
            </a:r>
          </a:p>
          <a:p>
            <a:r>
              <a:rPr lang="en-US" altLang="ko-KR" dirty="0"/>
              <a:t>Train : 5.69%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7446993" y="4065595"/>
            <a:ext cx="169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: 7.80%</a:t>
            </a:r>
          </a:p>
          <a:p>
            <a:r>
              <a:rPr lang="en-US" altLang="ko-KR" dirty="0"/>
              <a:t>Train : 6.55%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53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D5CDF9-8234-4517-831F-B944A313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44" y="2556082"/>
            <a:ext cx="4450956" cy="30331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E2626A-014B-4B48-B68C-62345094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3530"/>
            <a:ext cx="4450956" cy="30657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계절별 성능평가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0E0C0-E2A6-4E91-B030-3376080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3. Fall (9,10,11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일별 </a:t>
            </a:r>
            <a:r>
              <a:rPr lang="en-US" altLang="ko-KR" sz="1600" dirty="0"/>
              <a:t>DNN, RNN </a:t>
            </a:r>
            <a:r>
              <a:rPr lang="ko-KR" altLang="en-US" sz="1600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39FE-7B58-43EC-9E0F-ED4514A8706B}"/>
              </a:ext>
            </a:extLst>
          </p:cNvPr>
          <p:cNvSpPr txBox="1"/>
          <p:nvPr/>
        </p:nvSpPr>
        <p:spPr>
          <a:xfrm>
            <a:off x="2122336" y="2699628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3A50F-5546-4339-82A1-A3F25B01EAE7}"/>
              </a:ext>
            </a:extLst>
          </p:cNvPr>
          <p:cNvSpPr txBox="1"/>
          <p:nvPr/>
        </p:nvSpPr>
        <p:spPr>
          <a:xfrm>
            <a:off x="6370458" y="2708920"/>
            <a:ext cx="169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</a:t>
            </a:r>
            <a:r>
              <a:rPr lang="ko-KR" altLang="en-US" dirty="0"/>
              <a:t>일별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712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3457</TotalTime>
  <Words>417</Words>
  <Application>Microsoft Office PowerPoint</Application>
  <PresentationFormat>화면 슬라이드 쇼(4:3)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Times New Roman</vt:lpstr>
      <vt:lpstr>투명도</vt:lpstr>
      <vt:lpstr>상황 정보를 이용한 딥러닝 기반  전력수요예측</vt:lpstr>
      <vt:lpstr>계절별 성능평가</vt:lpstr>
      <vt:lpstr>계절별 성능평가</vt:lpstr>
      <vt:lpstr>계절별 성능평가</vt:lpstr>
      <vt:lpstr>계절별 성능평가</vt:lpstr>
      <vt:lpstr>계절별 성능평가</vt:lpstr>
      <vt:lpstr>계절별 성능평가</vt:lpstr>
      <vt:lpstr>계절별 성능평가</vt:lpstr>
      <vt:lpstr>계절별 성능평가</vt:lpstr>
      <vt:lpstr>계절별 성능평가</vt:lpstr>
      <vt:lpstr>계절별 성능평가</vt:lpstr>
      <vt:lpstr>계절별 성능평가</vt:lpstr>
      <vt:lpstr>계절별 성능평가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Jeon S J</cp:lastModifiedBy>
  <cp:revision>128</cp:revision>
  <dcterms:created xsi:type="dcterms:W3CDTF">2014-09-11T07:06:19Z</dcterms:created>
  <dcterms:modified xsi:type="dcterms:W3CDTF">2018-11-15T06:54:50Z</dcterms:modified>
</cp:coreProperties>
</file>