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 snapToObjects="1">
      <p:cViewPr>
        <p:scale>
          <a:sx n="150" d="100"/>
          <a:sy n="150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9:36:09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24575,'39'0'0,"26"0"0,-14 1 0,7-1 0,23 1 0,7 1 0,-18 0 0,2 1 0,3 0-380,7 1 1,3 1 0,0 0 379,0 1 0,0 1 0,0 0 0,0 1 0,0 0 0,0 1 0,0 1 0,1 0 0,0 0 0,2 1 0,1 1 0,-2-1 0,-1 1 0,-1-1 0,-1 1 0,-4 0 0,0 0 0,-1 0 0,-2 1 0,0 0 0,0 0 0,-1 2 0,1 0 0,-1 0 0,5 3 0,1 0 0,0 2 0,-2 0 0,-1 2 0,-1 0 0,-3 0 0,-1 1 0,-2 0 0,-4-1 0,-1 1 0,-1 1 42,27 10 1,-1 1-43,-2-3 0,-1 0 0,-2-1 0,0-1 0,-7-2 0,0-1 0,-4-1 0,-1-1 0,-2 0 0,-2-1 0,-6-1 0,0-1 0,-2-2 0,-1 0 425,-4-3 1,-2 0-426,-5-1 0,-1 1 101,2-1 0,0 1-101,-1 0 0,1 0 0,-2-2 0,1 0 0,1-2 0,1 0 0,-4-1 0,-1 0 0,43 15 0,-5 3 0,-6 1 0,-8-3 0,-13-6 0,-12-5 0,-10-2 0,-2-2 0,4 1 0,14 5 0,31 9 0,-27-9 0,5 1 0,8 3 0,2 0 0,-5-1 0,-1 0 0,-12-3 0,-1 0 0,36 15 0,0 0 0,2-1 0,-16-7 0,-29-13 0,-30-9 0,-5-3 0,2 1 0,-1 1 0,4 1 0,1 5 0,8 3 0,-2-1 0,-6-4 0,-7-3 0,4 2 0,10 2 0,1 0 0,-3-2 0,-4-2 0,-2-1 0,0 0 0,-3 0 0,-8-2 0,-4-1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9:44:39.5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59 24575,'16'0'0,"5"0"0,3 1 0,0 1 0,-7-1 0,-6 0 0,2 0 0,13 2 0,20 3 0,18 4 0,-3 1 0,-5-1 0,-17-3 0,-13-2 0,-4-2 0,-3-1 0,6-1 0,7 1 0,13 1 0,16 3 0,8 1 0,-3 0 0,-12 0 0,-19 0 0,-9-1 0,-1 0 0,4 1 0,6-1 0,9 2 0,4 0 0,-4-1 0,-5 1 0,-4 0 0,-3 0 0,5 0 0,2-1 0,-3-1 0,-2 0 0,-4-1 0,-2 0 0,5 1 0,4 0 0,3-1 0,3 0 0,-1 0 0,-6-1 0,-3 1 0,-3 0 0,0 1 0,6 1 0,7 1 0,6-1 0,5 2 0,6 3 0,6 1 0,4 1 0,-2 1 0,-6 0 0,-1 1 0,3 1 0,4 1 0,1-1 0,3-3 0,-1 0 0,-6-3 0,-6-2 0,-13-2 0,-12-2 0,-10-1 0,-11-2 0,3 0 0,13 3 0,19 4 0,21 5 0,6 1 0,0-1 0,-7-2 0,-14-3 0,-5-1 0,-2 1 0,1 3 0,7 3 0,1 1 0,-2-1 0,1-1 0,-3-1 0,-3-2 0,4 1 0,1 0 0,1 0 0,0 1 0,-5 1 0,-4-2 0,0 1 0,5 0 0,4 1 0,8 3 0,9 3 0,5 3 0,8 3 0,4 1 0,-1-2 0,-40-12 0,3 1 0,17 2 0,4 1 0,14 3 0,4 1 0,-24-6 0,2 1 0,1 0 0,4 1 0,0 0 0,-2 0 0,23 4 0,-6-1 0,-15-4 0,-6-2 0,28 6 0,-49-11 0,-20-3 0,0-2 0,8 2 0,8 2 0,11 2 0,3 2 0,3 0 0,10 2 0,25 1 0,-40-7 0,1 0 0,3 1 0,0-1 0,-6-1 0,-4 1 0,13 3 0,-25-2 0,-18-3 0,-7-1 0,3-1 0,4 0 0,4 1 0,1 0 0,0 1 0,1 1 0,7 4 0,10 3 0,9 0 0,7 1 0,-3-3 0,-7-3 0,-12-2 0,-14-4 0,-9-1 0,2-1 0,6 0 0,22-1 0,23 1 0,11 0 0,-3 0 0,-19 0 0,-22-1 0,5 0 0,11 0 0,24 0 0,22-1 0,-44 0 0,1-1 0,46-4-6784,-20-1 6784,-31 2 0,-25 2 0,-16 2 0,-3 0 0,8-9 0,9-8 0,7-8 6784,1 1-6784,-6 5 0,-7 6 0,-4 1 0,1-2 0,0-2 0,0-2 0,-1 1 0,-4 2 0,-1-2 0,-1-3 0,-1-3 0,-1 0 0,-1 1 0,0 2 0,-1 2 0,-1-2 0,1 3 0,-1 4 0,1 1 0,-1 1 0,-1-2 0,0-2 0,0-2 0,-1 0 0,1 1 0,0 1 0,2 0 0,-2-2 0,0-4 0,-2-5 0,-2-4 0,-1-3 0,0-1 0,-1 2 0,1-1 0,-3 0 0,-4-2 0,-2 2 0,0 4 0,2 3 0,2 1 0,-2-2 0,-2-3 0,-2-1 0,1 2 0,1 2 0,-1 2 0,1 4 0,1 3 0,1 2 0,3 2 0,-1-1 0,2 1 0,0 1 0,0 0 0,-2-4 0,-2-4 0,-3-2 0,0 3 0,5 5 0,2 4 0,4 5 0,0 1 0,-1 0 0,-2 0 0,-2 0 0,-2-1 0,1 1 0,-2 0 0,-5 0 0,-6-2 0,-3-2 0,2 0 0,3 2 0,2 0 0,-1 1 0,-3 0 0,-1 1 0,0 0 0,5 3 0,3 1 0,4 0 0,6 1 0,0 0 0,-5-2 0,-11-1 0,-12-2 0,-4-1 0,7 2 0,15 2 0,9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9:36:15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2149 24575,'23'-2'0,"16"0"0,28 0 0,18 2 0,3 0 0,-9 1 0,-19-1 0,-16-3 0,-7-2 0,1-2 0,10-3 0,14-1 0,9 0 0,9 0 0,3-2 0,-3 0 0,-3-1 0,-6 0 0,1 0 0,-2-1 0,-2-2 0,2-2 0,1-2 0,5-1 0,7-1 0,6-1 0,-39 10 0,1-1 0,5-1 0,3-2 0,4-1 0,3-2 0,8-3 0,3 0 0,9-2 0,2 0 0,-24 7 0,2 0 0,0 0-147,2-2 0,2 1 1,-1-1 146,-1 0 0,1 0 0,-2-1 0,28-10 0,-2 0 0,0 0 0,1 0 0,-28 10 0,1 1 0,1-1 0,6-2 0,1 1 0,2-1-308,6-1 1,1 1 0,1-1 307,0 1 0,0 0 0,-1 0 0,-5 1 0,-2-1 0,-1 2-57,-7 0 0,-1 1 0,-2 1 57,24-9 0,-5 2 0,-10 2 0,-4 1 0,-6 2 0,-2 1 208,-10 3 0,-2 0-208,31-13 933,-20 6-933,-15 3 184,-10 3-184,-6 1 0,2 1 0,10-2 0,10-3 0,16-4 0,15-4 0,8-1 0,-39 14 0,2-1 0,9-3 0,2 0 0,6-1 0,2 1 0,4-1 0,-1 1 0,-8 2 0,-4 0 0,27-13 0,-35 4 0,-28 7 0,-10 7 0,-7 6 0,2 2 0,5-2 0,8-3 0,20-5 0,-14 5 0,14-2 0,-26 10 0,2-1 0,-7 1 0,1-1 0,8-1 0,12-4 0,7-1 0,0-2 0,-10 3 0,-14 3 0,-10 4 0,-7 1 0,-1 0 0,2 0 0,2-2 0,2 1 0,0 0 0,-1 0 0,0 0 0,1 1 0,1-1 0,0 0 0,-3 0 0,-1 1 0,-1-1 0,2 0 0,2 0 0,0-2 0,-1 1 0,-3-1 0,0 2 0,1 0 0,1 0 0,0-2 0,-1 1 0,-1 0 0,-2 1 0,0 0 0,1 1 0,0-1 0,0-1 0,0 2 0,-1-1 0,-1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9:36:24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1 775 24575,'49'-9'0,"17"-1"0,23-1 0,-35 7 0,1 0 0,4 1 0,1 1 0,4 1 0,1-1 0,9 0 0,3 0 0,12-1 0,4-1-429,-23 1 0,2 0 1,3 0 428,-1-1 0,4 0 0,0-1 0,-6 1 0,28-2 0,-1 0-278,-6 0 0,6-1 0,-6 0 278,5-3 0,0 0 0,-9-1 0,6-1 0,1-1-316,-21 3 1,0-1-1,1 0 1,0 0 315,0-1 0,1-1 0,-1 1 0,-1 0 0,19-4 0,-1 1 0,-4 0-62,-10 2 0,-2 1 0,-4 0 62,20-4 0,-5 2 566,-20 2 1,-3 2-567,-8 2 0,0 0 410,4 0 0,3 1-410,16-2 0,5-1 0,-19 2 0,2-1 0,2 0 236,8-2 1,1-1 0,0 1-237,0-1 0,1 1 0,-2 1 0,-1 1 0,0 0 0,-1 1 0,-3 2 0,-1 0 0,0 1 0,28-3 0,-3 1 107,-7-1 1,-3-2-108,-12 1 0,-3-1 0,-8 1 0,-2 0 0,-2 2 0,0 0 0,2 1 0,2 0 0,5 0 0,1 2 345,-2 0 0,-1 0-345,-4 2 0,-3 0 0,-7 1 0,-2 0 0,42-2 0,5-2 0,-46 2 0,1-2 0,1 1 0,-1-2 0,45-4 0,-15 2 0,-19 1 0,-21 1 0,-20 1 0,-8 3 0,2 0 0,8 2 0,3-1 0,-6 0 0,-9 0 0,-9 1 0,-3-1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9:36:28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24575,'49'9'0,"49"8"0,-19-4 0,10 3 0,-16-2 0,5 0 0,1 1-676,8 1 1,1 2 0,1 0 675,0 0 0,1 1 0,-2 0 0,-3 0 0,-1 0 0,0 0 0,0 2 0,1 0 0,0 1 0,3 1 0,2 1 0,0 0 0,-17-4 0,1 0 0,0 1 0,0 0 0,1 0 0,-1 0 0,0 0 0,-1 0 0,23 7 0,-1 0 0,-1 1 0,-4-1 0,0 1 0,-1 0 0,-3-1 0,-1 1 0,0-1 0,0 0 0,-1 0 0,-1-1 0,-6-1 0,-2-2 0,-2 0 326,24 8 0,-5-1-326,-14-2 0,-5 1 167,-9-1 0,-2 0-167,-6-1 0,0 1 0,2 0 0,0-1 0,0 0 0,2 0 520,2 0 0,2 1-520,0 1 0,0 1 0,-2-2 0,-1 1 0,0 1 0,-1-1 0,-2 0 0,-1 1 0,0 0 0,-1-1 0,0 1 0,-1 0 0,-1 0 0,-2 0 0,-2 1 0,-1 0 0,-1 1 0,-2-1 0,-2 0 0,-1 0 0,-2-2 0,-1-1 0,34 22 0,-13-7 0,-8-6 0,-4-1 0,3 0 0,1 0 0,3-2 0,-4-4 0,-8-4 0,1 2 0,-1 0 0,6 4 0,13 5 0,5-1 0,-5-3 0,-15-10 0,-20-9 0,-9 0 0,8 7 0,16 11 0,8 4 0,-2-2 0,-9-4 0,-6-2 0,5 6 0,8 5 0,3 0 0,-7-8 0,-11-8 0,-12-9 0,-8-3 0,-1-1 0,-2-1 0,1-1 0,1 0 0,5 5 0,4 2 0,2 0 0,-2-1 0,0 0 0,-2-1 0,-2-1 0,-6-6 0,-3-1 0,2 3 0,12 10 0,12 9 0,6 3 0,-7-8 0,-14-10 0,-10-9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9:39:09.8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95 3825 24575,'-3'-13'0,"1"-2"0,-1-4 0,-1-5 0,0-2 0,-1-5 0,-3-5 0,-2-7 0,0-2 0,1 0 0,2 2 0,2 4 0,1 7 0,2 5 0,0 7 0,1-1 0,0-2 0,1-2 0,-2-2 0,1-2 0,-1-2 0,0-1 0,1 1 0,-1 0 0,0 0 0,0-4 0,1-4 0,1-7 0,0-7 0,1-7 0,-1-3 0,1 2 0,0 3 0,-1 3 0,1 0 0,0 0 0,1-5 0,1-5 0,2-1 0,1 3 0,3 2 0,3-2 0,2-7 0,3-6 0,3-3 0,1 9 0,-2 14 0,-3 9 0,-4 5 0,0-5 0,4-5 0,4-2 0,6 0 0,2 4 0,1 1 0,1-1 0,0-4 0,2-8 0,5-9 0,1-5 0,3 3 0,4 2 0,-1 4 0,4 2 0,0 0 0,-3 7 0,-5 8 0,-5 9 0,-3 5 0,-3 3 0,1 3 0,-3 4 0,-1 3 0,-1 1 0,-4 3 0,2 3 0,-4 2 0,2 2 0,12-6 0,20-8 0,18-9 0,8-2 0,-11 4 0,-21 9 0,-19 7 0,-15 9 0,9-3 0,17-6 0,20-7 0,14-2 0,-9 7 0,-21 8 0,-15 5 0,-1 2 0,12-2 0,21-1 0,8 1 0,-7 2 0,-19 1 0,-20 2 0,-13 1 0,-3 0 0,10-1 0,9 1 0,3-1 0,-5 1-6784,-6-1 6784,-8 0 0,-2 1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9:39:49.2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 24575,'14'-1'0,"0"1"0,1-1 0,6 2 0,8 0 0,8 2 0,-1-1 0,-5 1 0,-9-2 0,-11 0 0,8 1 0,16 2 0,16 1 0,4 1 0,-13-2 0,-18-1 0,-10-1 0,-6-1 0,1 1 0,5 0 0,10 2 0,21 5 0,-14-3 0,14 4 0,-25-6 0,5 1 0,-1 0 0,7 1 0,12 0 0,5 1 0,-1 0 0,-8-1 0,-10-1 0,-8-1 0,-3 0 0,0-1 0,5 1 0,4-1 0,9 2 0,2 0 0,4 2 0,7 0 0,4 0 0,1 1 0,2-1 0,-1 1 0,1 0 0,6 0 0,5-1 0,2-1 0,-3 0 0,-4 0 0,-3 1 0,-2-1 0,1-1 0,-3 1 0,-4-2 0,-1 1 0,5 1 0,7-1 0,4 0 0,6 0 0,2 0 0,4 2 0,3-1 0,1 2 0,6 0 0,-4-1 0,-6 0 0,-3 0 0,-32-3 0,6 1 0,-16-3 0,15 1 0,5-1 0,2 0 0,1 0 0,2 0 0,-2 0 0,-5 0 0,-11-1 0,-10 0 0,-3 1 0,3 1 0,6 1 0,12 0 0,11 1 0,0-1 0,-9-1 0,-14 0 0,-10 0 0,8 2 0,15 1 0,22 2 0,8 2 0,-6-1 0,-14 0 0,-21-3 0,-10-1 0,-4 0 0,1 0 0,3 0 0,0 2 0,3 2 0,3 2 0,3 1 0,7 1 0,4-1 0,-5-1 0,-10-3 0,-10-2 0,-4 2 0,6 4 0,12 2 0,11 2 0,2-3 0,-9-4 0,-12-2 0,-13-1 0,-6-1 0,-4-2 0,-2-1 0,-1-1 0,0 0 0,3 1 0,6 2 0,4 2 0,4 0 0,-3-2 0,-3 0 0,-3 0 0,0 2 0,2 0 0,-2-1 0,-3-2 0,-3 0 0,2 1 0,4 2 0,4 1 0,1 0 0,-2-1 0,-3 0 0,1 3 0,2 1 0,-1 0 0,-2-2 0,-4-3 0,3 3 0,5 3 0,7 2 0,-2-1 0,-6-4 0,-9-5 0,-4-2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9:39:58.5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2240 24575,'39'-9'0,"2"-1"0,1 1 0,-6 1 0,-6 4 0,-9 1 0,-1 1 0,1 0 0,6 1 0,5-1 0,3 1 0,2 0 0,-2 0 0,-4-1 0,-1 0 0,-1-1 0,2-1 0,1 0 0,1 1 0,-1 0 0,1 1 0,3-1 0,5-2 0,10 0 0,7 1 0,8-1 0,2 0 0,-3 0 0,0-2 0,-3-3 0,2-2 0,5 0 0,-2 2 0,-5 2 0,-7 2 0,-12-1 0,-9 2 0,-8 1 0,-2 0 0,6 0 0,16-3 0,18-2 0,15-1 0,3-1 0,-11 2 0,-15 3 0,-12 1 0,1 0 0,14-2 0,33-5 0,-30 3 0,3-1 0,10 0 0,1-1 0,2 1 0,-1 0 0,-8 1 0,-2 1 0,-6-1 0,-3 1 0,-6 0 0,-1 0 0,1 0 0,0 0 0,0 0 0,0 1 0,46-8 0,-5 2 0,-8 1 0,-2 2 0,4 0 0,1 1 0,-9 2 0,-12 0 0,-12 0 0,-5-2 0,6-2 0,26-5 0,-28 6 0,4-1 0,11-3 0,1 1 0,3-1 0,-1-1 0,-12 3 0,-5 0 0,24-4 0,-31 5 0,-14 2 0,2 0 0,17-5 0,17-5 0,25-8 0,-41 13 0,0-1 0,-4 1 0,-1 1 0,34-9 0,-25 8 0,-19 7 0,-15 2 0,-8 3 0,-2-1 0,4-1 0,10-2 0,9-2 0,5 0 0,4 1 0,0-2 0,5-4 0,-5-3 0,-6 1 0,-10 4 0,-10 5 0,1-1 0,1-2 0,-1 0 0,3-1 0,6-1 0,5-2 0,6-3 0,0 1 0,-6 2 0,-8 2 0,-12 5 0,-6 3 0,-2 1 0,9-2 0,12-4 0,7-1 0,2 0 0,3-1 0,3-4 0,6-3 0,3-2 0,-5 4 0,-1 1 0,-2 1 0,2 0 0,5-4 0,9-7 0,21-14 0,-30 12 0,1-2 0,6-4 0,0-1 0,-1-2 0,-2 0 0,-8 4 0,-5 0 0,22-21 0,-19 12 0,-7 6 0,2 3 0,4-1 0,9-11 0,10-14 0,2-8 0,-6 0 0,-11 4 0,-15 6 0,-5 3 0,-4 8 0,-8 16 0,-7 14 0,-7 10 0,-2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9:40:04.56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24575,'19'4'0,"-4"0"0,-5-1 0,-4-1 0,-3 0 0,1 2 0,4 2 0,4 4 0,2 0 0,-2 0 0,-4-3 0,-4-2 0,-1-2 0,-1-1 0,2 4 0,3 4 0,4 4 0,2 1 0,-2 0 0,-3-4 0,-2-2 0,-3-3 0,0 1 0,-1-1 0,1 0 0,0 1 0,0 0 0,0 1 0,1 3 0,0 0 0,1 0 0,0-2 0,-2-4 0,0-1 0,-1 1 0,1 4 0,0 2 0,1 1 0,-1-2 0,0-2 0,0 1 0,0-1 0,0 1 0,0 2 0,-1 0 0,0-1 0,0 0 0,1-1 0,0 0 0,-1 0 0,-1-4 0,1 1 0,0 5 0,1 6 0,2 3 0,0 1 0,0-3 0,-2-3 0,-1-3 0,0-1 0,0 0 0,-1-2 0,0 0 0,1 4 0,2 6 0,0 4 0,0-2 0,-1-6 0,-2-4 0,0-3 0,0-2 0,1 1 0,2 6 0,1 3 0,0 4 0,2 5 0,0-2 0,-1-1 0,-1-6 0,-4-9 0,0 2 0,3 6 0,2 7 0,3 4 0,-1-3 0,-3-7 0,-2-6 0,-3-3 0,0 1 0,0 3 0,0-2 0,0-2 0,0-1 0,0 2 0,1 3 0,-1-1 0,1-3 0,-1 1 0,0 10 0,1 11 0,0 1 0,0-6 0,-1-9 0,0-5 0,0 1 0,1 0 0,-1-2 0,1-2 0,0 0 0,0 6 0,0 0 0,-1 0 0,1-5 0,-2-4 0,0 1 0,-1 4 0,-1 3 0,1 1 0,0 1 0,1 0 0,0-1 0,1-1 0,-1-4 0,0-3 0,0 1 0,0 0 0,0 2 0,0-2 0,0-4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9:41:03.4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1034 24575,'1'-12'0,"1"0"0,0-1 0,1 0 0,1-2 0,-1 1 0,0 3 0,0 0 0,-2 5 0,0 1 0,0 1 0,0-2 0,0-1 0,1-1 0,-1 0 0,1 1 0,1-1 0,0 0 0,2-2 0,0-1 0,2-2 0,0-2 0,1-2 0,0-2 0,0 1 0,-1 0 0,-1-1 0,0 2 0,0-1 0,1 0 0,1 0 0,1-3 0,1 1 0,-1 3 0,-1 2 0,-2 4 0,2-2 0,2-4 0,4-5 0,2-2 0,-1 1 0,1 0 0,-1 1 0,4-1 0,13-7 0,12-5 0,7-2 0,11-4 0,-5 5 0,-4 3 0,-3 3 0,-9 7 0,-4 4 0,-4 5 0,-7 5 0,-8 4 0,-3 2 0,-2 1 0,3-1 0,7 0 0,11-3 0,24-2 0,13-2 0,23-1 0,2-2 0,-7 3 0,-3 0 0,-17 4 0,-7 2 0,-9 2 0,-9 1 0,-4 1 0,4 0 0,6 0 0,17 0 0,7 0 0,2 1 0,-12 0 0,-6 0 0,-2 1 0,-4-1 0,4 1 0,-3 0 0,1 0 0,2 0 0,1-1 0,-2 1 0,5-1 0,-11 2 0,37 1 0,-7 1 0,13 0 0,-9 0 0,-34-3 0,-7-1 0,-9 0 0,1 1 0,3 0 0,0 1 0,1 0 0,-4-1 0,3 1 0,11 0 0,18 2 0,11 0 0,8 0 0,-7 1 0,-12-2 0,-13 0 0,-24-1 0,1 0 0,-6 0 0,13 2 0,12 1 0,6 0 0,2 1 0,-10-2 0,-10 0 0,-10-1 0,-2 0 0,1 0 0,2 0 0,6 1 0,11-1 0,7 1 0,17 2 0,6 0 0,-8-1 0,-5 1 0,-22-2-6784,-14-1 6784,-11-2 0,-7-1 0,4 2 0,7 2 0,10 2 0,5 2 0,-4-3 6784,-7-1-6784,-9-3 0,-6 0 0,7 2 0,9 1 0,13 4 0,9 1 0,-2-1 0,-6 0 0,-12-2 0,-11-4 0,-5 0 0,-3 0 0,0-1 0,1 0 0,7 3 0,6 1 0,4 2 0,3 2 0,3-1 0,12 4 0,-14-5 0,29 7 0,-2-1 0,15 4 0,2-1 0,-13-1 0,-10-1 0,-7-1 0,-8-1 0,-5-2 0,-16-6 0,5 3 0,-8-3 0,4 4 0,5 1 0,2 2 0,1 1 0,2 2 0,5 1 0,2 0 0,11 4 0,-16-8 0,1-1 0,-22-7 0,1-1 0,-5 0 0,1-1 0,2 2 0,7 5 0,11 9 0,8 6 0,5 5 0,-3 1 0,-5-1 0,-4-2 0,-7-6 0,-6-7 0,-4-4 0,-4-6 0,1 2 0,-1-2 0,1 1 0,1 1 0,0 0 0,1 1 0,4 3 0,2 1 0,-1-2 0,-1-1 0,-1-2 0,2 2 0,3 2 0,4 2 0,2 0 0,0 0 0,-2-1 0,-4-3 0,-4-1 0,-4-3 0,-3-2 0,1 2 0,1 0 0,1 0 0,0 0 0,0 0 0,-3-2 0,1 1 0,1 0 0,1 1 0,3 2 0,-1-1 0,2 2 0,3 2 0,3 1 0,4 2 0,5 0 0,3 0 0,-2-3 0,-4-2 0,-8-2 0,-2-1 0,-2 0 0,0 1 0,-3-2 0,-2-1 0,1 1 0,7 3 0,9 4 0,13 5 0,16 6 0,16 6 0,12 7 0,-1 0 0,-13-5 0,-22-10 0,-18-7 0,-13-4 0,-2 0 0,-1 2 0,3 3 0,1-1 0,-3-2 0,-3-3 0,-3-2 0,-2-2 0,1 1 0,1 2 0,2 0 0,1 2 0,2 0 0,4 3 0,-1 0 0,-3-4 0,-4-2 0,-2-2 0,0 3 0,3 3 0,1 0 0,-1-1 0,-2-2 0,-2-3 0,-1 0 0,1-2 0,0 3 0,1-1 0,-1 0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2877C-26E5-C248-A33D-BEDACD447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9E1FC2-D862-D54C-A57A-7476C7219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EC569F-ED7F-4C4F-B129-F2E72E54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A846-E3A6-6E4A-B1B5-1EB011612D52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E502CE-2571-9646-937C-7D4A7B6C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5CF7EE-E116-7B41-AE58-139D934A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A040-4718-7845-A35A-3C8A2A102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01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8A653-D404-1145-A4DE-868A1CC3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D93475-476A-504A-9646-C8A2472E2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777412-F522-B24D-A4E9-0F3C7509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A846-E3A6-6E4A-B1B5-1EB011612D52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7FC4E1-507A-B847-8A82-E952C584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D04AF0-B0A4-EB4E-B1A7-05289E97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A040-4718-7845-A35A-3C8A2A102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95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0139C2-A1F8-EB49-B1DD-BCE8DE18F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254DA1-0E27-B543-A455-F8B144622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9EBC07-BD9F-0B43-B661-224F402B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A846-E3A6-6E4A-B1B5-1EB011612D52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A3675A-AF14-1C4D-83DC-A06C0133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3DE00-B0B8-F646-BF06-CD28FBEE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A040-4718-7845-A35A-3C8A2A102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4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B1D9A-EA02-3443-A8C9-1E9BDBFE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E5B870-9B8F-2F41-9A66-49428003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20300-D649-F247-A21D-924D35DC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A846-E3A6-6E4A-B1B5-1EB011612D52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077D39-0451-C74B-8CEB-2A9F381B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2F1C4-F72D-C646-9635-D43E082A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A040-4718-7845-A35A-3C8A2A102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44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D5C45-B45E-E948-B63C-CD9D5F66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FC3D98-1210-4D4D-A8EC-1EEA1E3A1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A2658-C442-FB40-ADE3-43D0EA49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A846-E3A6-6E4A-B1B5-1EB011612D52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24573-D0EC-B140-9562-5DC50A43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A35164-A343-934C-BEC3-D54067D0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A040-4718-7845-A35A-3C8A2A102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30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E0AEA-DA45-174C-940E-D722686F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CF8A69-D1C3-FA48-B94C-7D5659AB4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D50951-4A70-C54A-8880-0AB7EC48E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A7B345-38A2-DF4A-9B48-190AA86D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A846-E3A6-6E4A-B1B5-1EB011612D52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600802-E8B1-0E46-B78C-64A133B5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1AED47-2A7C-BB49-BFA4-CF4F8700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A040-4718-7845-A35A-3C8A2A102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49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8B60B-2226-D746-B30B-27A6C41F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793512-76FB-5D46-BB83-AF9E8606B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212E18-B7C7-E542-BBCD-FC8C42224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57189C-1081-3049-A1F3-5F61A865C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B5B067-E1AB-2E47-B04D-CAF96D799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CFC5B5-72DB-3946-A2CD-C99CFFB4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A846-E3A6-6E4A-B1B5-1EB011612D52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87B8A6-BED0-EF48-B5F7-878CEE00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E94690-0C1D-DB48-8C3B-5D328B2C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A040-4718-7845-A35A-3C8A2A102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69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1885C-ADC0-3641-94DD-20B4F4DE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8A53F9-2C28-4A44-A25F-36AB1D47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A846-E3A6-6E4A-B1B5-1EB011612D52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447657-D657-AF43-8C09-9600B74E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B6990C-6A6B-414C-B99C-9FBDBD9A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A040-4718-7845-A35A-3C8A2A102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44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E8A69B-4360-0644-B562-5D77083E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A846-E3A6-6E4A-B1B5-1EB011612D52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F9CBC7-7148-2248-8821-86F6D9E0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E34019-B863-0A46-BA96-0532B892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A040-4718-7845-A35A-3C8A2A102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47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C25CF-2B21-564E-9F9A-7F7FE14D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4BA22E-1B54-D14B-BD2C-9114CFDA8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9466DA-CB27-8A44-BC7F-98E2E70E2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1C5BDC-86AB-9B48-9946-832BE04F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A846-E3A6-6E4A-B1B5-1EB011612D52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BD67BF-54E3-134B-9821-C4BA1DFE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67941A-FAEE-7C4B-B777-A2525267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A040-4718-7845-A35A-3C8A2A102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22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7983E-BAEA-DE4B-A58C-56C384D9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C11D0B-68A7-684B-B7E2-787A2F538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5195FC-1B73-4845-9C66-7B4D401CE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B3964E-B978-574B-A01F-103E9E20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A846-E3A6-6E4A-B1B5-1EB011612D52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002202-E39B-AC4B-8908-767D4C3F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9F9EDA-54BE-8B4A-8354-04D8FB07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A040-4718-7845-A35A-3C8A2A102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7D6749-B506-EF48-8DD5-9707AB75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13E87C-B30A-2D4A-A337-88859EA3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3061D8-592A-554C-B3D1-490E7009D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4A846-E3A6-6E4A-B1B5-1EB011612D52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CBF9D-74CE-9445-9095-F0D4E9AEB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7CD98-A0A7-1947-A5E7-2325ED06A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A040-4718-7845-A35A-3C8A2A102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35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image" Target="../media/image1.jp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in Bild, das Text, Elektronik, Schaltkreis enthält.&#10;&#10;Automatisch generierte Beschreibung">
            <a:extLst>
              <a:ext uri="{FF2B5EF4-FFF2-40B4-BE49-F238E27FC236}">
                <a16:creationId xmlns:a16="http://schemas.microsoft.com/office/drawing/2014/main" id="{A63CE9ED-4FC4-8045-B452-5EB6259B9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177598" y="1215776"/>
            <a:ext cx="5136865" cy="4072381"/>
          </a:xfrm>
          <a:prstGeom prst="rect">
            <a:avLst/>
          </a:prstGeom>
        </p:spPr>
      </p:pic>
      <p:pic>
        <p:nvPicPr>
          <p:cNvPr id="1026" name="Grafik 3">
            <a:extLst>
              <a:ext uri="{FF2B5EF4-FFF2-40B4-BE49-F238E27FC236}">
                <a16:creationId xmlns:a16="http://schemas.microsoft.com/office/drawing/2014/main" id="{5BFEA612-883E-8941-A16A-A53C55D58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60" y="670689"/>
            <a:ext cx="3223792" cy="296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Grafik 1">
            <a:extLst>
              <a:ext uri="{FF2B5EF4-FFF2-40B4-BE49-F238E27FC236}">
                <a16:creationId xmlns:a16="http://schemas.microsoft.com/office/drawing/2014/main" id="{7D30569C-2A24-8043-8E4F-E6C16895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59" y="3636578"/>
            <a:ext cx="3223791" cy="29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F44702E-269B-7446-AD5F-387CA2FB4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3D668B08-FC0C-D94E-8E85-5B9B228FDA8F}"/>
                  </a:ext>
                </a:extLst>
              </p14:cNvPr>
              <p14:cNvContentPartPr/>
              <p14:nvPr/>
            </p14:nvContentPartPr>
            <p14:xfrm>
              <a:off x="4667320" y="2075270"/>
              <a:ext cx="2736720" cy="66456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3D668B08-FC0C-D94E-8E85-5B9B228FDA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9680" y="2057270"/>
                <a:ext cx="277236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0C4B37E8-3A57-0A44-9F96-B1E8455CE422}"/>
                  </a:ext>
                </a:extLst>
              </p14:cNvPr>
              <p14:cNvContentPartPr/>
              <p14:nvPr/>
            </p14:nvContentPartPr>
            <p14:xfrm>
              <a:off x="4680280" y="4266230"/>
              <a:ext cx="2687760" cy="77364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0C4B37E8-3A57-0A44-9F96-B1E8455CE4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62280" y="4248590"/>
                <a:ext cx="2723400" cy="80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25047B68-DFCB-EC49-9D97-956C71DCF7AC}"/>
                  </a:ext>
                </a:extLst>
              </p14:cNvPr>
              <p14:cNvContentPartPr/>
              <p14:nvPr/>
            </p14:nvContentPartPr>
            <p14:xfrm>
              <a:off x="4684600" y="4988390"/>
              <a:ext cx="2721960" cy="27900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25047B68-DFCB-EC49-9D97-956C71DCF7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66960" y="4970750"/>
                <a:ext cx="27576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44CE1645-1B39-134E-AA3B-EB14D53F4D14}"/>
                  </a:ext>
                </a:extLst>
              </p14:cNvPr>
              <p14:cNvContentPartPr/>
              <p14:nvPr/>
            </p14:nvContentPartPr>
            <p14:xfrm>
              <a:off x="4675960" y="2300630"/>
              <a:ext cx="2737800" cy="119592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44CE1645-1B39-134E-AA3B-EB14D53F4D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57960" y="2282630"/>
                <a:ext cx="2773440" cy="12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7F29C226-F287-2F4D-95B6-C905436F12C7}"/>
                  </a:ext>
                </a:extLst>
              </p14:cNvPr>
              <p14:cNvContentPartPr/>
              <p14:nvPr/>
            </p14:nvContentPartPr>
            <p14:xfrm>
              <a:off x="4620520" y="3731990"/>
              <a:ext cx="806760" cy="137700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7F29C226-F287-2F4D-95B6-C905436F12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02520" y="3714350"/>
                <a:ext cx="842400" cy="14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6647CB70-98C3-064B-9F44-C8E294F80F20}"/>
                  </a:ext>
                </a:extLst>
              </p14:cNvPr>
              <p14:cNvContentPartPr/>
              <p14:nvPr/>
            </p14:nvContentPartPr>
            <p14:xfrm>
              <a:off x="5414320" y="3734510"/>
              <a:ext cx="1971360" cy="30636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6647CB70-98C3-064B-9F44-C8E294F80F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6320" y="3716510"/>
                <a:ext cx="20070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5D50083F-330D-F849-B7B8-E8143A5CF93B}"/>
                  </a:ext>
                </a:extLst>
              </p14:cNvPr>
              <p14:cNvContentPartPr/>
              <p14:nvPr/>
            </p14:nvContentPartPr>
            <p14:xfrm>
              <a:off x="4671640" y="4374230"/>
              <a:ext cx="2894400" cy="80676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5D50083F-330D-F849-B7B8-E8143A5CF9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54000" y="4356230"/>
                <a:ext cx="2930040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D0AC55B4-71A5-3348-9941-50892C218D32}"/>
                  </a:ext>
                </a:extLst>
              </p14:cNvPr>
              <p14:cNvContentPartPr/>
              <p14:nvPr/>
            </p14:nvContentPartPr>
            <p14:xfrm>
              <a:off x="7411960" y="3872750"/>
              <a:ext cx="147960" cy="50400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D0AC55B4-71A5-3348-9941-50892C218D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960" y="3854750"/>
                <a:ext cx="18360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BD3B84CD-22FE-A34E-BA1C-61FFD01EA2C6}"/>
                  </a:ext>
                </a:extLst>
              </p14:cNvPr>
              <p14:cNvContentPartPr/>
              <p14:nvPr/>
            </p14:nvContentPartPr>
            <p14:xfrm>
              <a:off x="4675970" y="1773528"/>
              <a:ext cx="2730600" cy="57744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BD3B84CD-22FE-A34E-BA1C-61FFD01EA2C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57970" y="1755528"/>
                <a:ext cx="276624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BD7573FE-7D5B-824F-8AFF-9346B04BAED8}"/>
                  </a:ext>
                </a:extLst>
              </p14:cNvPr>
              <p14:cNvContentPartPr/>
              <p14:nvPr/>
            </p14:nvContentPartPr>
            <p14:xfrm>
              <a:off x="4689507" y="2211493"/>
              <a:ext cx="3095280" cy="571680"/>
            </p14:xfrm>
          </p:contentPart>
        </mc:Choice>
        <mc:Fallback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BD7573FE-7D5B-824F-8AFF-9346B04BAED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71867" y="2193853"/>
                <a:ext cx="3130920" cy="607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2" name="Tabelle 22">
            <a:extLst>
              <a:ext uri="{FF2B5EF4-FFF2-40B4-BE49-F238E27FC236}">
                <a16:creationId xmlns:a16="http://schemas.microsoft.com/office/drawing/2014/main" id="{748934EC-DB4B-9647-83C4-A8CB5FDD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483403"/>
              </p:ext>
            </p:extLst>
          </p:nvPr>
        </p:nvGraphicFramePr>
        <p:xfrm>
          <a:off x="5131181" y="5298359"/>
          <a:ext cx="2827486" cy="1447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753">
                  <a:extLst>
                    <a:ext uri="{9D8B030D-6E8A-4147-A177-3AD203B41FA5}">
                      <a16:colId xmlns:a16="http://schemas.microsoft.com/office/drawing/2014/main" val="3139971913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368692511"/>
                    </a:ext>
                  </a:extLst>
                </a:gridCol>
              </a:tblGrid>
              <a:tr h="216985">
                <a:tc>
                  <a:txBody>
                    <a:bodyPr/>
                    <a:lstStyle/>
                    <a:p>
                      <a:r>
                        <a:rPr lang="de-DE" sz="1200" dirty="0"/>
                        <a:t>HX711 PIN – Load </a:t>
                      </a:r>
                      <a:r>
                        <a:rPr lang="de-DE" sz="1200" dirty="0" err="1"/>
                        <a:t>Cell</a:t>
                      </a:r>
                      <a:r>
                        <a:rPr lang="de-DE" sz="1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Raspi</a:t>
                      </a:r>
                      <a:r>
                        <a:rPr lang="de-DE" sz="1200" dirty="0"/>
                        <a:t> 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752410"/>
                  </a:ext>
                </a:extLst>
              </a:tr>
              <a:tr h="293331">
                <a:tc>
                  <a:txBody>
                    <a:bodyPr/>
                    <a:lstStyle/>
                    <a:p>
                      <a:r>
                        <a:rPr lang="de-DE" sz="12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Ground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215795"/>
                  </a:ext>
                </a:extLst>
              </a:tr>
              <a:tr h="293331">
                <a:tc>
                  <a:txBody>
                    <a:bodyPr/>
                    <a:lstStyle/>
                    <a:p>
                      <a:r>
                        <a:rPr lang="de-DE" sz="120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GPIO17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19557"/>
                  </a:ext>
                </a:extLst>
              </a:tr>
              <a:tr h="293331">
                <a:tc>
                  <a:txBody>
                    <a:bodyPr/>
                    <a:lstStyle/>
                    <a:p>
                      <a:r>
                        <a:rPr lang="de-DE" sz="1200" dirty="0"/>
                        <a:t>SCK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GPIO27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432602"/>
                  </a:ext>
                </a:extLst>
              </a:tr>
              <a:tr h="293331">
                <a:tc>
                  <a:txBody>
                    <a:bodyPr/>
                    <a:lstStyle/>
                    <a:p>
                      <a:r>
                        <a:rPr lang="de-DE" sz="1200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3V3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163815"/>
                  </a:ext>
                </a:extLst>
              </a:tr>
            </a:tbl>
          </a:graphicData>
        </a:graphic>
      </p:graphicFrame>
      <p:graphicFrame>
        <p:nvGraphicFramePr>
          <p:cNvPr id="26" name="Tabelle 22">
            <a:extLst>
              <a:ext uri="{FF2B5EF4-FFF2-40B4-BE49-F238E27FC236}">
                <a16:creationId xmlns:a16="http://schemas.microsoft.com/office/drawing/2014/main" id="{05557DE2-496C-984E-80AB-92C66742A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56567"/>
              </p:ext>
            </p:extLst>
          </p:nvPr>
        </p:nvGraphicFramePr>
        <p:xfrm>
          <a:off x="3099019" y="176432"/>
          <a:ext cx="2827486" cy="1447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753">
                  <a:extLst>
                    <a:ext uri="{9D8B030D-6E8A-4147-A177-3AD203B41FA5}">
                      <a16:colId xmlns:a16="http://schemas.microsoft.com/office/drawing/2014/main" val="3139971913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368692511"/>
                    </a:ext>
                  </a:extLst>
                </a:gridCol>
              </a:tblGrid>
              <a:tr h="216985">
                <a:tc>
                  <a:txBody>
                    <a:bodyPr/>
                    <a:lstStyle/>
                    <a:p>
                      <a:r>
                        <a:rPr lang="de-DE" sz="1200" dirty="0"/>
                        <a:t>HX711 PIN – Load </a:t>
                      </a:r>
                      <a:r>
                        <a:rPr lang="de-DE" sz="1200" dirty="0" err="1"/>
                        <a:t>Cell</a:t>
                      </a:r>
                      <a:r>
                        <a:rPr lang="de-DE" sz="1200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Raspi</a:t>
                      </a:r>
                      <a:r>
                        <a:rPr lang="de-DE" sz="1200" dirty="0"/>
                        <a:t> 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752410"/>
                  </a:ext>
                </a:extLst>
              </a:tr>
              <a:tr h="293331">
                <a:tc>
                  <a:txBody>
                    <a:bodyPr/>
                    <a:lstStyle/>
                    <a:p>
                      <a:r>
                        <a:rPr lang="de-DE" sz="12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Ground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215795"/>
                  </a:ext>
                </a:extLst>
              </a:tr>
              <a:tr h="293331">
                <a:tc>
                  <a:txBody>
                    <a:bodyPr/>
                    <a:lstStyle/>
                    <a:p>
                      <a:r>
                        <a:rPr lang="de-DE" sz="120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GPIO5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051391"/>
                  </a:ext>
                </a:extLst>
              </a:tr>
              <a:tr h="293331">
                <a:tc>
                  <a:txBody>
                    <a:bodyPr/>
                    <a:lstStyle/>
                    <a:p>
                      <a:r>
                        <a:rPr lang="de-DE" sz="1200" dirty="0"/>
                        <a:t>SCK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GPIO6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457527"/>
                  </a:ext>
                </a:extLst>
              </a:tr>
              <a:tr h="293331">
                <a:tc>
                  <a:txBody>
                    <a:bodyPr/>
                    <a:lstStyle/>
                    <a:p>
                      <a:r>
                        <a:rPr lang="de-DE" sz="1200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3V3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021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1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Macintosh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Ziegenhain, Gerolf</dc:creator>
  <cp:lastModifiedBy>Ziegenhain, Gerolf</cp:lastModifiedBy>
  <cp:revision>9</cp:revision>
  <dcterms:created xsi:type="dcterms:W3CDTF">2022-01-04T19:33:41Z</dcterms:created>
  <dcterms:modified xsi:type="dcterms:W3CDTF">2022-01-04T19:50:09Z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139dd5-5437-48fa-b8d8-ae2039d7b302_Enabled">
    <vt:lpwstr>true</vt:lpwstr>
  </property>
  <property fmtid="{D5CDD505-2E9C-101B-9397-08002B2CF9AE}" pid="3" name="MSIP_Label_73139dd5-5437-48fa-b8d8-ae2039d7b302_SetDate">
    <vt:lpwstr>2022-01-04T19:33:44Z</vt:lpwstr>
  </property>
  <property fmtid="{D5CDD505-2E9C-101B-9397-08002B2CF9AE}" pid="4" name="MSIP_Label_73139dd5-5437-48fa-b8d8-ae2039d7b302_Method">
    <vt:lpwstr>Standard</vt:lpwstr>
  </property>
  <property fmtid="{D5CDD505-2E9C-101B-9397-08002B2CF9AE}" pid="5" name="MSIP_Label_73139dd5-5437-48fa-b8d8-ae2039d7b302_Name">
    <vt:lpwstr>Intern</vt:lpwstr>
  </property>
  <property fmtid="{D5CDD505-2E9C-101B-9397-08002B2CF9AE}" pid="6" name="MSIP_Label_73139dd5-5437-48fa-b8d8-ae2039d7b302_SiteId">
    <vt:lpwstr>682f2e1b-bcff-4594-9bad-1dd130bf0ab2</vt:lpwstr>
  </property>
  <property fmtid="{D5CDD505-2E9C-101B-9397-08002B2CF9AE}" pid="7" name="MSIP_Label_73139dd5-5437-48fa-b8d8-ae2039d7b302_ActionId">
    <vt:lpwstr>5d2c5a0c-7c64-4c99-8fdd-e8dbc166beb8</vt:lpwstr>
  </property>
  <property fmtid="{D5CDD505-2E9C-101B-9397-08002B2CF9AE}" pid="8" name="MSIP_Label_73139dd5-5437-48fa-b8d8-ae2039d7b302_ContentBits">
    <vt:lpwstr>0</vt:lpwstr>
  </property>
</Properties>
</file>