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307" r:id="rId3"/>
    <p:sldId id="306" r:id="rId5"/>
    <p:sldId id="262" r:id="rId6"/>
    <p:sldId id="256" r:id="rId7"/>
    <p:sldId id="264" r:id="rId8"/>
    <p:sldId id="257" r:id="rId9"/>
    <p:sldId id="276" r:id="rId10"/>
    <p:sldId id="259" r:id="rId11"/>
    <p:sldId id="329" r:id="rId12"/>
    <p:sldId id="330" r:id="rId13"/>
    <p:sldId id="331" r:id="rId14"/>
    <p:sldId id="267" r:id="rId15"/>
    <p:sldId id="269" r:id="rId16"/>
    <p:sldId id="278" r:id="rId17"/>
    <p:sldId id="279" r:id="rId18"/>
    <p:sldId id="290" r:id="rId19"/>
    <p:sldId id="292" r:id="rId20"/>
    <p:sldId id="305" r:id="rId21"/>
  </p:sldIdLst>
  <p:sldSz cx="9144000" cy="5143500" type="screen16x9"/>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9" autoAdjust="0"/>
    <p:restoredTop sz="94660"/>
  </p:normalViewPr>
  <p:slideViewPr>
    <p:cSldViewPr snapToGrid="0" showGuides="1">
      <p:cViewPr>
        <p:scale>
          <a:sx n="75" d="100"/>
          <a:sy n="75" d="100"/>
        </p:scale>
        <p:origin x="-2670" y="-1194"/>
      </p:cViewPr>
      <p:guideLst>
        <p:guide orient="horz" pos="1680"/>
        <p:guide pos="3125"/>
        <p:guide pos="680"/>
        <p:guide pos="5107"/>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685255"/>
            <a:ext cx="7920880" cy="4571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screen"/>
          <a:stretch>
            <a:fillRect/>
          </a:stretch>
        </p:blipFill>
        <p:spPr>
          <a:xfrm>
            <a:off x="179513" y="-20538"/>
            <a:ext cx="1704311" cy="720080"/>
          </a:xfrm>
          <a:prstGeom prst="rect">
            <a:avLst/>
          </a:prstGeom>
        </p:spPr>
      </p:pic>
    </p:spTree>
  </p:cSld>
  <p:clrMapOvr>
    <a:masterClrMapping/>
  </p:clrMapOvr>
  <p:transition spd="slow" advClick="0" advTm="0">
    <p:pull/>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Click="0" advTm="0">
    <p:pull/>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Click="0" advTm="0">
    <p:pull/>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Click="0" advTm="0">
    <p:pull/>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Click="0"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Click="0" advTm="0">
    <p:pull/>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Click="0" advTm="0">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1079064" y="3859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3.jpe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cstate="print">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3" cstate="screen"/>
          <a:stretch>
            <a:fillRect/>
          </a:stretch>
        </p:blipFill>
        <p:spPr>
          <a:xfrm>
            <a:off x="0" y="0"/>
            <a:ext cx="914399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131798" y="734821"/>
            <a:ext cx="1289946" cy="1289946"/>
            <a:chOff x="4648417" y="849756"/>
            <a:chExt cx="1289946" cy="1289946"/>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32551" y="959138"/>
              <a:ext cx="635927" cy="1015663"/>
            </a:xfrm>
            <a:prstGeom prst="rect">
              <a:avLst/>
            </a:prstGeom>
            <a:noFill/>
          </p:spPr>
          <p:txBody>
            <a:bodyPr wrap="square" rtlCol="0">
              <a:spAutoFit/>
            </a:bodyPr>
            <a:lstStyle/>
            <a:p>
              <a:r>
                <a:rPr lang="zh-CN" altLang="en-US" sz="6000" b="1" dirty="0" smtClean="0">
                  <a:solidFill>
                    <a:srgbClr val="0070C0"/>
                  </a:solidFill>
                  <a:latin typeface="微软雅黑" panose="020B0503020204020204" pitchFamily="34" charset="-122"/>
                  <a:ea typeface="微软雅黑" panose="020B0503020204020204" pitchFamily="34" charset="-122"/>
                </a:rPr>
                <a:t>答</a:t>
              </a:r>
              <a:endParaRPr lang="zh-CN" altLang="en-US" sz="6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131798" y="726566"/>
            <a:ext cx="1289946" cy="1289946"/>
            <a:chOff x="5946350" y="849756"/>
            <a:chExt cx="1289946" cy="1289946"/>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015663"/>
            </a:xfrm>
            <a:prstGeom prst="rect">
              <a:avLst/>
            </a:prstGeom>
            <a:noFill/>
          </p:spPr>
          <p:txBody>
            <a:bodyPr wrap="square" rtlCol="0">
              <a:spAutoFit/>
            </a:bodyPr>
            <a:lstStyle/>
            <a:p>
              <a:r>
                <a:rPr lang="zh-CN" altLang="en-US" sz="6000" b="1" dirty="0">
                  <a:solidFill>
                    <a:srgbClr val="0070C0"/>
                  </a:solidFill>
                  <a:latin typeface="微软雅黑" panose="020B0503020204020204" pitchFamily="34" charset="-122"/>
                  <a:ea typeface="微软雅黑" panose="020B0503020204020204" pitchFamily="34" charset="-122"/>
                </a:rPr>
                <a:t>辨</a:t>
              </a:r>
              <a:endParaRPr lang="zh-CN" altLang="en-US" sz="6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0" y="2427734"/>
            <a:ext cx="9144000" cy="19442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871059" y="2922566"/>
            <a:ext cx="1402080" cy="460375"/>
          </a:xfrm>
          <a:prstGeom prst="rect">
            <a:avLst/>
          </a:prstGeom>
          <a:noFill/>
        </p:spPr>
        <p:txBody>
          <a:bodyPr wrap="none" rtlCol="0">
            <a:spAutoFit/>
          </a:bodyPr>
          <a:lstStyle/>
          <a:p>
            <a:r>
              <a:rPr lang="en-US" altLang="zh-CN" sz="2400" dirty="0">
                <a:solidFill>
                  <a:schemeClr val="bg1"/>
                </a:solidFill>
                <a:effectLst>
                  <a:outerShdw blurRad="50800" dist="38100" dir="10800000" algn="r" rotWithShape="0">
                    <a:prstClr val="black">
                      <a:alpha val="40000"/>
                    </a:prstClr>
                  </a:outerShdw>
                </a:effectLst>
                <a:latin typeface="微软雅黑" panose="020B0503020204020204" pitchFamily="34" charset="-122"/>
                <a:ea typeface="微软雅黑" panose="020B0503020204020204" pitchFamily="34" charset="-122"/>
              </a:rPr>
              <a:t>“</a:t>
            </a:r>
            <a:r>
              <a:rPr lang="zh-CN" altLang="en-US" sz="2400" dirty="0">
                <a:solidFill>
                  <a:schemeClr val="bg1"/>
                </a:solidFill>
                <a:effectLst>
                  <a:outerShdw blurRad="50800" dist="38100" dir="10800000" algn="r" rotWithShape="0">
                    <a:prstClr val="black">
                      <a:alpha val="40000"/>
                    </a:prstClr>
                  </a:outerShdw>
                </a:effectLst>
                <a:latin typeface="微软雅黑" panose="020B0503020204020204" pitchFamily="34" charset="-122"/>
                <a:ea typeface="微软雅黑" panose="020B0503020204020204" pitchFamily="34" charset="-122"/>
              </a:rPr>
              <a:t>知者</a:t>
            </a:r>
            <a:r>
              <a:rPr lang="en-US" altLang="zh-CN" sz="2400" dirty="0">
                <a:solidFill>
                  <a:schemeClr val="bg1"/>
                </a:solidFill>
                <a:effectLst>
                  <a:outerShdw blurRad="50800" dist="38100" dir="10800000" algn="r" rotWithShape="0">
                    <a:prstClr val="black">
                      <a:alpha val="40000"/>
                    </a:prstClr>
                  </a:outerShdw>
                </a:effectLst>
                <a:latin typeface="微软雅黑" panose="020B0503020204020204" pitchFamily="34" charset="-122"/>
                <a:ea typeface="微软雅黑" panose="020B0503020204020204" pitchFamily="34" charset="-122"/>
              </a:rPr>
              <a:t>”</a:t>
            </a:r>
            <a:endParaRPr lang="en-US" altLang="zh-CN" sz="2400" dirty="0">
              <a:solidFill>
                <a:schemeClr val="bg1"/>
              </a:solidFill>
              <a:effectLst>
                <a:outerShdw blurRad="50800" dist="38100" dir="10800000" algn="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47" name="TextBox 46"/>
          <p:cNvSpPr txBox="1"/>
          <p:nvPr/>
        </p:nvSpPr>
        <p:spPr>
          <a:xfrm>
            <a:off x="3773046" y="3759417"/>
            <a:ext cx="3017769" cy="27559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答辩人：</a:t>
            </a:r>
            <a:r>
              <a:rPr lang="zh-CN" altLang="en-US" sz="1200" dirty="0">
                <a:solidFill>
                  <a:schemeClr val="bg1"/>
                </a:solidFill>
                <a:latin typeface="微软雅黑" panose="020B0503020204020204" pitchFamily="34" charset="-122"/>
                <a:ea typeface="微软雅黑" panose="020B0503020204020204" pitchFamily="34" charset="-122"/>
              </a:rPr>
              <a:t>学生</a:t>
            </a:r>
            <a:r>
              <a:rPr lang="zh-CN" altLang="en-US" sz="1100" dirty="0" smtClean="0">
                <a:solidFill>
                  <a:schemeClr val="bg1"/>
                </a:solidFill>
                <a:latin typeface="微软雅黑" panose="020B0503020204020204" pitchFamily="34" charset="-122"/>
                <a:ea typeface="微软雅黑" panose="020B0503020204020204" pitchFamily="34" charset="-122"/>
              </a:rPr>
              <a:t>  </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336578" y="4083079"/>
            <a:ext cx="1179076" cy="1178917"/>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758018" y="4605223"/>
            <a:ext cx="630120" cy="63003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436688" y="4920241"/>
            <a:ext cx="890364" cy="890244"/>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7758789" y="4730422"/>
            <a:ext cx="685681" cy="685588"/>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766440" y="5038934"/>
            <a:ext cx="588755" cy="588675"/>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962506" y="4528456"/>
            <a:ext cx="252447" cy="252413"/>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3181253" y="4325716"/>
            <a:ext cx="528983" cy="528912"/>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61" name="组合 60"/>
          <p:cNvGrpSpPr/>
          <p:nvPr/>
        </p:nvGrpSpPr>
        <p:grpSpPr>
          <a:xfrm>
            <a:off x="8463984" y="3830482"/>
            <a:ext cx="1179076" cy="1178917"/>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64" name="组合 63"/>
          <p:cNvGrpSpPr/>
          <p:nvPr/>
        </p:nvGrpSpPr>
        <p:grpSpPr>
          <a:xfrm>
            <a:off x="4419626" y="4323810"/>
            <a:ext cx="223042" cy="223011"/>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943138" y="4704693"/>
            <a:ext cx="1179076" cy="1178917"/>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275196" y="4605225"/>
            <a:ext cx="520102" cy="520031"/>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291078" y="4920242"/>
            <a:ext cx="316822" cy="316779"/>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17144" y="4736991"/>
            <a:ext cx="158410" cy="158389"/>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par>
                          <p:cTn id="15" fill="hold">
                            <p:stCondLst>
                              <p:cond delay="500"/>
                            </p:stCondLst>
                            <p:childTnLst>
                              <p:par>
                                <p:cTn id="16" presetID="63" presetClass="path" presetSubtype="0" accel="50000" decel="50000" fill="hold" nodeType="afterEffect">
                                  <p:stCondLst>
                                    <p:cond delay="0"/>
                                  </p:stCondLst>
                                  <p:childTnLst>
                                    <p:animMotion origin="layout" path="M -6.94444e-05 0 L 0.314306 -0.00259259 " pathEditMode="relative" rAng="0" ptsTypes="">
                                      <p:cBhvr>
                                        <p:cTn id="17" dur="1500" fill="hold"/>
                                        <p:tgtEl>
                                          <p:spTgt spid="40"/>
                                        </p:tgtEl>
                                        <p:attrNameLst>
                                          <p:attrName>ppt_x</p:attrName>
                                          <p:attrName>ppt_y</p:attrName>
                                        </p:attrNameLst>
                                      </p:cBhvr>
                                      <p:rCtr x="147" y="-1"/>
                                    </p:animMotion>
                                  </p:childTnLst>
                                </p:cTn>
                              </p:par>
                              <p:par>
                                <p:cTn id="18" presetID="63" presetClass="path" presetSubtype="0" accel="50000" decel="50000" fill="hold" nodeType="withEffect">
                                  <p:stCondLst>
                                    <p:cond delay="0"/>
                                  </p:stCondLst>
                                  <p:childTnLst>
                                    <p:animMotion origin="layout" path="M -0.00145833 0.000246914 L 0.115347 -0.00271605 " pathEditMode="relative" rAng="0" ptsTypes="">
                                      <p:cBhvr>
                                        <p:cTn id="19" dur="1500" fill="hold"/>
                                        <p:tgtEl>
                                          <p:spTgt spid="39"/>
                                        </p:tgtEl>
                                        <p:attrNameLst>
                                          <p:attrName>ppt_x</p:attrName>
                                          <p:attrName>ppt_y</p:attrName>
                                        </p:attrNameLst>
                                      </p:cBhvr>
                                      <p:rCtr x="64" y="-1"/>
                                    </p:animMotion>
                                  </p:childTnLst>
                                </p:cTn>
                              </p:par>
                            </p:childTnLst>
                          </p:cTn>
                        </p:par>
                        <p:par>
                          <p:cTn id="20" fill="hold">
                            <p:stCondLst>
                              <p:cond delay="2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25"/>
                                        </p:tgtEl>
                                        <p:attrNameLst>
                                          <p:attrName>ppt_y</p:attrName>
                                        </p:attrNameLst>
                                      </p:cBhvr>
                                      <p:tavLst>
                                        <p:tav tm="0">
                                          <p:val>
                                            <p:strVal val="#ppt_y"/>
                                          </p:val>
                                        </p:tav>
                                        <p:tav tm="100000">
                                          <p:val>
                                            <p:strVal val="#ppt_y"/>
                                          </p:val>
                                        </p:tav>
                                      </p:tavLst>
                                    </p:anim>
                                    <p:anim calcmode="lin" valueType="num">
                                      <p:cBhvr>
                                        <p:cTn id="2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2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76905" y="1035685"/>
            <a:ext cx="5760085" cy="337185"/>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与前端网络信息传输和连接，实时天气等装饰内容的</a:t>
            </a:r>
            <a:r>
              <a:rPr lang="zh-CN" altLang="en-US" sz="1600" b="1" dirty="0">
                <a:solidFill>
                  <a:schemeClr val="tx1">
                    <a:lumMod val="50000"/>
                    <a:lumOff val="50000"/>
                  </a:schemeClr>
                </a:solidFill>
                <a:ea typeface="微软雅黑" panose="020B0503020204020204" pitchFamily="34" charset="-122"/>
              </a:rPr>
              <a:t>实现</a:t>
            </a:r>
            <a:endParaRPr lang="zh-CN" altLang="en-US" sz="1600" b="1" dirty="0">
              <a:solidFill>
                <a:schemeClr val="tx1">
                  <a:lumMod val="50000"/>
                  <a:lumOff val="50000"/>
                </a:schemeClr>
              </a:solidFill>
              <a:ea typeface="微软雅黑" panose="020B0503020204020204" pitchFamily="34" charset="-122"/>
            </a:endParaRPr>
          </a:p>
        </p:txBody>
      </p:sp>
      <p:grpSp>
        <p:nvGrpSpPr>
          <p:cNvPr id="15" name="组合 14"/>
          <p:cNvGrpSpPr/>
          <p:nvPr/>
        </p:nvGrpSpPr>
        <p:grpSpPr>
          <a:xfrm>
            <a:off x="403225" y="2090420"/>
            <a:ext cx="1634490" cy="158496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4" name="椭圆 4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5" name="组合 44"/>
          <p:cNvGrpSpPr/>
          <p:nvPr/>
        </p:nvGrpSpPr>
        <p:grpSpPr>
          <a:xfrm>
            <a:off x="1854835" y="1617980"/>
            <a:ext cx="364490" cy="365760"/>
            <a:chOff x="304800" y="673100"/>
            <a:chExt cx="4000500" cy="4000500"/>
          </a:xfrm>
          <a:effectLst>
            <a:outerShdw blurRad="317500" dist="1905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1</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2402840" y="2667000"/>
            <a:ext cx="358140" cy="347980"/>
            <a:chOff x="304800" y="673100"/>
            <a:chExt cx="4000500" cy="4000500"/>
          </a:xfrm>
          <a:effectLst>
            <a:outerShdw blurRad="317500" dist="1905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0" name="椭圆 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2</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543685" y="3452495"/>
            <a:ext cx="986790" cy="960120"/>
            <a:chOff x="304800" y="673100"/>
            <a:chExt cx="4000500" cy="4000500"/>
          </a:xfrm>
          <a:effectLst>
            <a:outerShdw blurRad="317500" dist="1905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3</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
        <p:nvSpPr>
          <p:cNvPr id="16" name="TextBox 1"/>
          <p:cNvSpPr txBox="1"/>
          <p:nvPr/>
        </p:nvSpPr>
        <p:spPr>
          <a:xfrm>
            <a:off x="870585" y="2529840"/>
            <a:ext cx="894715" cy="706755"/>
          </a:xfrm>
          <a:prstGeom prst="rect">
            <a:avLst/>
          </a:prstGeom>
          <a:noFill/>
        </p:spPr>
        <p:txBody>
          <a:bodyPr wrap="square" rtlCol="0">
            <a:spAutoFit/>
          </a:bodyPr>
          <a:p>
            <a:pPr marL="0" lvl="1"/>
            <a:r>
              <a:rPr lang="zh-CN" altLang="en-US" sz="2000" b="1" spc="300" dirty="0" smtClean="0">
                <a:solidFill>
                  <a:srgbClr val="0070C0"/>
                </a:solidFill>
                <a:latin typeface="微软雅黑" panose="020B0503020204020204" pitchFamily="34" charset="-122"/>
                <a:ea typeface="微软雅黑" panose="020B0503020204020204" pitchFamily="34" charset="-122"/>
              </a:rPr>
              <a:t>项目流程</a:t>
            </a:r>
            <a:endParaRPr lang="zh-CN" altLang="en-US" sz="2000" b="1" spc="300"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p:tgtEl>
                                          <p:spTgt spid="16"/>
                                        </p:tgtEl>
                                        <p:attrNameLst>
                                          <p:attrName>ppt_x</p:attrName>
                                        </p:attrNameLst>
                                      </p:cBhvr>
                                      <p:tavLst>
                                        <p:tav tm="0">
                                          <p:val>
                                            <p:strVal val="#ppt_x-#ppt_w*1.125000"/>
                                          </p:val>
                                        </p:tav>
                                        <p:tav tm="100000">
                                          <p:val>
                                            <p:strVal val="#ppt_x"/>
                                          </p:val>
                                        </p:tav>
                                      </p:tavLst>
                                    </p:anim>
                                    <p:animEffect transition="in" filter="wipe(righ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smtClean="0">
                <a:ln w="12700">
                  <a:noFill/>
                </a:ln>
                <a:solidFill>
                  <a:srgbClr val="0070C0"/>
                </a:solidFill>
                <a:latin typeface="Impact" panose="020B0806030902050204" pitchFamily="34" charset="0"/>
                <a:ea typeface="微软雅黑" panose="020B0503020204020204" pitchFamily="34" charset="-122"/>
              </a:rPr>
              <a:t>Part</a:t>
            </a:r>
            <a:r>
              <a:rPr lang="en-US" altLang="zh-CN" sz="4800" dirty="0" smtClean="0">
                <a:ln w="12700">
                  <a:noFill/>
                </a:ln>
                <a:solidFill>
                  <a:srgbClr val="0070C0"/>
                </a:solidFill>
                <a:latin typeface="Bahnschrift Condensed" panose="020B0502040204020203" charset="0"/>
                <a:ea typeface="微软雅黑" panose="020B0503020204020204" pitchFamily="34" charset="-122"/>
              </a:rPr>
              <a:t> </a:t>
            </a:r>
            <a:r>
              <a:rPr lang="en-US" altLang="zh-CN" sz="4800" dirty="0">
                <a:ln w="12700">
                  <a:noFill/>
                </a:ln>
                <a:solidFill>
                  <a:srgbClr val="0070C0"/>
                </a:solidFill>
                <a:latin typeface="Impact" panose="020B0806030902050204" pitchFamily="34" charset="0"/>
                <a:ea typeface="微软雅黑" panose="020B0503020204020204" pitchFamily="34" charset="-122"/>
              </a:rPr>
              <a:t>4</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61259" y="2235432"/>
            <a:ext cx="1859280" cy="553085"/>
          </a:xfrm>
          <a:prstGeom prst="rect">
            <a:avLst/>
          </a:prstGeom>
          <a:noFill/>
        </p:spPr>
        <p:txBody>
          <a:bodyPr wrap="none" rtlCol="0">
            <a:spAutoFit/>
          </a:bodyPr>
          <a:lstStyle/>
          <a:p>
            <a:pPr marL="0" lvl="1"/>
            <a:r>
              <a:rPr lang="zh-CN" altLang="en-US" sz="3000" b="1" spc="300" dirty="0" smtClean="0">
                <a:solidFill>
                  <a:srgbClr val="0070C0"/>
                </a:solidFill>
                <a:latin typeface="微软雅黑" panose="020B0503020204020204" pitchFamily="34" charset="-122"/>
                <a:ea typeface="微软雅黑" panose="020B0503020204020204" pitchFamily="34" charset="-122"/>
              </a:rPr>
              <a:t>成果展示</a:t>
            </a:r>
            <a:endParaRPr lang="zh-CN" altLang="en-US" sz="3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11"/>
          <p:cNvSpPr>
            <a:spLocks noChangeArrowheads="1"/>
          </p:cNvSpPr>
          <p:nvPr/>
        </p:nvSpPr>
        <p:spPr bwMode="auto">
          <a:xfrm>
            <a:off x="3460536" y="3435578"/>
            <a:ext cx="830867"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endParaRPr>
          </a:p>
        </p:txBody>
      </p:sp>
      <p:sp>
        <p:nvSpPr>
          <p:cNvPr id="51" name="Oval 11"/>
          <p:cNvSpPr>
            <a:spLocks noChangeArrowheads="1"/>
          </p:cNvSpPr>
          <p:nvPr/>
        </p:nvSpPr>
        <p:spPr bwMode="auto">
          <a:xfrm>
            <a:off x="3460536" y="3435578"/>
            <a:ext cx="830867" cy="830281"/>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400" dirty="0" smtClean="0">
                <a:solidFill>
                  <a:srgbClr val="0070C0"/>
                </a:solidFill>
                <a:latin typeface="微软雅黑" panose="020B0503020204020204" pitchFamily="34" charset="-122"/>
                <a:ea typeface="微软雅黑" panose="020B0503020204020204" pitchFamily="34" charset="-122"/>
              </a:rPr>
              <a:t>04</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44" name="Oval 10"/>
          <p:cNvSpPr>
            <a:spLocks noChangeArrowheads="1"/>
          </p:cNvSpPr>
          <p:nvPr/>
        </p:nvSpPr>
        <p:spPr bwMode="auto">
          <a:xfrm>
            <a:off x="4787044" y="2701430"/>
            <a:ext cx="830389" cy="831238"/>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endParaRPr>
          </a:p>
        </p:txBody>
      </p:sp>
      <p:sp>
        <p:nvSpPr>
          <p:cNvPr id="50" name="Oval 10"/>
          <p:cNvSpPr>
            <a:spLocks noChangeArrowheads="1"/>
          </p:cNvSpPr>
          <p:nvPr/>
        </p:nvSpPr>
        <p:spPr bwMode="auto">
          <a:xfrm>
            <a:off x="4790722" y="2701430"/>
            <a:ext cx="830389" cy="831238"/>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400" dirty="0" smtClean="0">
                <a:solidFill>
                  <a:srgbClr val="0070C0"/>
                </a:solidFill>
                <a:latin typeface="微软雅黑" panose="020B0503020204020204" pitchFamily="34" charset="-122"/>
                <a:ea typeface="微软雅黑" panose="020B0503020204020204" pitchFamily="34" charset="-122"/>
              </a:rPr>
              <a:t>03</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45" name="Oval 9"/>
          <p:cNvSpPr>
            <a:spLocks noChangeArrowheads="1"/>
          </p:cNvSpPr>
          <p:nvPr/>
        </p:nvSpPr>
        <p:spPr bwMode="auto">
          <a:xfrm>
            <a:off x="3468877" y="1970151"/>
            <a:ext cx="830389"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endParaRPr>
          </a:p>
        </p:txBody>
      </p:sp>
      <p:sp>
        <p:nvSpPr>
          <p:cNvPr id="49" name="Oval 9"/>
          <p:cNvSpPr>
            <a:spLocks noChangeArrowheads="1"/>
          </p:cNvSpPr>
          <p:nvPr/>
        </p:nvSpPr>
        <p:spPr bwMode="auto">
          <a:xfrm>
            <a:off x="3468876" y="1970151"/>
            <a:ext cx="830389" cy="830281"/>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400" dirty="0" smtClean="0">
                <a:solidFill>
                  <a:srgbClr val="0070C0"/>
                </a:solidFill>
                <a:latin typeface="微软雅黑" panose="020B0503020204020204" pitchFamily="34" charset="-122"/>
                <a:ea typeface="微软雅黑" panose="020B0503020204020204" pitchFamily="34" charset="-122"/>
              </a:rPr>
              <a:t>02</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43" name="Oval 8"/>
          <p:cNvSpPr>
            <a:spLocks noChangeArrowheads="1"/>
          </p:cNvSpPr>
          <p:nvPr/>
        </p:nvSpPr>
        <p:spPr bwMode="auto">
          <a:xfrm>
            <a:off x="4779765" y="1224524"/>
            <a:ext cx="830389" cy="831716"/>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endParaRPr>
          </a:p>
        </p:txBody>
      </p:sp>
      <p:sp>
        <p:nvSpPr>
          <p:cNvPr id="48" name="Oval 8"/>
          <p:cNvSpPr>
            <a:spLocks noChangeArrowheads="1"/>
          </p:cNvSpPr>
          <p:nvPr/>
        </p:nvSpPr>
        <p:spPr bwMode="auto">
          <a:xfrm>
            <a:off x="4779764" y="1224524"/>
            <a:ext cx="830389" cy="831716"/>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400" dirty="0" smtClean="0">
                <a:solidFill>
                  <a:srgbClr val="0070C0"/>
                </a:solidFill>
                <a:latin typeface="微软雅黑" panose="020B0503020204020204" pitchFamily="34" charset="-122"/>
                <a:ea typeface="微软雅黑" panose="020B0503020204020204" pitchFamily="34" charset="-122"/>
              </a:rPr>
              <a:t>01</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787170" y="227424"/>
            <a:ext cx="1569660" cy="461665"/>
          </a:xfrm>
          <a:prstGeom prst="rect">
            <a:avLst/>
          </a:prstGeom>
          <a:noFill/>
        </p:spPr>
        <p:txBody>
          <a:bodyPr wrap="none" rtlCol="0">
            <a:spAutoFit/>
          </a:bodyPr>
          <a:lstStyle/>
          <a:p>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研究方法</a:t>
            </a:r>
            <a:endPar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7" name="Freeform 7"/>
          <p:cNvSpPr/>
          <p:nvPr/>
        </p:nvSpPr>
        <p:spPr bwMode="auto">
          <a:xfrm>
            <a:off x="4126134" y="1062868"/>
            <a:ext cx="877744" cy="3360342"/>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chemeClr val="tx1">
                <a:lumMod val="65000"/>
                <a:lumOff val="3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52" name="Oval 12"/>
          <p:cNvSpPr>
            <a:spLocks noChangeArrowheads="1"/>
          </p:cNvSpPr>
          <p:nvPr/>
        </p:nvSpPr>
        <p:spPr bwMode="auto">
          <a:xfrm>
            <a:off x="4382521" y="1417746"/>
            <a:ext cx="122932" cy="123395"/>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lstStyle/>
          <a:p>
            <a:endParaRPr lang="zh-CN" altLang="en-US"/>
          </a:p>
        </p:txBody>
      </p:sp>
      <p:sp>
        <p:nvSpPr>
          <p:cNvPr id="53" name="Oval 13"/>
          <p:cNvSpPr>
            <a:spLocks noChangeArrowheads="1"/>
          </p:cNvSpPr>
          <p:nvPr/>
        </p:nvSpPr>
        <p:spPr bwMode="auto">
          <a:xfrm>
            <a:off x="4658042" y="2334116"/>
            <a:ext cx="123411" cy="122916"/>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lstStyle/>
          <a:p>
            <a:endParaRPr lang="zh-CN" altLang="en-US"/>
          </a:p>
        </p:txBody>
      </p:sp>
      <p:sp>
        <p:nvSpPr>
          <p:cNvPr id="54" name="Oval 14"/>
          <p:cNvSpPr>
            <a:spLocks noChangeArrowheads="1"/>
          </p:cNvSpPr>
          <p:nvPr/>
        </p:nvSpPr>
        <p:spPr bwMode="auto">
          <a:xfrm>
            <a:off x="4375824" y="3025698"/>
            <a:ext cx="122932" cy="122916"/>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lstStyle/>
          <a:p>
            <a:endParaRPr lang="zh-CN" altLang="en-US"/>
          </a:p>
        </p:txBody>
      </p:sp>
      <p:sp>
        <p:nvSpPr>
          <p:cNvPr id="55" name="Oval 15"/>
          <p:cNvSpPr>
            <a:spLocks noChangeArrowheads="1"/>
          </p:cNvSpPr>
          <p:nvPr/>
        </p:nvSpPr>
        <p:spPr bwMode="auto">
          <a:xfrm>
            <a:off x="4624080" y="3993721"/>
            <a:ext cx="123411" cy="122916"/>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lstStyle/>
          <a:p>
            <a:endParaRPr lang="zh-CN" altLang="en-US"/>
          </a:p>
        </p:txBody>
      </p:sp>
      <p:sp>
        <p:nvSpPr>
          <p:cNvPr id="56" name="Line 16"/>
          <p:cNvSpPr>
            <a:spLocks noChangeShapeType="1"/>
          </p:cNvSpPr>
          <p:nvPr/>
        </p:nvSpPr>
        <p:spPr bwMode="auto">
          <a:xfrm flipH="1">
            <a:off x="3610967" y="1479922"/>
            <a:ext cx="771554" cy="0"/>
          </a:xfrm>
          <a:prstGeom prst="line">
            <a:avLst/>
          </a:prstGeom>
          <a:noFill/>
          <a:ln w="12700" cap="flat">
            <a:solidFill>
              <a:schemeClr val="tx1">
                <a:lumMod val="65000"/>
                <a:lumOff val="3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57" name="Line 17"/>
          <p:cNvSpPr>
            <a:spLocks noChangeShapeType="1"/>
          </p:cNvSpPr>
          <p:nvPr/>
        </p:nvSpPr>
        <p:spPr bwMode="auto">
          <a:xfrm flipH="1">
            <a:off x="4781453" y="2394857"/>
            <a:ext cx="771554" cy="0"/>
          </a:xfrm>
          <a:prstGeom prst="line">
            <a:avLst/>
          </a:prstGeom>
          <a:noFill/>
          <a:ln w="12700" cap="flat">
            <a:solidFill>
              <a:schemeClr val="tx1">
                <a:lumMod val="65000"/>
                <a:lumOff val="3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58" name="Line 18"/>
          <p:cNvSpPr>
            <a:spLocks noChangeShapeType="1"/>
          </p:cNvSpPr>
          <p:nvPr/>
        </p:nvSpPr>
        <p:spPr bwMode="auto">
          <a:xfrm flipH="1">
            <a:off x="3283308" y="3087395"/>
            <a:ext cx="1093474" cy="0"/>
          </a:xfrm>
          <a:prstGeom prst="line">
            <a:avLst/>
          </a:prstGeom>
          <a:noFill/>
          <a:ln w="12700" cap="flat">
            <a:solidFill>
              <a:schemeClr val="tx1">
                <a:lumMod val="65000"/>
                <a:lumOff val="3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59" name="Line 19"/>
          <p:cNvSpPr>
            <a:spLocks noChangeShapeType="1"/>
          </p:cNvSpPr>
          <p:nvPr/>
        </p:nvSpPr>
        <p:spPr bwMode="auto">
          <a:xfrm flipH="1">
            <a:off x="4746056" y="4055897"/>
            <a:ext cx="770597" cy="0"/>
          </a:xfrm>
          <a:prstGeom prst="line">
            <a:avLst/>
          </a:prstGeom>
          <a:noFill/>
          <a:ln w="12700" cap="flat">
            <a:solidFill>
              <a:schemeClr val="tx1">
                <a:lumMod val="65000"/>
                <a:lumOff val="3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60" name="TextBox 59"/>
          <p:cNvSpPr txBox="1"/>
          <p:nvPr/>
        </p:nvSpPr>
        <p:spPr>
          <a:xfrm>
            <a:off x="1235676" y="1371607"/>
            <a:ext cx="2247722" cy="549381"/>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2162432" y="1117620"/>
            <a:ext cx="1320966" cy="253916"/>
          </a:xfrm>
          <a:prstGeom prst="rect">
            <a:avLst/>
          </a:prstGeom>
          <a:noFill/>
        </p:spPr>
        <p:txBody>
          <a:bodyPr wrap="square" lIns="68580" tIns="0" rIns="68580" bIns="0" rtlCol="0" anchor="t">
            <a:spAutoFit/>
          </a:bodyPr>
          <a:lstStyle/>
          <a:p>
            <a:pPr algn="r">
              <a:lnSpc>
                <a:spcPct val="150000"/>
              </a:lnSpc>
            </a:pPr>
            <a:r>
              <a:rPr lang="zh-CN" altLang="en-US" sz="1100" dirty="0" smtClean="0">
                <a:solidFill>
                  <a:srgbClr val="0070C0"/>
                </a:solidFill>
                <a:latin typeface="微软雅黑" panose="020B0503020204020204" pitchFamily="34" charset="-122"/>
                <a:ea typeface="微软雅黑" panose="020B0503020204020204" pitchFamily="34" charset="-122"/>
                <a:cs typeface="华文黑体" pitchFamily="2" charset="-122"/>
              </a:rPr>
              <a:t>研究方法一标题</a:t>
            </a:r>
            <a:endParaRPr lang="zh-CN" altLang="en-US" sz="1100" dirty="0">
              <a:solidFill>
                <a:srgbClr val="0070C0"/>
              </a:solidFill>
              <a:latin typeface="微软雅黑" panose="020B0503020204020204" pitchFamily="34" charset="-122"/>
              <a:ea typeface="微软雅黑" panose="020B0503020204020204" pitchFamily="34" charset="-122"/>
              <a:cs typeface="华文黑体" pitchFamily="2" charset="-122"/>
            </a:endParaRPr>
          </a:p>
        </p:txBody>
      </p:sp>
      <p:sp>
        <p:nvSpPr>
          <p:cNvPr id="78" name="TextBox 77"/>
          <p:cNvSpPr txBox="1"/>
          <p:nvPr/>
        </p:nvSpPr>
        <p:spPr>
          <a:xfrm>
            <a:off x="5692786" y="2284036"/>
            <a:ext cx="2203182"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5692786" y="2030049"/>
            <a:ext cx="1202284" cy="253916"/>
          </a:xfrm>
          <a:prstGeom prst="rect">
            <a:avLst/>
          </a:prstGeom>
          <a:noFill/>
        </p:spPr>
        <p:txBody>
          <a:bodyPr wrap="square" lIns="68580" tIns="0" rIns="68580" bIns="0" rtlCol="0" anchor="t">
            <a:spAutoFit/>
          </a:bodyPr>
          <a:lstStyle/>
          <a:p>
            <a:pPr>
              <a:lnSpc>
                <a:spcPct val="150000"/>
              </a:lnSpc>
            </a:pPr>
            <a:r>
              <a:rPr lang="zh-CN" altLang="en-US" sz="1100" dirty="0" smtClean="0">
                <a:solidFill>
                  <a:srgbClr val="0070C0"/>
                </a:solidFill>
                <a:latin typeface="微软雅黑" panose="020B0503020204020204" pitchFamily="34" charset="-122"/>
                <a:ea typeface="微软雅黑" panose="020B0503020204020204" pitchFamily="34" charset="-122"/>
                <a:cs typeface="华文黑体" pitchFamily="2" charset="-122"/>
              </a:rPr>
              <a:t>研究方法二标题</a:t>
            </a:r>
            <a:endParaRPr lang="zh-CN" altLang="en-US" sz="1100" dirty="0">
              <a:solidFill>
                <a:srgbClr val="0070C0"/>
              </a:solidFill>
              <a:latin typeface="微软雅黑" panose="020B0503020204020204" pitchFamily="34" charset="-122"/>
              <a:ea typeface="微软雅黑" panose="020B0503020204020204" pitchFamily="34" charset="-122"/>
              <a:cs typeface="华文黑体" pitchFamily="2" charset="-122"/>
            </a:endParaRPr>
          </a:p>
        </p:txBody>
      </p:sp>
      <p:sp>
        <p:nvSpPr>
          <p:cNvPr id="80" name="TextBox 79"/>
          <p:cNvSpPr txBox="1"/>
          <p:nvPr/>
        </p:nvSpPr>
        <p:spPr>
          <a:xfrm>
            <a:off x="815547" y="3007775"/>
            <a:ext cx="2352114" cy="549381"/>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1" name="TextBox 80"/>
          <p:cNvSpPr txBox="1"/>
          <p:nvPr/>
        </p:nvSpPr>
        <p:spPr>
          <a:xfrm>
            <a:off x="1989438" y="2753788"/>
            <a:ext cx="1178223" cy="224036"/>
          </a:xfrm>
          <a:prstGeom prst="rect">
            <a:avLst/>
          </a:prstGeom>
          <a:noFill/>
        </p:spPr>
        <p:txBody>
          <a:bodyPr wrap="square" lIns="68580" tIns="0" rIns="68580" bIns="0" rtlCol="0" anchor="t">
            <a:spAutoFit/>
          </a:bodyPr>
          <a:lstStyle/>
          <a:p>
            <a:pPr algn="r">
              <a:lnSpc>
                <a:spcPct val="150000"/>
              </a:lnSpc>
            </a:pPr>
            <a:r>
              <a:rPr lang="zh-CN" altLang="en-US" sz="1100" dirty="0" smtClean="0">
                <a:solidFill>
                  <a:srgbClr val="0070C0"/>
                </a:solidFill>
                <a:latin typeface="微软雅黑" panose="020B0503020204020204" pitchFamily="34" charset="-122"/>
                <a:ea typeface="微软雅黑" panose="020B0503020204020204" pitchFamily="34" charset="-122"/>
                <a:cs typeface="华文黑体" pitchFamily="2" charset="-122"/>
              </a:rPr>
              <a:t>研究方法三标题</a:t>
            </a:r>
            <a:endParaRPr lang="zh-CN" altLang="en-US" sz="1100" dirty="0">
              <a:solidFill>
                <a:srgbClr val="0070C0"/>
              </a:solidFill>
              <a:latin typeface="微软雅黑" panose="020B0503020204020204" pitchFamily="34" charset="-122"/>
              <a:ea typeface="微软雅黑" panose="020B0503020204020204" pitchFamily="34" charset="-122"/>
              <a:cs typeface="华文黑体" pitchFamily="2" charset="-122"/>
            </a:endParaRPr>
          </a:p>
        </p:txBody>
      </p:sp>
      <p:sp>
        <p:nvSpPr>
          <p:cNvPr id="82" name="TextBox 81"/>
          <p:cNvSpPr txBox="1"/>
          <p:nvPr/>
        </p:nvSpPr>
        <p:spPr>
          <a:xfrm>
            <a:off x="5598246" y="3942587"/>
            <a:ext cx="2211223"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TextBox 82"/>
          <p:cNvSpPr txBox="1"/>
          <p:nvPr/>
        </p:nvSpPr>
        <p:spPr>
          <a:xfrm>
            <a:off x="5598247" y="3688600"/>
            <a:ext cx="1333894" cy="224036"/>
          </a:xfrm>
          <a:prstGeom prst="rect">
            <a:avLst/>
          </a:prstGeom>
          <a:noFill/>
        </p:spPr>
        <p:txBody>
          <a:bodyPr wrap="square" lIns="68580" tIns="0" rIns="68580" bIns="0" rtlCol="0" anchor="t">
            <a:spAutoFit/>
          </a:bodyPr>
          <a:lstStyle/>
          <a:p>
            <a:pPr>
              <a:lnSpc>
                <a:spcPct val="150000"/>
              </a:lnSpc>
            </a:pPr>
            <a:r>
              <a:rPr lang="zh-CN" altLang="en-US" sz="1100" dirty="0" smtClean="0">
                <a:solidFill>
                  <a:srgbClr val="0070C0"/>
                </a:solidFill>
                <a:latin typeface="微软雅黑" panose="020B0503020204020204" pitchFamily="34" charset="-122"/>
                <a:ea typeface="微软雅黑" panose="020B0503020204020204" pitchFamily="34" charset="-122"/>
                <a:cs typeface="华文黑体" pitchFamily="2" charset="-122"/>
              </a:rPr>
              <a:t>研究方法四标题</a:t>
            </a:r>
            <a:endParaRPr lang="zh-CN" altLang="en-US" sz="1100" dirty="0">
              <a:solidFill>
                <a:srgbClr val="0070C0"/>
              </a:solidFill>
              <a:latin typeface="微软雅黑" panose="020B0503020204020204" pitchFamily="34" charset="-122"/>
              <a:ea typeface="微软雅黑" panose="020B0503020204020204" pitchFamily="34" charset="-122"/>
              <a:cs typeface="华文黑体"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up)">
                                      <p:cBhvr>
                                        <p:cTn id="13" dur="4000"/>
                                        <p:tgtEl>
                                          <p:spTgt spid="47"/>
                                        </p:tgtEl>
                                      </p:cBhvr>
                                    </p:animEffect>
                                  </p:childTnLst>
                                </p:cTn>
                              </p:par>
                              <p:par>
                                <p:cTn id="14" presetID="1" presetClass="entr" presetSubtype="0" fill="hold" grpId="0" nodeType="withEffect">
                                  <p:stCondLst>
                                    <p:cond delay="500"/>
                                  </p:stCondLst>
                                  <p:childTnLst>
                                    <p:set>
                                      <p:cBhvr>
                                        <p:cTn id="15" dur="1" fill="hold">
                                          <p:stCondLst>
                                            <p:cond delay="0"/>
                                          </p:stCondLst>
                                        </p:cTn>
                                        <p:tgtEl>
                                          <p:spTgt spid="48"/>
                                        </p:tgtEl>
                                        <p:attrNameLst>
                                          <p:attrName>style.visibility</p:attrName>
                                        </p:attrNameLst>
                                      </p:cBhvr>
                                      <p:to>
                                        <p:strVal val="visible"/>
                                      </p:to>
                                    </p:set>
                                  </p:childTnLst>
                                </p:cTn>
                              </p:par>
                              <p:par>
                                <p:cTn id="16" presetID="1" presetClass="entr" presetSubtype="0" fill="hold" grpId="0" nodeType="withEffect">
                                  <p:stCondLst>
                                    <p:cond delay="500"/>
                                  </p:stCondLst>
                                  <p:childTnLst>
                                    <p:set>
                                      <p:cBhvr>
                                        <p:cTn id="17" dur="1" fill="hold">
                                          <p:stCondLst>
                                            <p:cond delay="0"/>
                                          </p:stCondLst>
                                        </p:cTn>
                                        <p:tgtEl>
                                          <p:spTgt spid="43"/>
                                        </p:tgtEl>
                                        <p:attrNameLst>
                                          <p:attrName>style.visibility</p:attrName>
                                        </p:attrNameLst>
                                      </p:cBhvr>
                                      <p:to>
                                        <p:strVal val="visible"/>
                                      </p:to>
                                    </p:set>
                                  </p:childTnLst>
                                </p:cTn>
                              </p:par>
                              <p:par>
                                <p:cTn id="18" presetID="35" presetClass="path" presetSubtype="0" accel="50000" decel="50000" fill="hold" grpId="1" nodeType="withEffect">
                                  <p:stCondLst>
                                    <p:cond delay="500"/>
                                  </p:stCondLst>
                                  <p:childTnLst>
                                    <p:animMotion origin="layout" path="M -2.08333E-6 0 L -0.02252 0 " pathEditMode="relative" rAng="0" ptsTypes="AA">
                                      <p:cBhvr>
                                        <p:cTn id="19" dur="2000" fill="hold"/>
                                        <p:tgtEl>
                                          <p:spTgt spid="48"/>
                                        </p:tgtEl>
                                        <p:attrNameLst>
                                          <p:attrName>ppt_x</p:attrName>
                                          <p:attrName>ppt_y</p:attrName>
                                        </p:attrNameLst>
                                      </p:cBhvr>
                                      <p:rCtr x="-1133" y="0"/>
                                    </p:animMotion>
                                  </p:childTnLst>
                                </p:cTn>
                              </p:par>
                              <p:par>
                                <p:cTn id="20" presetID="10" presetClass="entr" presetSubtype="0" fill="hold" grpId="0" nodeType="withEffect">
                                  <p:stCondLst>
                                    <p:cond delay="5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22" presetClass="entr" presetSubtype="2" fill="hold" grpId="0" nodeType="withEffect">
                                  <p:stCondLst>
                                    <p:cond delay="500"/>
                                  </p:stCondLst>
                                  <p:childTnLst>
                                    <p:set>
                                      <p:cBhvr>
                                        <p:cTn id="24" dur="1" fill="hold">
                                          <p:stCondLst>
                                            <p:cond delay="0"/>
                                          </p:stCondLst>
                                        </p:cTn>
                                        <p:tgtEl>
                                          <p:spTgt spid="56"/>
                                        </p:tgtEl>
                                        <p:attrNameLst>
                                          <p:attrName>style.visibility</p:attrName>
                                        </p:attrNameLst>
                                      </p:cBhvr>
                                      <p:to>
                                        <p:strVal val="visible"/>
                                      </p:to>
                                    </p:set>
                                    <p:animEffect transition="in" filter="wipe(right)">
                                      <p:cBhvr>
                                        <p:cTn id="25" dur="500"/>
                                        <p:tgtEl>
                                          <p:spTgt spid="56"/>
                                        </p:tgtEl>
                                      </p:cBhvr>
                                    </p:animEffect>
                                  </p:childTnLst>
                                </p:cTn>
                              </p:par>
                              <p:par>
                                <p:cTn id="26" presetID="12" presetClass="entr" presetSubtype="2" fill="hold" grpId="0" nodeType="withEffect">
                                  <p:stCondLst>
                                    <p:cond delay="1000"/>
                                  </p:stCondLst>
                                  <p:childTnLst>
                                    <p:set>
                                      <p:cBhvr>
                                        <p:cTn id="27" dur="1" fill="hold">
                                          <p:stCondLst>
                                            <p:cond delay="0"/>
                                          </p:stCondLst>
                                        </p:cTn>
                                        <p:tgtEl>
                                          <p:spTgt spid="61"/>
                                        </p:tgtEl>
                                        <p:attrNameLst>
                                          <p:attrName>style.visibility</p:attrName>
                                        </p:attrNameLst>
                                      </p:cBhvr>
                                      <p:to>
                                        <p:strVal val="visible"/>
                                      </p:to>
                                    </p:set>
                                    <p:anim calcmode="lin" valueType="num">
                                      <p:cBhvr additive="base">
                                        <p:cTn id="28" dur="500"/>
                                        <p:tgtEl>
                                          <p:spTgt spid="61"/>
                                        </p:tgtEl>
                                        <p:attrNameLst>
                                          <p:attrName>ppt_x</p:attrName>
                                        </p:attrNameLst>
                                      </p:cBhvr>
                                      <p:tavLst>
                                        <p:tav tm="0">
                                          <p:val>
                                            <p:strVal val="#ppt_x+#ppt_w*1.125000"/>
                                          </p:val>
                                        </p:tav>
                                        <p:tav tm="100000">
                                          <p:val>
                                            <p:strVal val="#ppt_x"/>
                                          </p:val>
                                        </p:tav>
                                      </p:tavLst>
                                    </p:anim>
                                    <p:animEffect transition="in" filter="wipe(left)">
                                      <p:cBhvr>
                                        <p:cTn id="29" dur="500"/>
                                        <p:tgtEl>
                                          <p:spTgt spid="61"/>
                                        </p:tgtEl>
                                      </p:cBhvr>
                                    </p:animEffect>
                                  </p:childTnLst>
                                </p:cTn>
                              </p:par>
                              <p:par>
                                <p:cTn id="30" presetID="12" presetClass="entr" presetSubtype="2" fill="hold" grpId="0" nodeType="withEffect">
                                  <p:stCondLst>
                                    <p:cond delay="100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500"/>
                                        <p:tgtEl>
                                          <p:spTgt spid="60"/>
                                        </p:tgtEl>
                                        <p:attrNameLst>
                                          <p:attrName>ppt_x</p:attrName>
                                        </p:attrNameLst>
                                      </p:cBhvr>
                                      <p:tavLst>
                                        <p:tav tm="0">
                                          <p:val>
                                            <p:strVal val="#ppt_x+#ppt_w*1.125000"/>
                                          </p:val>
                                        </p:tav>
                                        <p:tav tm="100000">
                                          <p:val>
                                            <p:strVal val="#ppt_x"/>
                                          </p:val>
                                        </p:tav>
                                      </p:tavLst>
                                    </p:anim>
                                    <p:animEffect transition="in" filter="wipe(left)">
                                      <p:cBhvr>
                                        <p:cTn id="33" dur="500"/>
                                        <p:tgtEl>
                                          <p:spTgt spid="60"/>
                                        </p:tgtEl>
                                      </p:cBhvr>
                                    </p:animEffect>
                                  </p:childTnLst>
                                </p:cTn>
                              </p:par>
                              <p:par>
                                <p:cTn id="34" presetID="1" presetClass="entr" presetSubtype="0" fill="hold" grpId="0" nodeType="withEffect">
                                  <p:stCondLst>
                                    <p:cond delay="1500"/>
                                  </p:stCondLst>
                                  <p:childTnLst>
                                    <p:set>
                                      <p:cBhvr>
                                        <p:cTn id="35" dur="1" fill="hold">
                                          <p:stCondLst>
                                            <p:cond delay="0"/>
                                          </p:stCondLst>
                                        </p:cTn>
                                        <p:tgtEl>
                                          <p:spTgt spid="49"/>
                                        </p:tgtEl>
                                        <p:attrNameLst>
                                          <p:attrName>style.visibility</p:attrName>
                                        </p:attrNameLst>
                                      </p:cBhvr>
                                      <p:to>
                                        <p:strVal val="visible"/>
                                      </p:to>
                                    </p:set>
                                  </p:childTnLst>
                                </p:cTn>
                              </p:par>
                              <p:par>
                                <p:cTn id="36" presetID="1" presetClass="entr" presetSubtype="0" fill="hold" grpId="0" nodeType="withEffect">
                                  <p:stCondLst>
                                    <p:cond delay="1500"/>
                                  </p:stCondLst>
                                  <p:childTnLst>
                                    <p:set>
                                      <p:cBhvr>
                                        <p:cTn id="37" dur="1" fill="hold">
                                          <p:stCondLst>
                                            <p:cond delay="0"/>
                                          </p:stCondLst>
                                        </p:cTn>
                                        <p:tgtEl>
                                          <p:spTgt spid="45"/>
                                        </p:tgtEl>
                                        <p:attrNameLst>
                                          <p:attrName>style.visibility</p:attrName>
                                        </p:attrNameLst>
                                      </p:cBhvr>
                                      <p:to>
                                        <p:strVal val="visible"/>
                                      </p:to>
                                    </p:set>
                                  </p:childTnLst>
                                </p:cTn>
                              </p:par>
                              <p:par>
                                <p:cTn id="38" presetID="63" presetClass="path" presetSubtype="0" accel="50000" decel="50000" fill="hold" grpId="1" nodeType="withEffect">
                                  <p:stCondLst>
                                    <p:cond delay="1500"/>
                                  </p:stCondLst>
                                  <p:childTnLst>
                                    <p:animMotion origin="layout" path="M -2.08333E-6 2.59259E-6 L 0.025 2.59259E-6 " pathEditMode="relative" rAng="0" ptsTypes="AA">
                                      <p:cBhvr>
                                        <p:cTn id="39" dur="2000" fill="hold"/>
                                        <p:tgtEl>
                                          <p:spTgt spid="49"/>
                                        </p:tgtEl>
                                        <p:attrNameLst>
                                          <p:attrName>ppt_x</p:attrName>
                                          <p:attrName>ppt_y</p:attrName>
                                        </p:attrNameLst>
                                      </p:cBhvr>
                                      <p:rCtr x="1250" y="0"/>
                                    </p:animMotion>
                                  </p:childTnLst>
                                </p:cTn>
                              </p:par>
                              <p:par>
                                <p:cTn id="40" presetID="10" presetClass="entr" presetSubtype="0" fill="hold" grpId="0" nodeType="withEffect">
                                  <p:stCondLst>
                                    <p:cond delay="15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22" presetClass="entr" presetSubtype="8" fill="hold" grpId="0" nodeType="withEffect">
                                  <p:stCondLst>
                                    <p:cond delay="150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par>
                                <p:cTn id="46" presetID="12" presetClass="entr" presetSubtype="8" fill="hold" grpId="0" nodeType="withEffect">
                                  <p:stCondLst>
                                    <p:cond delay="2000"/>
                                  </p:stCondLst>
                                  <p:childTnLst>
                                    <p:set>
                                      <p:cBhvr>
                                        <p:cTn id="47" dur="1" fill="hold">
                                          <p:stCondLst>
                                            <p:cond delay="0"/>
                                          </p:stCondLst>
                                        </p:cTn>
                                        <p:tgtEl>
                                          <p:spTgt spid="79"/>
                                        </p:tgtEl>
                                        <p:attrNameLst>
                                          <p:attrName>style.visibility</p:attrName>
                                        </p:attrNameLst>
                                      </p:cBhvr>
                                      <p:to>
                                        <p:strVal val="visible"/>
                                      </p:to>
                                    </p:set>
                                    <p:anim calcmode="lin" valueType="num">
                                      <p:cBhvr additive="base">
                                        <p:cTn id="48" dur="500"/>
                                        <p:tgtEl>
                                          <p:spTgt spid="79"/>
                                        </p:tgtEl>
                                        <p:attrNameLst>
                                          <p:attrName>ppt_x</p:attrName>
                                        </p:attrNameLst>
                                      </p:cBhvr>
                                      <p:tavLst>
                                        <p:tav tm="0">
                                          <p:val>
                                            <p:strVal val="#ppt_x-#ppt_w*1.125000"/>
                                          </p:val>
                                        </p:tav>
                                        <p:tav tm="100000">
                                          <p:val>
                                            <p:strVal val="#ppt_x"/>
                                          </p:val>
                                        </p:tav>
                                      </p:tavLst>
                                    </p:anim>
                                    <p:animEffect transition="in" filter="wipe(right)">
                                      <p:cBhvr>
                                        <p:cTn id="49" dur="500"/>
                                        <p:tgtEl>
                                          <p:spTgt spid="79"/>
                                        </p:tgtEl>
                                      </p:cBhvr>
                                    </p:animEffect>
                                  </p:childTnLst>
                                </p:cTn>
                              </p:par>
                              <p:par>
                                <p:cTn id="50" presetID="12" presetClass="entr" presetSubtype="8" fill="hold" grpId="0" nodeType="withEffect">
                                  <p:stCondLst>
                                    <p:cond delay="2000"/>
                                  </p:stCondLst>
                                  <p:childTnLst>
                                    <p:set>
                                      <p:cBhvr>
                                        <p:cTn id="51" dur="1" fill="hold">
                                          <p:stCondLst>
                                            <p:cond delay="0"/>
                                          </p:stCondLst>
                                        </p:cTn>
                                        <p:tgtEl>
                                          <p:spTgt spid="78"/>
                                        </p:tgtEl>
                                        <p:attrNameLst>
                                          <p:attrName>style.visibility</p:attrName>
                                        </p:attrNameLst>
                                      </p:cBhvr>
                                      <p:to>
                                        <p:strVal val="visible"/>
                                      </p:to>
                                    </p:set>
                                    <p:anim calcmode="lin" valueType="num">
                                      <p:cBhvr additive="base">
                                        <p:cTn id="52" dur="500"/>
                                        <p:tgtEl>
                                          <p:spTgt spid="78"/>
                                        </p:tgtEl>
                                        <p:attrNameLst>
                                          <p:attrName>ppt_x</p:attrName>
                                        </p:attrNameLst>
                                      </p:cBhvr>
                                      <p:tavLst>
                                        <p:tav tm="0">
                                          <p:val>
                                            <p:strVal val="#ppt_x-#ppt_w*1.125000"/>
                                          </p:val>
                                        </p:tav>
                                        <p:tav tm="100000">
                                          <p:val>
                                            <p:strVal val="#ppt_x"/>
                                          </p:val>
                                        </p:tav>
                                      </p:tavLst>
                                    </p:anim>
                                    <p:animEffect transition="in" filter="wipe(right)">
                                      <p:cBhvr>
                                        <p:cTn id="53" dur="500"/>
                                        <p:tgtEl>
                                          <p:spTgt spid="78"/>
                                        </p:tgtEl>
                                      </p:cBhvr>
                                    </p:animEffect>
                                  </p:childTnLst>
                                </p:cTn>
                              </p:par>
                              <p:par>
                                <p:cTn id="54" presetID="1" presetClass="entr" presetSubtype="0" fill="hold" grpId="0" nodeType="withEffect">
                                  <p:stCondLst>
                                    <p:cond delay="2500"/>
                                  </p:stCondLst>
                                  <p:childTnLst>
                                    <p:set>
                                      <p:cBhvr>
                                        <p:cTn id="55" dur="1" fill="hold">
                                          <p:stCondLst>
                                            <p:cond delay="0"/>
                                          </p:stCondLst>
                                        </p:cTn>
                                        <p:tgtEl>
                                          <p:spTgt spid="50"/>
                                        </p:tgtEl>
                                        <p:attrNameLst>
                                          <p:attrName>style.visibility</p:attrName>
                                        </p:attrNameLst>
                                      </p:cBhvr>
                                      <p:to>
                                        <p:strVal val="visible"/>
                                      </p:to>
                                    </p:set>
                                  </p:childTnLst>
                                </p:cTn>
                              </p:par>
                              <p:par>
                                <p:cTn id="56" presetID="1" presetClass="entr" presetSubtype="0" fill="hold" grpId="0" nodeType="withEffect">
                                  <p:stCondLst>
                                    <p:cond delay="2500"/>
                                  </p:stCondLst>
                                  <p:childTnLst>
                                    <p:set>
                                      <p:cBhvr>
                                        <p:cTn id="57" dur="1" fill="hold">
                                          <p:stCondLst>
                                            <p:cond delay="0"/>
                                          </p:stCondLst>
                                        </p:cTn>
                                        <p:tgtEl>
                                          <p:spTgt spid="44"/>
                                        </p:tgtEl>
                                        <p:attrNameLst>
                                          <p:attrName>style.visibility</p:attrName>
                                        </p:attrNameLst>
                                      </p:cBhvr>
                                      <p:to>
                                        <p:strVal val="visible"/>
                                      </p:to>
                                    </p:set>
                                  </p:childTnLst>
                                </p:cTn>
                              </p:par>
                              <p:par>
                                <p:cTn id="58" presetID="35" presetClass="path" presetSubtype="0" accel="50000" decel="50000" fill="hold" grpId="1" nodeType="withEffect">
                                  <p:stCondLst>
                                    <p:cond delay="2500"/>
                                  </p:stCondLst>
                                  <p:childTnLst>
                                    <p:animMotion origin="layout" path="M -2.08333E-6 0 L -0.02252 0 " pathEditMode="relative" rAng="0" ptsTypes="AA">
                                      <p:cBhvr>
                                        <p:cTn id="59" dur="2000" fill="hold"/>
                                        <p:tgtEl>
                                          <p:spTgt spid="50"/>
                                        </p:tgtEl>
                                        <p:attrNameLst>
                                          <p:attrName>ppt_x</p:attrName>
                                          <p:attrName>ppt_y</p:attrName>
                                        </p:attrNameLst>
                                      </p:cBhvr>
                                      <p:rCtr x="-1133" y="0"/>
                                    </p:animMotion>
                                  </p:childTnLst>
                                </p:cTn>
                              </p:par>
                              <p:par>
                                <p:cTn id="60" presetID="10" presetClass="entr" presetSubtype="0" fill="hold" grpId="0" nodeType="withEffect">
                                  <p:stCondLst>
                                    <p:cond delay="250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22" presetClass="entr" presetSubtype="2" fill="hold" grpId="0" nodeType="withEffect">
                                  <p:stCondLst>
                                    <p:cond delay="2500"/>
                                  </p:stCondLst>
                                  <p:childTnLst>
                                    <p:set>
                                      <p:cBhvr>
                                        <p:cTn id="64" dur="1" fill="hold">
                                          <p:stCondLst>
                                            <p:cond delay="0"/>
                                          </p:stCondLst>
                                        </p:cTn>
                                        <p:tgtEl>
                                          <p:spTgt spid="58"/>
                                        </p:tgtEl>
                                        <p:attrNameLst>
                                          <p:attrName>style.visibility</p:attrName>
                                        </p:attrNameLst>
                                      </p:cBhvr>
                                      <p:to>
                                        <p:strVal val="visible"/>
                                      </p:to>
                                    </p:set>
                                    <p:animEffect transition="in" filter="wipe(right)">
                                      <p:cBhvr>
                                        <p:cTn id="65" dur="500"/>
                                        <p:tgtEl>
                                          <p:spTgt spid="58"/>
                                        </p:tgtEl>
                                      </p:cBhvr>
                                    </p:animEffect>
                                  </p:childTnLst>
                                </p:cTn>
                              </p:par>
                              <p:par>
                                <p:cTn id="66" presetID="12" presetClass="entr" presetSubtype="2" fill="hold" grpId="0" nodeType="withEffect">
                                  <p:stCondLst>
                                    <p:cond delay="3000"/>
                                  </p:stCondLst>
                                  <p:childTnLst>
                                    <p:set>
                                      <p:cBhvr>
                                        <p:cTn id="67" dur="1" fill="hold">
                                          <p:stCondLst>
                                            <p:cond delay="0"/>
                                          </p:stCondLst>
                                        </p:cTn>
                                        <p:tgtEl>
                                          <p:spTgt spid="81"/>
                                        </p:tgtEl>
                                        <p:attrNameLst>
                                          <p:attrName>style.visibility</p:attrName>
                                        </p:attrNameLst>
                                      </p:cBhvr>
                                      <p:to>
                                        <p:strVal val="visible"/>
                                      </p:to>
                                    </p:set>
                                    <p:anim calcmode="lin" valueType="num">
                                      <p:cBhvr additive="base">
                                        <p:cTn id="68" dur="500"/>
                                        <p:tgtEl>
                                          <p:spTgt spid="81"/>
                                        </p:tgtEl>
                                        <p:attrNameLst>
                                          <p:attrName>ppt_x</p:attrName>
                                        </p:attrNameLst>
                                      </p:cBhvr>
                                      <p:tavLst>
                                        <p:tav tm="0">
                                          <p:val>
                                            <p:strVal val="#ppt_x+#ppt_w*1.125000"/>
                                          </p:val>
                                        </p:tav>
                                        <p:tav tm="100000">
                                          <p:val>
                                            <p:strVal val="#ppt_x"/>
                                          </p:val>
                                        </p:tav>
                                      </p:tavLst>
                                    </p:anim>
                                    <p:animEffect transition="in" filter="wipe(left)">
                                      <p:cBhvr>
                                        <p:cTn id="69" dur="500"/>
                                        <p:tgtEl>
                                          <p:spTgt spid="81"/>
                                        </p:tgtEl>
                                      </p:cBhvr>
                                    </p:animEffect>
                                  </p:childTnLst>
                                </p:cTn>
                              </p:par>
                              <p:par>
                                <p:cTn id="70" presetID="12" presetClass="entr" presetSubtype="2" fill="hold" grpId="0" nodeType="withEffect">
                                  <p:stCondLst>
                                    <p:cond delay="3000"/>
                                  </p:stCondLst>
                                  <p:childTnLst>
                                    <p:set>
                                      <p:cBhvr>
                                        <p:cTn id="71" dur="1" fill="hold">
                                          <p:stCondLst>
                                            <p:cond delay="0"/>
                                          </p:stCondLst>
                                        </p:cTn>
                                        <p:tgtEl>
                                          <p:spTgt spid="80"/>
                                        </p:tgtEl>
                                        <p:attrNameLst>
                                          <p:attrName>style.visibility</p:attrName>
                                        </p:attrNameLst>
                                      </p:cBhvr>
                                      <p:to>
                                        <p:strVal val="visible"/>
                                      </p:to>
                                    </p:set>
                                    <p:anim calcmode="lin" valueType="num">
                                      <p:cBhvr additive="base">
                                        <p:cTn id="72" dur="500"/>
                                        <p:tgtEl>
                                          <p:spTgt spid="80"/>
                                        </p:tgtEl>
                                        <p:attrNameLst>
                                          <p:attrName>ppt_x</p:attrName>
                                        </p:attrNameLst>
                                      </p:cBhvr>
                                      <p:tavLst>
                                        <p:tav tm="0">
                                          <p:val>
                                            <p:strVal val="#ppt_x+#ppt_w*1.125000"/>
                                          </p:val>
                                        </p:tav>
                                        <p:tav tm="100000">
                                          <p:val>
                                            <p:strVal val="#ppt_x"/>
                                          </p:val>
                                        </p:tav>
                                      </p:tavLst>
                                    </p:anim>
                                    <p:animEffect transition="in" filter="wipe(left)">
                                      <p:cBhvr>
                                        <p:cTn id="73" dur="500"/>
                                        <p:tgtEl>
                                          <p:spTgt spid="80"/>
                                        </p:tgtEl>
                                      </p:cBhvr>
                                    </p:animEffect>
                                  </p:childTnLst>
                                </p:cTn>
                              </p:par>
                              <p:par>
                                <p:cTn id="74" presetID="1" presetClass="entr" presetSubtype="0" fill="hold" grpId="0" nodeType="withEffect">
                                  <p:stCondLst>
                                    <p:cond delay="3500"/>
                                  </p:stCondLst>
                                  <p:childTnLst>
                                    <p:set>
                                      <p:cBhvr>
                                        <p:cTn id="75" dur="1" fill="hold">
                                          <p:stCondLst>
                                            <p:cond delay="0"/>
                                          </p:stCondLst>
                                        </p:cTn>
                                        <p:tgtEl>
                                          <p:spTgt spid="51"/>
                                        </p:tgtEl>
                                        <p:attrNameLst>
                                          <p:attrName>style.visibility</p:attrName>
                                        </p:attrNameLst>
                                      </p:cBhvr>
                                      <p:to>
                                        <p:strVal val="visible"/>
                                      </p:to>
                                    </p:set>
                                  </p:childTnLst>
                                </p:cTn>
                              </p:par>
                              <p:par>
                                <p:cTn id="76" presetID="1" presetClass="entr" presetSubtype="0" fill="hold" grpId="0" nodeType="withEffect">
                                  <p:stCondLst>
                                    <p:cond delay="3500"/>
                                  </p:stCondLst>
                                  <p:childTnLst>
                                    <p:set>
                                      <p:cBhvr>
                                        <p:cTn id="77" dur="1" fill="hold">
                                          <p:stCondLst>
                                            <p:cond delay="0"/>
                                          </p:stCondLst>
                                        </p:cTn>
                                        <p:tgtEl>
                                          <p:spTgt spid="46"/>
                                        </p:tgtEl>
                                        <p:attrNameLst>
                                          <p:attrName>style.visibility</p:attrName>
                                        </p:attrNameLst>
                                      </p:cBhvr>
                                      <p:to>
                                        <p:strVal val="visible"/>
                                      </p:to>
                                    </p:set>
                                  </p:childTnLst>
                                </p:cTn>
                              </p:par>
                              <p:par>
                                <p:cTn id="78" presetID="63" presetClass="path" presetSubtype="0" accel="50000" decel="50000" fill="hold" grpId="1" nodeType="withEffect">
                                  <p:stCondLst>
                                    <p:cond delay="3500"/>
                                  </p:stCondLst>
                                  <p:childTnLst>
                                    <p:animMotion origin="layout" path="M -2.08333E-6 2.59259E-6 L 0.025 2.59259E-6 " pathEditMode="relative" rAng="0" ptsTypes="AA">
                                      <p:cBhvr>
                                        <p:cTn id="79" dur="2000" fill="hold"/>
                                        <p:tgtEl>
                                          <p:spTgt spid="51"/>
                                        </p:tgtEl>
                                        <p:attrNameLst>
                                          <p:attrName>ppt_x</p:attrName>
                                          <p:attrName>ppt_y</p:attrName>
                                        </p:attrNameLst>
                                      </p:cBhvr>
                                      <p:rCtr x="1250" y="0"/>
                                    </p:animMotion>
                                  </p:childTnLst>
                                </p:cTn>
                              </p:par>
                              <p:par>
                                <p:cTn id="80" presetID="10" presetClass="entr" presetSubtype="0" fill="hold" grpId="0" nodeType="withEffect">
                                  <p:stCondLst>
                                    <p:cond delay="350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22" presetClass="entr" presetSubtype="8" fill="hold" grpId="0" nodeType="withEffect">
                                  <p:stCondLst>
                                    <p:cond delay="3500"/>
                                  </p:stCondLst>
                                  <p:childTnLst>
                                    <p:set>
                                      <p:cBhvr>
                                        <p:cTn id="84" dur="1" fill="hold">
                                          <p:stCondLst>
                                            <p:cond delay="0"/>
                                          </p:stCondLst>
                                        </p:cTn>
                                        <p:tgtEl>
                                          <p:spTgt spid="59"/>
                                        </p:tgtEl>
                                        <p:attrNameLst>
                                          <p:attrName>style.visibility</p:attrName>
                                        </p:attrNameLst>
                                      </p:cBhvr>
                                      <p:to>
                                        <p:strVal val="visible"/>
                                      </p:to>
                                    </p:set>
                                    <p:animEffect transition="in" filter="wipe(left)">
                                      <p:cBhvr>
                                        <p:cTn id="85" dur="500"/>
                                        <p:tgtEl>
                                          <p:spTgt spid="59"/>
                                        </p:tgtEl>
                                      </p:cBhvr>
                                    </p:animEffect>
                                  </p:childTnLst>
                                </p:cTn>
                              </p:par>
                              <p:par>
                                <p:cTn id="86" presetID="12" presetClass="entr" presetSubtype="8" fill="hold" grpId="0" nodeType="withEffect">
                                  <p:stCondLst>
                                    <p:cond delay="4000"/>
                                  </p:stCondLst>
                                  <p:childTnLst>
                                    <p:set>
                                      <p:cBhvr>
                                        <p:cTn id="87" dur="1" fill="hold">
                                          <p:stCondLst>
                                            <p:cond delay="0"/>
                                          </p:stCondLst>
                                        </p:cTn>
                                        <p:tgtEl>
                                          <p:spTgt spid="83"/>
                                        </p:tgtEl>
                                        <p:attrNameLst>
                                          <p:attrName>style.visibility</p:attrName>
                                        </p:attrNameLst>
                                      </p:cBhvr>
                                      <p:to>
                                        <p:strVal val="visible"/>
                                      </p:to>
                                    </p:set>
                                    <p:anim calcmode="lin" valueType="num">
                                      <p:cBhvr additive="base">
                                        <p:cTn id="88" dur="500"/>
                                        <p:tgtEl>
                                          <p:spTgt spid="83"/>
                                        </p:tgtEl>
                                        <p:attrNameLst>
                                          <p:attrName>ppt_x</p:attrName>
                                        </p:attrNameLst>
                                      </p:cBhvr>
                                      <p:tavLst>
                                        <p:tav tm="0">
                                          <p:val>
                                            <p:strVal val="#ppt_x-#ppt_w*1.125000"/>
                                          </p:val>
                                        </p:tav>
                                        <p:tav tm="100000">
                                          <p:val>
                                            <p:strVal val="#ppt_x"/>
                                          </p:val>
                                        </p:tav>
                                      </p:tavLst>
                                    </p:anim>
                                    <p:animEffect transition="in" filter="wipe(right)">
                                      <p:cBhvr>
                                        <p:cTn id="89" dur="500"/>
                                        <p:tgtEl>
                                          <p:spTgt spid="83"/>
                                        </p:tgtEl>
                                      </p:cBhvr>
                                    </p:animEffect>
                                  </p:childTnLst>
                                </p:cTn>
                              </p:par>
                              <p:par>
                                <p:cTn id="90" presetID="12" presetClass="entr" presetSubtype="8" fill="hold" grpId="0" nodeType="withEffect">
                                  <p:stCondLst>
                                    <p:cond delay="4000"/>
                                  </p:stCondLst>
                                  <p:childTnLst>
                                    <p:set>
                                      <p:cBhvr>
                                        <p:cTn id="91" dur="1" fill="hold">
                                          <p:stCondLst>
                                            <p:cond delay="0"/>
                                          </p:stCondLst>
                                        </p:cTn>
                                        <p:tgtEl>
                                          <p:spTgt spid="82"/>
                                        </p:tgtEl>
                                        <p:attrNameLst>
                                          <p:attrName>style.visibility</p:attrName>
                                        </p:attrNameLst>
                                      </p:cBhvr>
                                      <p:to>
                                        <p:strVal val="visible"/>
                                      </p:to>
                                    </p:set>
                                    <p:anim calcmode="lin" valueType="num">
                                      <p:cBhvr additive="base">
                                        <p:cTn id="92" dur="500"/>
                                        <p:tgtEl>
                                          <p:spTgt spid="82"/>
                                        </p:tgtEl>
                                        <p:attrNameLst>
                                          <p:attrName>ppt_x</p:attrName>
                                        </p:attrNameLst>
                                      </p:cBhvr>
                                      <p:tavLst>
                                        <p:tav tm="0">
                                          <p:val>
                                            <p:strVal val="#ppt_x-#ppt_w*1.125000"/>
                                          </p:val>
                                        </p:tav>
                                        <p:tav tm="100000">
                                          <p:val>
                                            <p:strVal val="#ppt_x"/>
                                          </p:val>
                                        </p:tav>
                                      </p:tavLst>
                                    </p:anim>
                                    <p:animEffect transition="in" filter="wipe(right)">
                                      <p:cBhvr>
                                        <p:cTn id="9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1" grpId="0" animBg="1"/>
      <p:bldP spid="51" grpId="1" animBg="1"/>
      <p:bldP spid="44" grpId="0" animBg="1"/>
      <p:bldP spid="50" grpId="0" animBg="1"/>
      <p:bldP spid="50" grpId="1" animBg="1"/>
      <p:bldP spid="45" grpId="0" animBg="1"/>
      <p:bldP spid="49" grpId="0" animBg="1"/>
      <p:bldP spid="49" grpId="1" animBg="1"/>
      <p:bldP spid="43" grpId="0" animBg="1"/>
      <p:bldP spid="48" grpId="0" animBg="1"/>
      <p:bldP spid="48" grpId="1" animBg="1"/>
      <p:bldP spid="36" grpId="0"/>
      <p:bldP spid="47" grpId="0" animBg="1"/>
      <p:bldP spid="52" grpId="0" animBg="1"/>
      <p:bldP spid="53" grpId="0" animBg="1"/>
      <p:bldP spid="54" grpId="0" animBg="1"/>
      <p:bldP spid="55" grpId="0" animBg="1"/>
      <p:bldP spid="56" grpId="0" animBg="1"/>
      <p:bldP spid="57" grpId="0" animBg="1"/>
      <p:bldP spid="58" grpId="0" animBg="1"/>
      <p:bldP spid="59" grpId="0" animBg="1"/>
      <p:bldP spid="60" grpId="0"/>
      <p:bldP spid="61" grpId="0"/>
      <p:bldP spid="78" grpId="0"/>
      <p:bldP spid="79" grpId="0"/>
      <p:bldP spid="80" grpId="0"/>
      <p:bldP spid="81" grpId="0"/>
      <p:bldP spid="82" grpId="0"/>
      <p:bldP spid="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69660" cy="461665"/>
          </a:xfrm>
          <a:prstGeom prst="rect">
            <a:avLst/>
          </a:prstGeom>
          <a:noFill/>
        </p:spPr>
        <p:txBody>
          <a:bodyPr wrap="none" rtlCol="0">
            <a:spAutoFit/>
          </a:bodyPr>
          <a:lstStyle/>
          <a:p>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研究方法</a:t>
            </a:r>
            <a:endPar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23" name="TextBox 22"/>
          <p:cNvSpPr txBox="1"/>
          <p:nvPr/>
        </p:nvSpPr>
        <p:spPr>
          <a:xfrm>
            <a:off x="791088" y="1678216"/>
            <a:ext cx="2152140" cy="709425"/>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6300417" y="1678216"/>
            <a:ext cx="2152140" cy="709425"/>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791088" y="3235703"/>
            <a:ext cx="2152140" cy="709425"/>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300417" y="3235703"/>
            <a:ext cx="2152140" cy="709425"/>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a:t>
            </a:r>
            <a:endPar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3969791" y="2215117"/>
            <a:ext cx="567456" cy="567383"/>
            <a:chOff x="3570825" y="3196716"/>
            <a:chExt cx="756510" cy="756510"/>
          </a:xfrm>
          <a:effectLst/>
        </p:grpSpPr>
        <p:sp>
          <p:nvSpPr>
            <p:cNvPr id="28" name="泪滴形 27"/>
            <p:cNvSpPr/>
            <p:nvPr/>
          </p:nvSpPr>
          <p:spPr>
            <a:xfrm rot="5400000">
              <a:off x="3570825" y="3196716"/>
              <a:ext cx="756510" cy="756510"/>
            </a:xfrm>
            <a:prstGeom prst="teardrop">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rgbClr val="FFFFFF"/>
                </a:solidFill>
              </a:endParaRPr>
            </a:p>
          </p:txBody>
        </p:sp>
        <p:sp>
          <p:nvSpPr>
            <p:cNvPr id="29" name="TextBox 28"/>
            <p:cNvSpPr txBox="1"/>
            <p:nvPr/>
          </p:nvSpPr>
          <p:spPr>
            <a:xfrm>
              <a:off x="3710583" y="3328751"/>
              <a:ext cx="476993" cy="492442"/>
            </a:xfrm>
            <a:prstGeom prst="rect">
              <a:avLst/>
            </a:prstGeom>
            <a:noFill/>
            <a:ln>
              <a:noFill/>
            </a:ln>
          </p:spPr>
          <p:txBody>
            <a:bodyPr wrap="none" rtlCol="0" anchor="ctr">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A</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606744" y="2215117"/>
            <a:ext cx="567456" cy="567383"/>
            <a:chOff x="4419984" y="3196716"/>
            <a:chExt cx="756510" cy="756510"/>
          </a:xfrm>
          <a:solidFill>
            <a:srgbClr val="CE0000"/>
          </a:solidFill>
          <a:effectLst/>
        </p:grpSpPr>
        <p:sp>
          <p:nvSpPr>
            <p:cNvPr id="31" name="泪滴形 30"/>
            <p:cNvSpPr/>
            <p:nvPr/>
          </p:nvSpPr>
          <p:spPr>
            <a:xfrm rot="10800000">
              <a:off x="4419984" y="3196716"/>
              <a:ext cx="756510" cy="756510"/>
            </a:xfrm>
            <a:prstGeom prst="teardrop">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rgbClr val="FFFFFF"/>
                </a:solidFill>
              </a:endParaRPr>
            </a:p>
          </p:txBody>
        </p:sp>
        <p:sp>
          <p:nvSpPr>
            <p:cNvPr id="32" name="TextBox 31"/>
            <p:cNvSpPr txBox="1"/>
            <p:nvPr/>
          </p:nvSpPr>
          <p:spPr>
            <a:xfrm>
              <a:off x="4570429" y="3328752"/>
              <a:ext cx="455621" cy="492442"/>
            </a:xfrm>
            <a:prstGeom prst="rect">
              <a:avLst/>
            </a:prstGeom>
            <a:noFill/>
            <a:ln>
              <a:noFill/>
            </a:ln>
          </p:spPr>
          <p:txBody>
            <a:bodyPr wrap="non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3969791" y="2853280"/>
            <a:ext cx="567456" cy="567383"/>
            <a:chOff x="3570825" y="4047600"/>
            <a:chExt cx="756510" cy="756510"/>
          </a:xfrm>
          <a:effectLst/>
        </p:grpSpPr>
        <p:sp>
          <p:nvSpPr>
            <p:cNvPr id="34" name="泪滴形 33"/>
            <p:cNvSpPr/>
            <p:nvPr/>
          </p:nvSpPr>
          <p:spPr>
            <a:xfrm>
              <a:off x="3570825" y="4047600"/>
              <a:ext cx="756510" cy="756510"/>
            </a:xfrm>
            <a:prstGeom prst="teardrop">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rgbClr val="FFFFFF"/>
                </a:solidFill>
              </a:endParaRPr>
            </a:p>
          </p:txBody>
        </p:sp>
        <p:sp>
          <p:nvSpPr>
            <p:cNvPr id="35" name="TextBox 34"/>
            <p:cNvSpPr txBox="1"/>
            <p:nvPr/>
          </p:nvSpPr>
          <p:spPr>
            <a:xfrm>
              <a:off x="3722337" y="4179633"/>
              <a:ext cx="453485" cy="492442"/>
            </a:xfrm>
            <a:prstGeom prst="rect">
              <a:avLst/>
            </a:prstGeom>
            <a:noFill/>
            <a:ln>
              <a:noFill/>
            </a:ln>
          </p:spPr>
          <p:txBody>
            <a:bodyPr wrap="none" rtlCol="0" anchor="ctr">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C</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4606744" y="2853280"/>
            <a:ext cx="567456" cy="567383"/>
            <a:chOff x="4419984" y="4047600"/>
            <a:chExt cx="756510" cy="756510"/>
          </a:xfrm>
          <a:effectLst/>
        </p:grpSpPr>
        <p:sp>
          <p:nvSpPr>
            <p:cNvPr id="38" name="泪滴形 37"/>
            <p:cNvSpPr/>
            <p:nvPr/>
          </p:nvSpPr>
          <p:spPr>
            <a:xfrm rot="16200000">
              <a:off x="4419984" y="4047600"/>
              <a:ext cx="756510" cy="756510"/>
            </a:xfrm>
            <a:prstGeom prst="teardrop">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rgbClr val="FFFFFF"/>
                </a:solidFill>
              </a:endParaRPr>
            </a:p>
          </p:txBody>
        </p:sp>
        <p:sp>
          <p:nvSpPr>
            <p:cNvPr id="39" name="TextBox 38"/>
            <p:cNvSpPr txBox="1"/>
            <p:nvPr/>
          </p:nvSpPr>
          <p:spPr>
            <a:xfrm>
              <a:off x="4553331" y="4179633"/>
              <a:ext cx="489814" cy="492442"/>
            </a:xfrm>
            <a:prstGeom prst="rect">
              <a:avLst/>
            </a:prstGeom>
            <a:noFill/>
            <a:ln>
              <a:noFill/>
            </a:ln>
          </p:spPr>
          <p:txBody>
            <a:bodyPr wrap="none" rtlCol="0" anchor="ctr">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D</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40" name="椭圆 39"/>
          <p:cNvSpPr/>
          <p:nvPr/>
        </p:nvSpPr>
        <p:spPr>
          <a:xfrm>
            <a:off x="3129551" y="1480858"/>
            <a:ext cx="1102468" cy="110232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椭圆 40"/>
          <p:cNvSpPr/>
          <p:nvPr/>
        </p:nvSpPr>
        <p:spPr>
          <a:xfrm>
            <a:off x="4911981" y="1480858"/>
            <a:ext cx="1102468" cy="110232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椭圆 41"/>
          <p:cNvSpPr/>
          <p:nvPr/>
        </p:nvSpPr>
        <p:spPr>
          <a:xfrm>
            <a:off x="3129551" y="3035601"/>
            <a:ext cx="1102468" cy="110232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椭圆 42"/>
          <p:cNvSpPr/>
          <p:nvPr/>
        </p:nvSpPr>
        <p:spPr>
          <a:xfrm>
            <a:off x="4911981" y="3035601"/>
            <a:ext cx="1102468" cy="110232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par>
                                <p:cTn id="16" presetID="53" presetClass="entr" presetSubtype="16" fill="hold" nodeType="withEffect">
                                  <p:stCondLst>
                                    <p:cond delay="10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Effect transition="in" filter="fade">
                                      <p:cBhvr>
                                        <p:cTn id="20" dur="500"/>
                                        <p:tgtEl>
                                          <p:spTgt spid="30"/>
                                        </p:tgtEl>
                                      </p:cBhvr>
                                    </p:animEffect>
                                  </p:childTnLst>
                                </p:cTn>
                              </p:par>
                              <p:par>
                                <p:cTn id="21" presetID="53" presetClass="entr" presetSubtype="16" fill="hold" nodeType="withEffect">
                                  <p:stCondLst>
                                    <p:cond delay="20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nodeType="withEffect">
                                  <p:stCondLst>
                                    <p:cond delay="3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23" presetClass="entr" presetSubtype="16" fill="hold" grpId="0" nodeType="withEffect">
                                  <p:stCondLst>
                                    <p:cond delay="500"/>
                                  </p:stCondLst>
                                  <p:childTnLst>
                                    <p:set>
                                      <p:cBhvr>
                                        <p:cTn id="32" dur="1" fill="hold">
                                          <p:stCondLst>
                                            <p:cond delay="0"/>
                                          </p:stCondLst>
                                        </p:cTn>
                                        <p:tgtEl>
                                          <p:spTgt spid="40"/>
                                        </p:tgtEl>
                                        <p:attrNameLst>
                                          <p:attrName>style.visibility</p:attrName>
                                        </p:attrNameLst>
                                      </p:cBhvr>
                                      <p:to>
                                        <p:strVal val="visible"/>
                                      </p:to>
                                    </p:set>
                                    <p:anim calcmode="lin" valueType="num">
                                      <p:cBhvr>
                                        <p:cTn id="33" dur="300" fill="hold"/>
                                        <p:tgtEl>
                                          <p:spTgt spid="40"/>
                                        </p:tgtEl>
                                        <p:attrNameLst>
                                          <p:attrName>ppt_w</p:attrName>
                                        </p:attrNameLst>
                                      </p:cBhvr>
                                      <p:tavLst>
                                        <p:tav tm="0">
                                          <p:val>
                                            <p:fltVal val="0"/>
                                          </p:val>
                                        </p:tav>
                                        <p:tav tm="100000">
                                          <p:val>
                                            <p:strVal val="#ppt_w"/>
                                          </p:val>
                                        </p:tav>
                                      </p:tavLst>
                                    </p:anim>
                                    <p:anim calcmode="lin" valueType="num">
                                      <p:cBhvr>
                                        <p:cTn id="34" dur="300" fill="hold"/>
                                        <p:tgtEl>
                                          <p:spTgt spid="40"/>
                                        </p:tgtEl>
                                        <p:attrNameLst>
                                          <p:attrName>ppt_h</p:attrName>
                                        </p:attrNameLst>
                                      </p:cBhvr>
                                      <p:tavLst>
                                        <p:tav tm="0">
                                          <p:val>
                                            <p:fltVal val="0"/>
                                          </p:val>
                                        </p:tav>
                                        <p:tav tm="100000">
                                          <p:val>
                                            <p:strVal val="#ppt_h"/>
                                          </p:val>
                                        </p:tav>
                                      </p:tavLst>
                                    </p:anim>
                                  </p:childTnLst>
                                </p:cTn>
                              </p:par>
                              <p:par>
                                <p:cTn id="35" presetID="6" presetClass="emph" presetSubtype="0" autoRev="1" fill="hold" grpId="1" nodeType="withEffect">
                                  <p:stCondLst>
                                    <p:cond delay="750"/>
                                  </p:stCondLst>
                                  <p:childTnLst>
                                    <p:animScale>
                                      <p:cBhvr>
                                        <p:cTn id="36" dur="200" fill="hold"/>
                                        <p:tgtEl>
                                          <p:spTgt spid="40"/>
                                        </p:tgtEl>
                                      </p:cBhvr>
                                      <p:by x="110000" y="110000"/>
                                    </p:animScale>
                                  </p:childTnLst>
                                </p:cTn>
                              </p:par>
                              <p:par>
                                <p:cTn id="37" presetID="23" presetClass="entr" presetSubtype="16" fill="hold" grpId="0" nodeType="withEffect">
                                  <p:stCondLst>
                                    <p:cond delay="750"/>
                                  </p:stCondLst>
                                  <p:childTnLst>
                                    <p:set>
                                      <p:cBhvr>
                                        <p:cTn id="38" dur="1" fill="hold">
                                          <p:stCondLst>
                                            <p:cond delay="0"/>
                                          </p:stCondLst>
                                        </p:cTn>
                                        <p:tgtEl>
                                          <p:spTgt spid="41"/>
                                        </p:tgtEl>
                                        <p:attrNameLst>
                                          <p:attrName>style.visibility</p:attrName>
                                        </p:attrNameLst>
                                      </p:cBhvr>
                                      <p:to>
                                        <p:strVal val="visible"/>
                                      </p:to>
                                    </p:set>
                                    <p:anim calcmode="lin" valueType="num">
                                      <p:cBhvr>
                                        <p:cTn id="39" dur="300" fill="hold"/>
                                        <p:tgtEl>
                                          <p:spTgt spid="41"/>
                                        </p:tgtEl>
                                        <p:attrNameLst>
                                          <p:attrName>ppt_w</p:attrName>
                                        </p:attrNameLst>
                                      </p:cBhvr>
                                      <p:tavLst>
                                        <p:tav tm="0">
                                          <p:val>
                                            <p:fltVal val="0"/>
                                          </p:val>
                                        </p:tav>
                                        <p:tav tm="100000">
                                          <p:val>
                                            <p:strVal val="#ppt_w"/>
                                          </p:val>
                                        </p:tav>
                                      </p:tavLst>
                                    </p:anim>
                                    <p:anim calcmode="lin" valueType="num">
                                      <p:cBhvr>
                                        <p:cTn id="40" dur="300" fill="hold"/>
                                        <p:tgtEl>
                                          <p:spTgt spid="41"/>
                                        </p:tgtEl>
                                        <p:attrNameLst>
                                          <p:attrName>ppt_h</p:attrName>
                                        </p:attrNameLst>
                                      </p:cBhvr>
                                      <p:tavLst>
                                        <p:tav tm="0">
                                          <p:val>
                                            <p:fltVal val="0"/>
                                          </p:val>
                                        </p:tav>
                                        <p:tav tm="100000">
                                          <p:val>
                                            <p:strVal val="#ppt_h"/>
                                          </p:val>
                                        </p:tav>
                                      </p:tavLst>
                                    </p:anim>
                                  </p:childTnLst>
                                </p:cTn>
                              </p:par>
                              <p:par>
                                <p:cTn id="41" presetID="6" presetClass="emph" presetSubtype="0" autoRev="1" fill="hold" grpId="1" nodeType="withEffect">
                                  <p:stCondLst>
                                    <p:cond delay="1000"/>
                                  </p:stCondLst>
                                  <p:childTnLst>
                                    <p:animScale>
                                      <p:cBhvr>
                                        <p:cTn id="42" dur="200" fill="hold"/>
                                        <p:tgtEl>
                                          <p:spTgt spid="41"/>
                                        </p:tgtEl>
                                      </p:cBhvr>
                                      <p:by x="110000" y="110000"/>
                                    </p:animScale>
                                  </p:childTnLst>
                                </p:cTn>
                              </p:par>
                              <p:par>
                                <p:cTn id="43" presetID="23" presetClass="entr" presetSubtype="16" fill="hold" grpId="0" nodeType="withEffect">
                                  <p:stCondLst>
                                    <p:cond delay="1000"/>
                                  </p:stCondLst>
                                  <p:childTnLst>
                                    <p:set>
                                      <p:cBhvr>
                                        <p:cTn id="44" dur="1" fill="hold">
                                          <p:stCondLst>
                                            <p:cond delay="0"/>
                                          </p:stCondLst>
                                        </p:cTn>
                                        <p:tgtEl>
                                          <p:spTgt spid="42"/>
                                        </p:tgtEl>
                                        <p:attrNameLst>
                                          <p:attrName>style.visibility</p:attrName>
                                        </p:attrNameLst>
                                      </p:cBhvr>
                                      <p:to>
                                        <p:strVal val="visible"/>
                                      </p:to>
                                    </p:set>
                                    <p:anim calcmode="lin" valueType="num">
                                      <p:cBhvr>
                                        <p:cTn id="45" dur="300" fill="hold"/>
                                        <p:tgtEl>
                                          <p:spTgt spid="42"/>
                                        </p:tgtEl>
                                        <p:attrNameLst>
                                          <p:attrName>ppt_w</p:attrName>
                                        </p:attrNameLst>
                                      </p:cBhvr>
                                      <p:tavLst>
                                        <p:tav tm="0">
                                          <p:val>
                                            <p:fltVal val="0"/>
                                          </p:val>
                                        </p:tav>
                                        <p:tav tm="100000">
                                          <p:val>
                                            <p:strVal val="#ppt_w"/>
                                          </p:val>
                                        </p:tav>
                                      </p:tavLst>
                                    </p:anim>
                                    <p:anim calcmode="lin" valueType="num">
                                      <p:cBhvr>
                                        <p:cTn id="46" dur="300" fill="hold"/>
                                        <p:tgtEl>
                                          <p:spTgt spid="42"/>
                                        </p:tgtEl>
                                        <p:attrNameLst>
                                          <p:attrName>ppt_h</p:attrName>
                                        </p:attrNameLst>
                                      </p:cBhvr>
                                      <p:tavLst>
                                        <p:tav tm="0">
                                          <p:val>
                                            <p:fltVal val="0"/>
                                          </p:val>
                                        </p:tav>
                                        <p:tav tm="100000">
                                          <p:val>
                                            <p:strVal val="#ppt_h"/>
                                          </p:val>
                                        </p:tav>
                                      </p:tavLst>
                                    </p:anim>
                                  </p:childTnLst>
                                </p:cTn>
                              </p:par>
                              <p:par>
                                <p:cTn id="47" presetID="6" presetClass="emph" presetSubtype="0" autoRev="1" fill="hold" grpId="1" nodeType="withEffect">
                                  <p:stCondLst>
                                    <p:cond delay="1250"/>
                                  </p:stCondLst>
                                  <p:childTnLst>
                                    <p:animScale>
                                      <p:cBhvr>
                                        <p:cTn id="48" dur="200" fill="hold"/>
                                        <p:tgtEl>
                                          <p:spTgt spid="42"/>
                                        </p:tgtEl>
                                      </p:cBhvr>
                                      <p:by x="110000" y="110000"/>
                                    </p:animScale>
                                  </p:childTnLst>
                                </p:cTn>
                              </p:par>
                              <p:par>
                                <p:cTn id="49" presetID="23" presetClass="entr" presetSubtype="16" fill="hold" grpId="0" nodeType="withEffect">
                                  <p:stCondLst>
                                    <p:cond delay="1250"/>
                                  </p:stCondLst>
                                  <p:childTnLst>
                                    <p:set>
                                      <p:cBhvr>
                                        <p:cTn id="50" dur="1" fill="hold">
                                          <p:stCondLst>
                                            <p:cond delay="0"/>
                                          </p:stCondLst>
                                        </p:cTn>
                                        <p:tgtEl>
                                          <p:spTgt spid="43"/>
                                        </p:tgtEl>
                                        <p:attrNameLst>
                                          <p:attrName>style.visibility</p:attrName>
                                        </p:attrNameLst>
                                      </p:cBhvr>
                                      <p:to>
                                        <p:strVal val="visible"/>
                                      </p:to>
                                    </p:set>
                                    <p:anim calcmode="lin" valueType="num">
                                      <p:cBhvr>
                                        <p:cTn id="51" dur="300" fill="hold"/>
                                        <p:tgtEl>
                                          <p:spTgt spid="43"/>
                                        </p:tgtEl>
                                        <p:attrNameLst>
                                          <p:attrName>ppt_w</p:attrName>
                                        </p:attrNameLst>
                                      </p:cBhvr>
                                      <p:tavLst>
                                        <p:tav tm="0">
                                          <p:val>
                                            <p:fltVal val="0"/>
                                          </p:val>
                                        </p:tav>
                                        <p:tav tm="100000">
                                          <p:val>
                                            <p:strVal val="#ppt_w"/>
                                          </p:val>
                                        </p:tav>
                                      </p:tavLst>
                                    </p:anim>
                                    <p:anim calcmode="lin" valueType="num">
                                      <p:cBhvr>
                                        <p:cTn id="52" dur="300" fill="hold"/>
                                        <p:tgtEl>
                                          <p:spTgt spid="43"/>
                                        </p:tgtEl>
                                        <p:attrNameLst>
                                          <p:attrName>ppt_h</p:attrName>
                                        </p:attrNameLst>
                                      </p:cBhvr>
                                      <p:tavLst>
                                        <p:tav tm="0">
                                          <p:val>
                                            <p:fltVal val="0"/>
                                          </p:val>
                                        </p:tav>
                                        <p:tav tm="100000">
                                          <p:val>
                                            <p:strVal val="#ppt_h"/>
                                          </p:val>
                                        </p:tav>
                                      </p:tavLst>
                                    </p:anim>
                                  </p:childTnLst>
                                </p:cTn>
                              </p:par>
                              <p:par>
                                <p:cTn id="53" presetID="6" presetClass="emph" presetSubtype="0" autoRev="1" fill="hold" grpId="1" nodeType="withEffect">
                                  <p:stCondLst>
                                    <p:cond delay="1500"/>
                                  </p:stCondLst>
                                  <p:childTnLst>
                                    <p:animScale>
                                      <p:cBhvr>
                                        <p:cTn id="54" dur="200" fill="hold"/>
                                        <p:tgtEl>
                                          <p:spTgt spid="43"/>
                                        </p:tgtEl>
                                      </p:cBhvr>
                                      <p:by x="110000" y="110000"/>
                                    </p:animScale>
                                  </p:childTnLst>
                                </p:cTn>
                              </p:par>
                            </p:childTnLst>
                          </p:cTn>
                        </p:par>
                        <p:par>
                          <p:cTn id="55" fill="hold">
                            <p:stCondLst>
                              <p:cond delay="1000"/>
                            </p:stCondLst>
                            <p:childTnLst>
                              <p:par>
                                <p:cTn id="56" presetID="2" presetClass="entr" presetSubtype="6" accel="10000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1+#ppt_w/2"/>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par>
                                <p:cTn id="60" presetID="2" presetClass="entr" presetSubtype="12" accel="10000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0-#ppt_w/2"/>
                                          </p:val>
                                        </p:tav>
                                        <p:tav tm="100000">
                                          <p:val>
                                            <p:strVal val="#ppt_x"/>
                                          </p:val>
                                        </p:tav>
                                      </p:tavLst>
                                    </p:anim>
                                    <p:anim calcmode="lin" valueType="num">
                                      <p:cBhvr additive="base">
                                        <p:cTn id="63" dur="500" fill="hold"/>
                                        <p:tgtEl>
                                          <p:spTgt spid="24"/>
                                        </p:tgtEl>
                                        <p:attrNameLst>
                                          <p:attrName>ppt_y</p:attrName>
                                        </p:attrNameLst>
                                      </p:cBhvr>
                                      <p:tavLst>
                                        <p:tav tm="0">
                                          <p:val>
                                            <p:strVal val="1+#ppt_h/2"/>
                                          </p:val>
                                        </p:tav>
                                        <p:tav tm="100000">
                                          <p:val>
                                            <p:strVal val="#ppt_y"/>
                                          </p:val>
                                        </p:tav>
                                      </p:tavLst>
                                    </p:anim>
                                  </p:childTnLst>
                                </p:cTn>
                              </p:par>
                              <p:par>
                                <p:cTn id="64" presetID="2" presetClass="entr" presetSubtype="3" accel="10000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1+#ppt_w/2"/>
                                          </p:val>
                                        </p:tav>
                                        <p:tav tm="100000">
                                          <p:val>
                                            <p:strVal val="#ppt_x"/>
                                          </p:val>
                                        </p:tav>
                                      </p:tavLst>
                                    </p:anim>
                                    <p:anim calcmode="lin" valueType="num">
                                      <p:cBhvr additive="base">
                                        <p:cTn id="67" dur="500" fill="hold"/>
                                        <p:tgtEl>
                                          <p:spTgt spid="25"/>
                                        </p:tgtEl>
                                        <p:attrNameLst>
                                          <p:attrName>ppt_y</p:attrName>
                                        </p:attrNameLst>
                                      </p:cBhvr>
                                      <p:tavLst>
                                        <p:tav tm="0">
                                          <p:val>
                                            <p:strVal val="0-#ppt_h/2"/>
                                          </p:val>
                                        </p:tav>
                                        <p:tav tm="100000">
                                          <p:val>
                                            <p:strVal val="#ppt_y"/>
                                          </p:val>
                                        </p:tav>
                                      </p:tavLst>
                                    </p:anim>
                                  </p:childTnLst>
                                </p:cTn>
                              </p:par>
                              <p:par>
                                <p:cTn id="68" presetID="2" presetClass="entr" presetSubtype="9" accel="10000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0-#ppt_w/2"/>
                                          </p:val>
                                        </p:tav>
                                        <p:tav tm="100000">
                                          <p:val>
                                            <p:strVal val="#ppt_x"/>
                                          </p:val>
                                        </p:tav>
                                      </p:tavLst>
                                    </p:anim>
                                    <p:anim calcmode="lin" valueType="num">
                                      <p:cBhvr additive="base">
                                        <p:cTn id="71"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3" grpId="0"/>
      <p:bldP spid="24" grpId="0"/>
      <p:bldP spid="25" grpId="0"/>
      <p:bldP spid="26" grpId="0"/>
      <p:bldP spid="40" grpId="0" animBg="1"/>
      <p:bldP spid="40" grpId="1" animBg="1"/>
      <p:bldP spid="41" grpId="0" animBg="1"/>
      <p:bldP spid="41" grpId="1" animBg="1"/>
      <p:bldP spid="42" grpId="0" animBg="1"/>
      <p:bldP spid="42" grpId="1" animBg="1"/>
      <p:bldP spid="43" grpId="0" animBg="1"/>
      <p:bldP spid="4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69660" cy="461665"/>
          </a:xfrm>
          <a:prstGeom prst="rect">
            <a:avLst/>
          </a:prstGeom>
          <a:noFill/>
        </p:spPr>
        <p:txBody>
          <a:bodyPr wrap="none" rtlCol="0">
            <a:spAutoFit/>
          </a:bodyPr>
          <a:lstStyle/>
          <a:p>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关键技术</a:t>
            </a:r>
            <a:endPar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pSp>
        <p:nvGrpSpPr>
          <p:cNvPr id="115" name="组合 114"/>
          <p:cNvGrpSpPr/>
          <p:nvPr/>
        </p:nvGrpSpPr>
        <p:grpSpPr>
          <a:xfrm rot="7971300">
            <a:off x="1659682" y="3473097"/>
            <a:ext cx="759550" cy="986833"/>
            <a:chOff x="4020870" y="2194485"/>
            <a:chExt cx="1102258" cy="1432090"/>
          </a:xfrm>
          <a:effectLst>
            <a:outerShdw blurRad="444500" dist="254000" dir="8100000" algn="tr" rotWithShape="0">
              <a:prstClr val="black">
                <a:alpha val="50000"/>
              </a:prstClr>
            </a:outerShdw>
          </a:effectLst>
        </p:grpSpPr>
        <p:sp>
          <p:nvSpPr>
            <p:cNvPr id="1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18" name="组合 117"/>
          <p:cNvGrpSpPr/>
          <p:nvPr/>
        </p:nvGrpSpPr>
        <p:grpSpPr>
          <a:xfrm rot="10166396">
            <a:off x="3613320" y="1776904"/>
            <a:ext cx="759550" cy="986833"/>
            <a:chOff x="4020870" y="2194485"/>
            <a:chExt cx="1102258" cy="1432090"/>
          </a:xfrm>
          <a:effectLst>
            <a:outerShdw blurRad="444500" dist="254000" dir="8100000" algn="tr" rotWithShape="0">
              <a:prstClr val="black">
                <a:alpha val="50000"/>
              </a:prstClr>
            </a:outerShdw>
          </a:effectLst>
        </p:grpSpPr>
        <p:sp>
          <p:nvSpPr>
            <p:cNvPr id="11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21" name="组合 120"/>
          <p:cNvGrpSpPr/>
          <p:nvPr/>
        </p:nvGrpSpPr>
        <p:grpSpPr>
          <a:xfrm rot="13500000">
            <a:off x="6243572" y="2537502"/>
            <a:ext cx="759550" cy="986833"/>
            <a:chOff x="4020870" y="2194485"/>
            <a:chExt cx="1102258" cy="1432090"/>
          </a:xfrm>
          <a:effectLst>
            <a:outerShdw blurRad="444500" dist="254000" dir="8100000" algn="tr" rotWithShape="0">
              <a:prstClr val="black">
                <a:alpha val="50000"/>
              </a:prstClr>
            </a:outerShdw>
          </a:effectLst>
        </p:grpSpPr>
        <p:sp>
          <p:nvSpPr>
            <p:cNvPr id="1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24" name="空心弧 123"/>
          <p:cNvSpPr/>
          <p:nvPr/>
        </p:nvSpPr>
        <p:spPr>
          <a:xfrm>
            <a:off x="2384053" y="2826451"/>
            <a:ext cx="4239295" cy="4239295"/>
          </a:xfrm>
          <a:prstGeom prst="blockArc">
            <a:avLst>
              <a:gd name="adj1" fmla="val 10800000"/>
              <a:gd name="adj2" fmla="val 1"/>
              <a:gd name="adj3" fmla="val 3011"/>
            </a:avLst>
          </a:prstGeom>
          <a:gradFill>
            <a:gsLst>
              <a:gs pos="50000">
                <a:srgbClr val="007AD0">
                  <a:lumMod val="70000"/>
                  <a:lumOff val="30000"/>
                </a:srgbClr>
              </a:gs>
              <a:gs pos="100000">
                <a:srgbClr val="0070C0"/>
              </a:gs>
              <a:gs pos="0">
                <a:srgbClr val="0070C0">
                  <a:lumMod val="90000"/>
                  <a:lumOff val="10000"/>
                </a:srgbClr>
              </a:gs>
            </a:gsLst>
            <a:lin ang="2700000" scaled="1"/>
          </a:gra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25" name="组合 124"/>
          <p:cNvGrpSpPr/>
          <p:nvPr/>
        </p:nvGrpSpPr>
        <p:grpSpPr>
          <a:xfrm rot="13303882">
            <a:off x="6648304" y="3526768"/>
            <a:ext cx="759550" cy="986833"/>
            <a:chOff x="4020870" y="2194485"/>
            <a:chExt cx="1102258" cy="1432090"/>
          </a:xfrm>
          <a:effectLst>
            <a:outerShdw blurRad="444500" dist="254000" dir="8100000" algn="tr" rotWithShape="0">
              <a:prstClr val="black">
                <a:alpha val="50000"/>
              </a:prstClr>
            </a:outerShdw>
          </a:effectLst>
        </p:grpSpPr>
        <p:sp>
          <p:nvSpPr>
            <p:cNvPr id="12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28" name="组合 127"/>
          <p:cNvGrpSpPr/>
          <p:nvPr/>
        </p:nvGrpSpPr>
        <p:grpSpPr>
          <a:xfrm rot="11594412">
            <a:off x="5083766" y="1948428"/>
            <a:ext cx="759550" cy="986833"/>
            <a:chOff x="4020870" y="2194485"/>
            <a:chExt cx="1102258" cy="1432090"/>
          </a:xfrm>
          <a:effectLst>
            <a:outerShdw blurRad="444500" dist="254000" dir="8100000" algn="tr" rotWithShape="0">
              <a:prstClr val="black">
                <a:alpha val="50000"/>
              </a:prstClr>
            </a:outerShdw>
          </a:effectLst>
        </p:grpSpPr>
        <p:sp>
          <p:nvSpPr>
            <p:cNvPr id="12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31" name="组合 130"/>
          <p:cNvGrpSpPr/>
          <p:nvPr/>
        </p:nvGrpSpPr>
        <p:grpSpPr>
          <a:xfrm rot="9469324">
            <a:off x="2419325" y="2359982"/>
            <a:ext cx="759550" cy="986833"/>
            <a:chOff x="4020870" y="2194485"/>
            <a:chExt cx="1102258" cy="1432090"/>
          </a:xfrm>
          <a:effectLst>
            <a:outerShdw blurRad="444500" dist="254000" dir="8100000" algn="tr" rotWithShape="0">
              <a:prstClr val="black">
                <a:alpha val="50000"/>
              </a:prstClr>
            </a:outerShdw>
          </a:effectLst>
        </p:grpSpPr>
        <p:sp>
          <p:nvSpPr>
            <p:cNvPr id="13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34" name="组合 133"/>
          <p:cNvGrpSpPr/>
          <p:nvPr/>
        </p:nvGrpSpPr>
        <p:grpSpPr>
          <a:xfrm>
            <a:off x="3657545" y="3232969"/>
            <a:ext cx="1612681" cy="1612685"/>
            <a:chOff x="3851771" y="1163107"/>
            <a:chExt cx="1402358" cy="1402358"/>
          </a:xfrm>
        </p:grpSpPr>
        <p:grpSp>
          <p:nvGrpSpPr>
            <p:cNvPr id="135" name="组合 134"/>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38" name="椭圆 137"/>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136" name="TextBox 135"/>
            <p:cNvSpPr txBox="1"/>
            <p:nvPr/>
          </p:nvSpPr>
          <p:spPr>
            <a:xfrm>
              <a:off x="4030123" y="1333410"/>
              <a:ext cx="1186820" cy="1043782"/>
            </a:xfrm>
            <a:prstGeom prst="rect">
              <a:avLst/>
            </a:prstGeom>
            <a:noFill/>
          </p:spPr>
          <p:txBody>
            <a:bodyPr wrap="square" rtlCol="0">
              <a:spAutoFit/>
            </a:bodyPr>
            <a:lstStyle/>
            <a:p>
              <a:r>
                <a:rPr lang="zh-CN" altLang="en-US" sz="3600" spc="300" dirty="0" smtClean="0">
                  <a:solidFill>
                    <a:srgbClr val="0070C0"/>
                  </a:solidFill>
                  <a:latin typeface="方正兰亭粗黑简体" panose="02000000000000000000" pitchFamily="2" charset="-122"/>
                  <a:ea typeface="方正兰亭粗黑简体" panose="02000000000000000000" pitchFamily="2" charset="-122"/>
                </a:rPr>
                <a:t>关键技术</a:t>
              </a:r>
              <a:endParaRPr lang="zh-CN" altLang="en-US" sz="3600" spc="300" dirty="0">
                <a:solidFill>
                  <a:srgbClr val="0070C0"/>
                </a:solidFill>
                <a:latin typeface="方正兰亭粗黑简体" panose="02000000000000000000" pitchFamily="2" charset="-122"/>
                <a:ea typeface="方正兰亭粗黑简体" panose="02000000000000000000" pitchFamily="2" charset="-122"/>
              </a:endParaRPr>
            </a:p>
          </p:txBody>
        </p:sp>
      </p:grpSp>
      <p:sp>
        <p:nvSpPr>
          <p:cNvPr id="139" name="TextBox 138"/>
          <p:cNvSpPr txBox="1"/>
          <p:nvPr/>
        </p:nvSpPr>
        <p:spPr>
          <a:xfrm>
            <a:off x="1857385" y="3867150"/>
            <a:ext cx="45719" cy="369332"/>
          </a:xfrm>
          <a:prstGeom prst="rect">
            <a:avLst/>
          </a:prstGeom>
          <a:noFill/>
        </p:spPr>
        <p:txBody>
          <a:bodyPr wrap="square" rtlCol="0">
            <a:spAutoFit/>
          </a:bodyPr>
          <a:lstStyle/>
          <a:p>
            <a:endParaRPr lang="zh-CN" altLang="en-US" dirty="0">
              <a:solidFill>
                <a:schemeClr val="tx1">
                  <a:lumMod val="75000"/>
                  <a:lumOff val="25000"/>
                </a:schemeClr>
              </a:solidFill>
            </a:endParaRPr>
          </a:p>
        </p:txBody>
      </p:sp>
      <p:sp>
        <p:nvSpPr>
          <p:cNvPr id="140" name="TextBox 139"/>
          <p:cNvSpPr txBox="1"/>
          <p:nvPr/>
        </p:nvSpPr>
        <p:spPr>
          <a:xfrm>
            <a:off x="2520241" y="2456750"/>
            <a:ext cx="450764" cy="584775"/>
          </a:xfrm>
          <a:prstGeom prst="rect">
            <a:avLst/>
          </a:prstGeom>
          <a:noFill/>
        </p:spPr>
        <p:txBody>
          <a:bodyPr wrap="none" rtlCol="0">
            <a:spAutoFit/>
          </a:bodyPr>
          <a:lstStyle/>
          <a:p>
            <a:r>
              <a:rPr lang="en-US" altLang="zh-CN" sz="3200" dirty="0" smtClean="0">
                <a:solidFill>
                  <a:srgbClr val="0070C0"/>
                </a:solidFill>
                <a:latin typeface="方正兰亭粗黑简体" panose="02000000000000000000" pitchFamily="2" charset="-122"/>
                <a:ea typeface="方正兰亭粗黑简体" panose="02000000000000000000" pitchFamily="2" charset="-122"/>
              </a:rPr>
              <a:t>2</a:t>
            </a:r>
            <a:endParaRPr lang="zh-CN" altLang="en-US" sz="3200" dirty="0">
              <a:solidFill>
                <a:srgbClr val="0070C0"/>
              </a:solidFill>
              <a:latin typeface="方正兰亭粗黑简体" panose="02000000000000000000" pitchFamily="2" charset="-122"/>
              <a:ea typeface="方正兰亭粗黑简体" panose="02000000000000000000" pitchFamily="2" charset="-122"/>
            </a:endParaRPr>
          </a:p>
        </p:txBody>
      </p:sp>
      <p:sp>
        <p:nvSpPr>
          <p:cNvPr id="141" name="TextBox 140"/>
          <p:cNvSpPr txBox="1"/>
          <p:nvPr/>
        </p:nvSpPr>
        <p:spPr>
          <a:xfrm>
            <a:off x="5232126" y="2050921"/>
            <a:ext cx="457176" cy="584775"/>
          </a:xfrm>
          <a:prstGeom prst="rect">
            <a:avLst/>
          </a:prstGeom>
          <a:noFill/>
        </p:spPr>
        <p:txBody>
          <a:bodyPr wrap="none" rtlCol="0">
            <a:spAutoFit/>
          </a:bodyPr>
          <a:lstStyle/>
          <a:p>
            <a:r>
              <a:rPr lang="en-US" altLang="zh-CN" sz="3200" dirty="0" smtClean="0">
                <a:solidFill>
                  <a:srgbClr val="0070C0"/>
                </a:solidFill>
                <a:latin typeface="方正兰亭粗黑简体" panose="02000000000000000000" pitchFamily="2" charset="-122"/>
                <a:ea typeface="方正兰亭粗黑简体" panose="02000000000000000000" pitchFamily="2" charset="-122"/>
              </a:rPr>
              <a:t>4</a:t>
            </a:r>
            <a:endParaRPr lang="zh-CN" altLang="en-US" sz="3200" dirty="0">
              <a:solidFill>
                <a:srgbClr val="0070C0"/>
              </a:solidFill>
              <a:latin typeface="方正兰亭粗黑简体" panose="02000000000000000000" pitchFamily="2" charset="-122"/>
              <a:ea typeface="方正兰亭粗黑简体" panose="02000000000000000000" pitchFamily="2" charset="-122"/>
            </a:endParaRPr>
          </a:p>
        </p:txBody>
      </p:sp>
      <p:sp>
        <p:nvSpPr>
          <p:cNvPr id="142" name="TextBox 141"/>
          <p:cNvSpPr txBox="1"/>
          <p:nvPr/>
        </p:nvSpPr>
        <p:spPr>
          <a:xfrm>
            <a:off x="6869466" y="3625522"/>
            <a:ext cx="455574" cy="584775"/>
          </a:xfrm>
          <a:prstGeom prst="rect">
            <a:avLst/>
          </a:prstGeom>
          <a:noFill/>
        </p:spPr>
        <p:txBody>
          <a:bodyPr wrap="none" rtlCol="0">
            <a:spAutoFit/>
          </a:bodyPr>
          <a:lstStyle/>
          <a:p>
            <a:r>
              <a:rPr lang="en-US" altLang="zh-CN" sz="3200" dirty="0" smtClean="0">
                <a:solidFill>
                  <a:srgbClr val="0070C0"/>
                </a:solidFill>
                <a:latin typeface="方正兰亭粗黑简体" panose="02000000000000000000" pitchFamily="2" charset="-122"/>
                <a:ea typeface="方正兰亭粗黑简体" panose="02000000000000000000" pitchFamily="2" charset="-122"/>
              </a:rPr>
              <a:t>6</a:t>
            </a:r>
            <a:endParaRPr lang="zh-CN" altLang="en-US" sz="3200" dirty="0">
              <a:solidFill>
                <a:srgbClr val="0070C0"/>
              </a:solidFill>
              <a:latin typeface="方正兰亭粗黑简体" panose="02000000000000000000" pitchFamily="2" charset="-122"/>
              <a:ea typeface="方正兰亭粗黑简体" panose="02000000000000000000" pitchFamily="2" charset="-122"/>
            </a:endParaRPr>
          </a:p>
        </p:txBody>
      </p:sp>
      <p:sp>
        <p:nvSpPr>
          <p:cNvPr id="143" name="TextBox 142"/>
          <p:cNvSpPr txBox="1"/>
          <p:nvPr/>
        </p:nvSpPr>
        <p:spPr>
          <a:xfrm>
            <a:off x="6486179" y="2678639"/>
            <a:ext cx="455574" cy="584775"/>
          </a:xfrm>
          <a:prstGeom prst="rect">
            <a:avLst/>
          </a:prstGeom>
          <a:noFill/>
        </p:spPr>
        <p:txBody>
          <a:bodyPr wrap="none" rtlCol="0">
            <a:spAutoFit/>
          </a:bodyPr>
          <a:lstStyle/>
          <a:p>
            <a:r>
              <a:rPr lang="en-US" altLang="zh-CN" sz="3200" dirty="0" smtClean="0">
                <a:solidFill>
                  <a:srgbClr val="0070C0"/>
                </a:solidFill>
                <a:latin typeface="方正兰亭粗黑简体" panose="02000000000000000000" pitchFamily="2" charset="-122"/>
                <a:ea typeface="方正兰亭粗黑简体" panose="02000000000000000000" pitchFamily="2" charset="-122"/>
              </a:rPr>
              <a:t>5</a:t>
            </a:r>
            <a:endParaRPr lang="zh-CN" altLang="en-US" sz="3200" dirty="0">
              <a:solidFill>
                <a:srgbClr val="0070C0"/>
              </a:solidFill>
              <a:latin typeface="方正兰亭粗黑简体" panose="02000000000000000000" pitchFamily="2" charset="-122"/>
              <a:ea typeface="方正兰亭粗黑简体" panose="02000000000000000000" pitchFamily="2" charset="-122"/>
            </a:endParaRPr>
          </a:p>
        </p:txBody>
      </p:sp>
      <p:sp>
        <p:nvSpPr>
          <p:cNvPr id="144" name="TextBox 143"/>
          <p:cNvSpPr txBox="1"/>
          <p:nvPr/>
        </p:nvSpPr>
        <p:spPr>
          <a:xfrm>
            <a:off x="3726906" y="1896854"/>
            <a:ext cx="455574" cy="584775"/>
          </a:xfrm>
          <a:prstGeom prst="rect">
            <a:avLst/>
          </a:prstGeom>
          <a:noFill/>
        </p:spPr>
        <p:txBody>
          <a:bodyPr wrap="none" rtlCol="0">
            <a:spAutoFit/>
          </a:bodyPr>
          <a:lstStyle/>
          <a:p>
            <a:r>
              <a:rPr lang="en-US" altLang="zh-CN" sz="3200" dirty="0" smtClean="0">
                <a:solidFill>
                  <a:srgbClr val="0070C0"/>
                </a:solidFill>
                <a:latin typeface="方正兰亭粗黑简体" panose="02000000000000000000" pitchFamily="2" charset="-122"/>
                <a:ea typeface="方正兰亭粗黑简体" panose="02000000000000000000" pitchFamily="2" charset="-122"/>
              </a:rPr>
              <a:t>3</a:t>
            </a:r>
            <a:endParaRPr lang="zh-CN" altLang="en-US" sz="3200" dirty="0">
              <a:solidFill>
                <a:srgbClr val="0070C0"/>
              </a:solidFill>
              <a:latin typeface="方正兰亭粗黑简体" panose="02000000000000000000" pitchFamily="2" charset="-122"/>
              <a:ea typeface="方正兰亭粗黑简体" panose="02000000000000000000" pitchFamily="2" charset="-122"/>
            </a:endParaRPr>
          </a:p>
        </p:txBody>
      </p:sp>
      <p:sp>
        <p:nvSpPr>
          <p:cNvPr id="145" name="TextBox 144"/>
          <p:cNvSpPr txBox="1"/>
          <p:nvPr/>
        </p:nvSpPr>
        <p:spPr>
          <a:xfrm>
            <a:off x="1761042" y="3634068"/>
            <a:ext cx="434734" cy="584775"/>
          </a:xfrm>
          <a:prstGeom prst="rect">
            <a:avLst/>
          </a:prstGeom>
          <a:noFill/>
        </p:spPr>
        <p:txBody>
          <a:bodyPr wrap="none" rtlCol="0">
            <a:spAutoFit/>
          </a:bodyPr>
          <a:lstStyle/>
          <a:p>
            <a:r>
              <a:rPr lang="en-US" altLang="zh-CN" sz="3200" dirty="0" smtClean="0">
                <a:solidFill>
                  <a:srgbClr val="0070C0"/>
                </a:solidFill>
                <a:latin typeface="方正兰亭粗黑简体" panose="02000000000000000000" pitchFamily="2" charset="-122"/>
                <a:ea typeface="方正兰亭粗黑简体" panose="02000000000000000000" pitchFamily="2" charset="-122"/>
              </a:rPr>
              <a:t>1</a:t>
            </a:r>
            <a:endParaRPr lang="zh-CN" altLang="en-US" sz="3200" dirty="0">
              <a:solidFill>
                <a:srgbClr val="0070C0"/>
              </a:solidFill>
              <a:latin typeface="方正兰亭粗黑简体" panose="02000000000000000000" pitchFamily="2" charset="-122"/>
              <a:ea typeface="方正兰亭粗黑简体" panose="02000000000000000000" pitchFamily="2" charset="-122"/>
            </a:endParaRPr>
          </a:p>
        </p:txBody>
      </p:sp>
      <p:sp>
        <p:nvSpPr>
          <p:cNvPr id="146" name="TextBox 145"/>
          <p:cNvSpPr txBox="1"/>
          <p:nvPr/>
        </p:nvSpPr>
        <p:spPr>
          <a:xfrm>
            <a:off x="293927" y="3048819"/>
            <a:ext cx="1563458" cy="507831"/>
          </a:xfrm>
          <a:prstGeom prst="rect">
            <a:avLst/>
          </a:prstGeom>
          <a:noFill/>
        </p:spPr>
        <p:txBody>
          <a:bodyPr wrap="square" rtlCol="0">
            <a:spAutoFit/>
          </a:bodyPr>
          <a:lstStyle/>
          <a:p>
            <a:r>
              <a:rPr lang="zh-CN" altLang="en-US" sz="900" dirty="0">
                <a:solidFill>
                  <a:schemeClr val="tx1">
                    <a:lumMod val="50000"/>
                    <a:lumOff val="50000"/>
                  </a:schemeClr>
                </a:solidFill>
                <a:latin typeface="Yu Gothic Light" panose="020B0300000000000000" charset="-128"/>
                <a:ea typeface="Yu Gothic Light" panose="020B0300000000000000" charset="-128"/>
              </a:rPr>
              <a:t>您的内容打在这里，或者通过复制您的文本后，在此框中选择粘贴</a:t>
            </a:r>
            <a:r>
              <a:rPr lang="zh-CN" altLang="en-US" sz="900" dirty="0" smtClean="0">
                <a:solidFill>
                  <a:schemeClr val="tx1">
                    <a:lumMod val="50000"/>
                    <a:lumOff val="50000"/>
                  </a:schemeClr>
                </a:solidFill>
                <a:latin typeface="Yu Gothic Light" panose="020B0300000000000000" charset="-128"/>
                <a:ea typeface="Yu Gothic Light" panose="020B0300000000000000" charset="-128"/>
              </a:rPr>
              <a:t>，</a:t>
            </a:r>
            <a:endParaRPr lang="zh-CN" altLang="en-US" sz="900" dirty="0">
              <a:solidFill>
                <a:schemeClr val="tx1">
                  <a:lumMod val="50000"/>
                  <a:lumOff val="50000"/>
                </a:schemeClr>
              </a:solidFill>
              <a:latin typeface="Yu Gothic Light" panose="020B0300000000000000" charset="-128"/>
              <a:ea typeface="Yu Gothic Light" panose="020B0300000000000000" charset="-128"/>
            </a:endParaRPr>
          </a:p>
        </p:txBody>
      </p:sp>
      <p:sp>
        <p:nvSpPr>
          <p:cNvPr id="147" name="TextBox 146"/>
          <p:cNvSpPr txBox="1"/>
          <p:nvPr/>
        </p:nvSpPr>
        <p:spPr>
          <a:xfrm>
            <a:off x="820595" y="1973798"/>
            <a:ext cx="1563458" cy="507831"/>
          </a:xfrm>
          <a:prstGeom prst="rect">
            <a:avLst/>
          </a:prstGeom>
          <a:noFill/>
        </p:spPr>
        <p:txBody>
          <a:bodyPr wrap="square" rtlCol="0">
            <a:spAutoFit/>
          </a:bodyPr>
          <a:lstStyle/>
          <a:p>
            <a:r>
              <a:rPr lang="zh-CN" altLang="en-US" sz="900" dirty="0">
                <a:solidFill>
                  <a:schemeClr val="tx1">
                    <a:lumMod val="50000"/>
                    <a:lumOff val="50000"/>
                  </a:schemeClr>
                </a:solidFill>
                <a:latin typeface="Yu Gothic Light" panose="020B0300000000000000" charset="-128"/>
                <a:ea typeface="Yu Gothic Light" panose="020B0300000000000000" charset="-128"/>
              </a:rPr>
              <a:t>您的内容打在这里，或者通过复制您的文本后，在此框中选择粘贴</a:t>
            </a:r>
            <a:r>
              <a:rPr lang="zh-CN" altLang="en-US" sz="900" dirty="0" smtClean="0">
                <a:solidFill>
                  <a:schemeClr val="tx1">
                    <a:lumMod val="50000"/>
                    <a:lumOff val="50000"/>
                  </a:schemeClr>
                </a:solidFill>
                <a:latin typeface="Yu Gothic Light" panose="020B0300000000000000" charset="-128"/>
                <a:ea typeface="Yu Gothic Light" panose="020B0300000000000000" charset="-128"/>
              </a:rPr>
              <a:t>，</a:t>
            </a:r>
            <a:endParaRPr lang="zh-CN" altLang="en-US" sz="900" dirty="0">
              <a:solidFill>
                <a:schemeClr val="tx1">
                  <a:lumMod val="50000"/>
                  <a:lumOff val="50000"/>
                </a:schemeClr>
              </a:solidFill>
              <a:latin typeface="Yu Gothic Light" panose="020B0300000000000000" charset="-128"/>
              <a:ea typeface="Yu Gothic Light" panose="020B0300000000000000" charset="-128"/>
            </a:endParaRPr>
          </a:p>
        </p:txBody>
      </p:sp>
      <p:sp>
        <p:nvSpPr>
          <p:cNvPr id="148" name="TextBox 147"/>
          <p:cNvSpPr txBox="1"/>
          <p:nvPr/>
        </p:nvSpPr>
        <p:spPr>
          <a:xfrm>
            <a:off x="3119017" y="1211798"/>
            <a:ext cx="1563458" cy="507831"/>
          </a:xfrm>
          <a:prstGeom prst="rect">
            <a:avLst/>
          </a:prstGeom>
          <a:noFill/>
        </p:spPr>
        <p:txBody>
          <a:bodyPr wrap="square" rtlCol="0">
            <a:spAutoFit/>
          </a:bodyPr>
          <a:lstStyle/>
          <a:p>
            <a:r>
              <a:rPr lang="zh-CN" altLang="en-US" sz="900" dirty="0">
                <a:solidFill>
                  <a:schemeClr val="tx1">
                    <a:lumMod val="50000"/>
                    <a:lumOff val="50000"/>
                  </a:schemeClr>
                </a:solidFill>
                <a:latin typeface="Yu Gothic Light" panose="020B0300000000000000" charset="-128"/>
                <a:ea typeface="Yu Gothic Light" panose="020B0300000000000000" charset="-128"/>
              </a:rPr>
              <a:t>您的内容打在这里，或者通过复制您的文本后，在此框中选择粘贴</a:t>
            </a:r>
            <a:r>
              <a:rPr lang="zh-CN" altLang="en-US" sz="900" dirty="0" smtClean="0">
                <a:solidFill>
                  <a:schemeClr val="tx1">
                    <a:lumMod val="50000"/>
                    <a:lumOff val="50000"/>
                  </a:schemeClr>
                </a:solidFill>
                <a:latin typeface="Yu Gothic Light" panose="020B0300000000000000" charset="-128"/>
                <a:ea typeface="Yu Gothic Light" panose="020B0300000000000000" charset="-128"/>
              </a:rPr>
              <a:t>，</a:t>
            </a:r>
            <a:endParaRPr lang="zh-CN" altLang="en-US" sz="900" dirty="0">
              <a:solidFill>
                <a:schemeClr val="tx1">
                  <a:lumMod val="50000"/>
                  <a:lumOff val="50000"/>
                </a:schemeClr>
              </a:solidFill>
              <a:latin typeface="Yu Gothic Light" panose="020B0300000000000000" charset="-128"/>
              <a:ea typeface="Yu Gothic Light" panose="020B0300000000000000" charset="-128"/>
            </a:endParaRPr>
          </a:p>
        </p:txBody>
      </p:sp>
      <p:sp>
        <p:nvSpPr>
          <p:cNvPr id="149" name="TextBox 148"/>
          <p:cNvSpPr txBox="1"/>
          <p:nvPr/>
        </p:nvSpPr>
        <p:spPr>
          <a:xfrm>
            <a:off x="5523375" y="1366731"/>
            <a:ext cx="1563458" cy="507831"/>
          </a:xfrm>
          <a:prstGeom prst="rect">
            <a:avLst/>
          </a:prstGeom>
          <a:noFill/>
        </p:spPr>
        <p:txBody>
          <a:bodyPr wrap="square" rtlCol="0">
            <a:spAutoFit/>
          </a:bodyPr>
          <a:lstStyle/>
          <a:p>
            <a:r>
              <a:rPr lang="zh-CN" altLang="en-US" sz="900" dirty="0">
                <a:solidFill>
                  <a:schemeClr val="tx1">
                    <a:lumMod val="50000"/>
                    <a:lumOff val="50000"/>
                  </a:schemeClr>
                </a:solidFill>
                <a:latin typeface="Yu Gothic Light" panose="020B0300000000000000" charset="-128"/>
                <a:ea typeface="Yu Gothic Light" panose="020B0300000000000000" charset="-128"/>
              </a:rPr>
              <a:t>您的内容打在这里，或者通过复制您的文本后，在此框中选择粘贴</a:t>
            </a:r>
            <a:r>
              <a:rPr lang="zh-CN" altLang="en-US" sz="900" dirty="0" smtClean="0">
                <a:solidFill>
                  <a:schemeClr val="tx1">
                    <a:lumMod val="50000"/>
                    <a:lumOff val="50000"/>
                  </a:schemeClr>
                </a:solidFill>
                <a:latin typeface="Yu Gothic Light" panose="020B0300000000000000" charset="-128"/>
                <a:ea typeface="Yu Gothic Light" panose="020B0300000000000000" charset="-128"/>
              </a:rPr>
              <a:t>，</a:t>
            </a:r>
            <a:endParaRPr lang="zh-CN" altLang="en-US" sz="900" dirty="0">
              <a:solidFill>
                <a:schemeClr val="tx1">
                  <a:lumMod val="50000"/>
                  <a:lumOff val="50000"/>
                </a:schemeClr>
              </a:solidFill>
              <a:latin typeface="Yu Gothic Light" panose="020B0300000000000000" charset="-128"/>
              <a:ea typeface="Yu Gothic Light" panose="020B0300000000000000" charset="-128"/>
            </a:endParaRPr>
          </a:p>
        </p:txBody>
      </p:sp>
      <p:sp>
        <p:nvSpPr>
          <p:cNvPr id="150" name="TextBox 149"/>
          <p:cNvSpPr txBox="1"/>
          <p:nvPr/>
        </p:nvSpPr>
        <p:spPr>
          <a:xfrm>
            <a:off x="6885510" y="2222844"/>
            <a:ext cx="1563458" cy="507831"/>
          </a:xfrm>
          <a:prstGeom prst="rect">
            <a:avLst/>
          </a:prstGeom>
          <a:noFill/>
        </p:spPr>
        <p:txBody>
          <a:bodyPr wrap="square" rtlCol="0">
            <a:spAutoFit/>
          </a:bodyPr>
          <a:lstStyle/>
          <a:p>
            <a:r>
              <a:rPr lang="zh-CN" altLang="en-US" sz="900" dirty="0">
                <a:solidFill>
                  <a:schemeClr val="tx1">
                    <a:lumMod val="50000"/>
                    <a:lumOff val="50000"/>
                  </a:schemeClr>
                </a:solidFill>
                <a:latin typeface="Yu Gothic Light" panose="020B0300000000000000" charset="-128"/>
                <a:ea typeface="Yu Gothic Light" panose="020B0300000000000000" charset="-128"/>
              </a:rPr>
              <a:t>您的内容打在这里，或者通过复制您的文本后，在此框中选择粘贴</a:t>
            </a:r>
            <a:r>
              <a:rPr lang="zh-CN" altLang="en-US" sz="900" dirty="0" smtClean="0">
                <a:solidFill>
                  <a:schemeClr val="tx1">
                    <a:lumMod val="50000"/>
                    <a:lumOff val="50000"/>
                  </a:schemeClr>
                </a:solidFill>
                <a:latin typeface="Yu Gothic Light" panose="020B0300000000000000" charset="-128"/>
                <a:ea typeface="Yu Gothic Light" panose="020B0300000000000000" charset="-128"/>
              </a:rPr>
              <a:t>，</a:t>
            </a:r>
            <a:endParaRPr lang="zh-CN" altLang="en-US" sz="900" dirty="0">
              <a:solidFill>
                <a:schemeClr val="tx1">
                  <a:lumMod val="50000"/>
                  <a:lumOff val="50000"/>
                </a:schemeClr>
              </a:solidFill>
              <a:latin typeface="Yu Gothic Light" panose="020B0300000000000000" charset="-128"/>
              <a:ea typeface="Yu Gothic Light" panose="020B0300000000000000" charset="-128"/>
            </a:endParaRPr>
          </a:p>
        </p:txBody>
      </p:sp>
      <p:sp>
        <p:nvSpPr>
          <p:cNvPr id="151" name="TextBox 150"/>
          <p:cNvSpPr txBox="1"/>
          <p:nvPr/>
        </p:nvSpPr>
        <p:spPr>
          <a:xfrm>
            <a:off x="7430966" y="3235083"/>
            <a:ext cx="1563458" cy="507831"/>
          </a:xfrm>
          <a:prstGeom prst="rect">
            <a:avLst/>
          </a:prstGeom>
          <a:noFill/>
        </p:spPr>
        <p:txBody>
          <a:bodyPr wrap="square" rtlCol="0">
            <a:spAutoFit/>
          </a:bodyPr>
          <a:lstStyle/>
          <a:p>
            <a:r>
              <a:rPr lang="zh-CN" altLang="en-US" sz="900" dirty="0">
                <a:solidFill>
                  <a:schemeClr val="tx1">
                    <a:lumMod val="50000"/>
                    <a:lumOff val="50000"/>
                  </a:schemeClr>
                </a:solidFill>
                <a:latin typeface="Yu Gothic Light" panose="020B0300000000000000" charset="-128"/>
                <a:ea typeface="Yu Gothic Light" panose="020B0300000000000000" charset="-128"/>
              </a:rPr>
              <a:t>您的内容打在这里，或者通过复制您的文本后，在此框中选择粘贴</a:t>
            </a:r>
            <a:r>
              <a:rPr lang="zh-CN" altLang="en-US" sz="900" dirty="0" smtClean="0">
                <a:solidFill>
                  <a:schemeClr val="tx1">
                    <a:lumMod val="50000"/>
                    <a:lumOff val="50000"/>
                  </a:schemeClr>
                </a:solidFill>
                <a:latin typeface="Yu Gothic Light" panose="020B0300000000000000" charset="-128"/>
                <a:ea typeface="Yu Gothic Light" panose="020B0300000000000000" charset="-128"/>
              </a:rPr>
              <a:t>，</a:t>
            </a:r>
            <a:endParaRPr lang="zh-CN" altLang="en-US" sz="900" dirty="0">
              <a:solidFill>
                <a:schemeClr val="tx1">
                  <a:lumMod val="50000"/>
                  <a:lumOff val="50000"/>
                </a:schemeClr>
              </a:solidFill>
              <a:latin typeface="Yu Gothic Light" panose="020B0300000000000000" charset="-128"/>
              <a:ea typeface="Yu Gothic Light" panose="020B0300000000000000" charset="-128"/>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wipe(left)">
                                          <p:cBhvr>
                                            <p:cTn id="13" dur="500"/>
                                            <p:tgtEl>
                                              <p:spTgt spid="124"/>
                                            </p:tgtEl>
                                          </p:cBhvr>
                                        </p:animEffect>
                                      </p:childTnLst>
                                    </p:cTn>
                                  </p:par>
                                  <p:par>
                                    <p:cTn id="14" presetID="2" presetClass="entr" presetSubtype="2" fill="hold" nodeType="withEffect" p14:presetBounceEnd="40000">
                                      <p:stCondLst>
                                        <p:cond delay="900"/>
                                      </p:stCondLst>
                                      <p:childTnLst>
                                        <p:set>
                                          <p:cBhvr>
                                            <p:cTn id="15" dur="1" fill="hold">
                                              <p:stCondLst>
                                                <p:cond delay="0"/>
                                              </p:stCondLst>
                                            </p:cTn>
                                            <p:tgtEl>
                                              <p:spTgt spid="125"/>
                                            </p:tgtEl>
                                            <p:attrNameLst>
                                              <p:attrName>style.visibility</p:attrName>
                                            </p:attrNameLst>
                                          </p:cBhvr>
                                          <p:to>
                                            <p:strVal val="visible"/>
                                          </p:to>
                                        </p:set>
                                        <p:anim calcmode="lin" valueType="num" p14:bounceEnd="40000">
                                          <p:cBhvr additive="base">
                                            <p:cTn id="16" dur="500" fill="hold"/>
                                            <p:tgtEl>
                                              <p:spTgt spid="125"/>
                                            </p:tgtEl>
                                            <p:attrNameLst>
                                              <p:attrName>ppt_x</p:attrName>
                                            </p:attrNameLst>
                                          </p:cBhvr>
                                          <p:tavLst>
                                            <p:tav tm="0">
                                              <p:val>
                                                <p:strVal val="1+#ppt_w/2"/>
                                              </p:val>
                                            </p:tav>
                                            <p:tav tm="100000">
                                              <p:val>
                                                <p:strVal val="#ppt_x"/>
                                              </p:val>
                                            </p:tav>
                                          </p:tavLst>
                                        </p:anim>
                                        <p:anim calcmode="lin" valueType="num" p14:bounceEnd="40000">
                                          <p:cBhvr additive="base">
                                            <p:cTn id="17" dur="500" fill="hold"/>
                                            <p:tgtEl>
                                              <p:spTgt spid="12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14:presetBounceEnd="40000">
                                      <p:stCondLst>
                                        <p:cond delay="900"/>
                                      </p:stCondLst>
                                      <p:childTnLst>
                                        <p:set>
                                          <p:cBhvr>
                                            <p:cTn id="19" dur="1" fill="hold">
                                              <p:stCondLst>
                                                <p:cond delay="0"/>
                                              </p:stCondLst>
                                            </p:cTn>
                                            <p:tgtEl>
                                              <p:spTgt spid="128"/>
                                            </p:tgtEl>
                                            <p:attrNameLst>
                                              <p:attrName>style.visibility</p:attrName>
                                            </p:attrNameLst>
                                          </p:cBhvr>
                                          <p:to>
                                            <p:strVal val="visible"/>
                                          </p:to>
                                        </p:set>
                                        <p:anim calcmode="lin" valueType="num" p14:bounceEnd="40000">
                                          <p:cBhvr additive="base">
                                            <p:cTn id="20" dur="500" fill="hold"/>
                                            <p:tgtEl>
                                              <p:spTgt spid="128"/>
                                            </p:tgtEl>
                                            <p:attrNameLst>
                                              <p:attrName>ppt_x</p:attrName>
                                            </p:attrNameLst>
                                          </p:cBhvr>
                                          <p:tavLst>
                                            <p:tav tm="0">
                                              <p:val>
                                                <p:strVal val="1+#ppt_w/2"/>
                                              </p:val>
                                            </p:tav>
                                            <p:tav tm="100000">
                                              <p:val>
                                                <p:strVal val="#ppt_x"/>
                                              </p:val>
                                            </p:tav>
                                          </p:tavLst>
                                        </p:anim>
                                        <p:anim calcmode="lin" valueType="num" p14:bounceEnd="40000">
                                          <p:cBhvr additive="base">
                                            <p:cTn id="21" dur="500" fill="hold"/>
                                            <p:tgtEl>
                                              <p:spTgt spid="12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40000">
                                      <p:stCondLst>
                                        <p:cond delay="900"/>
                                      </p:stCondLst>
                                      <p:childTnLst>
                                        <p:set>
                                          <p:cBhvr>
                                            <p:cTn id="23" dur="1" fill="hold">
                                              <p:stCondLst>
                                                <p:cond delay="0"/>
                                              </p:stCondLst>
                                            </p:cTn>
                                            <p:tgtEl>
                                              <p:spTgt spid="131"/>
                                            </p:tgtEl>
                                            <p:attrNameLst>
                                              <p:attrName>style.visibility</p:attrName>
                                            </p:attrNameLst>
                                          </p:cBhvr>
                                          <p:to>
                                            <p:strVal val="visible"/>
                                          </p:to>
                                        </p:set>
                                        <p:anim calcmode="lin" valueType="num" p14:bounceEnd="40000">
                                          <p:cBhvr additive="base">
                                            <p:cTn id="24" dur="500" fill="hold"/>
                                            <p:tgtEl>
                                              <p:spTgt spid="131"/>
                                            </p:tgtEl>
                                            <p:attrNameLst>
                                              <p:attrName>ppt_x</p:attrName>
                                            </p:attrNameLst>
                                          </p:cBhvr>
                                          <p:tavLst>
                                            <p:tav tm="0">
                                              <p:val>
                                                <p:strVal val="1+#ppt_w/2"/>
                                              </p:val>
                                            </p:tav>
                                            <p:tav tm="100000">
                                              <p:val>
                                                <p:strVal val="#ppt_x"/>
                                              </p:val>
                                            </p:tav>
                                          </p:tavLst>
                                        </p:anim>
                                        <p:anim calcmode="lin" valueType="num" p14:bounceEnd="40000">
                                          <p:cBhvr additive="base">
                                            <p:cTn id="25" dur="500" fill="hold"/>
                                            <p:tgtEl>
                                              <p:spTgt spid="131"/>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14:presetBounceEnd="40000">
                                      <p:stCondLst>
                                        <p:cond delay="900"/>
                                      </p:stCondLst>
                                      <p:childTnLst>
                                        <p:set>
                                          <p:cBhvr>
                                            <p:cTn id="27" dur="1" fill="hold">
                                              <p:stCondLst>
                                                <p:cond delay="0"/>
                                              </p:stCondLst>
                                            </p:cTn>
                                            <p:tgtEl>
                                              <p:spTgt spid="115"/>
                                            </p:tgtEl>
                                            <p:attrNameLst>
                                              <p:attrName>style.visibility</p:attrName>
                                            </p:attrNameLst>
                                          </p:cBhvr>
                                          <p:to>
                                            <p:strVal val="visible"/>
                                          </p:to>
                                        </p:set>
                                        <p:anim calcmode="lin" valueType="num" p14:bounceEnd="40000">
                                          <p:cBhvr additive="base">
                                            <p:cTn id="28" dur="500" fill="hold"/>
                                            <p:tgtEl>
                                              <p:spTgt spid="115"/>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115"/>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40000">
                                      <p:stCondLst>
                                        <p:cond delay="900"/>
                                      </p:stCondLst>
                                      <p:childTnLst>
                                        <p:set>
                                          <p:cBhvr>
                                            <p:cTn id="31" dur="1" fill="hold">
                                              <p:stCondLst>
                                                <p:cond delay="0"/>
                                              </p:stCondLst>
                                            </p:cTn>
                                            <p:tgtEl>
                                              <p:spTgt spid="118"/>
                                            </p:tgtEl>
                                            <p:attrNameLst>
                                              <p:attrName>style.visibility</p:attrName>
                                            </p:attrNameLst>
                                          </p:cBhvr>
                                          <p:to>
                                            <p:strVal val="visible"/>
                                          </p:to>
                                        </p:set>
                                        <p:anim calcmode="lin" valueType="num" p14:bounceEnd="40000">
                                          <p:cBhvr additive="base">
                                            <p:cTn id="32" dur="500" fill="hold"/>
                                            <p:tgtEl>
                                              <p:spTgt spid="118"/>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11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14:presetBounceEnd="40000">
                                      <p:stCondLst>
                                        <p:cond delay="900"/>
                                      </p:stCondLst>
                                      <p:childTnLst>
                                        <p:set>
                                          <p:cBhvr>
                                            <p:cTn id="35" dur="1" fill="hold">
                                              <p:stCondLst>
                                                <p:cond delay="0"/>
                                              </p:stCondLst>
                                            </p:cTn>
                                            <p:tgtEl>
                                              <p:spTgt spid="121"/>
                                            </p:tgtEl>
                                            <p:attrNameLst>
                                              <p:attrName>style.visibility</p:attrName>
                                            </p:attrNameLst>
                                          </p:cBhvr>
                                          <p:to>
                                            <p:strVal val="visible"/>
                                          </p:to>
                                        </p:set>
                                        <p:anim calcmode="lin" valueType="num" p14:bounceEnd="40000">
                                          <p:cBhvr additive="base">
                                            <p:cTn id="36" dur="500" fill="hold"/>
                                            <p:tgtEl>
                                              <p:spTgt spid="121"/>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12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45"/>
                                            </p:tgtEl>
                                            <p:attrNameLst>
                                              <p:attrName>style.visibility</p:attrName>
                                            </p:attrNameLst>
                                          </p:cBhvr>
                                          <p:to>
                                            <p:strVal val="visible"/>
                                          </p:to>
                                        </p:set>
                                        <p:animEffect transition="in" filter="fade">
                                          <p:cBhvr>
                                            <p:cTn id="41" dur="500"/>
                                            <p:tgtEl>
                                              <p:spTgt spid="145"/>
                                            </p:tgtEl>
                                          </p:cBhvr>
                                        </p:animEffect>
                                      </p:childTnLst>
                                    </p:cTn>
                                  </p:par>
                                  <p:par>
                                    <p:cTn id="42" presetID="10" presetClass="entr" presetSubtype="0" fill="hold" grpId="0" nodeType="withEffect">
                                      <p:stCondLst>
                                        <p:cond delay="200"/>
                                      </p:stCondLst>
                                      <p:childTnLst>
                                        <p:set>
                                          <p:cBhvr>
                                            <p:cTn id="43" dur="1" fill="hold">
                                              <p:stCondLst>
                                                <p:cond delay="0"/>
                                              </p:stCondLst>
                                            </p:cTn>
                                            <p:tgtEl>
                                              <p:spTgt spid="140"/>
                                            </p:tgtEl>
                                            <p:attrNameLst>
                                              <p:attrName>style.visibility</p:attrName>
                                            </p:attrNameLst>
                                          </p:cBhvr>
                                          <p:to>
                                            <p:strVal val="visible"/>
                                          </p:to>
                                        </p:set>
                                        <p:animEffect transition="in" filter="fade">
                                          <p:cBhvr>
                                            <p:cTn id="44" dur="500"/>
                                            <p:tgtEl>
                                              <p:spTgt spid="140"/>
                                            </p:tgtEl>
                                          </p:cBhvr>
                                        </p:animEffect>
                                      </p:childTnLst>
                                    </p:cTn>
                                  </p:par>
                                  <p:par>
                                    <p:cTn id="45" presetID="10" presetClass="entr" presetSubtype="0" fill="hold" grpId="0" nodeType="withEffect">
                                      <p:stCondLst>
                                        <p:cond delay="400"/>
                                      </p:stCondLst>
                                      <p:childTnLst>
                                        <p:set>
                                          <p:cBhvr>
                                            <p:cTn id="46" dur="1" fill="hold">
                                              <p:stCondLst>
                                                <p:cond delay="0"/>
                                              </p:stCondLst>
                                            </p:cTn>
                                            <p:tgtEl>
                                              <p:spTgt spid="144"/>
                                            </p:tgtEl>
                                            <p:attrNameLst>
                                              <p:attrName>style.visibility</p:attrName>
                                            </p:attrNameLst>
                                          </p:cBhvr>
                                          <p:to>
                                            <p:strVal val="visible"/>
                                          </p:to>
                                        </p:set>
                                        <p:animEffect transition="in" filter="fade">
                                          <p:cBhvr>
                                            <p:cTn id="47" dur="500"/>
                                            <p:tgtEl>
                                              <p:spTgt spid="14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41"/>
                                            </p:tgtEl>
                                            <p:attrNameLst>
                                              <p:attrName>style.visibility</p:attrName>
                                            </p:attrNameLst>
                                          </p:cBhvr>
                                          <p:to>
                                            <p:strVal val="visible"/>
                                          </p:to>
                                        </p:set>
                                        <p:animEffect transition="in" filter="fade">
                                          <p:cBhvr>
                                            <p:cTn id="50" dur="500"/>
                                            <p:tgtEl>
                                              <p:spTgt spid="141"/>
                                            </p:tgtEl>
                                          </p:cBhvr>
                                        </p:animEffect>
                                      </p:childTnLst>
                                    </p:cTn>
                                  </p:par>
                                  <p:par>
                                    <p:cTn id="51" presetID="10" presetClass="entr" presetSubtype="0" fill="hold" grpId="0" nodeType="withEffect">
                                      <p:stCondLst>
                                        <p:cond delay="70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42"/>
                                            </p:tgtEl>
                                            <p:attrNameLst>
                                              <p:attrName>style.visibility</p:attrName>
                                            </p:attrNameLst>
                                          </p:cBhvr>
                                          <p:to>
                                            <p:strVal val="visible"/>
                                          </p:to>
                                        </p:set>
                                        <p:animEffect transition="in" filter="fade">
                                          <p:cBhvr>
                                            <p:cTn id="56" dur="500"/>
                                            <p:tgtEl>
                                              <p:spTgt spid="142"/>
                                            </p:tgtEl>
                                          </p:cBhvr>
                                        </p:animEffect>
                                      </p:childTnLst>
                                    </p:cTn>
                                  </p:par>
                                </p:childTnLst>
                              </p:cTn>
                            </p:par>
                            <p:par>
                              <p:cTn id="57" fill="hold">
                                <p:stCondLst>
                                  <p:cond delay="1500"/>
                                </p:stCondLst>
                                <p:childTnLst>
                                  <p:par>
                                    <p:cTn id="58" presetID="2" presetClass="entr" presetSubtype="4" fill="hold" nodeType="afterEffect" p14:presetBounceEnd="44000">
                                      <p:stCondLst>
                                        <p:cond delay="0"/>
                                      </p:stCondLst>
                                      <p:childTnLst>
                                        <p:set>
                                          <p:cBhvr>
                                            <p:cTn id="59" dur="1" fill="hold">
                                              <p:stCondLst>
                                                <p:cond delay="0"/>
                                              </p:stCondLst>
                                            </p:cTn>
                                            <p:tgtEl>
                                              <p:spTgt spid="134"/>
                                            </p:tgtEl>
                                            <p:attrNameLst>
                                              <p:attrName>style.visibility</p:attrName>
                                            </p:attrNameLst>
                                          </p:cBhvr>
                                          <p:to>
                                            <p:strVal val="visible"/>
                                          </p:to>
                                        </p:set>
                                        <p:anim calcmode="lin" valueType="num" p14:bounceEnd="44000">
                                          <p:cBhvr additive="base">
                                            <p:cTn id="60" dur="500" fill="hold"/>
                                            <p:tgtEl>
                                              <p:spTgt spid="134"/>
                                            </p:tgtEl>
                                            <p:attrNameLst>
                                              <p:attrName>ppt_x</p:attrName>
                                            </p:attrNameLst>
                                          </p:cBhvr>
                                          <p:tavLst>
                                            <p:tav tm="0">
                                              <p:val>
                                                <p:strVal val="#ppt_x"/>
                                              </p:val>
                                            </p:tav>
                                            <p:tav tm="100000">
                                              <p:val>
                                                <p:strVal val="#ppt_x"/>
                                              </p:val>
                                            </p:tav>
                                          </p:tavLst>
                                        </p:anim>
                                        <p:anim calcmode="lin" valueType="num" p14:bounceEnd="44000">
                                          <p:cBhvr additive="base">
                                            <p:cTn id="61" dur="500" fill="hold"/>
                                            <p:tgtEl>
                                              <p:spTgt spid="134"/>
                                            </p:tgtEl>
                                            <p:attrNameLst>
                                              <p:attrName>ppt_y</p:attrName>
                                            </p:attrNameLst>
                                          </p:cBhvr>
                                          <p:tavLst>
                                            <p:tav tm="0">
                                              <p:val>
                                                <p:strVal val="1+#ppt_h/2"/>
                                              </p:val>
                                            </p:tav>
                                            <p:tav tm="100000">
                                              <p:val>
                                                <p:strVal val="#ppt_y"/>
                                              </p:val>
                                            </p:tav>
                                          </p:tavLst>
                                        </p:anim>
                                      </p:childTnLst>
                                    </p:cTn>
                                  </p:par>
                                  <p:par>
                                    <p:cTn id="62" presetID="12" presetClass="entr" presetSubtype="8" fill="hold" grpId="0" nodeType="withEffect">
                                      <p:stCondLst>
                                        <p:cond delay="200"/>
                                      </p:stCondLst>
                                      <p:childTnLst>
                                        <p:set>
                                          <p:cBhvr>
                                            <p:cTn id="63" dur="1" fill="hold">
                                              <p:stCondLst>
                                                <p:cond delay="0"/>
                                              </p:stCondLst>
                                            </p:cTn>
                                            <p:tgtEl>
                                              <p:spTgt spid="146"/>
                                            </p:tgtEl>
                                            <p:attrNameLst>
                                              <p:attrName>style.visibility</p:attrName>
                                            </p:attrNameLst>
                                          </p:cBhvr>
                                          <p:to>
                                            <p:strVal val="visible"/>
                                          </p:to>
                                        </p:set>
                                        <p:anim calcmode="lin" valueType="num">
                                          <p:cBhvr additive="base">
                                            <p:cTn id="64" dur="300"/>
                                            <p:tgtEl>
                                              <p:spTgt spid="146"/>
                                            </p:tgtEl>
                                            <p:attrNameLst>
                                              <p:attrName>ppt_x</p:attrName>
                                            </p:attrNameLst>
                                          </p:cBhvr>
                                          <p:tavLst>
                                            <p:tav tm="0">
                                              <p:val>
                                                <p:strVal val="#ppt_x-#ppt_w*1.125000"/>
                                              </p:val>
                                            </p:tav>
                                            <p:tav tm="100000">
                                              <p:val>
                                                <p:strVal val="#ppt_x"/>
                                              </p:val>
                                            </p:tav>
                                          </p:tavLst>
                                        </p:anim>
                                        <p:animEffect transition="in" filter="wipe(right)">
                                          <p:cBhvr>
                                            <p:cTn id="65" dur="300"/>
                                            <p:tgtEl>
                                              <p:spTgt spid="146"/>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147"/>
                                            </p:tgtEl>
                                            <p:attrNameLst>
                                              <p:attrName>style.visibility</p:attrName>
                                            </p:attrNameLst>
                                          </p:cBhvr>
                                          <p:to>
                                            <p:strVal val="visible"/>
                                          </p:to>
                                        </p:set>
                                        <p:anim calcmode="lin" valueType="num">
                                          <p:cBhvr additive="base">
                                            <p:cTn id="68" dur="300"/>
                                            <p:tgtEl>
                                              <p:spTgt spid="147"/>
                                            </p:tgtEl>
                                            <p:attrNameLst>
                                              <p:attrName>ppt_x</p:attrName>
                                            </p:attrNameLst>
                                          </p:cBhvr>
                                          <p:tavLst>
                                            <p:tav tm="0">
                                              <p:val>
                                                <p:strVal val="#ppt_x-#ppt_w*1.125000"/>
                                              </p:val>
                                            </p:tav>
                                            <p:tav tm="100000">
                                              <p:val>
                                                <p:strVal val="#ppt_x"/>
                                              </p:val>
                                            </p:tav>
                                          </p:tavLst>
                                        </p:anim>
                                        <p:animEffect transition="in" filter="wipe(right)">
                                          <p:cBhvr>
                                            <p:cTn id="69" dur="300"/>
                                            <p:tgtEl>
                                              <p:spTgt spid="147"/>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148"/>
                                            </p:tgtEl>
                                            <p:attrNameLst>
                                              <p:attrName>style.visibility</p:attrName>
                                            </p:attrNameLst>
                                          </p:cBhvr>
                                          <p:to>
                                            <p:strVal val="visible"/>
                                          </p:to>
                                        </p:set>
                                        <p:anim calcmode="lin" valueType="num">
                                          <p:cBhvr additive="base">
                                            <p:cTn id="72" dur="300"/>
                                            <p:tgtEl>
                                              <p:spTgt spid="148"/>
                                            </p:tgtEl>
                                            <p:attrNameLst>
                                              <p:attrName>ppt_x</p:attrName>
                                            </p:attrNameLst>
                                          </p:cBhvr>
                                          <p:tavLst>
                                            <p:tav tm="0">
                                              <p:val>
                                                <p:strVal val="#ppt_x-#ppt_w*1.125000"/>
                                              </p:val>
                                            </p:tav>
                                            <p:tav tm="100000">
                                              <p:val>
                                                <p:strVal val="#ppt_x"/>
                                              </p:val>
                                            </p:tav>
                                          </p:tavLst>
                                        </p:anim>
                                        <p:animEffect transition="in" filter="wipe(right)">
                                          <p:cBhvr>
                                            <p:cTn id="73" dur="300"/>
                                            <p:tgtEl>
                                              <p:spTgt spid="148"/>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149"/>
                                            </p:tgtEl>
                                            <p:attrNameLst>
                                              <p:attrName>style.visibility</p:attrName>
                                            </p:attrNameLst>
                                          </p:cBhvr>
                                          <p:to>
                                            <p:strVal val="visible"/>
                                          </p:to>
                                        </p:set>
                                        <p:anim calcmode="lin" valueType="num">
                                          <p:cBhvr additive="base">
                                            <p:cTn id="76" dur="300"/>
                                            <p:tgtEl>
                                              <p:spTgt spid="149"/>
                                            </p:tgtEl>
                                            <p:attrNameLst>
                                              <p:attrName>ppt_x</p:attrName>
                                            </p:attrNameLst>
                                          </p:cBhvr>
                                          <p:tavLst>
                                            <p:tav tm="0">
                                              <p:val>
                                                <p:strVal val="#ppt_x-#ppt_w*1.125000"/>
                                              </p:val>
                                            </p:tav>
                                            <p:tav tm="100000">
                                              <p:val>
                                                <p:strVal val="#ppt_x"/>
                                              </p:val>
                                            </p:tav>
                                          </p:tavLst>
                                        </p:anim>
                                        <p:animEffect transition="in" filter="wipe(right)">
                                          <p:cBhvr>
                                            <p:cTn id="77" dur="300"/>
                                            <p:tgtEl>
                                              <p:spTgt spid="149"/>
                                            </p:tgtEl>
                                          </p:cBhvr>
                                        </p:animEffect>
                                      </p:childTnLst>
                                    </p:cTn>
                                  </p:par>
                                  <p:par>
                                    <p:cTn id="78" presetID="12" presetClass="entr" presetSubtype="8" fill="hold" grpId="0" nodeType="withEffect">
                                      <p:stCondLst>
                                        <p:cond delay="200"/>
                                      </p:stCondLst>
                                      <p:childTnLst>
                                        <p:set>
                                          <p:cBhvr>
                                            <p:cTn id="79" dur="1" fill="hold">
                                              <p:stCondLst>
                                                <p:cond delay="0"/>
                                              </p:stCondLst>
                                            </p:cTn>
                                            <p:tgtEl>
                                              <p:spTgt spid="150"/>
                                            </p:tgtEl>
                                            <p:attrNameLst>
                                              <p:attrName>style.visibility</p:attrName>
                                            </p:attrNameLst>
                                          </p:cBhvr>
                                          <p:to>
                                            <p:strVal val="visible"/>
                                          </p:to>
                                        </p:set>
                                        <p:anim calcmode="lin" valueType="num">
                                          <p:cBhvr additive="base">
                                            <p:cTn id="80" dur="300"/>
                                            <p:tgtEl>
                                              <p:spTgt spid="150"/>
                                            </p:tgtEl>
                                            <p:attrNameLst>
                                              <p:attrName>ppt_x</p:attrName>
                                            </p:attrNameLst>
                                          </p:cBhvr>
                                          <p:tavLst>
                                            <p:tav tm="0">
                                              <p:val>
                                                <p:strVal val="#ppt_x-#ppt_w*1.125000"/>
                                              </p:val>
                                            </p:tav>
                                            <p:tav tm="100000">
                                              <p:val>
                                                <p:strVal val="#ppt_x"/>
                                              </p:val>
                                            </p:tav>
                                          </p:tavLst>
                                        </p:anim>
                                        <p:animEffect transition="in" filter="wipe(right)">
                                          <p:cBhvr>
                                            <p:cTn id="81" dur="300"/>
                                            <p:tgtEl>
                                              <p:spTgt spid="150"/>
                                            </p:tgtEl>
                                          </p:cBhvr>
                                        </p:animEffect>
                                      </p:childTnLst>
                                    </p:cTn>
                                  </p:par>
                                  <p:par>
                                    <p:cTn id="82" presetID="12" presetClass="entr" presetSubtype="8" fill="hold" grpId="0" nodeType="withEffect">
                                      <p:stCondLst>
                                        <p:cond delay="200"/>
                                      </p:stCondLst>
                                      <p:childTnLst>
                                        <p:set>
                                          <p:cBhvr>
                                            <p:cTn id="83" dur="1" fill="hold">
                                              <p:stCondLst>
                                                <p:cond delay="0"/>
                                              </p:stCondLst>
                                            </p:cTn>
                                            <p:tgtEl>
                                              <p:spTgt spid="151"/>
                                            </p:tgtEl>
                                            <p:attrNameLst>
                                              <p:attrName>style.visibility</p:attrName>
                                            </p:attrNameLst>
                                          </p:cBhvr>
                                          <p:to>
                                            <p:strVal val="visible"/>
                                          </p:to>
                                        </p:set>
                                        <p:anim calcmode="lin" valueType="num">
                                          <p:cBhvr additive="base">
                                            <p:cTn id="84" dur="300"/>
                                            <p:tgtEl>
                                              <p:spTgt spid="151"/>
                                            </p:tgtEl>
                                            <p:attrNameLst>
                                              <p:attrName>ppt_x</p:attrName>
                                            </p:attrNameLst>
                                          </p:cBhvr>
                                          <p:tavLst>
                                            <p:tav tm="0">
                                              <p:val>
                                                <p:strVal val="#ppt_x-#ppt_w*1.125000"/>
                                              </p:val>
                                            </p:tav>
                                            <p:tav tm="100000">
                                              <p:val>
                                                <p:strVal val="#ppt_x"/>
                                              </p:val>
                                            </p:tav>
                                          </p:tavLst>
                                        </p:anim>
                                        <p:animEffect transition="in" filter="wipe(right)">
                                          <p:cBhvr>
                                            <p:cTn id="85" dur="3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4" grpId="0" animBg="1"/>
          <p:bldP spid="140" grpId="0"/>
          <p:bldP spid="141" grpId="0"/>
          <p:bldP spid="142" grpId="0"/>
          <p:bldP spid="143" grpId="0"/>
          <p:bldP spid="144" grpId="0"/>
          <p:bldP spid="145" grpId="0"/>
          <p:bldP spid="146" grpId="0"/>
          <p:bldP spid="147" grpId="0"/>
          <p:bldP spid="148" grpId="0"/>
          <p:bldP spid="149" grpId="0"/>
          <p:bldP spid="150" grpId="0"/>
          <p:bldP spid="1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wipe(left)">
                                          <p:cBhvr>
                                            <p:cTn id="13" dur="500"/>
                                            <p:tgtEl>
                                              <p:spTgt spid="124"/>
                                            </p:tgtEl>
                                          </p:cBhvr>
                                        </p:animEffect>
                                      </p:childTnLst>
                                    </p:cTn>
                                  </p:par>
                                  <p:par>
                                    <p:cTn id="14" presetID="2" presetClass="entr" presetSubtype="2" fill="hold" nodeType="withEffect">
                                      <p:stCondLst>
                                        <p:cond delay="900"/>
                                      </p:stCondLst>
                                      <p:childTnLst>
                                        <p:set>
                                          <p:cBhvr>
                                            <p:cTn id="15" dur="1" fill="hold">
                                              <p:stCondLst>
                                                <p:cond delay="0"/>
                                              </p:stCondLst>
                                            </p:cTn>
                                            <p:tgtEl>
                                              <p:spTgt spid="125"/>
                                            </p:tgtEl>
                                            <p:attrNameLst>
                                              <p:attrName>style.visibility</p:attrName>
                                            </p:attrNameLst>
                                          </p:cBhvr>
                                          <p:to>
                                            <p:strVal val="visible"/>
                                          </p:to>
                                        </p:set>
                                        <p:anim calcmode="lin" valueType="num">
                                          <p:cBhvr additive="base">
                                            <p:cTn id="16" dur="500" fill="hold"/>
                                            <p:tgtEl>
                                              <p:spTgt spid="125"/>
                                            </p:tgtEl>
                                            <p:attrNameLst>
                                              <p:attrName>ppt_x</p:attrName>
                                            </p:attrNameLst>
                                          </p:cBhvr>
                                          <p:tavLst>
                                            <p:tav tm="0">
                                              <p:val>
                                                <p:strVal val="1+#ppt_w/2"/>
                                              </p:val>
                                            </p:tav>
                                            <p:tav tm="100000">
                                              <p:val>
                                                <p:strVal val="#ppt_x"/>
                                              </p:val>
                                            </p:tav>
                                          </p:tavLst>
                                        </p:anim>
                                        <p:anim calcmode="lin" valueType="num">
                                          <p:cBhvr additive="base">
                                            <p:cTn id="17" dur="500" fill="hold"/>
                                            <p:tgtEl>
                                              <p:spTgt spid="12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900"/>
                                      </p:stCondLst>
                                      <p:childTnLst>
                                        <p:set>
                                          <p:cBhvr>
                                            <p:cTn id="19" dur="1" fill="hold">
                                              <p:stCondLst>
                                                <p:cond delay="0"/>
                                              </p:stCondLst>
                                            </p:cTn>
                                            <p:tgtEl>
                                              <p:spTgt spid="128"/>
                                            </p:tgtEl>
                                            <p:attrNameLst>
                                              <p:attrName>style.visibility</p:attrName>
                                            </p:attrNameLst>
                                          </p:cBhvr>
                                          <p:to>
                                            <p:strVal val="visible"/>
                                          </p:to>
                                        </p:set>
                                        <p:anim calcmode="lin" valueType="num">
                                          <p:cBhvr additive="base">
                                            <p:cTn id="20" dur="500" fill="hold"/>
                                            <p:tgtEl>
                                              <p:spTgt spid="128"/>
                                            </p:tgtEl>
                                            <p:attrNameLst>
                                              <p:attrName>ppt_x</p:attrName>
                                            </p:attrNameLst>
                                          </p:cBhvr>
                                          <p:tavLst>
                                            <p:tav tm="0">
                                              <p:val>
                                                <p:strVal val="1+#ppt_w/2"/>
                                              </p:val>
                                            </p:tav>
                                            <p:tav tm="100000">
                                              <p:val>
                                                <p:strVal val="#ppt_x"/>
                                              </p:val>
                                            </p:tav>
                                          </p:tavLst>
                                        </p:anim>
                                        <p:anim calcmode="lin" valueType="num">
                                          <p:cBhvr additive="base">
                                            <p:cTn id="21" dur="500" fill="hold"/>
                                            <p:tgtEl>
                                              <p:spTgt spid="12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90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1+#ppt_w/2"/>
                                              </p:val>
                                            </p:tav>
                                            <p:tav tm="100000">
                                              <p:val>
                                                <p:strVal val="#ppt_x"/>
                                              </p:val>
                                            </p:tav>
                                          </p:tavLst>
                                        </p:anim>
                                        <p:anim calcmode="lin" valueType="num">
                                          <p:cBhvr additive="base">
                                            <p:cTn id="25" dur="500" fill="hold"/>
                                            <p:tgtEl>
                                              <p:spTgt spid="131"/>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900"/>
                                      </p:stCondLst>
                                      <p:childTnLst>
                                        <p:set>
                                          <p:cBhvr>
                                            <p:cTn id="27" dur="1" fill="hold">
                                              <p:stCondLst>
                                                <p:cond delay="0"/>
                                              </p:stCondLst>
                                            </p:cTn>
                                            <p:tgtEl>
                                              <p:spTgt spid="115"/>
                                            </p:tgtEl>
                                            <p:attrNameLst>
                                              <p:attrName>style.visibility</p:attrName>
                                            </p:attrNameLst>
                                          </p:cBhvr>
                                          <p:to>
                                            <p:strVal val="visible"/>
                                          </p:to>
                                        </p:set>
                                        <p:anim calcmode="lin" valueType="num">
                                          <p:cBhvr additive="base">
                                            <p:cTn id="28" dur="500" fill="hold"/>
                                            <p:tgtEl>
                                              <p:spTgt spid="115"/>
                                            </p:tgtEl>
                                            <p:attrNameLst>
                                              <p:attrName>ppt_x</p:attrName>
                                            </p:attrNameLst>
                                          </p:cBhvr>
                                          <p:tavLst>
                                            <p:tav tm="0">
                                              <p:val>
                                                <p:strVal val="1+#ppt_w/2"/>
                                              </p:val>
                                            </p:tav>
                                            <p:tav tm="100000">
                                              <p:val>
                                                <p:strVal val="#ppt_x"/>
                                              </p:val>
                                            </p:tav>
                                          </p:tavLst>
                                        </p:anim>
                                        <p:anim calcmode="lin" valueType="num">
                                          <p:cBhvr additive="base">
                                            <p:cTn id="29" dur="500" fill="hold"/>
                                            <p:tgtEl>
                                              <p:spTgt spid="115"/>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900"/>
                                      </p:stCondLst>
                                      <p:childTnLst>
                                        <p:set>
                                          <p:cBhvr>
                                            <p:cTn id="31" dur="1" fill="hold">
                                              <p:stCondLst>
                                                <p:cond delay="0"/>
                                              </p:stCondLst>
                                            </p:cTn>
                                            <p:tgtEl>
                                              <p:spTgt spid="118"/>
                                            </p:tgtEl>
                                            <p:attrNameLst>
                                              <p:attrName>style.visibility</p:attrName>
                                            </p:attrNameLst>
                                          </p:cBhvr>
                                          <p:to>
                                            <p:strVal val="visible"/>
                                          </p:to>
                                        </p:set>
                                        <p:anim calcmode="lin" valueType="num">
                                          <p:cBhvr additive="base">
                                            <p:cTn id="32" dur="500" fill="hold"/>
                                            <p:tgtEl>
                                              <p:spTgt spid="118"/>
                                            </p:tgtEl>
                                            <p:attrNameLst>
                                              <p:attrName>ppt_x</p:attrName>
                                            </p:attrNameLst>
                                          </p:cBhvr>
                                          <p:tavLst>
                                            <p:tav tm="0">
                                              <p:val>
                                                <p:strVal val="1+#ppt_w/2"/>
                                              </p:val>
                                            </p:tav>
                                            <p:tav tm="100000">
                                              <p:val>
                                                <p:strVal val="#ppt_x"/>
                                              </p:val>
                                            </p:tav>
                                          </p:tavLst>
                                        </p:anim>
                                        <p:anim calcmode="lin" valueType="num">
                                          <p:cBhvr additive="base">
                                            <p:cTn id="33" dur="500" fill="hold"/>
                                            <p:tgtEl>
                                              <p:spTgt spid="11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900"/>
                                      </p:stCondLst>
                                      <p:childTnLst>
                                        <p:set>
                                          <p:cBhvr>
                                            <p:cTn id="35" dur="1" fill="hold">
                                              <p:stCondLst>
                                                <p:cond delay="0"/>
                                              </p:stCondLst>
                                            </p:cTn>
                                            <p:tgtEl>
                                              <p:spTgt spid="121"/>
                                            </p:tgtEl>
                                            <p:attrNameLst>
                                              <p:attrName>style.visibility</p:attrName>
                                            </p:attrNameLst>
                                          </p:cBhvr>
                                          <p:to>
                                            <p:strVal val="visible"/>
                                          </p:to>
                                        </p:set>
                                        <p:anim calcmode="lin" valueType="num">
                                          <p:cBhvr additive="base">
                                            <p:cTn id="36" dur="500" fill="hold"/>
                                            <p:tgtEl>
                                              <p:spTgt spid="121"/>
                                            </p:tgtEl>
                                            <p:attrNameLst>
                                              <p:attrName>ppt_x</p:attrName>
                                            </p:attrNameLst>
                                          </p:cBhvr>
                                          <p:tavLst>
                                            <p:tav tm="0">
                                              <p:val>
                                                <p:strVal val="1+#ppt_w/2"/>
                                              </p:val>
                                            </p:tav>
                                            <p:tav tm="100000">
                                              <p:val>
                                                <p:strVal val="#ppt_x"/>
                                              </p:val>
                                            </p:tav>
                                          </p:tavLst>
                                        </p:anim>
                                        <p:anim calcmode="lin" valueType="num">
                                          <p:cBhvr additive="base">
                                            <p:cTn id="37" dur="500" fill="hold"/>
                                            <p:tgtEl>
                                              <p:spTgt spid="12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45"/>
                                            </p:tgtEl>
                                            <p:attrNameLst>
                                              <p:attrName>style.visibility</p:attrName>
                                            </p:attrNameLst>
                                          </p:cBhvr>
                                          <p:to>
                                            <p:strVal val="visible"/>
                                          </p:to>
                                        </p:set>
                                        <p:animEffect transition="in" filter="fade">
                                          <p:cBhvr>
                                            <p:cTn id="41" dur="500"/>
                                            <p:tgtEl>
                                              <p:spTgt spid="145"/>
                                            </p:tgtEl>
                                          </p:cBhvr>
                                        </p:animEffect>
                                      </p:childTnLst>
                                    </p:cTn>
                                  </p:par>
                                  <p:par>
                                    <p:cTn id="42" presetID="10" presetClass="entr" presetSubtype="0" fill="hold" grpId="0" nodeType="withEffect">
                                      <p:stCondLst>
                                        <p:cond delay="200"/>
                                      </p:stCondLst>
                                      <p:childTnLst>
                                        <p:set>
                                          <p:cBhvr>
                                            <p:cTn id="43" dur="1" fill="hold">
                                              <p:stCondLst>
                                                <p:cond delay="0"/>
                                              </p:stCondLst>
                                            </p:cTn>
                                            <p:tgtEl>
                                              <p:spTgt spid="140"/>
                                            </p:tgtEl>
                                            <p:attrNameLst>
                                              <p:attrName>style.visibility</p:attrName>
                                            </p:attrNameLst>
                                          </p:cBhvr>
                                          <p:to>
                                            <p:strVal val="visible"/>
                                          </p:to>
                                        </p:set>
                                        <p:animEffect transition="in" filter="fade">
                                          <p:cBhvr>
                                            <p:cTn id="44" dur="500"/>
                                            <p:tgtEl>
                                              <p:spTgt spid="140"/>
                                            </p:tgtEl>
                                          </p:cBhvr>
                                        </p:animEffect>
                                      </p:childTnLst>
                                    </p:cTn>
                                  </p:par>
                                  <p:par>
                                    <p:cTn id="45" presetID="10" presetClass="entr" presetSubtype="0" fill="hold" grpId="0" nodeType="withEffect">
                                      <p:stCondLst>
                                        <p:cond delay="400"/>
                                      </p:stCondLst>
                                      <p:childTnLst>
                                        <p:set>
                                          <p:cBhvr>
                                            <p:cTn id="46" dur="1" fill="hold">
                                              <p:stCondLst>
                                                <p:cond delay="0"/>
                                              </p:stCondLst>
                                            </p:cTn>
                                            <p:tgtEl>
                                              <p:spTgt spid="144"/>
                                            </p:tgtEl>
                                            <p:attrNameLst>
                                              <p:attrName>style.visibility</p:attrName>
                                            </p:attrNameLst>
                                          </p:cBhvr>
                                          <p:to>
                                            <p:strVal val="visible"/>
                                          </p:to>
                                        </p:set>
                                        <p:animEffect transition="in" filter="fade">
                                          <p:cBhvr>
                                            <p:cTn id="47" dur="500"/>
                                            <p:tgtEl>
                                              <p:spTgt spid="14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41"/>
                                            </p:tgtEl>
                                            <p:attrNameLst>
                                              <p:attrName>style.visibility</p:attrName>
                                            </p:attrNameLst>
                                          </p:cBhvr>
                                          <p:to>
                                            <p:strVal val="visible"/>
                                          </p:to>
                                        </p:set>
                                        <p:animEffect transition="in" filter="fade">
                                          <p:cBhvr>
                                            <p:cTn id="50" dur="500"/>
                                            <p:tgtEl>
                                              <p:spTgt spid="141"/>
                                            </p:tgtEl>
                                          </p:cBhvr>
                                        </p:animEffect>
                                      </p:childTnLst>
                                    </p:cTn>
                                  </p:par>
                                  <p:par>
                                    <p:cTn id="51" presetID="10" presetClass="entr" presetSubtype="0" fill="hold" grpId="0" nodeType="withEffect">
                                      <p:stCondLst>
                                        <p:cond delay="70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42"/>
                                            </p:tgtEl>
                                            <p:attrNameLst>
                                              <p:attrName>style.visibility</p:attrName>
                                            </p:attrNameLst>
                                          </p:cBhvr>
                                          <p:to>
                                            <p:strVal val="visible"/>
                                          </p:to>
                                        </p:set>
                                        <p:animEffect transition="in" filter="fade">
                                          <p:cBhvr>
                                            <p:cTn id="56" dur="500"/>
                                            <p:tgtEl>
                                              <p:spTgt spid="142"/>
                                            </p:tgtEl>
                                          </p:cBhvr>
                                        </p:animEffect>
                                      </p:childTnLst>
                                    </p:cTn>
                                  </p:par>
                                </p:childTnLst>
                              </p:cTn>
                            </p:par>
                            <p:par>
                              <p:cTn id="57" fill="hold">
                                <p:stCondLst>
                                  <p:cond delay="1500"/>
                                </p:stCondLst>
                                <p:childTnLst>
                                  <p:par>
                                    <p:cTn id="58" presetID="2" presetClass="entr" presetSubtype="4" fill="hold" nodeType="afterEffect">
                                      <p:stCondLst>
                                        <p:cond delay="0"/>
                                      </p:stCondLst>
                                      <p:childTnLst>
                                        <p:set>
                                          <p:cBhvr>
                                            <p:cTn id="59" dur="1" fill="hold">
                                              <p:stCondLst>
                                                <p:cond delay="0"/>
                                              </p:stCondLst>
                                            </p:cTn>
                                            <p:tgtEl>
                                              <p:spTgt spid="134"/>
                                            </p:tgtEl>
                                            <p:attrNameLst>
                                              <p:attrName>style.visibility</p:attrName>
                                            </p:attrNameLst>
                                          </p:cBhvr>
                                          <p:to>
                                            <p:strVal val="visible"/>
                                          </p:to>
                                        </p:set>
                                        <p:anim calcmode="lin" valueType="num">
                                          <p:cBhvr additive="base">
                                            <p:cTn id="60" dur="500" fill="hold"/>
                                            <p:tgtEl>
                                              <p:spTgt spid="134"/>
                                            </p:tgtEl>
                                            <p:attrNameLst>
                                              <p:attrName>ppt_x</p:attrName>
                                            </p:attrNameLst>
                                          </p:cBhvr>
                                          <p:tavLst>
                                            <p:tav tm="0">
                                              <p:val>
                                                <p:strVal val="#ppt_x"/>
                                              </p:val>
                                            </p:tav>
                                            <p:tav tm="100000">
                                              <p:val>
                                                <p:strVal val="#ppt_x"/>
                                              </p:val>
                                            </p:tav>
                                          </p:tavLst>
                                        </p:anim>
                                        <p:anim calcmode="lin" valueType="num">
                                          <p:cBhvr additive="base">
                                            <p:cTn id="61" dur="500" fill="hold"/>
                                            <p:tgtEl>
                                              <p:spTgt spid="134"/>
                                            </p:tgtEl>
                                            <p:attrNameLst>
                                              <p:attrName>ppt_y</p:attrName>
                                            </p:attrNameLst>
                                          </p:cBhvr>
                                          <p:tavLst>
                                            <p:tav tm="0">
                                              <p:val>
                                                <p:strVal val="1+#ppt_h/2"/>
                                              </p:val>
                                            </p:tav>
                                            <p:tav tm="100000">
                                              <p:val>
                                                <p:strVal val="#ppt_y"/>
                                              </p:val>
                                            </p:tav>
                                          </p:tavLst>
                                        </p:anim>
                                      </p:childTnLst>
                                    </p:cTn>
                                  </p:par>
                                  <p:par>
                                    <p:cTn id="62" presetID="12" presetClass="entr" presetSubtype="8" fill="hold" grpId="0" nodeType="withEffect">
                                      <p:stCondLst>
                                        <p:cond delay="200"/>
                                      </p:stCondLst>
                                      <p:childTnLst>
                                        <p:set>
                                          <p:cBhvr>
                                            <p:cTn id="63" dur="1" fill="hold">
                                              <p:stCondLst>
                                                <p:cond delay="0"/>
                                              </p:stCondLst>
                                            </p:cTn>
                                            <p:tgtEl>
                                              <p:spTgt spid="146"/>
                                            </p:tgtEl>
                                            <p:attrNameLst>
                                              <p:attrName>style.visibility</p:attrName>
                                            </p:attrNameLst>
                                          </p:cBhvr>
                                          <p:to>
                                            <p:strVal val="visible"/>
                                          </p:to>
                                        </p:set>
                                        <p:anim calcmode="lin" valueType="num">
                                          <p:cBhvr additive="base">
                                            <p:cTn id="64" dur="300"/>
                                            <p:tgtEl>
                                              <p:spTgt spid="146"/>
                                            </p:tgtEl>
                                            <p:attrNameLst>
                                              <p:attrName>ppt_x</p:attrName>
                                            </p:attrNameLst>
                                          </p:cBhvr>
                                          <p:tavLst>
                                            <p:tav tm="0">
                                              <p:val>
                                                <p:strVal val="#ppt_x-#ppt_w*1.125000"/>
                                              </p:val>
                                            </p:tav>
                                            <p:tav tm="100000">
                                              <p:val>
                                                <p:strVal val="#ppt_x"/>
                                              </p:val>
                                            </p:tav>
                                          </p:tavLst>
                                        </p:anim>
                                        <p:animEffect transition="in" filter="wipe(right)">
                                          <p:cBhvr>
                                            <p:cTn id="65" dur="300"/>
                                            <p:tgtEl>
                                              <p:spTgt spid="146"/>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147"/>
                                            </p:tgtEl>
                                            <p:attrNameLst>
                                              <p:attrName>style.visibility</p:attrName>
                                            </p:attrNameLst>
                                          </p:cBhvr>
                                          <p:to>
                                            <p:strVal val="visible"/>
                                          </p:to>
                                        </p:set>
                                        <p:anim calcmode="lin" valueType="num">
                                          <p:cBhvr additive="base">
                                            <p:cTn id="68" dur="300"/>
                                            <p:tgtEl>
                                              <p:spTgt spid="147"/>
                                            </p:tgtEl>
                                            <p:attrNameLst>
                                              <p:attrName>ppt_x</p:attrName>
                                            </p:attrNameLst>
                                          </p:cBhvr>
                                          <p:tavLst>
                                            <p:tav tm="0">
                                              <p:val>
                                                <p:strVal val="#ppt_x-#ppt_w*1.125000"/>
                                              </p:val>
                                            </p:tav>
                                            <p:tav tm="100000">
                                              <p:val>
                                                <p:strVal val="#ppt_x"/>
                                              </p:val>
                                            </p:tav>
                                          </p:tavLst>
                                        </p:anim>
                                        <p:animEffect transition="in" filter="wipe(right)">
                                          <p:cBhvr>
                                            <p:cTn id="69" dur="300"/>
                                            <p:tgtEl>
                                              <p:spTgt spid="147"/>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148"/>
                                            </p:tgtEl>
                                            <p:attrNameLst>
                                              <p:attrName>style.visibility</p:attrName>
                                            </p:attrNameLst>
                                          </p:cBhvr>
                                          <p:to>
                                            <p:strVal val="visible"/>
                                          </p:to>
                                        </p:set>
                                        <p:anim calcmode="lin" valueType="num">
                                          <p:cBhvr additive="base">
                                            <p:cTn id="72" dur="300"/>
                                            <p:tgtEl>
                                              <p:spTgt spid="148"/>
                                            </p:tgtEl>
                                            <p:attrNameLst>
                                              <p:attrName>ppt_x</p:attrName>
                                            </p:attrNameLst>
                                          </p:cBhvr>
                                          <p:tavLst>
                                            <p:tav tm="0">
                                              <p:val>
                                                <p:strVal val="#ppt_x-#ppt_w*1.125000"/>
                                              </p:val>
                                            </p:tav>
                                            <p:tav tm="100000">
                                              <p:val>
                                                <p:strVal val="#ppt_x"/>
                                              </p:val>
                                            </p:tav>
                                          </p:tavLst>
                                        </p:anim>
                                        <p:animEffect transition="in" filter="wipe(right)">
                                          <p:cBhvr>
                                            <p:cTn id="73" dur="300"/>
                                            <p:tgtEl>
                                              <p:spTgt spid="148"/>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149"/>
                                            </p:tgtEl>
                                            <p:attrNameLst>
                                              <p:attrName>style.visibility</p:attrName>
                                            </p:attrNameLst>
                                          </p:cBhvr>
                                          <p:to>
                                            <p:strVal val="visible"/>
                                          </p:to>
                                        </p:set>
                                        <p:anim calcmode="lin" valueType="num">
                                          <p:cBhvr additive="base">
                                            <p:cTn id="76" dur="300"/>
                                            <p:tgtEl>
                                              <p:spTgt spid="149"/>
                                            </p:tgtEl>
                                            <p:attrNameLst>
                                              <p:attrName>ppt_x</p:attrName>
                                            </p:attrNameLst>
                                          </p:cBhvr>
                                          <p:tavLst>
                                            <p:tav tm="0">
                                              <p:val>
                                                <p:strVal val="#ppt_x-#ppt_w*1.125000"/>
                                              </p:val>
                                            </p:tav>
                                            <p:tav tm="100000">
                                              <p:val>
                                                <p:strVal val="#ppt_x"/>
                                              </p:val>
                                            </p:tav>
                                          </p:tavLst>
                                        </p:anim>
                                        <p:animEffect transition="in" filter="wipe(right)">
                                          <p:cBhvr>
                                            <p:cTn id="77" dur="300"/>
                                            <p:tgtEl>
                                              <p:spTgt spid="149"/>
                                            </p:tgtEl>
                                          </p:cBhvr>
                                        </p:animEffect>
                                      </p:childTnLst>
                                    </p:cTn>
                                  </p:par>
                                  <p:par>
                                    <p:cTn id="78" presetID="12" presetClass="entr" presetSubtype="8" fill="hold" grpId="0" nodeType="withEffect">
                                      <p:stCondLst>
                                        <p:cond delay="200"/>
                                      </p:stCondLst>
                                      <p:childTnLst>
                                        <p:set>
                                          <p:cBhvr>
                                            <p:cTn id="79" dur="1" fill="hold">
                                              <p:stCondLst>
                                                <p:cond delay="0"/>
                                              </p:stCondLst>
                                            </p:cTn>
                                            <p:tgtEl>
                                              <p:spTgt spid="150"/>
                                            </p:tgtEl>
                                            <p:attrNameLst>
                                              <p:attrName>style.visibility</p:attrName>
                                            </p:attrNameLst>
                                          </p:cBhvr>
                                          <p:to>
                                            <p:strVal val="visible"/>
                                          </p:to>
                                        </p:set>
                                        <p:anim calcmode="lin" valueType="num">
                                          <p:cBhvr additive="base">
                                            <p:cTn id="80" dur="300"/>
                                            <p:tgtEl>
                                              <p:spTgt spid="150"/>
                                            </p:tgtEl>
                                            <p:attrNameLst>
                                              <p:attrName>ppt_x</p:attrName>
                                            </p:attrNameLst>
                                          </p:cBhvr>
                                          <p:tavLst>
                                            <p:tav tm="0">
                                              <p:val>
                                                <p:strVal val="#ppt_x-#ppt_w*1.125000"/>
                                              </p:val>
                                            </p:tav>
                                            <p:tav tm="100000">
                                              <p:val>
                                                <p:strVal val="#ppt_x"/>
                                              </p:val>
                                            </p:tav>
                                          </p:tavLst>
                                        </p:anim>
                                        <p:animEffect transition="in" filter="wipe(right)">
                                          <p:cBhvr>
                                            <p:cTn id="81" dur="300"/>
                                            <p:tgtEl>
                                              <p:spTgt spid="150"/>
                                            </p:tgtEl>
                                          </p:cBhvr>
                                        </p:animEffect>
                                      </p:childTnLst>
                                    </p:cTn>
                                  </p:par>
                                  <p:par>
                                    <p:cTn id="82" presetID="12" presetClass="entr" presetSubtype="8" fill="hold" grpId="0" nodeType="withEffect">
                                      <p:stCondLst>
                                        <p:cond delay="200"/>
                                      </p:stCondLst>
                                      <p:childTnLst>
                                        <p:set>
                                          <p:cBhvr>
                                            <p:cTn id="83" dur="1" fill="hold">
                                              <p:stCondLst>
                                                <p:cond delay="0"/>
                                              </p:stCondLst>
                                            </p:cTn>
                                            <p:tgtEl>
                                              <p:spTgt spid="151"/>
                                            </p:tgtEl>
                                            <p:attrNameLst>
                                              <p:attrName>style.visibility</p:attrName>
                                            </p:attrNameLst>
                                          </p:cBhvr>
                                          <p:to>
                                            <p:strVal val="visible"/>
                                          </p:to>
                                        </p:set>
                                        <p:anim calcmode="lin" valueType="num">
                                          <p:cBhvr additive="base">
                                            <p:cTn id="84" dur="300"/>
                                            <p:tgtEl>
                                              <p:spTgt spid="151"/>
                                            </p:tgtEl>
                                            <p:attrNameLst>
                                              <p:attrName>ppt_x</p:attrName>
                                            </p:attrNameLst>
                                          </p:cBhvr>
                                          <p:tavLst>
                                            <p:tav tm="0">
                                              <p:val>
                                                <p:strVal val="#ppt_x-#ppt_w*1.125000"/>
                                              </p:val>
                                            </p:tav>
                                            <p:tav tm="100000">
                                              <p:val>
                                                <p:strVal val="#ppt_x"/>
                                              </p:val>
                                            </p:tav>
                                          </p:tavLst>
                                        </p:anim>
                                        <p:animEffect transition="in" filter="wipe(right)">
                                          <p:cBhvr>
                                            <p:cTn id="85" dur="3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4" grpId="0" animBg="1"/>
          <p:bldP spid="140" grpId="0"/>
          <p:bldP spid="141" grpId="0"/>
          <p:bldP spid="142" grpId="0"/>
          <p:bldP spid="143" grpId="0"/>
          <p:bldP spid="144" grpId="0"/>
          <p:bldP spid="145" grpId="0"/>
          <p:bldP spid="146" grpId="0"/>
          <p:bldP spid="147" grpId="0"/>
          <p:bldP spid="148" grpId="0"/>
          <p:bldP spid="149" grpId="0"/>
          <p:bldP spid="150" grpId="0"/>
          <p:bldP spid="15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69660" cy="461665"/>
          </a:xfrm>
          <a:prstGeom prst="rect">
            <a:avLst/>
          </a:prstGeom>
          <a:noFill/>
        </p:spPr>
        <p:txBody>
          <a:bodyPr wrap="none" rtlCol="0">
            <a:spAutoFit/>
          </a:bodyPr>
          <a:lstStyle/>
          <a:p>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实践重点</a:t>
            </a:r>
            <a:endPar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pSp>
        <p:nvGrpSpPr>
          <p:cNvPr id="40" name="组合 39"/>
          <p:cNvGrpSpPr/>
          <p:nvPr/>
        </p:nvGrpSpPr>
        <p:grpSpPr>
          <a:xfrm>
            <a:off x="1403648" y="1875483"/>
            <a:ext cx="1169410" cy="1008112"/>
            <a:chOff x="1403648" y="1851670"/>
            <a:chExt cx="1169410" cy="1008112"/>
          </a:xfrm>
        </p:grpSpPr>
        <p:sp>
          <p:nvSpPr>
            <p:cNvPr id="41" name="六边形 40"/>
            <p:cNvSpPr/>
            <p:nvPr/>
          </p:nvSpPr>
          <p:spPr>
            <a:xfrm>
              <a:off x="1403648" y="1851670"/>
              <a:ext cx="1169410" cy="1008112"/>
            </a:xfrm>
            <a:prstGeom prst="hexagon">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2" name="矩形 15"/>
            <p:cNvSpPr>
              <a:spLocks noChangeArrowheads="1"/>
            </p:cNvSpPr>
            <p:nvPr/>
          </p:nvSpPr>
          <p:spPr bwMode="auto">
            <a:xfrm>
              <a:off x="1581201" y="2119988"/>
              <a:ext cx="800219"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zh-CN" altLang="en-US" sz="1600"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难点二</a:t>
              </a:r>
              <a:endParaRPr lang="en-US" altLang="zh-CN"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3" name="组合 42"/>
          <p:cNvGrpSpPr/>
          <p:nvPr/>
        </p:nvGrpSpPr>
        <p:grpSpPr>
          <a:xfrm>
            <a:off x="1403648" y="3928060"/>
            <a:ext cx="1169410" cy="1008112"/>
            <a:chOff x="3851920" y="1851670"/>
            <a:chExt cx="1169410" cy="1008112"/>
          </a:xfrm>
        </p:grpSpPr>
        <p:sp>
          <p:nvSpPr>
            <p:cNvPr id="44" name="六边形 43"/>
            <p:cNvSpPr/>
            <p:nvPr/>
          </p:nvSpPr>
          <p:spPr>
            <a:xfrm>
              <a:off x="3851920" y="1851670"/>
              <a:ext cx="1169410" cy="1008112"/>
            </a:xfrm>
            <a:prstGeom prst="hexagon">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5" name="矩形 15"/>
            <p:cNvSpPr>
              <a:spLocks noChangeArrowheads="1"/>
            </p:cNvSpPr>
            <p:nvPr/>
          </p:nvSpPr>
          <p:spPr bwMode="auto">
            <a:xfrm>
              <a:off x="3926881" y="2119988"/>
              <a:ext cx="1005403"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zh-CN" altLang="en-US" sz="1600"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团队建设</a:t>
              </a:r>
              <a:endParaRPr lang="en-US" altLang="zh-CN"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6" name="组合 45"/>
          <p:cNvGrpSpPr/>
          <p:nvPr/>
        </p:nvGrpSpPr>
        <p:grpSpPr>
          <a:xfrm>
            <a:off x="2627784" y="2901771"/>
            <a:ext cx="1169410" cy="1008112"/>
            <a:chOff x="2627784" y="2591464"/>
            <a:chExt cx="1169410" cy="1008112"/>
          </a:xfrm>
        </p:grpSpPr>
        <p:sp>
          <p:nvSpPr>
            <p:cNvPr id="47" name="六边形 46"/>
            <p:cNvSpPr/>
            <p:nvPr/>
          </p:nvSpPr>
          <p:spPr>
            <a:xfrm>
              <a:off x="2627784" y="2591464"/>
              <a:ext cx="1169410" cy="1008112"/>
            </a:xfrm>
            <a:prstGeom prst="hexagon">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8" name="矩形 15"/>
            <p:cNvSpPr>
              <a:spLocks noChangeArrowheads="1"/>
            </p:cNvSpPr>
            <p:nvPr/>
          </p:nvSpPr>
          <p:spPr bwMode="auto">
            <a:xfrm>
              <a:off x="2728392" y="2859782"/>
              <a:ext cx="95410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zh-CN" altLang="en-US" sz="2000"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难点二</a:t>
              </a:r>
              <a:endParaRPr lang="en-US" altLang="zh-CN" sz="20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9" name="组合 48"/>
          <p:cNvGrpSpPr/>
          <p:nvPr/>
        </p:nvGrpSpPr>
        <p:grpSpPr>
          <a:xfrm>
            <a:off x="2538494" y="849195"/>
            <a:ext cx="1169410" cy="1008112"/>
            <a:chOff x="5076056" y="2591464"/>
            <a:chExt cx="1169410" cy="1008112"/>
          </a:xfrm>
        </p:grpSpPr>
        <p:sp>
          <p:nvSpPr>
            <p:cNvPr id="50" name="六边形 49"/>
            <p:cNvSpPr/>
            <p:nvPr/>
          </p:nvSpPr>
          <p:spPr>
            <a:xfrm>
              <a:off x="5076056" y="2591464"/>
              <a:ext cx="1169410" cy="1008112"/>
            </a:xfrm>
            <a:prstGeom prst="hexagon">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51" name="矩形 15"/>
            <p:cNvSpPr>
              <a:spLocks noChangeArrowheads="1"/>
            </p:cNvSpPr>
            <p:nvPr/>
          </p:nvSpPr>
          <p:spPr bwMode="auto">
            <a:xfrm>
              <a:off x="5253610" y="2859782"/>
              <a:ext cx="800219"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en-US" altLang="zh-CN"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难点一</a:t>
              </a:r>
              <a:endParaRPr lang="en-US" altLang="zh-CN" sz="16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52" name="文本框 347"/>
          <p:cNvSpPr txBox="1"/>
          <p:nvPr/>
        </p:nvSpPr>
        <p:spPr>
          <a:xfrm>
            <a:off x="4000436" y="3051884"/>
            <a:ext cx="3837278" cy="707886"/>
          </a:xfrm>
          <a:prstGeom prst="rect">
            <a:avLst/>
          </a:prstGeom>
          <a:noFill/>
        </p:spPr>
        <p:txBody>
          <a:bodyPr wrap="square" rtlCol="0">
            <a:spAutoFit/>
          </a:bodyPr>
          <a:lstStyle/>
          <a:p>
            <a:r>
              <a:rPr lang="zh-CN" altLang="en-US" sz="1000" dirty="0" smtClean="0">
                <a:solidFill>
                  <a:schemeClr val="tx1">
                    <a:lumMod val="50000"/>
                    <a:lumOff val="50000"/>
                  </a:schemeClr>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000" dirty="0" smtClean="0">
              <a:solidFill>
                <a:schemeClr val="tx1">
                  <a:lumMod val="50000"/>
                  <a:lumOff val="50000"/>
                </a:schemeClr>
              </a:solidFill>
              <a:ea typeface="微软雅黑" panose="020B0503020204020204" pitchFamily="34" charset="-122"/>
            </a:endParaRPr>
          </a:p>
          <a:p>
            <a:endParaRPr lang="zh-CN" altLang="en-US" sz="1000" dirty="0">
              <a:solidFill>
                <a:schemeClr val="tx1">
                  <a:lumMod val="50000"/>
                  <a:lumOff val="50000"/>
                </a:schemeClr>
              </a:solidFill>
              <a:ea typeface="微软雅黑" panose="020B0503020204020204" pitchFamily="34" charset="-122"/>
            </a:endParaRPr>
          </a:p>
        </p:txBody>
      </p:sp>
      <p:sp>
        <p:nvSpPr>
          <p:cNvPr id="53" name="文本框 347"/>
          <p:cNvSpPr txBox="1"/>
          <p:nvPr/>
        </p:nvSpPr>
        <p:spPr>
          <a:xfrm>
            <a:off x="3938509" y="999308"/>
            <a:ext cx="3812120" cy="707886"/>
          </a:xfrm>
          <a:prstGeom prst="rect">
            <a:avLst/>
          </a:prstGeom>
          <a:noFill/>
        </p:spPr>
        <p:txBody>
          <a:bodyPr wrap="square" rtlCol="0">
            <a:spAutoFit/>
          </a:bodyPr>
          <a:lstStyle/>
          <a:p>
            <a:r>
              <a:rPr lang="zh-CN" altLang="en-US" sz="1000" dirty="0" smtClean="0">
                <a:solidFill>
                  <a:schemeClr val="tx1">
                    <a:lumMod val="50000"/>
                    <a:lumOff val="50000"/>
                  </a:schemeClr>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000" dirty="0" smtClean="0">
              <a:solidFill>
                <a:schemeClr val="tx1">
                  <a:lumMod val="50000"/>
                  <a:lumOff val="50000"/>
                </a:schemeClr>
              </a:solidFill>
              <a:ea typeface="微软雅黑" panose="020B0503020204020204" pitchFamily="34" charset="-122"/>
            </a:endParaRPr>
          </a:p>
          <a:p>
            <a:endParaRPr lang="zh-CN" altLang="en-US" sz="1000" dirty="0">
              <a:solidFill>
                <a:schemeClr val="tx1">
                  <a:lumMod val="50000"/>
                  <a:lumOff val="50000"/>
                </a:schemeClr>
              </a:solidFill>
              <a:ea typeface="微软雅黑" panose="020B0503020204020204" pitchFamily="34" charset="-122"/>
            </a:endParaRPr>
          </a:p>
        </p:txBody>
      </p:sp>
      <p:sp>
        <p:nvSpPr>
          <p:cNvPr id="54" name="文本框 347"/>
          <p:cNvSpPr txBox="1"/>
          <p:nvPr/>
        </p:nvSpPr>
        <p:spPr>
          <a:xfrm>
            <a:off x="2934933" y="2025596"/>
            <a:ext cx="3843238" cy="707886"/>
          </a:xfrm>
          <a:prstGeom prst="rect">
            <a:avLst/>
          </a:prstGeom>
          <a:noFill/>
        </p:spPr>
        <p:txBody>
          <a:bodyPr wrap="square" rtlCol="0">
            <a:spAutoFit/>
          </a:bodyPr>
          <a:lstStyle/>
          <a:p>
            <a:r>
              <a:rPr lang="zh-CN" altLang="en-US" sz="1000" dirty="0" smtClean="0">
                <a:solidFill>
                  <a:schemeClr val="tx1">
                    <a:lumMod val="50000"/>
                    <a:lumOff val="50000"/>
                  </a:schemeClr>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000" dirty="0" smtClean="0">
              <a:solidFill>
                <a:schemeClr val="tx1">
                  <a:lumMod val="50000"/>
                  <a:lumOff val="50000"/>
                </a:schemeClr>
              </a:solidFill>
              <a:ea typeface="微软雅黑" panose="020B0503020204020204" pitchFamily="34" charset="-122"/>
            </a:endParaRPr>
          </a:p>
          <a:p>
            <a:endParaRPr lang="zh-CN" altLang="en-US" sz="1000" dirty="0">
              <a:solidFill>
                <a:schemeClr val="tx1">
                  <a:lumMod val="50000"/>
                  <a:lumOff val="50000"/>
                </a:schemeClr>
              </a:solidFill>
              <a:ea typeface="微软雅黑" panose="020B0503020204020204" pitchFamily="34" charset="-122"/>
            </a:endParaRPr>
          </a:p>
        </p:txBody>
      </p:sp>
      <p:sp>
        <p:nvSpPr>
          <p:cNvPr id="55" name="文本框 347"/>
          <p:cNvSpPr txBox="1"/>
          <p:nvPr/>
        </p:nvSpPr>
        <p:spPr>
          <a:xfrm>
            <a:off x="2710837" y="4078173"/>
            <a:ext cx="3835106" cy="707886"/>
          </a:xfrm>
          <a:prstGeom prst="rect">
            <a:avLst/>
          </a:prstGeom>
          <a:noFill/>
        </p:spPr>
        <p:txBody>
          <a:bodyPr wrap="square" rtlCol="0">
            <a:spAutoFit/>
          </a:bodyPr>
          <a:lstStyle/>
          <a:p>
            <a:r>
              <a:rPr lang="zh-CN" altLang="en-US" sz="1000" dirty="0" smtClean="0">
                <a:solidFill>
                  <a:schemeClr val="tx1">
                    <a:lumMod val="50000"/>
                    <a:lumOff val="50000"/>
                  </a:schemeClr>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000" dirty="0" smtClean="0">
              <a:solidFill>
                <a:schemeClr val="tx1">
                  <a:lumMod val="50000"/>
                  <a:lumOff val="50000"/>
                </a:schemeClr>
              </a:solidFill>
              <a:ea typeface="微软雅黑" panose="020B0503020204020204" pitchFamily="34" charset="-122"/>
            </a:endParaRPr>
          </a:p>
          <a:p>
            <a:endParaRPr lang="zh-CN" altLang="en-US" sz="1000" dirty="0">
              <a:solidFill>
                <a:schemeClr val="tx1">
                  <a:lumMod val="50000"/>
                  <a:lumOff val="50000"/>
                </a:schemeClr>
              </a:solidFill>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53" presetClass="entr" presetSubtype="16"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500" fill="hold"/>
                                        <p:tgtEl>
                                          <p:spTgt spid="46"/>
                                        </p:tgtEl>
                                        <p:attrNameLst>
                                          <p:attrName>ppt_w</p:attrName>
                                        </p:attrNameLst>
                                      </p:cBhvr>
                                      <p:tavLst>
                                        <p:tav tm="0">
                                          <p:val>
                                            <p:fltVal val="0"/>
                                          </p:val>
                                        </p:tav>
                                        <p:tav tm="100000">
                                          <p:val>
                                            <p:strVal val="#ppt_w"/>
                                          </p:val>
                                        </p:tav>
                                      </p:tavLst>
                                    </p:anim>
                                    <p:anim calcmode="lin" valueType="num">
                                      <p:cBhvr>
                                        <p:cTn id="19" dur="500" fill="hold"/>
                                        <p:tgtEl>
                                          <p:spTgt spid="46"/>
                                        </p:tgtEl>
                                        <p:attrNameLst>
                                          <p:attrName>ppt_h</p:attrName>
                                        </p:attrNameLst>
                                      </p:cBhvr>
                                      <p:tavLst>
                                        <p:tav tm="0">
                                          <p:val>
                                            <p:fltVal val="0"/>
                                          </p:val>
                                        </p:tav>
                                        <p:tav tm="100000">
                                          <p:val>
                                            <p:strVal val="#ppt_h"/>
                                          </p:val>
                                        </p:tav>
                                      </p:tavLst>
                                    </p:anim>
                                    <p:animEffect transition="in" filter="fade">
                                      <p:cBhvr>
                                        <p:cTn id="20" dur="500"/>
                                        <p:tgtEl>
                                          <p:spTgt spid="46"/>
                                        </p:tgtEl>
                                      </p:cBhvr>
                                    </p:animEffect>
                                  </p:childTnLst>
                                </p:cTn>
                              </p:par>
                              <p:par>
                                <p:cTn id="21" presetID="53" presetClass="entr" presetSubtype="16"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animEffect transition="in" filter="fade">
                                      <p:cBhvr>
                                        <p:cTn id="25" dur="500"/>
                                        <p:tgtEl>
                                          <p:spTgt spid="43"/>
                                        </p:tgtEl>
                                      </p:cBhvr>
                                    </p:animEffect>
                                  </p:childTnLst>
                                </p:cTn>
                              </p:par>
                              <p:par>
                                <p:cTn id="26" presetID="53" presetClass="entr" presetSubtype="16"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fltVal val="0"/>
                                          </p:val>
                                        </p:tav>
                                        <p:tav tm="100000">
                                          <p:val>
                                            <p:strVal val="#ppt_w"/>
                                          </p:val>
                                        </p:tav>
                                      </p:tavLst>
                                    </p:anim>
                                    <p:anim calcmode="lin" valueType="num">
                                      <p:cBhvr>
                                        <p:cTn id="29" dur="500" fill="hold"/>
                                        <p:tgtEl>
                                          <p:spTgt spid="49"/>
                                        </p:tgtEl>
                                        <p:attrNameLst>
                                          <p:attrName>ppt_h</p:attrName>
                                        </p:attrNameLst>
                                      </p:cBhvr>
                                      <p:tavLst>
                                        <p:tav tm="0">
                                          <p:val>
                                            <p:fltVal val="0"/>
                                          </p:val>
                                        </p:tav>
                                        <p:tav tm="100000">
                                          <p:val>
                                            <p:strVal val="#ppt_h"/>
                                          </p:val>
                                        </p:tav>
                                      </p:tavLst>
                                    </p:anim>
                                    <p:animEffect transition="in" filter="fade">
                                      <p:cBhvr>
                                        <p:cTn id="30" dur="500"/>
                                        <p:tgtEl>
                                          <p:spTgt spid="49"/>
                                        </p:tgtEl>
                                      </p:cBhvr>
                                    </p:animEffect>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anim calcmode="lin" valueType="num">
                                      <p:cBhvr>
                                        <p:cTn id="35" dur="500" fill="hold"/>
                                        <p:tgtEl>
                                          <p:spTgt spid="54"/>
                                        </p:tgtEl>
                                        <p:attrNameLst>
                                          <p:attrName>ppt_x</p:attrName>
                                        </p:attrNameLst>
                                      </p:cBhvr>
                                      <p:tavLst>
                                        <p:tav tm="0">
                                          <p:val>
                                            <p:strVal val="#ppt_x"/>
                                          </p:val>
                                        </p:tav>
                                        <p:tav tm="100000">
                                          <p:val>
                                            <p:strVal val="#ppt_x"/>
                                          </p:val>
                                        </p:tav>
                                      </p:tavLst>
                                    </p:anim>
                                    <p:anim calcmode="lin" valueType="num">
                                      <p:cBhvr>
                                        <p:cTn id="36" dur="500" fill="hold"/>
                                        <p:tgtEl>
                                          <p:spTgt spid="5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anim calcmode="lin" valueType="num">
                                      <p:cBhvr>
                                        <p:cTn id="40" dur="500" fill="hold"/>
                                        <p:tgtEl>
                                          <p:spTgt spid="55"/>
                                        </p:tgtEl>
                                        <p:attrNameLst>
                                          <p:attrName>ppt_x</p:attrName>
                                        </p:attrNameLst>
                                      </p:cBhvr>
                                      <p:tavLst>
                                        <p:tav tm="0">
                                          <p:val>
                                            <p:strVal val="#ppt_x"/>
                                          </p:val>
                                        </p:tav>
                                        <p:tav tm="100000">
                                          <p:val>
                                            <p:strVal val="#ppt_x"/>
                                          </p:val>
                                        </p:tav>
                                      </p:tavLst>
                                    </p:anim>
                                    <p:anim calcmode="lin" valueType="num">
                                      <p:cBhvr>
                                        <p:cTn id="41" dur="500" fill="hold"/>
                                        <p:tgtEl>
                                          <p:spTgt spid="5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anim calcmode="lin" valueType="num">
                                      <p:cBhvr>
                                        <p:cTn id="45" dur="500" fill="hold"/>
                                        <p:tgtEl>
                                          <p:spTgt spid="52"/>
                                        </p:tgtEl>
                                        <p:attrNameLst>
                                          <p:attrName>ppt_x</p:attrName>
                                        </p:attrNameLst>
                                      </p:cBhvr>
                                      <p:tavLst>
                                        <p:tav tm="0">
                                          <p:val>
                                            <p:strVal val="#ppt_x"/>
                                          </p:val>
                                        </p:tav>
                                        <p:tav tm="100000">
                                          <p:val>
                                            <p:strVal val="#ppt_x"/>
                                          </p:val>
                                        </p:tav>
                                      </p:tavLst>
                                    </p:anim>
                                    <p:anim calcmode="lin" valueType="num">
                                      <p:cBhvr>
                                        <p:cTn id="46" dur="500" fill="hold"/>
                                        <p:tgtEl>
                                          <p:spTgt spid="52"/>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anim calcmode="lin" valueType="num">
                                      <p:cBhvr>
                                        <p:cTn id="50" dur="500" fill="hold"/>
                                        <p:tgtEl>
                                          <p:spTgt spid="53"/>
                                        </p:tgtEl>
                                        <p:attrNameLst>
                                          <p:attrName>ppt_x</p:attrName>
                                        </p:attrNameLst>
                                      </p:cBhvr>
                                      <p:tavLst>
                                        <p:tav tm="0">
                                          <p:val>
                                            <p:strVal val="#ppt_x"/>
                                          </p:val>
                                        </p:tav>
                                        <p:tav tm="100000">
                                          <p:val>
                                            <p:strVal val="#ppt_x"/>
                                          </p:val>
                                        </p:tav>
                                      </p:tavLst>
                                    </p:anim>
                                    <p:anim calcmode="lin" valueType="num">
                                      <p:cBhvr>
                                        <p:cTn id="51"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2" grpId="0"/>
      <p:bldP spid="53" grpId="0"/>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smtClean="0">
                <a:ln w="12700">
                  <a:noFill/>
                </a:ln>
                <a:solidFill>
                  <a:srgbClr val="0070C0"/>
                </a:solidFill>
                <a:latin typeface="Impact" panose="020B0806030902050204" pitchFamily="34" charset="0"/>
                <a:ea typeface="微软雅黑" panose="020B0503020204020204" pitchFamily="34" charset="-122"/>
              </a:rPr>
              <a:t>Part</a:t>
            </a:r>
            <a:r>
              <a:rPr lang="en-US" altLang="zh-CN" sz="4800" dirty="0" smtClean="0">
                <a:ln w="12700">
                  <a:noFill/>
                </a:ln>
                <a:solidFill>
                  <a:srgbClr val="0070C0"/>
                </a:solidFill>
                <a:latin typeface="Bahnschrift Condensed" panose="020B0502040204020203" charset="0"/>
                <a:ea typeface="微软雅黑" panose="020B0503020204020204" pitchFamily="34" charset="-122"/>
              </a:rPr>
              <a:t> </a:t>
            </a:r>
            <a:r>
              <a:rPr lang="en-US" altLang="zh-CN" sz="4800" dirty="0" smtClean="0">
                <a:ln w="12700">
                  <a:noFill/>
                </a:ln>
                <a:solidFill>
                  <a:srgbClr val="0070C0"/>
                </a:solidFill>
                <a:latin typeface="Impact" panose="020B0806030902050204" pitchFamily="34" charset="0"/>
                <a:ea typeface="微软雅黑" panose="020B0503020204020204" pitchFamily="34" charset="-122"/>
              </a:rPr>
              <a:t>5</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61086" y="2154787"/>
            <a:ext cx="1021080" cy="553085"/>
          </a:xfrm>
          <a:prstGeom prst="rect">
            <a:avLst/>
          </a:prstGeom>
          <a:noFill/>
        </p:spPr>
        <p:txBody>
          <a:bodyPr wrap="none" rtlCol="0">
            <a:spAutoFit/>
          </a:bodyPr>
          <a:lstStyle/>
          <a:p>
            <a:pPr marL="0" lvl="1"/>
            <a:r>
              <a:rPr lang="zh-CN" altLang="en-US" sz="3000" b="1" spc="300" dirty="0">
                <a:solidFill>
                  <a:srgbClr val="0070C0"/>
                </a:solidFill>
                <a:latin typeface="微软雅黑" panose="020B0503020204020204" pitchFamily="34" charset="-122"/>
                <a:ea typeface="微软雅黑" panose="020B0503020204020204" pitchFamily="34" charset="-122"/>
              </a:rPr>
              <a:t>总结</a:t>
            </a:r>
            <a:endParaRPr lang="zh-CN" altLang="en-US" sz="3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69660"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有关建议</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125" name="TextBox 124"/>
          <p:cNvSpPr txBox="1"/>
          <p:nvPr/>
        </p:nvSpPr>
        <p:spPr>
          <a:xfrm>
            <a:off x="792852" y="932972"/>
            <a:ext cx="7558296"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方正粗黑宋简体" panose="02000000000000000000"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方正粗黑宋简体" panose="02000000000000000000"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方正粗黑宋简体" panose="02000000000000000000" charset="-122"/>
            </a:endParaRPr>
          </a:p>
        </p:txBody>
      </p:sp>
      <p:grpSp>
        <p:nvGrpSpPr>
          <p:cNvPr id="126" name="组合 125"/>
          <p:cNvGrpSpPr/>
          <p:nvPr/>
        </p:nvGrpSpPr>
        <p:grpSpPr>
          <a:xfrm>
            <a:off x="1162957" y="2119906"/>
            <a:ext cx="2011893" cy="2011893"/>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8" name="椭圆 1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2772690" y="2119906"/>
            <a:ext cx="2011893" cy="2011893"/>
            <a:chOff x="304800" y="673100"/>
            <a:chExt cx="4000500" cy="4000500"/>
          </a:xfrm>
          <a:effectLst>
            <a:outerShdw blurRad="444500" dist="254000" dir="8100000" algn="tr" rotWithShape="0">
              <a:prstClr val="black">
                <a:alpha val="5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1" name="椭圆 1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4382423" y="2119906"/>
            <a:ext cx="2011893" cy="2011893"/>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4" name="椭圆 1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35" name="组合 134"/>
          <p:cNvGrpSpPr/>
          <p:nvPr/>
        </p:nvGrpSpPr>
        <p:grpSpPr>
          <a:xfrm>
            <a:off x="5992157" y="2119906"/>
            <a:ext cx="2011893" cy="2011893"/>
            <a:chOff x="304800" y="673100"/>
            <a:chExt cx="4000500" cy="4000500"/>
          </a:xfrm>
          <a:effectLst>
            <a:outerShdw blurRad="444500" dist="254000" dir="8100000" algn="tr" rotWithShape="0">
              <a:prstClr val="black">
                <a:alpha val="50000"/>
              </a:prstClr>
            </a:outerShdw>
          </a:effectLst>
        </p:grpSpPr>
        <p:sp>
          <p:nvSpPr>
            <p:cNvPr id="136" name="同心圆 1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7" name="椭圆 1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38" name="TextBox 137"/>
          <p:cNvSpPr txBox="1"/>
          <p:nvPr/>
        </p:nvSpPr>
        <p:spPr>
          <a:xfrm>
            <a:off x="1554627" y="2402577"/>
            <a:ext cx="1228553" cy="1446550"/>
          </a:xfrm>
          <a:prstGeom prst="rect">
            <a:avLst/>
          </a:prstGeom>
          <a:noFill/>
        </p:spPr>
        <p:txBody>
          <a:bodyPr wrap="square" rtlCol="0">
            <a:spAutoFit/>
          </a:bodyPr>
          <a:lstStyle/>
          <a:p>
            <a:pPr algn="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建议一标题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endParaRPr lang="en-US" altLang="zh-CN" sz="1400" b="1" dirty="0">
              <a:solidFill>
                <a:srgbClr val="C00000"/>
              </a:solidFill>
              <a:latin typeface="微软雅黑" panose="020B0503020204020204" pitchFamily="34" charset="-122"/>
              <a:ea typeface="微软雅黑" panose="020B0503020204020204" pitchFamily="34" charset="-122"/>
            </a:endParaRPr>
          </a:p>
          <a:p>
            <a:pPr algn="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您</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的内容打在这里，或者通过复制您的文本后，在此框中选择粘贴，并选择只保留文字。您的内容打在这里</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9" name="椭圆 138"/>
          <p:cNvSpPr/>
          <p:nvPr/>
        </p:nvSpPr>
        <p:spPr>
          <a:xfrm>
            <a:off x="4575050" y="3772585"/>
            <a:ext cx="500908" cy="500908"/>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0" name="椭圆 139"/>
          <p:cNvSpPr/>
          <p:nvPr/>
        </p:nvSpPr>
        <p:spPr>
          <a:xfrm>
            <a:off x="5717380" y="3996896"/>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552263" y="3997255"/>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2" name="椭圆 141"/>
          <p:cNvSpPr/>
          <p:nvPr/>
        </p:nvSpPr>
        <p:spPr>
          <a:xfrm>
            <a:off x="2255929" y="4115594"/>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6175518" y="4001915"/>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4" name="椭圆 143"/>
          <p:cNvSpPr/>
          <p:nvPr/>
        </p:nvSpPr>
        <p:spPr>
          <a:xfrm>
            <a:off x="3062244" y="3994410"/>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6553278" y="4125817"/>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6" name="椭圆 145"/>
          <p:cNvSpPr/>
          <p:nvPr/>
        </p:nvSpPr>
        <p:spPr>
          <a:xfrm>
            <a:off x="3850333" y="4029021"/>
            <a:ext cx="250454" cy="250454"/>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6726981" y="399561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8" name="椭圆 147"/>
          <p:cNvSpPr/>
          <p:nvPr/>
        </p:nvSpPr>
        <p:spPr>
          <a:xfrm>
            <a:off x="4151556" y="4003669"/>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7359742" y="4052805"/>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0" name="椭圆 149"/>
          <p:cNvSpPr/>
          <p:nvPr/>
        </p:nvSpPr>
        <p:spPr>
          <a:xfrm>
            <a:off x="5900741" y="3813111"/>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2070359" y="4126101"/>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2" name="椭圆 151"/>
          <p:cNvSpPr/>
          <p:nvPr/>
        </p:nvSpPr>
        <p:spPr>
          <a:xfrm>
            <a:off x="4506355" y="3849208"/>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3206031" y="3941055"/>
            <a:ext cx="322151" cy="32215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4" name="椭圆 153"/>
          <p:cNvSpPr/>
          <p:nvPr/>
        </p:nvSpPr>
        <p:spPr>
          <a:xfrm>
            <a:off x="5075958" y="3993792"/>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1206867" y="3997125"/>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6" name="椭圆 155"/>
          <p:cNvSpPr/>
          <p:nvPr/>
        </p:nvSpPr>
        <p:spPr>
          <a:xfrm>
            <a:off x="921657" y="4128357"/>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2772349" y="381385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8" name="椭圆 157"/>
          <p:cNvSpPr/>
          <p:nvPr/>
        </p:nvSpPr>
        <p:spPr>
          <a:xfrm>
            <a:off x="1690644" y="4050188"/>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9" name="椭圆 158"/>
          <p:cNvSpPr/>
          <p:nvPr/>
        </p:nvSpPr>
        <p:spPr>
          <a:xfrm>
            <a:off x="6193490" y="3856403"/>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7730460" y="3987831"/>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1" name="TextBox 160"/>
          <p:cNvSpPr txBox="1"/>
          <p:nvPr/>
        </p:nvSpPr>
        <p:spPr>
          <a:xfrm>
            <a:off x="3164360" y="2409853"/>
            <a:ext cx="1228553" cy="1446550"/>
          </a:xfrm>
          <a:prstGeom prst="rect">
            <a:avLst/>
          </a:prstGeom>
          <a:noFill/>
        </p:spPr>
        <p:txBody>
          <a:bodyPr wrap="square" rtlCol="0">
            <a:spAutoFit/>
          </a:bodyPr>
          <a:lstStyle/>
          <a:p>
            <a:pPr algn="ct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建议一标题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您</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的内容打在这里，或者通过复制您的文本后，在此框中选择粘贴，并选择只保留文字。您的内容打在这里</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2" name="TextBox 161"/>
          <p:cNvSpPr txBox="1"/>
          <p:nvPr/>
        </p:nvSpPr>
        <p:spPr>
          <a:xfrm>
            <a:off x="4774093" y="2345427"/>
            <a:ext cx="1228553" cy="1446550"/>
          </a:xfrm>
          <a:prstGeom prst="rect">
            <a:avLst/>
          </a:prstGeom>
          <a:noFill/>
        </p:spPr>
        <p:txBody>
          <a:bodyPr wrap="square" rtlCol="0">
            <a:spAutoFit/>
          </a:bodyPr>
          <a:lstStyle/>
          <a:p>
            <a:pPr algn="ct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建议一标题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您</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的内容打在这里，或者通过复制您的文本后，在此框中选择粘贴，并选择只保留文字。您的内容打在这里</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3" name="TextBox 162"/>
          <p:cNvSpPr txBox="1"/>
          <p:nvPr/>
        </p:nvSpPr>
        <p:spPr>
          <a:xfrm>
            <a:off x="6383827" y="2409853"/>
            <a:ext cx="1228553" cy="1600438"/>
          </a:xfrm>
          <a:prstGeom prst="rect">
            <a:avLst/>
          </a:prstGeom>
          <a:noFill/>
        </p:spPr>
        <p:txBody>
          <a:bodyPr wrap="square" rtlCol="0">
            <a:spAutoFit/>
          </a:bodyPr>
          <a:lstStyle/>
          <a:p>
            <a:pPr algn="ct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建议一标题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您</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的内容打在这里，或者通过复制您的文本后，在此框中选择粘贴，并选择只保留文字。您的内容打在这里</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8" presetClass="entr" presetSubtype="3" fill="hold" grpId="0"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strips(upRight)">
                                          <p:cBhvr>
                                            <p:cTn id="13" dur="500"/>
                                            <p:tgtEl>
                                              <p:spTgt spid="125"/>
                                            </p:tgtEl>
                                          </p:cBhvr>
                                        </p:animEffect>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126"/>
                                            </p:tgtEl>
                                            <p:attrNameLst>
                                              <p:attrName>style.visibility</p:attrName>
                                            </p:attrNameLst>
                                          </p:cBhvr>
                                          <p:to>
                                            <p:strVal val="visible"/>
                                          </p:to>
                                        </p:set>
                                        <p:anim calcmode="lin" valueType="num" p14:bounceEnd="40000">
                                          <p:cBhvr additive="base">
                                            <p:cTn id="17" dur="500" fill="hold"/>
                                            <p:tgtEl>
                                              <p:spTgt spid="126"/>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2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40000">
                                      <p:stCondLst>
                                        <p:cond delay="300"/>
                                      </p:stCondLst>
                                      <p:childTnLst>
                                        <p:set>
                                          <p:cBhvr>
                                            <p:cTn id="20" dur="1" fill="hold">
                                              <p:stCondLst>
                                                <p:cond delay="0"/>
                                              </p:stCondLst>
                                            </p:cTn>
                                            <p:tgtEl>
                                              <p:spTgt spid="129"/>
                                            </p:tgtEl>
                                            <p:attrNameLst>
                                              <p:attrName>style.visibility</p:attrName>
                                            </p:attrNameLst>
                                          </p:cBhvr>
                                          <p:to>
                                            <p:strVal val="visible"/>
                                          </p:to>
                                        </p:set>
                                        <p:anim calcmode="lin" valueType="num" p14:bounceEnd="40000">
                                          <p:cBhvr additive="base">
                                            <p:cTn id="21" dur="500" fill="hold"/>
                                            <p:tgtEl>
                                              <p:spTgt spid="1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129"/>
                                            </p:tgtEl>
                                            <p:attrNameLst>
                                              <p:attrName>ppt_y</p:attrName>
                                            </p:attrNameLst>
                                          </p:cBhvr>
                                          <p:tavLst>
                                            <p:tav tm="0">
                                              <p:val>
                                                <p:strVal val="#ppt_y"/>
                                              </p:val>
                                            </p:tav>
                                            <p:tav tm="100000">
                                              <p:val>
                                                <p:strVal val="#ppt_y"/>
                                              </p:val>
                                            </p:tav>
                                          </p:tavLst>
                                        </p:anim>
                                      </p:childTnLst>
                                    </p:cTn>
                                  </p:par>
                                  <p:par>
                                    <p:cTn id="23" presetID="12" presetClass="entr" presetSubtype="8" fill="hold" grpId="0" nodeType="withEffect">
                                      <p:stCondLst>
                                        <p:cond delay="300"/>
                                      </p:stCondLst>
                                      <p:childTnLst>
                                        <p:set>
                                          <p:cBhvr>
                                            <p:cTn id="24" dur="1" fill="hold">
                                              <p:stCondLst>
                                                <p:cond delay="0"/>
                                              </p:stCondLst>
                                            </p:cTn>
                                            <p:tgtEl>
                                              <p:spTgt spid="138"/>
                                            </p:tgtEl>
                                            <p:attrNameLst>
                                              <p:attrName>style.visibility</p:attrName>
                                            </p:attrNameLst>
                                          </p:cBhvr>
                                          <p:to>
                                            <p:strVal val="visible"/>
                                          </p:to>
                                        </p:set>
                                        <p:anim calcmode="lin" valueType="num">
                                          <p:cBhvr additive="base">
                                            <p:cTn id="25" dur="500"/>
                                            <p:tgtEl>
                                              <p:spTgt spid="138"/>
                                            </p:tgtEl>
                                            <p:attrNameLst>
                                              <p:attrName>ppt_x</p:attrName>
                                            </p:attrNameLst>
                                          </p:cBhvr>
                                          <p:tavLst>
                                            <p:tav tm="0">
                                              <p:val>
                                                <p:strVal val="#ppt_x-#ppt_w*1.125000"/>
                                              </p:val>
                                            </p:tav>
                                            <p:tav tm="100000">
                                              <p:val>
                                                <p:strVal val="#ppt_x"/>
                                              </p:val>
                                            </p:tav>
                                          </p:tavLst>
                                        </p:anim>
                                        <p:animEffect transition="in" filter="wipe(right)">
                                          <p:cBhvr>
                                            <p:cTn id="26" dur="500"/>
                                            <p:tgtEl>
                                              <p:spTgt spid="138"/>
                                            </p:tgtEl>
                                          </p:cBhvr>
                                        </p:animEffect>
                                      </p:childTnLst>
                                    </p:cTn>
                                  </p:par>
                                  <p:par>
                                    <p:cTn id="27" presetID="2" presetClass="entr" presetSubtype="2" fill="hold" nodeType="withEffect" p14:presetBounceEnd="40000">
                                      <p:stCondLst>
                                        <p:cond delay="600"/>
                                      </p:stCondLst>
                                      <p:childTnLst>
                                        <p:set>
                                          <p:cBhvr>
                                            <p:cTn id="28" dur="1" fill="hold">
                                              <p:stCondLst>
                                                <p:cond delay="0"/>
                                              </p:stCondLst>
                                            </p:cTn>
                                            <p:tgtEl>
                                              <p:spTgt spid="132"/>
                                            </p:tgtEl>
                                            <p:attrNameLst>
                                              <p:attrName>style.visibility</p:attrName>
                                            </p:attrNameLst>
                                          </p:cBhvr>
                                          <p:to>
                                            <p:strVal val="visible"/>
                                          </p:to>
                                        </p:set>
                                        <p:anim calcmode="lin" valueType="num" p14:bounceEnd="40000">
                                          <p:cBhvr additive="base">
                                            <p:cTn id="29" dur="500" fill="hold"/>
                                            <p:tgtEl>
                                              <p:spTgt spid="132"/>
                                            </p:tgtEl>
                                            <p:attrNameLst>
                                              <p:attrName>ppt_x</p:attrName>
                                            </p:attrNameLst>
                                          </p:cBhvr>
                                          <p:tavLst>
                                            <p:tav tm="0">
                                              <p:val>
                                                <p:strVal val="1+#ppt_w/2"/>
                                              </p:val>
                                            </p:tav>
                                            <p:tav tm="100000">
                                              <p:val>
                                                <p:strVal val="#ppt_x"/>
                                              </p:val>
                                            </p:tav>
                                          </p:tavLst>
                                        </p:anim>
                                        <p:anim calcmode="lin" valueType="num" p14:bounceEnd="40000">
                                          <p:cBhvr additive="base">
                                            <p:cTn id="30" dur="500" fill="hold"/>
                                            <p:tgtEl>
                                              <p:spTgt spid="13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14:presetBounceEnd="40000">
                                      <p:stCondLst>
                                        <p:cond delay="900"/>
                                      </p:stCondLst>
                                      <p:childTnLst>
                                        <p:set>
                                          <p:cBhvr>
                                            <p:cTn id="32" dur="1" fill="hold">
                                              <p:stCondLst>
                                                <p:cond delay="0"/>
                                              </p:stCondLst>
                                            </p:cTn>
                                            <p:tgtEl>
                                              <p:spTgt spid="135"/>
                                            </p:tgtEl>
                                            <p:attrNameLst>
                                              <p:attrName>style.visibility</p:attrName>
                                            </p:attrNameLst>
                                          </p:cBhvr>
                                          <p:to>
                                            <p:strVal val="visible"/>
                                          </p:to>
                                        </p:set>
                                        <p:anim calcmode="lin" valueType="num" p14:bounceEnd="40000">
                                          <p:cBhvr additive="base">
                                            <p:cTn id="33" dur="500" fill="hold"/>
                                            <p:tgtEl>
                                              <p:spTgt spid="135"/>
                                            </p:tgtEl>
                                            <p:attrNameLst>
                                              <p:attrName>ppt_x</p:attrName>
                                            </p:attrNameLst>
                                          </p:cBhvr>
                                          <p:tavLst>
                                            <p:tav tm="0">
                                              <p:val>
                                                <p:strVal val="1+#ppt_w/2"/>
                                              </p:val>
                                            </p:tav>
                                            <p:tav tm="100000">
                                              <p:val>
                                                <p:strVal val="#ppt_x"/>
                                              </p:val>
                                            </p:tav>
                                          </p:tavLst>
                                        </p:anim>
                                        <p:anim calcmode="lin" valueType="num" p14:bounceEnd="40000">
                                          <p:cBhvr additive="base">
                                            <p:cTn id="34" dur="500" fill="hold"/>
                                            <p:tgtEl>
                                              <p:spTgt spid="135"/>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300"/>
                                      </p:stCondLst>
                                      <p:childTnLst>
                                        <p:set>
                                          <p:cBhvr>
                                            <p:cTn id="36" dur="1" fill="hold">
                                              <p:stCondLst>
                                                <p:cond delay="0"/>
                                              </p:stCondLst>
                                            </p:cTn>
                                            <p:tgtEl>
                                              <p:spTgt spid="161"/>
                                            </p:tgtEl>
                                            <p:attrNameLst>
                                              <p:attrName>style.visibility</p:attrName>
                                            </p:attrNameLst>
                                          </p:cBhvr>
                                          <p:to>
                                            <p:strVal val="visible"/>
                                          </p:to>
                                        </p:set>
                                        <p:anim calcmode="lin" valueType="num">
                                          <p:cBhvr additive="base">
                                            <p:cTn id="37" dur="500"/>
                                            <p:tgtEl>
                                              <p:spTgt spid="161"/>
                                            </p:tgtEl>
                                            <p:attrNameLst>
                                              <p:attrName>ppt_x</p:attrName>
                                            </p:attrNameLst>
                                          </p:cBhvr>
                                          <p:tavLst>
                                            <p:tav tm="0">
                                              <p:val>
                                                <p:strVal val="#ppt_x-#ppt_w*1.125000"/>
                                              </p:val>
                                            </p:tav>
                                            <p:tav tm="100000">
                                              <p:val>
                                                <p:strVal val="#ppt_x"/>
                                              </p:val>
                                            </p:tav>
                                          </p:tavLst>
                                        </p:anim>
                                        <p:animEffect transition="in" filter="wipe(right)">
                                          <p:cBhvr>
                                            <p:cTn id="38" dur="500"/>
                                            <p:tgtEl>
                                              <p:spTgt spid="161"/>
                                            </p:tgtEl>
                                          </p:cBhvr>
                                        </p:animEffect>
                                      </p:childTnLst>
                                    </p:cTn>
                                  </p:par>
                                  <p:par>
                                    <p:cTn id="39" presetID="12" presetClass="entr" presetSubtype="8" fill="hold" grpId="0" nodeType="withEffect">
                                      <p:stCondLst>
                                        <p:cond delay="300"/>
                                      </p:stCondLst>
                                      <p:childTnLst>
                                        <p:set>
                                          <p:cBhvr>
                                            <p:cTn id="40" dur="1" fill="hold">
                                              <p:stCondLst>
                                                <p:cond delay="0"/>
                                              </p:stCondLst>
                                            </p:cTn>
                                            <p:tgtEl>
                                              <p:spTgt spid="162"/>
                                            </p:tgtEl>
                                            <p:attrNameLst>
                                              <p:attrName>style.visibility</p:attrName>
                                            </p:attrNameLst>
                                          </p:cBhvr>
                                          <p:to>
                                            <p:strVal val="visible"/>
                                          </p:to>
                                        </p:set>
                                        <p:anim calcmode="lin" valueType="num">
                                          <p:cBhvr additive="base">
                                            <p:cTn id="41" dur="500"/>
                                            <p:tgtEl>
                                              <p:spTgt spid="162"/>
                                            </p:tgtEl>
                                            <p:attrNameLst>
                                              <p:attrName>ppt_x</p:attrName>
                                            </p:attrNameLst>
                                          </p:cBhvr>
                                          <p:tavLst>
                                            <p:tav tm="0">
                                              <p:val>
                                                <p:strVal val="#ppt_x-#ppt_w*1.125000"/>
                                              </p:val>
                                            </p:tav>
                                            <p:tav tm="100000">
                                              <p:val>
                                                <p:strVal val="#ppt_x"/>
                                              </p:val>
                                            </p:tav>
                                          </p:tavLst>
                                        </p:anim>
                                        <p:animEffect transition="in" filter="wipe(right)">
                                          <p:cBhvr>
                                            <p:cTn id="42" dur="500"/>
                                            <p:tgtEl>
                                              <p:spTgt spid="162"/>
                                            </p:tgtEl>
                                          </p:cBhvr>
                                        </p:animEffect>
                                      </p:childTnLst>
                                    </p:cTn>
                                  </p:par>
                                  <p:par>
                                    <p:cTn id="43" presetID="12" presetClass="entr" presetSubtype="8" fill="hold" grpId="0" nodeType="withEffect">
                                      <p:stCondLst>
                                        <p:cond delay="300"/>
                                      </p:stCondLst>
                                      <p:childTnLst>
                                        <p:set>
                                          <p:cBhvr>
                                            <p:cTn id="44" dur="1" fill="hold">
                                              <p:stCondLst>
                                                <p:cond delay="0"/>
                                              </p:stCondLst>
                                            </p:cTn>
                                            <p:tgtEl>
                                              <p:spTgt spid="163"/>
                                            </p:tgtEl>
                                            <p:attrNameLst>
                                              <p:attrName>style.visibility</p:attrName>
                                            </p:attrNameLst>
                                          </p:cBhvr>
                                          <p:to>
                                            <p:strVal val="visible"/>
                                          </p:to>
                                        </p:set>
                                        <p:anim calcmode="lin" valueType="num">
                                          <p:cBhvr additive="base">
                                            <p:cTn id="45" dur="500"/>
                                            <p:tgtEl>
                                              <p:spTgt spid="163"/>
                                            </p:tgtEl>
                                            <p:attrNameLst>
                                              <p:attrName>ppt_x</p:attrName>
                                            </p:attrNameLst>
                                          </p:cBhvr>
                                          <p:tavLst>
                                            <p:tav tm="0">
                                              <p:val>
                                                <p:strVal val="#ppt_x-#ppt_w*1.125000"/>
                                              </p:val>
                                            </p:tav>
                                            <p:tav tm="100000">
                                              <p:val>
                                                <p:strVal val="#ppt_x"/>
                                              </p:val>
                                            </p:tav>
                                          </p:tavLst>
                                        </p:anim>
                                        <p:animEffect transition="in" filter="wipe(right)">
                                          <p:cBhvr>
                                            <p:cTn id="46" dur="500"/>
                                            <p:tgtEl>
                                              <p:spTgt spid="163"/>
                                            </p:tgtEl>
                                          </p:cBhvr>
                                        </p:animEffect>
                                      </p:childTnLst>
                                    </p:cTn>
                                  </p:par>
                                </p:childTnLst>
                              </p:cTn>
                            </p:par>
                            <p:par>
                              <p:cTn id="47" fill="hold">
                                <p:stCondLst>
                                  <p:cond delay="1500"/>
                                </p:stCondLst>
                                <p:childTnLst>
                                  <p:par>
                                    <p:cTn id="48" presetID="53" presetClass="entr" presetSubtype="16" fill="hold" grpId="0" nodeType="after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p:cTn id="50" dur="500" fill="hold"/>
                                            <p:tgtEl>
                                              <p:spTgt spid="139"/>
                                            </p:tgtEl>
                                            <p:attrNameLst>
                                              <p:attrName>ppt_w</p:attrName>
                                            </p:attrNameLst>
                                          </p:cBhvr>
                                          <p:tavLst>
                                            <p:tav tm="0">
                                              <p:val>
                                                <p:fltVal val="0"/>
                                              </p:val>
                                            </p:tav>
                                            <p:tav tm="100000">
                                              <p:val>
                                                <p:strVal val="#ppt_w"/>
                                              </p:val>
                                            </p:tav>
                                          </p:tavLst>
                                        </p:anim>
                                        <p:anim calcmode="lin" valueType="num">
                                          <p:cBhvr>
                                            <p:cTn id="51" dur="500" fill="hold"/>
                                            <p:tgtEl>
                                              <p:spTgt spid="139"/>
                                            </p:tgtEl>
                                            <p:attrNameLst>
                                              <p:attrName>ppt_h</p:attrName>
                                            </p:attrNameLst>
                                          </p:cBhvr>
                                          <p:tavLst>
                                            <p:tav tm="0">
                                              <p:val>
                                                <p:fltVal val="0"/>
                                              </p:val>
                                            </p:tav>
                                            <p:tav tm="100000">
                                              <p:val>
                                                <p:strVal val="#ppt_h"/>
                                              </p:val>
                                            </p:tav>
                                          </p:tavLst>
                                        </p:anim>
                                        <p:animEffect transition="in" filter="fade">
                                          <p:cBhvr>
                                            <p:cTn id="52" dur="500"/>
                                            <p:tgtEl>
                                              <p:spTgt spid="139"/>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140"/>
                                            </p:tgtEl>
                                            <p:attrNameLst>
                                              <p:attrName>style.visibility</p:attrName>
                                            </p:attrNameLst>
                                          </p:cBhvr>
                                          <p:to>
                                            <p:strVal val="visible"/>
                                          </p:to>
                                        </p:set>
                                        <p:anim calcmode="lin" valueType="num">
                                          <p:cBhvr>
                                            <p:cTn id="55" dur="500" fill="hold"/>
                                            <p:tgtEl>
                                              <p:spTgt spid="140"/>
                                            </p:tgtEl>
                                            <p:attrNameLst>
                                              <p:attrName>ppt_w</p:attrName>
                                            </p:attrNameLst>
                                          </p:cBhvr>
                                          <p:tavLst>
                                            <p:tav tm="0">
                                              <p:val>
                                                <p:fltVal val="0"/>
                                              </p:val>
                                            </p:tav>
                                            <p:tav tm="100000">
                                              <p:val>
                                                <p:strVal val="#ppt_w"/>
                                              </p:val>
                                            </p:tav>
                                          </p:tavLst>
                                        </p:anim>
                                        <p:anim calcmode="lin" valueType="num">
                                          <p:cBhvr>
                                            <p:cTn id="56" dur="500" fill="hold"/>
                                            <p:tgtEl>
                                              <p:spTgt spid="140"/>
                                            </p:tgtEl>
                                            <p:attrNameLst>
                                              <p:attrName>ppt_h</p:attrName>
                                            </p:attrNameLst>
                                          </p:cBhvr>
                                          <p:tavLst>
                                            <p:tav tm="0">
                                              <p:val>
                                                <p:fltVal val="0"/>
                                              </p:val>
                                            </p:tav>
                                            <p:tav tm="100000">
                                              <p:val>
                                                <p:strVal val="#ppt_h"/>
                                              </p:val>
                                            </p:tav>
                                          </p:tavLst>
                                        </p:anim>
                                        <p:animEffect transition="in" filter="fade">
                                          <p:cBhvr>
                                            <p:cTn id="57" dur="500"/>
                                            <p:tgtEl>
                                              <p:spTgt spid="14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141"/>
                                            </p:tgtEl>
                                            <p:attrNameLst>
                                              <p:attrName>style.visibility</p:attrName>
                                            </p:attrNameLst>
                                          </p:cBhvr>
                                          <p:to>
                                            <p:strVal val="visible"/>
                                          </p:to>
                                        </p:set>
                                        <p:anim calcmode="lin" valueType="num">
                                          <p:cBhvr>
                                            <p:cTn id="60" dur="500" fill="hold"/>
                                            <p:tgtEl>
                                              <p:spTgt spid="141"/>
                                            </p:tgtEl>
                                            <p:attrNameLst>
                                              <p:attrName>ppt_w</p:attrName>
                                            </p:attrNameLst>
                                          </p:cBhvr>
                                          <p:tavLst>
                                            <p:tav tm="0">
                                              <p:val>
                                                <p:fltVal val="0"/>
                                              </p:val>
                                            </p:tav>
                                            <p:tav tm="100000">
                                              <p:val>
                                                <p:strVal val="#ppt_w"/>
                                              </p:val>
                                            </p:tav>
                                          </p:tavLst>
                                        </p:anim>
                                        <p:anim calcmode="lin" valueType="num">
                                          <p:cBhvr>
                                            <p:cTn id="61" dur="500" fill="hold"/>
                                            <p:tgtEl>
                                              <p:spTgt spid="141"/>
                                            </p:tgtEl>
                                            <p:attrNameLst>
                                              <p:attrName>ppt_h</p:attrName>
                                            </p:attrNameLst>
                                          </p:cBhvr>
                                          <p:tavLst>
                                            <p:tav tm="0">
                                              <p:val>
                                                <p:fltVal val="0"/>
                                              </p:val>
                                            </p:tav>
                                            <p:tav tm="100000">
                                              <p:val>
                                                <p:strVal val="#ppt_h"/>
                                              </p:val>
                                            </p:tav>
                                          </p:tavLst>
                                        </p:anim>
                                        <p:animEffect transition="in" filter="fade">
                                          <p:cBhvr>
                                            <p:cTn id="62" dur="500"/>
                                            <p:tgtEl>
                                              <p:spTgt spid="14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42"/>
                                            </p:tgtEl>
                                            <p:attrNameLst>
                                              <p:attrName>style.visibility</p:attrName>
                                            </p:attrNameLst>
                                          </p:cBhvr>
                                          <p:to>
                                            <p:strVal val="visible"/>
                                          </p:to>
                                        </p:set>
                                        <p:anim calcmode="lin" valueType="num">
                                          <p:cBhvr>
                                            <p:cTn id="65" dur="500" fill="hold"/>
                                            <p:tgtEl>
                                              <p:spTgt spid="142"/>
                                            </p:tgtEl>
                                            <p:attrNameLst>
                                              <p:attrName>ppt_w</p:attrName>
                                            </p:attrNameLst>
                                          </p:cBhvr>
                                          <p:tavLst>
                                            <p:tav tm="0">
                                              <p:val>
                                                <p:fltVal val="0"/>
                                              </p:val>
                                            </p:tav>
                                            <p:tav tm="100000">
                                              <p:val>
                                                <p:strVal val="#ppt_w"/>
                                              </p:val>
                                            </p:tav>
                                          </p:tavLst>
                                        </p:anim>
                                        <p:anim calcmode="lin" valueType="num">
                                          <p:cBhvr>
                                            <p:cTn id="66" dur="500" fill="hold"/>
                                            <p:tgtEl>
                                              <p:spTgt spid="142"/>
                                            </p:tgtEl>
                                            <p:attrNameLst>
                                              <p:attrName>ppt_h</p:attrName>
                                            </p:attrNameLst>
                                          </p:cBhvr>
                                          <p:tavLst>
                                            <p:tav tm="0">
                                              <p:val>
                                                <p:fltVal val="0"/>
                                              </p:val>
                                            </p:tav>
                                            <p:tav tm="100000">
                                              <p:val>
                                                <p:strVal val="#ppt_h"/>
                                              </p:val>
                                            </p:tav>
                                          </p:tavLst>
                                        </p:anim>
                                        <p:animEffect transition="in" filter="fade">
                                          <p:cBhvr>
                                            <p:cTn id="67" dur="500"/>
                                            <p:tgtEl>
                                              <p:spTgt spid="142"/>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143"/>
                                            </p:tgtEl>
                                            <p:attrNameLst>
                                              <p:attrName>style.visibility</p:attrName>
                                            </p:attrNameLst>
                                          </p:cBhvr>
                                          <p:to>
                                            <p:strVal val="visible"/>
                                          </p:to>
                                        </p:set>
                                        <p:anim calcmode="lin" valueType="num">
                                          <p:cBhvr>
                                            <p:cTn id="70" dur="500" fill="hold"/>
                                            <p:tgtEl>
                                              <p:spTgt spid="143"/>
                                            </p:tgtEl>
                                            <p:attrNameLst>
                                              <p:attrName>ppt_w</p:attrName>
                                            </p:attrNameLst>
                                          </p:cBhvr>
                                          <p:tavLst>
                                            <p:tav tm="0">
                                              <p:val>
                                                <p:fltVal val="0"/>
                                              </p:val>
                                            </p:tav>
                                            <p:tav tm="100000">
                                              <p:val>
                                                <p:strVal val="#ppt_w"/>
                                              </p:val>
                                            </p:tav>
                                          </p:tavLst>
                                        </p:anim>
                                        <p:anim calcmode="lin" valueType="num">
                                          <p:cBhvr>
                                            <p:cTn id="71" dur="500" fill="hold"/>
                                            <p:tgtEl>
                                              <p:spTgt spid="143"/>
                                            </p:tgtEl>
                                            <p:attrNameLst>
                                              <p:attrName>ppt_h</p:attrName>
                                            </p:attrNameLst>
                                          </p:cBhvr>
                                          <p:tavLst>
                                            <p:tav tm="0">
                                              <p:val>
                                                <p:fltVal val="0"/>
                                              </p:val>
                                            </p:tav>
                                            <p:tav tm="100000">
                                              <p:val>
                                                <p:strVal val="#ppt_h"/>
                                              </p:val>
                                            </p:tav>
                                          </p:tavLst>
                                        </p:anim>
                                        <p:animEffect transition="in" filter="fade">
                                          <p:cBhvr>
                                            <p:cTn id="72" dur="500"/>
                                            <p:tgtEl>
                                              <p:spTgt spid="143"/>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144"/>
                                            </p:tgtEl>
                                            <p:attrNameLst>
                                              <p:attrName>style.visibility</p:attrName>
                                            </p:attrNameLst>
                                          </p:cBhvr>
                                          <p:to>
                                            <p:strVal val="visible"/>
                                          </p:to>
                                        </p:set>
                                        <p:anim calcmode="lin" valueType="num">
                                          <p:cBhvr>
                                            <p:cTn id="75" dur="500" fill="hold"/>
                                            <p:tgtEl>
                                              <p:spTgt spid="144"/>
                                            </p:tgtEl>
                                            <p:attrNameLst>
                                              <p:attrName>ppt_w</p:attrName>
                                            </p:attrNameLst>
                                          </p:cBhvr>
                                          <p:tavLst>
                                            <p:tav tm="0">
                                              <p:val>
                                                <p:fltVal val="0"/>
                                              </p:val>
                                            </p:tav>
                                            <p:tav tm="100000">
                                              <p:val>
                                                <p:strVal val="#ppt_w"/>
                                              </p:val>
                                            </p:tav>
                                          </p:tavLst>
                                        </p:anim>
                                        <p:anim calcmode="lin" valueType="num">
                                          <p:cBhvr>
                                            <p:cTn id="76" dur="500" fill="hold"/>
                                            <p:tgtEl>
                                              <p:spTgt spid="144"/>
                                            </p:tgtEl>
                                            <p:attrNameLst>
                                              <p:attrName>ppt_h</p:attrName>
                                            </p:attrNameLst>
                                          </p:cBhvr>
                                          <p:tavLst>
                                            <p:tav tm="0">
                                              <p:val>
                                                <p:fltVal val="0"/>
                                              </p:val>
                                            </p:tav>
                                            <p:tav tm="100000">
                                              <p:val>
                                                <p:strVal val="#ppt_h"/>
                                              </p:val>
                                            </p:tav>
                                          </p:tavLst>
                                        </p:anim>
                                        <p:animEffect transition="in" filter="fade">
                                          <p:cBhvr>
                                            <p:cTn id="77" dur="500"/>
                                            <p:tgtEl>
                                              <p:spTgt spid="144"/>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145"/>
                                            </p:tgtEl>
                                            <p:attrNameLst>
                                              <p:attrName>style.visibility</p:attrName>
                                            </p:attrNameLst>
                                          </p:cBhvr>
                                          <p:to>
                                            <p:strVal val="visible"/>
                                          </p:to>
                                        </p:set>
                                        <p:anim calcmode="lin" valueType="num">
                                          <p:cBhvr>
                                            <p:cTn id="80" dur="500" fill="hold"/>
                                            <p:tgtEl>
                                              <p:spTgt spid="145"/>
                                            </p:tgtEl>
                                            <p:attrNameLst>
                                              <p:attrName>ppt_w</p:attrName>
                                            </p:attrNameLst>
                                          </p:cBhvr>
                                          <p:tavLst>
                                            <p:tav tm="0">
                                              <p:val>
                                                <p:fltVal val="0"/>
                                              </p:val>
                                            </p:tav>
                                            <p:tav tm="100000">
                                              <p:val>
                                                <p:strVal val="#ppt_w"/>
                                              </p:val>
                                            </p:tav>
                                          </p:tavLst>
                                        </p:anim>
                                        <p:anim calcmode="lin" valueType="num">
                                          <p:cBhvr>
                                            <p:cTn id="81" dur="500" fill="hold"/>
                                            <p:tgtEl>
                                              <p:spTgt spid="145"/>
                                            </p:tgtEl>
                                            <p:attrNameLst>
                                              <p:attrName>ppt_h</p:attrName>
                                            </p:attrNameLst>
                                          </p:cBhvr>
                                          <p:tavLst>
                                            <p:tav tm="0">
                                              <p:val>
                                                <p:fltVal val="0"/>
                                              </p:val>
                                            </p:tav>
                                            <p:tav tm="100000">
                                              <p:val>
                                                <p:strVal val="#ppt_h"/>
                                              </p:val>
                                            </p:tav>
                                          </p:tavLst>
                                        </p:anim>
                                        <p:animEffect transition="in" filter="fade">
                                          <p:cBhvr>
                                            <p:cTn id="82" dur="500"/>
                                            <p:tgtEl>
                                              <p:spTgt spid="145"/>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146"/>
                                            </p:tgtEl>
                                            <p:attrNameLst>
                                              <p:attrName>style.visibility</p:attrName>
                                            </p:attrNameLst>
                                          </p:cBhvr>
                                          <p:to>
                                            <p:strVal val="visible"/>
                                          </p:to>
                                        </p:set>
                                        <p:anim calcmode="lin" valueType="num">
                                          <p:cBhvr>
                                            <p:cTn id="85" dur="500" fill="hold"/>
                                            <p:tgtEl>
                                              <p:spTgt spid="146"/>
                                            </p:tgtEl>
                                            <p:attrNameLst>
                                              <p:attrName>ppt_w</p:attrName>
                                            </p:attrNameLst>
                                          </p:cBhvr>
                                          <p:tavLst>
                                            <p:tav tm="0">
                                              <p:val>
                                                <p:fltVal val="0"/>
                                              </p:val>
                                            </p:tav>
                                            <p:tav tm="100000">
                                              <p:val>
                                                <p:strVal val="#ppt_w"/>
                                              </p:val>
                                            </p:tav>
                                          </p:tavLst>
                                        </p:anim>
                                        <p:anim calcmode="lin" valueType="num">
                                          <p:cBhvr>
                                            <p:cTn id="86" dur="500" fill="hold"/>
                                            <p:tgtEl>
                                              <p:spTgt spid="146"/>
                                            </p:tgtEl>
                                            <p:attrNameLst>
                                              <p:attrName>ppt_h</p:attrName>
                                            </p:attrNameLst>
                                          </p:cBhvr>
                                          <p:tavLst>
                                            <p:tav tm="0">
                                              <p:val>
                                                <p:fltVal val="0"/>
                                              </p:val>
                                            </p:tav>
                                            <p:tav tm="100000">
                                              <p:val>
                                                <p:strVal val="#ppt_h"/>
                                              </p:val>
                                            </p:tav>
                                          </p:tavLst>
                                        </p:anim>
                                        <p:animEffect transition="in" filter="fade">
                                          <p:cBhvr>
                                            <p:cTn id="87" dur="500"/>
                                            <p:tgtEl>
                                              <p:spTgt spid="146"/>
                                            </p:tgtEl>
                                          </p:cBhvr>
                                        </p:animEffect>
                                      </p:childTnLst>
                                    </p:cTn>
                                  </p:par>
                                  <p:par>
                                    <p:cTn id="88" presetID="53" presetClass="entr" presetSubtype="16" fill="hold" grpId="0" nodeType="withEffect">
                                      <p:stCondLst>
                                        <p:cond delay="400"/>
                                      </p:stCondLst>
                                      <p:childTnLst>
                                        <p:set>
                                          <p:cBhvr>
                                            <p:cTn id="89" dur="1" fill="hold">
                                              <p:stCondLst>
                                                <p:cond delay="0"/>
                                              </p:stCondLst>
                                            </p:cTn>
                                            <p:tgtEl>
                                              <p:spTgt spid="147"/>
                                            </p:tgtEl>
                                            <p:attrNameLst>
                                              <p:attrName>style.visibility</p:attrName>
                                            </p:attrNameLst>
                                          </p:cBhvr>
                                          <p:to>
                                            <p:strVal val="visible"/>
                                          </p:to>
                                        </p:set>
                                        <p:anim calcmode="lin" valueType="num">
                                          <p:cBhvr>
                                            <p:cTn id="90" dur="500" fill="hold"/>
                                            <p:tgtEl>
                                              <p:spTgt spid="147"/>
                                            </p:tgtEl>
                                            <p:attrNameLst>
                                              <p:attrName>ppt_w</p:attrName>
                                            </p:attrNameLst>
                                          </p:cBhvr>
                                          <p:tavLst>
                                            <p:tav tm="0">
                                              <p:val>
                                                <p:fltVal val="0"/>
                                              </p:val>
                                            </p:tav>
                                            <p:tav tm="100000">
                                              <p:val>
                                                <p:strVal val="#ppt_w"/>
                                              </p:val>
                                            </p:tav>
                                          </p:tavLst>
                                        </p:anim>
                                        <p:anim calcmode="lin" valueType="num">
                                          <p:cBhvr>
                                            <p:cTn id="91" dur="500" fill="hold"/>
                                            <p:tgtEl>
                                              <p:spTgt spid="147"/>
                                            </p:tgtEl>
                                            <p:attrNameLst>
                                              <p:attrName>ppt_h</p:attrName>
                                            </p:attrNameLst>
                                          </p:cBhvr>
                                          <p:tavLst>
                                            <p:tav tm="0">
                                              <p:val>
                                                <p:fltVal val="0"/>
                                              </p:val>
                                            </p:tav>
                                            <p:tav tm="100000">
                                              <p:val>
                                                <p:strVal val="#ppt_h"/>
                                              </p:val>
                                            </p:tav>
                                          </p:tavLst>
                                        </p:anim>
                                        <p:animEffect transition="in" filter="fade">
                                          <p:cBhvr>
                                            <p:cTn id="92" dur="500"/>
                                            <p:tgtEl>
                                              <p:spTgt spid="147"/>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148"/>
                                            </p:tgtEl>
                                            <p:attrNameLst>
                                              <p:attrName>style.visibility</p:attrName>
                                            </p:attrNameLst>
                                          </p:cBhvr>
                                          <p:to>
                                            <p:strVal val="visible"/>
                                          </p:to>
                                        </p:set>
                                        <p:anim calcmode="lin" valueType="num">
                                          <p:cBhvr>
                                            <p:cTn id="95" dur="500" fill="hold"/>
                                            <p:tgtEl>
                                              <p:spTgt spid="148"/>
                                            </p:tgtEl>
                                            <p:attrNameLst>
                                              <p:attrName>ppt_w</p:attrName>
                                            </p:attrNameLst>
                                          </p:cBhvr>
                                          <p:tavLst>
                                            <p:tav tm="0">
                                              <p:val>
                                                <p:fltVal val="0"/>
                                              </p:val>
                                            </p:tav>
                                            <p:tav tm="100000">
                                              <p:val>
                                                <p:strVal val="#ppt_w"/>
                                              </p:val>
                                            </p:tav>
                                          </p:tavLst>
                                        </p:anim>
                                        <p:anim calcmode="lin" valueType="num">
                                          <p:cBhvr>
                                            <p:cTn id="96" dur="500" fill="hold"/>
                                            <p:tgtEl>
                                              <p:spTgt spid="148"/>
                                            </p:tgtEl>
                                            <p:attrNameLst>
                                              <p:attrName>ppt_h</p:attrName>
                                            </p:attrNameLst>
                                          </p:cBhvr>
                                          <p:tavLst>
                                            <p:tav tm="0">
                                              <p:val>
                                                <p:fltVal val="0"/>
                                              </p:val>
                                            </p:tav>
                                            <p:tav tm="100000">
                                              <p:val>
                                                <p:strVal val="#ppt_h"/>
                                              </p:val>
                                            </p:tav>
                                          </p:tavLst>
                                        </p:anim>
                                        <p:animEffect transition="in" filter="fade">
                                          <p:cBhvr>
                                            <p:cTn id="97" dur="500"/>
                                            <p:tgtEl>
                                              <p:spTgt spid="148"/>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149"/>
                                            </p:tgtEl>
                                            <p:attrNameLst>
                                              <p:attrName>style.visibility</p:attrName>
                                            </p:attrNameLst>
                                          </p:cBhvr>
                                          <p:to>
                                            <p:strVal val="visible"/>
                                          </p:to>
                                        </p:set>
                                        <p:anim calcmode="lin" valueType="num">
                                          <p:cBhvr>
                                            <p:cTn id="100" dur="500" fill="hold"/>
                                            <p:tgtEl>
                                              <p:spTgt spid="149"/>
                                            </p:tgtEl>
                                            <p:attrNameLst>
                                              <p:attrName>ppt_w</p:attrName>
                                            </p:attrNameLst>
                                          </p:cBhvr>
                                          <p:tavLst>
                                            <p:tav tm="0">
                                              <p:val>
                                                <p:fltVal val="0"/>
                                              </p:val>
                                            </p:tav>
                                            <p:tav tm="100000">
                                              <p:val>
                                                <p:strVal val="#ppt_w"/>
                                              </p:val>
                                            </p:tav>
                                          </p:tavLst>
                                        </p:anim>
                                        <p:anim calcmode="lin" valueType="num">
                                          <p:cBhvr>
                                            <p:cTn id="101" dur="500" fill="hold"/>
                                            <p:tgtEl>
                                              <p:spTgt spid="149"/>
                                            </p:tgtEl>
                                            <p:attrNameLst>
                                              <p:attrName>ppt_h</p:attrName>
                                            </p:attrNameLst>
                                          </p:cBhvr>
                                          <p:tavLst>
                                            <p:tav tm="0">
                                              <p:val>
                                                <p:fltVal val="0"/>
                                              </p:val>
                                            </p:tav>
                                            <p:tav tm="100000">
                                              <p:val>
                                                <p:strVal val="#ppt_h"/>
                                              </p:val>
                                            </p:tav>
                                          </p:tavLst>
                                        </p:anim>
                                        <p:animEffect transition="in" filter="fade">
                                          <p:cBhvr>
                                            <p:cTn id="102" dur="500"/>
                                            <p:tgtEl>
                                              <p:spTgt spid="149"/>
                                            </p:tgtEl>
                                          </p:cBhvr>
                                        </p:animEffect>
                                      </p:childTnLst>
                                    </p:cTn>
                                  </p:par>
                                  <p:par>
                                    <p:cTn id="103" presetID="53" presetClass="entr" presetSubtype="16" fill="hold" grpId="0" nodeType="withEffect">
                                      <p:stCondLst>
                                        <p:cond delay="400"/>
                                      </p:stCondLst>
                                      <p:childTnLst>
                                        <p:set>
                                          <p:cBhvr>
                                            <p:cTn id="104" dur="1" fill="hold">
                                              <p:stCondLst>
                                                <p:cond delay="0"/>
                                              </p:stCondLst>
                                            </p:cTn>
                                            <p:tgtEl>
                                              <p:spTgt spid="150"/>
                                            </p:tgtEl>
                                            <p:attrNameLst>
                                              <p:attrName>style.visibility</p:attrName>
                                            </p:attrNameLst>
                                          </p:cBhvr>
                                          <p:to>
                                            <p:strVal val="visible"/>
                                          </p:to>
                                        </p:set>
                                        <p:anim calcmode="lin" valueType="num">
                                          <p:cBhvr>
                                            <p:cTn id="105" dur="500" fill="hold"/>
                                            <p:tgtEl>
                                              <p:spTgt spid="150"/>
                                            </p:tgtEl>
                                            <p:attrNameLst>
                                              <p:attrName>ppt_w</p:attrName>
                                            </p:attrNameLst>
                                          </p:cBhvr>
                                          <p:tavLst>
                                            <p:tav tm="0">
                                              <p:val>
                                                <p:fltVal val="0"/>
                                              </p:val>
                                            </p:tav>
                                            <p:tav tm="100000">
                                              <p:val>
                                                <p:strVal val="#ppt_w"/>
                                              </p:val>
                                            </p:tav>
                                          </p:tavLst>
                                        </p:anim>
                                        <p:anim calcmode="lin" valueType="num">
                                          <p:cBhvr>
                                            <p:cTn id="106" dur="500" fill="hold"/>
                                            <p:tgtEl>
                                              <p:spTgt spid="150"/>
                                            </p:tgtEl>
                                            <p:attrNameLst>
                                              <p:attrName>ppt_h</p:attrName>
                                            </p:attrNameLst>
                                          </p:cBhvr>
                                          <p:tavLst>
                                            <p:tav tm="0">
                                              <p:val>
                                                <p:fltVal val="0"/>
                                              </p:val>
                                            </p:tav>
                                            <p:tav tm="100000">
                                              <p:val>
                                                <p:strVal val="#ppt_h"/>
                                              </p:val>
                                            </p:tav>
                                          </p:tavLst>
                                        </p:anim>
                                        <p:animEffect transition="in" filter="fade">
                                          <p:cBhvr>
                                            <p:cTn id="107" dur="500"/>
                                            <p:tgtEl>
                                              <p:spTgt spid="150"/>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151"/>
                                            </p:tgtEl>
                                            <p:attrNameLst>
                                              <p:attrName>style.visibility</p:attrName>
                                            </p:attrNameLst>
                                          </p:cBhvr>
                                          <p:to>
                                            <p:strVal val="visible"/>
                                          </p:to>
                                        </p:set>
                                        <p:anim calcmode="lin" valueType="num">
                                          <p:cBhvr>
                                            <p:cTn id="110" dur="500" fill="hold"/>
                                            <p:tgtEl>
                                              <p:spTgt spid="151"/>
                                            </p:tgtEl>
                                            <p:attrNameLst>
                                              <p:attrName>ppt_w</p:attrName>
                                            </p:attrNameLst>
                                          </p:cBhvr>
                                          <p:tavLst>
                                            <p:tav tm="0">
                                              <p:val>
                                                <p:fltVal val="0"/>
                                              </p:val>
                                            </p:tav>
                                            <p:tav tm="100000">
                                              <p:val>
                                                <p:strVal val="#ppt_w"/>
                                              </p:val>
                                            </p:tav>
                                          </p:tavLst>
                                        </p:anim>
                                        <p:anim calcmode="lin" valueType="num">
                                          <p:cBhvr>
                                            <p:cTn id="111" dur="500" fill="hold"/>
                                            <p:tgtEl>
                                              <p:spTgt spid="151"/>
                                            </p:tgtEl>
                                            <p:attrNameLst>
                                              <p:attrName>ppt_h</p:attrName>
                                            </p:attrNameLst>
                                          </p:cBhvr>
                                          <p:tavLst>
                                            <p:tav tm="0">
                                              <p:val>
                                                <p:fltVal val="0"/>
                                              </p:val>
                                            </p:tav>
                                            <p:tav tm="100000">
                                              <p:val>
                                                <p:strVal val="#ppt_h"/>
                                              </p:val>
                                            </p:tav>
                                          </p:tavLst>
                                        </p:anim>
                                        <p:animEffect transition="in" filter="fade">
                                          <p:cBhvr>
                                            <p:cTn id="112" dur="500"/>
                                            <p:tgtEl>
                                              <p:spTgt spid="151"/>
                                            </p:tgtEl>
                                          </p:cBhvr>
                                        </p:animEffect>
                                      </p:childTnLst>
                                    </p:cTn>
                                  </p:par>
                                  <p:par>
                                    <p:cTn id="113" presetID="53" presetClass="entr" presetSubtype="16" fill="hold" grpId="0" nodeType="withEffect">
                                      <p:stCondLst>
                                        <p:cond delay="200"/>
                                      </p:stCondLst>
                                      <p:childTnLst>
                                        <p:set>
                                          <p:cBhvr>
                                            <p:cTn id="114" dur="1" fill="hold">
                                              <p:stCondLst>
                                                <p:cond delay="0"/>
                                              </p:stCondLst>
                                            </p:cTn>
                                            <p:tgtEl>
                                              <p:spTgt spid="152"/>
                                            </p:tgtEl>
                                            <p:attrNameLst>
                                              <p:attrName>style.visibility</p:attrName>
                                            </p:attrNameLst>
                                          </p:cBhvr>
                                          <p:to>
                                            <p:strVal val="visible"/>
                                          </p:to>
                                        </p:set>
                                        <p:anim calcmode="lin" valueType="num">
                                          <p:cBhvr>
                                            <p:cTn id="115" dur="500" fill="hold"/>
                                            <p:tgtEl>
                                              <p:spTgt spid="152"/>
                                            </p:tgtEl>
                                            <p:attrNameLst>
                                              <p:attrName>ppt_w</p:attrName>
                                            </p:attrNameLst>
                                          </p:cBhvr>
                                          <p:tavLst>
                                            <p:tav tm="0">
                                              <p:val>
                                                <p:fltVal val="0"/>
                                              </p:val>
                                            </p:tav>
                                            <p:tav tm="100000">
                                              <p:val>
                                                <p:strVal val="#ppt_w"/>
                                              </p:val>
                                            </p:tav>
                                          </p:tavLst>
                                        </p:anim>
                                        <p:anim calcmode="lin" valueType="num">
                                          <p:cBhvr>
                                            <p:cTn id="116" dur="500" fill="hold"/>
                                            <p:tgtEl>
                                              <p:spTgt spid="152"/>
                                            </p:tgtEl>
                                            <p:attrNameLst>
                                              <p:attrName>ppt_h</p:attrName>
                                            </p:attrNameLst>
                                          </p:cBhvr>
                                          <p:tavLst>
                                            <p:tav tm="0">
                                              <p:val>
                                                <p:fltVal val="0"/>
                                              </p:val>
                                            </p:tav>
                                            <p:tav tm="100000">
                                              <p:val>
                                                <p:strVal val="#ppt_h"/>
                                              </p:val>
                                            </p:tav>
                                          </p:tavLst>
                                        </p:anim>
                                        <p:animEffect transition="in" filter="fade">
                                          <p:cBhvr>
                                            <p:cTn id="117" dur="500"/>
                                            <p:tgtEl>
                                              <p:spTgt spid="152"/>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153"/>
                                            </p:tgtEl>
                                            <p:attrNameLst>
                                              <p:attrName>style.visibility</p:attrName>
                                            </p:attrNameLst>
                                          </p:cBhvr>
                                          <p:to>
                                            <p:strVal val="visible"/>
                                          </p:to>
                                        </p:set>
                                        <p:anim calcmode="lin" valueType="num">
                                          <p:cBhvr>
                                            <p:cTn id="120" dur="500" fill="hold"/>
                                            <p:tgtEl>
                                              <p:spTgt spid="153"/>
                                            </p:tgtEl>
                                            <p:attrNameLst>
                                              <p:attrName>ppt_w</p:attrName>
                                            </p:attrNameLst>
                                          </p:cBhvr>
                                          <p:tavLst>
                                            <p:tav tm="0">
                                              <p:val>
                                                <p:fltVal val="0"/>
                                              </p:val>
                                            </p:tav>
                                            <p:tav tm="100000">
                                              <p:val>
                                                <p:strVal val="#ppt_w"/>
                                              </p:val>
                                            </p:tav>
                                          </p:tavLst>
                                        </p:anim>
                                        <p:anim calcmode="lin" valueType="num">
                                          <p:cBhvr>
                                            <p:cTn id="121" dur="500" fill="hold"/>
                                            <p:tgtEl>
                                              <p:spTgt spid="153"/>
                                            </p:tgtEl>
                                            <p:attrNameLst>
                                              <p:attrName>ppt_h</p:attrName>
                                            </p:attrNameLst>
                                          </p:cBhvr>
                                          <p:tavLst>
                                            <p:tav tm="0">
                                              <p:val>
                                                <p:fltVal val="0"/>
                                              </p:val>
                                            </p:tav>
                                            <p:tav tm="100000">
                                              <p:val>
                                                <p:strVal val="#ppt_h"/>
                                              </p:val>
                                            </p:tav>
                                          </p:tavLst>
                                        </p:anim>
                                        <p:animEffect transition="in" filter="fade">
                                          <p:cBhvr>
                                            <p:cTn id="122" dur="500"/>
                                            <p:tgtEl>
                                              <p:spTgt spid="153"/>
                                            </p:tgtEl>
                                          </p:cBhvr>
                                        </p:animEffect>
                                      </p:childTnLst>
                                    </p:cTn>
                                  </p:par>
                                  <p:par>
                                    <p:cTn id="123" presetID="53" presetClass="entr" presetSubtype="16" fill="hold" grpId="0" nodeType="withEffect">
                                      <p:stCondLst>
                                        <p:cond delay="400"/>
                                      </p:stCondLst>
                                      <p:childTnLst>
                                        <p:set>
                                          <p:cBhvr>
                                            <p:cTn id="124" dur="1" fill="hold">
                                              <p:stCondLst>
                                                <p:cond delay="0"/>
                                              </p:stCondLst>
                                            </p:cTn>
                                            <p:tgtEl>
                                              <p:spTgt spid="154"/>
                                            </p:tgtEl>
                                            <p:attrNameLst>
                                              <p:attrName>style.visibility</p:attrName>
                                            </p:attrNameLst>
                                          </p:cBhvr>
                                          <p:to>
                                            <p:strVal val="visible"/>
                                          </p:to>
                                        </p:set>
                                        <p:anim calcmode="lin" valueType="num">
                                          <p:cBhvr>
                                            <p:cTn id="125" dur="500" fill="hold"/>
                                            <p:tgtEl>
                                              <p:spTgt spid="154"/>
                                            </p:tgtEl>
                                            <p:attrNameLst>
                                              <p:attrName>ppt_w</p:attrName>
                                            </p:attrNameLst>
                                          </p:cBhvr>
                                          <p:tavLst>
                                            <p:tav tm="0">
                                              <p:val>
                                                <p:fltVal val="0"/>
                                              </p:val>
                                            </p:tav>
                                            <p:tav tm="100000">
                                              <p:val>
                                                <p:strVal val="#ppt_w"/>
                                              </p:val>
                                            </p:tav>
                                          </p:tavLst>
                                        </p:anim>
                                        <p:anim calcmode="lin" valueType="num">
                                          <p:cBhvr>
                                            <p:cTn id="126" dur="500" fill="hold"/>
                                            <p:tgtEl>
                                              <p:spTgt spid="154"/>
                                            </p:tgtEl>
                                            <p:attrNameLst>
                                              <p:attrName>ppt_h</p:attrName>
                                            </p:attrNameLst>
                                          </p:cBhvr>
                                          <p:tavLst>
                                            <p:tav tm="0">
                                              <p:val>
                                                <p:fltVal val="0"/>
                                              </p:val>
                                            </p:tav>
                                            <p:tav tm="100000">
                                              <p:val>
                                                <p:strVal val="#ppt_h"/>
                                              </p:val>
                                            </p:tav>
                                          </p:tavLst>
                                        </p:anim>
                                        <p:animEffect transition="in" filter="fade">
                                          <p:cBhvr>
                                            <p:cTn id="127" dur="500"/>
                                            <p:tgtEl>
                                              <p:spTgt spid="154"/>
                                            </p:tgtEl>
                                          </p:cBhvr>
                                        </p:animEffect>
                                      </p:childTnLst>
                                    </p:cTn>
                                  </p:par>
                                  <p:par>
                                    <p:cTn id="128" presetID="53" presetClass="entr" presetSubtype="16" fill="hold" grpId="0" nodeType="withEffect">
                                      <p:stCondLst>
                                        <p:cond delay="200"/>
                                      </p:stCondLst>
                                      <p:childTnLst>
                                        <p:set>
                                          <p:cBhvr>
                                            <p:cTn id="129" dur="1" fill="hold">
                                              <p:stCondLst>
                                                <p:cond delay="0"/>
                                              </p:stCondLst>
                                            </p:cTn>
                                            <p:tgtEl>
                                              <p:spTgt spid="155"/>
                                            </p:tgtEl>
                                            <p:attrNameLst>
                                              <p:attrName>style.visibility</p:attrName>
                                            </p:attrNameLst>
                                          </p:cBhvr>
                                          <p:to>
                                            <p:strVal val="visible"/>
                                          </p:to>
                                        </p:set>
                                        <p:anim calcmode="lin" valueType="num">
                                          <p:cBhvr>
                                            <p:cTn id="130" dur="500" fill="hold"/>
                                            <p:tgtEl>
                                              <p:spTgt spid="155"/>
                                            </p:tgtEl>
                                            <p:attrNameLst>
                                              <p:attrName>ppt_w</p:attrName>
                                            </p:attrNameLst>
                                          </p:cBhvr>
                                          <p:tavLst>
                                            <p:tav tm="0">
                                              <p:val>
                                                <p:fltVal val="0"/>
                                              </p:val>
                                            </p:tav>
                                            <p:tav tm="100000">
                                              <p:val>
                                                <p:strVal val="#ppt_w"/>
                                              </p:val>
                                            </p:tav>
                                          </p:tavLst>
                                        </p:anim>
                                        <p:anim calcmode="lin" valueType="num">
                                          <p:cBhvr>
                                            <p:cTn id="131" dur="500" fill="hold"/>
                                            <p:tgtEl>
                                              <p:spTgt spid="155"/>
                                            </p:tgtEl>
                                            <p:attrNameLst>
                                              <p:attrName>ppt_h</p:attrName>
                                            </p:attrNameLst>
                                          </p:cBhvr>
                                          <p:tavLst>
                                            <p:tav tm="0">
                                              <p:val>
                                                <p:fltVal val="0"/>
                                              </p:val>
                                            </p:tav>
                                            <p:tav tm="100000">
                                              <p:val>
                                                <p:strVal val="#ppt_h"/>
                                              </p:val>
                                            </p:tav>
                                          </p:tavLst>
                                        </p:anim>
                                        <p:animEffect transition="in" filter="fade">
                                          <p:cBhvr>
                                            <p:cTn id="132" dur="500"/>
                                            <p:tgtEl>
                                              <p:spTgt spid="155"/>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156"/>
                                            </p:tgtEl>
                                            <p:attrNameLst>
                                              <p:attrName>style.visibility</p:attrName>
                                            </p:attrNameLst>
                                          </p:cBhvr>
                                          <p:to>
                                            <p:strVal val="visible"/>
                                          </p:to>
                                        </p:set>
                                        <p:anim calcmode="lin" valueType="num">
                                          <p:cBhvr>
                                            <p:cTn id="135" dur="500" fill="hold"/>
                                            <p:tgtEl>
                                              <p:spTgt spid="156"/>
                                            </p:tgtEl>
                                            <p:attrNameLst>
                                              <p:attrName>ppt_w</p:attrName>
                                            </p:attrNameLst>
                                          </p:cBhvr>
                                          <p:tavLst>
                                            <p:tav tm="0">
                                              <p:val>
                                                <p:fltVal val="0"/>
                                              </p:val>
                                            </p:tav>
                                            <p:tav tm="100000">
                                              <p:val>
                                                <p:strVal val="#ppt_w"/>
                                              </p:val>
                                            </p:tav>
                                          </p:tavLst>
                                        </p:anim>
                                        <p:anim calcmode="lin" valueType="num">
                                          <p:cBhvr>
                                            <p:cTn id="136" dur="500" fill="hold"/>
                                            <p:tgtEl>
                                              <p:spTgt spid="156"/>
                                            </p:tgtEl>
                                            <p:attrNameLst>
                                              <p:attrName>ppt_h</p:attrName>
                                            </p:attrNameLst>
                                          </p:cBhvr>
                                          <p:tavLst>
                                            <p:tav tm="0">
                                              <p:val>
                                                <p:fltVal val="0"/>
                                              </p:val>
                                            </p:tav>
                                            <p:tav tm="100000">
                                              <p:val>
                                                <p:strVal val="#ppt_h"/>
                                              </p:val>
                                            </p:tav>
                                          </p:tavLst>
                                        </p:anim>
                                        <p:animEffect transition="in" filter="fade">
                                          <p:cBhvr>
                                            <p:cTn id="137" dur="500"/>
                                            <p:tgtEl>
                                              <p:spTgt spid="156"/>
                                            </p:tgtEl>
                                          </p:cBhvr>
                                        </p:animEffect>
                                      </p:childTnLst>
                                    </p:cTn>
                                  </p:par>
                                  <p:par>
                                    <p:cTn id="138" presetID="53" presetClass="entr" presetSubtype="16" fill="hold" grpId="0" nodeType="withEffect">
                                      <p:stCondLst>
                                        <p:cond delay="400"/>
                                      </p:stCondLst>
                                      <p:childTnLst>
                                        <p:set>
                                          <p:cBhvr>
                                            <p:cTn id="139" dur="1" fill="hold">
                                              <p:stCondLst>
                                                <p:cond delay="0"/>
                                              </p:stCondLst>
                                            </p:cTn>
                                            <p:tgtEl>
                                              <p:spTgt spid="157"/>
                                            </p:tgtEl>
                                            <p:attrNameLst>
                                              <p:attrName>style.visibility</p:attrName>
                                            </p:attrNameLst>
                                          </p:cBhvr>
                                          <p:to>
                                            <p:strVal val="visible"/>
                                          </p:to>
                                        </p:set>
                                        <p:anim calcmode="lin" valueType="num">
                                          <p:cBhvr>
                                            <p:cTn id="140" dur="500" fill="hold"/>
                                            <p:tgtEl>
                                              <p:spTgt spid="157"/>
                                            </p:tgtEl>
                                            <p:attrNameLst>
                                              <p:attrName>ppt_w</p:attrName>
                                            </p:attrNameLst>
                                          </p:cBhvr>
                                          <p:tavLst>
                                            <p:tav tm="0">
                                              <p:val>
                                                <p:fltVal val="0"/>
                                              </p:val>
                                            </p:tav>
                                            <p:tav tm="100000">
                                              <p:val>
                                                <p:strVal val="#ppt_w"/>
                                              </p:val>
                                            </p:tav>
                                          </p:tavLst>
                                        </p:anim>
                                        <p:anim calcmode="lin" valueType="num">
                                          <p:cBhvr>
                                            <p:cTn id="141" dur="500" fill="hold"/>
                                            <p:tgtEl>
                                              <p:spTgt spid="157"/>
                                            </p:tgtEl>
                                            <p:attrNameLst>
                                              <p:attrName>ppt_h</p:attrName>
                                            </p:attrNameLst>
                                          </p:cBhvr>
                                          <p:tavLst>
                                            <p:tav tm="0">
                                              <p:val>
                                                <p:fltVal val="0"/>
                                              </p:val>
                                            </p:tav>
                                            <p:tav tm="100000">
                                              <p:val>
                                                <p:strVal val="#ppt_h"/>
                                              </p:val>
                                            </p:tav>
                                          </p:tavLst>
                                        </p:anim>
                                        <p:animEffect transition="in" filter="fade">
                                          <p:cBhvr>
                                            <p:cTn id="142" dur="500"/>
                                            <p:tgtEl>
                                              <p:spTgt spid="157"/>
                                            </p:tgtEl>
                                          </p:cBhvr>
                                        </p:animEffect>
                                      </p:childTnLst>
                                    </p:cTn>
                                  </p:par>
                                  <p:par>
                                    <p:cTn id="143" presetID="53" presetClass="entr" presetSubtype="16" fill="hold" grpId="0" nodeType="withEffect">
                                      <p:stCondLst>
                                        <p:cond delay="200"/>
                                      </p:stCondLst>
                                      <p:childTnLst>
                                        <p:set>
                                          <p:cBhvr>
                                            <p:cTn id="144" dur="1" fill="hold">
                                              <p:stCondLst>
                                                <p:cond delay="0"/>
                                              </p:stCondLst>
                                            </p:cTn>
                                            <p:tgtEl>
                                              <p:spTgt spid="158"/>
                                            </p:tgtEl>
                                            <p:attrNameLst>
                                              <p:attrName>style.visibility</p:attrName>
                                            </p:attrNameLst>
                                          </p:cBhvr>
                                          <p:to>
                                            <p:strVal val="visible"/>
                                          </p:to>
                                        </p:set>
                                        <p:anim calcmode="lin" valueType="num">
                                          <p:cBhvr>
                                            <p:cTn id="145" dur="500" fill="hold"/>
                                            <p:tgtEl>
                                              <p:spTgt spid="158"/>
                                            </p:tgtEl>
                                            <p:attrNameLst>
                                              <p:attrName>ppt_w</p:attrName>
                                            </p:attrNameLst>
                                          </p:cBhvr>
                                          <p:tavLst>
                                            <p:tav tm="0">
                                              <p:val>
                                                <p:fltVal val="0"/>
                                              </p:val>
                                            </p:tav>
                                            <p:tav tm="100000">
                                              <p:val>
                                                <p:strVal val="#ppt_w"/>
                                              </p:val>
                                            </p:tav>
                                          </p:tavLst>
                                        </p:anim>
                                        <p:anim calcmode="lin" valueType="num">
                                          <p:cBhvr>
                                            <p:cTn id="146" dur="500" fill="hold"/>
                                            <p:tgtEl>
                                              <p:spTgt spid="158"/>
                                            </p:tgtEl>
                                            <p:attrNameLst>
                                              <p:attrName>ppt_h</p:attrName>
                                            </p:attrNameLst>
                                          </p:cBhvr>
                                          <p:tavLst>
                                            <p:tav tm="0">
                                              <p:val>
                                                <p:fltVal val="0"/>
                                              </p:val>
                                            </p:tav>
                                            <p:tav tm="100000">
                                              <p:val>
                                                <p:strVal val="#ppt_h"/>
                                              </p:val>
                                            </p:tav>
                                          </p:tavLst>
                                        </p:anim>
                                        <p:animEffect transition="in" filter="fade">
                                          <p:cBhvr>
                                            <p:cTn id="147" dur="500"/>
                                            <p:tgtEl>
                                              <p:spTgt spid="158"/>
                                            </p:tgtEl>
                                          </p:cBhvr>
                                        </p:animEffect>
                                      </p:childTnLst>
                                    </p:cTn>
                                  </p:par>
                                  <p:par>
                                    <p:cTn id="148" presetID="53" presetClass="entr" presetSubtype="16" fill="hold" grpId="0" nodeType="withEffect">
                                      <p:stCondLst>
                                        <p:cond delay="200"/>
                                      </p:stCondLst>
                                      <p:childTnLst>
                                        <p:set>
                                          <p:cBhvr>
                                            <p:cTn id="149" dur="1" fill="hold">
                                              <p:stCondLst>
                                                <p:cond delay="0"/>
                                              </p:stCondLst>
                                            </p:cTn>
                                            <p:tgtEl>
                                              <p:spTgt spid="159"/>
                                            </p:tgtEl>
                                            <p:attrNameLst>
                                              <p:attrName>style.visibility</p:attrName>
                                            </p:attrNameLst>
                                          </p:cBhvr>
                                          <p:to>
                                            <p:strVal val="visible"/>
                                          </p:to>
                                        </p:set>
                                        <p:anim calcmode="lin" valueType="num">
                                          <p:cBhvr>
                                            <p:cTn id="150" dur="500" fill="hold"/>
                                            <p:tgtEl>
                                              <p:spTgt spid="159"/>
                                            </p:tgtEl>
                                            <p:attrNameLst>
                                              <p:attrName>ppt_w</p:attrName>
                                            </p:attrNameLst>
                                          </p:cBhvr>
                                          <p:tavLst>
                                            <p:tav tm="0">
                                              <p:val>
                                                <p:fltVal val="0"/>
                                              </p:val>
                                            </p:tav>
                                            <p:tav tm="100000">
                                              <p:val>
                                                <p:strVal val="#ppt_w"/>
                                              </p:val>
                                            </p:tav>
                                          </p:tavLst>
                                        </p:anim>
                                        <p:anim calcmode="lin" valueType="num">
                                          <p:cBhvr>
                                            <p:cTn id="151" dur="500" fill="hold"/>
                                            <p:tgtEl>
                                              <p:spTgt spid="159"/>
                                            </p:tgtEl>
                                            <p:attrNameLst>
                                              <p:attrName>ppt_h</p:attrName>
                                            </p:attrNameLst>
                                          </p:cBhvr>
                                          <p:tavLst>
                                            <p:tav tm="0">
                                              <p:val>
                                                <p:fltVal val="0"/>
                                              </p:val>
                                            </p:tav>
                                            <p:tav tm="100000">
                                              <p:val>
                                                <p:strVal val="#ppt_h"/>
                                              </p:val>
                                            </p:tav>
                                          </p:tavLst>
                                        </p:anim>
                                        <p:animEffect transition="in" filter="fade">
                                          <p:cBhvr>
                                            <p:cTn id="152" dur="500"/>
                                            <p:tgtEl>
                                              <p:spTgt spid="159"/>
                                            </p:tgtEl>
                                          </p:cBhvr>
                                        </p:animEffect>
                                      </p:childTnLst>
                                    </p:cTn>
                                  </p:par>
                                  <p:par>
                                    <p:cTn id="153" presetID="53" presetClass="entr" presetSubtype="16" fill="hold" grpId="0" nodeType="withEffect">
                                      <p:stCondLst>
                                        <p:cond delay="200"/>
                                      </p:stCondLst>
                                      <p:childTnLst>
                                        <p:set>
                                          <p:cBhvr>
                                            <p:cTn id="154" dur="1" fill="hold">
                                              <p:stCondLst>
                                                <p:cond delay="0"/>
                                              </p:stCondLst>
                                            </p:cTn>
                                            <p:tgtEl>
                                              <p:spTgt spid="160"/>
                                            </p:tgtEl>
                                            <p:attrNameLst>
                                              <p:attrName>style.visibility</p:attrName>
                                            </p:attrNameLst>
                                          </p:cBhvr>
                                          <p:to>
                                            <p:strVal val="visible"/>
                                          </p:to>
                                        </p:set>
                                        <p:anim calcmode="lin" valueType="num">
                                          <p:cBhvr>
                                            <p:cTn id="155" dur="500" fill="hold"/>
                                            <p:tgtEl>
                                              <p:spTgt spid="160"/>
                                            </p:tgtEl>
                                            <p:attrNameLst>
                                              <p:attrName>ppt_w</p:attrName>
                                            </p:attrNameLst>
                                          </p:cBhvr>
                                          <p:tavLst>
                                            <p:tav tm="0">
                                              <p:val>
                                                <p:fltVal val="0"/>
                                              </p:val>
                                            </p:tav>
                                            <p:tav tm="100000">
                                              <p:val>
                                                <p:strVal val="#ppt_w"/>
                                              </p:val>
                                            </p:tav>
                                          </p:tavLst>
                                        </p:anim>
                                        <p:anim calcmode="lin" valueType="num">
                                          <p:cBhvr>
                                            <p:cTn id="156" dur="500" fill="hold"/>
                                            <p:tgtEl>
                                              <p:spTgt spid="160"/>
                                            </p:tgtEl>
                                            <p:attrNameLst>
                                              <p:attrName>ppt_h</p:attrName>
                                            </p:attrNameLst>
                                          </p:cBhvr>
                                          <p:tavLst>
                                            <p:tav tm="0">
                                              <p:val>
                                                <p:fltVal val="0"/>
                                              </p:val>
                                            </p:tav>
                                            <p:tav tm="100000">
                                              <p:val>
                                                <p:strVal val="#ppt_h"/>
                                              </p:val>
                                            </p:tav>
                                          </p:tavLst>
                                        </p:anim>
                                        <p:animEffect transition="in" filter="fade">
                                          <p:cBhvr>
                                            <p:cTn id="157"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5" grpId="0"/>
          <p:bldP spid="138" grpId="0"/>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p:bldP spid="162" grpId="0"/>
          <p:bldP spid="16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8" presetClass="entr" presetSubtype="3" fill="hold" grpId="0"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strips(upRight)">
                                          <p:cBhvr>
                                            <p:cTn id="13" dur="500"/>
                                            <p:tgtEl>
                                              <p:spTgt spid="125"/>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26"/>
                                            </p:tgtEl>
                                            <p:attrNameLst>
                                              <p:attrName>style.visibility</p:attrName>
                                            </p:attrNameLst>
                                          </p:cBhvr>
                                          <p:to>
                                            <p:strVal val="visible"/>
                                          </p:to>
                                        </p:set>
                                        <p:anim calcmode="lin" valueType="num">
                                          <p:cBhvr additive="base">
                                            <p:cTn id="17" dur="500" fill="hold"/>
                                            <p:tgtEl>
                                              <p:spTgt spid="126"/>
                                            </p:tgtEl>
                                            <p:attrNameLst>
                                              <p:attrName>ppt_x</p:attrName>
                                            </p:attrNameLst>
                                          </p:cBhvr>
                                          <p:tavLst>
                                            <p:tav tm="0">
                                              <p:val>
                                                <p:strVal val="1+#ppt_w/2"/>
                                              </p:val>
                                            </p:tav>
                                            <p:tav tm="100000">
                                              <p:val>
                                                <p:strVal val="#ppt_x"/>
                                              </p:val>
                                            </p:tav>
                                          </p:tavLst>
                                        </p:anim>
                                        <p:anim calcmode="lin" valueType="num">
                                          <p:cBhvr additive="base">
                                            <p:cTn id="18" dur="500" fill="hold"/>
                                            <p:tgtEl>
                                              <p:spTgt spid="12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300"/>
                                      </p:stCondLst>
                                      <p:childTnLst>
                                        <p:set>
                                          <p:cBhvr>
                                            <p:cTn id="20" dur="1" fill="hold">
                                              <p:stCondLst>
                                                <p:cond delay="0"/>
                                              </p:stCondLst>
                                            </p:cTn>
                                            <p:tgtEl>
                                              <p:spTgt spid="129"/>
                                            </p:tgtEl>
                                            <p:attrNameLst>
                                              <p:attrName>style.visibility</p:attrName>
                                            </p:attrNameLst>
                                          </p:cBhvr>
                                          <p:to>
                                            <p:strVal val="visible"/>
                                          </p:to>
                                        </p:set>
                                        <p:anim calcmode="lin" valueType="num">
                                          <p:cBhvr additive="base">
                                            <p:cTn id="21" dur="500" fill="hold"/>
                                            <p:tgtEl>
                                              <p:spTgt spid="129"/>
                                            </p:tgtEl>
                                            <p:attrNameLst>
                                              <p:attrName>ppt_x</p:attrName>
                                            </p:attrNameLst>
                                          </p:cBhvr>
                                          <p:tavLst>
                                            <p:tav tm="0">
                                              <p:val>
                                                <p:strVal val="1+#ppt_w/2"/>
                                              </p:val>
                                            </p:tav>
                                            <p:tav tm="100000">
                                              <p:val>
                                                <p:strVal val="#ppt_x"/>
                                              </p:val>
                                            </p:tav>
                                          </p:tavLst>
                                        </p:anim>
                                        <p:anim calcmode="lin" valueType="num">
                                          <p:cBhvr additive="base">
                                            <p:cTn id="22" dur="500" fill="hold"/>
                                            <p:tgtEl>
                                              <p:spTgt spid="129"/>
                                            </p:tgtEl>
                                            <p:attrNameLst>
                                              <p:attrName>ppt_y</p:attrName>
                                            </p:attrNameLst>
                                          </p:cBhvr>
                                          <p:tavLst>
                                            <p:tav tm="0">
                                              <p:val>
                                                <p:strVal val="#ppt_y"/>
                                              </p:val>
                                            </p:tav>
                                            <p:tav tm="100000">
                                              <p:val>
                                                <p:strVal val="#ppt_y"/>
                                              </p:val>
                                            </p:tav>
                                          </p:tavLst>
                                        </p:anim>
                                      </p:childTnLst>
                                    </p:cTn>
                                  </p:par>
                                  <p:par>
                                    <p:cTn id="23" presetID="12" presetClass="entr" presetSubtype="8" fill="hold" grpId="0" nodeType="withEffect">
                                      <p:stCondLst>
                                        <p:cond delay="300"/>
                                      </p:stCondLst>
                                      <p:childTnLst>
                                        <p:set>
                                          <p:cBhvr>
                                            <p:cTn id="24" dur="1" fill="hold">
                                              <p:stCondLst>
                                                <p:cond delay="0"/>
                                              </p:stCondLst>
                                            </p:cTn>
                                            <p:tgtEl>
                                              <p:spTgt spid="138"/>
                                            </p:tgtEl>
                                            <p:attrNameLst>
                                              <p:attrName>style.visibility</p:attrName>
                                            </p:attrNameLst>
                                          </p:cBhvr>
                                          <p:to>
                                            <p:strVal val="visible"/>
                                          </p:to>
                                        </p:set>
                                        <p:anim calcmode="lin" valueType="num">
                                          <p:cBhvr additive="base">
                                            <p:cTn id="25" dur="500"/>
                                            <p:tgtEl>
                                              <p:spTgt spid="138"/>
                                            </p:tgtEl>
                                            <p:attrNameLst>
                                              <p:attrName>ppt_x</p:attrName>
                                            </p:attrNameLst>
                                          </p:cBhvr>
                                          <p:tavLst>
                                            <p:tav tm="0">
                                              <p:val>
                                                <p:strVal val="#ppt_x-#ppt_w*1.125000"/>
                                              </p:val>
                                            </p:tav>
                                            <p:tav tm="100000">
                                              <p:val>
                                                <p:strVal val="#ppt_x"/>
                                              </p:val>
                                            </p:tav>
                                          </p:tavLst>
                                        </p:anim>
                                        <p:animEffect transition="in" filter="wipe(right)">
                                          <p:cBhvr>
                                            <p:cTn id="26" dur="500"/>
                                            <p:tgtEl>
                                              <p:spTgt spid="138"/>
                                            </p:tgtEl>
                                          </p:cBhvr>
                                        </p:animEffect>
                                      </p:childTnLst>
                                    </p:cTn>
                                  </p:par>
                                  <p:par>
                                    <p:cTn id="27" presetID="2" presetClass="entr" presetSubtype="2" fill="hold" nodeType="withEffect">
                                      <p:stCondLst>
                                        <p:cond delay="600"/>
                                      </p:stCondLst>
                                      <p:childTnLst>
                                        <p:set>
                                          <p:cBhvr>
                                            <p:cTn id="28" dur="1" fill="hold">
                                              <p:stCondLst>
                                                <p:cond delay="0"/>
                                              </p:stCondLst>
                                            </p:cTn>
                                            <p:tgtEl>
                                              <p:spTgt spid="132"/>
                                            </p:tgtEl>
                                            <p:attrNameLst>
                                              <p:attrName>style.visibility</p:attrName>
                                            </p:attrNameLst>
                                          </p:cBhvr>
                                          <p:to>
                                            <p:strVal val="visible"/>
                                          </p:to>
                                        </p:set>
                                        <p:anim calcmode="lin" valueType="num">
                                          <p:cBhvr additive="base">
                                            <p:cTn id="29" dur="500" fill="hold"/>
                                            <p:tgtEl>
                                              <p:spTgt spid="132"/>
                                            </p:tgtEl>
                                            <p:attrNameLst>
                                              <p:attrName>ppt_x</p:attrName>
                                            </p:attrNameLst>
                                          </p:cBhvr>
                                          <p:tavLst>
                                            <p:tav tm="0">
                                              <p:val>
                                                <p:strVal val="1+#ppt_w/2"/>
                                              </p:val>
                                            </p:tav>
                                            <p:tav tm="100000">
                                              <p:val>
                                                <p:strVal val="#ppt_x"/>
                                              </p:val>
                                            </p:tav>
                                          </p:tavLst>
                                        </p:anim>
                                        <p:anim calcmode="lin" valueType="num">
                                          <p:cBhvr additive="base">
                                            <p:cTn id="30" dur="500" fill="hold"/>
                                            <p:tgtEl>
                                              <p:spTgt spid="13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900"/>
                                      </p:stCondLst>
                                      <p:childTnLst>
                                        <p:set>
                                          <p:cBhvr>
                                            <p:cTn id="32" dur="1" fill="hold">
                                              <p:stCondLst>
                                                <p:cond delay="0"/>
                                              </p:stCondLst>
                                            </p:cTn>
                                            <p:tgtEl>
                                              <p:spTgt spid="135"/>
                                            </p:tgtEl>
                                            <p:attrNameLst>
                                              <p:attrName>style.visibility</p:attrName>
                                            </p:attrNameLst>
                                          </p:cBhvr>
                                          <p:to>
                                            <p:strVal val="visible"/>
                                          </p:to>
                                        </p:set>
                                        <p:anim calcmode="lin" valueType="num">
                                          <p:cBhvr additive="base">
                                            <p:cTn id="33" dur="500" fill="hold"/>
                                            <p:tgtEl>
                                              <p:spTgt spid="135"/>
                                            </p:tgtEl>
                                            <p:attrNameLst>
                                              <p:attrName>ppt_x</p:attrName>
                                            </p:attrNameLst>
                                          </p:cBhvr>
                                          <p:tavLst>
                                            <p:tav tm="0">
                                              <p:val>
                                                <p:strVal val="1+#ppt_w/2"/>
                                              </p:val>
                                            </p:tav>
                                            <p:tav tm="100000">
                                              <p:val>
                                                <p:strVal val="#ppt_x"/>
                                              </p:val>
                                            </p:tav>
                                          </p:tavLst>
                                        </p:anim>
                                        <p:anim calcmode="lin" valueType="num">
                                          <p:cBhvr additive="base">
                                            <p:cTn id="34" dur="500" fill="hold"/>
                                            <p:tgtEl>
                                              <p:spTgt spid="135"/>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300"/>
                                      </p:stCondLst>
                                      <p:childTnLst>
                                        <p:set>
                                          <p:cBhvr>
                                            <p:cTn id="36" dur="1" fill="hold">
                                              <p:stCondLst>
                                                <p:cond delay="0"/>
                                              </p:stCondLst>
                                            </p:cTn>
                                            <p:tgtEl>
                                              <p:spTgt spid="161"/>
                                            </p:tgtEl>
                                            <p:attrNameLst>
                                              <p:attrName>style.visibility</p:attrName>
                                            </p:attrNameLst>
                                          </p:cBhvr>
                                          <p:to>
                                            <p:strVal val="visible"/>
                                          </p:to>
                                        </p:set>
                                        <p:anim calcmode="lin" valueType="num">
                                          <p:cBhvr additive="base">
                                            <p:cTn id="37" dur="500"/>
                                            <p:tgtEl>
                                              <p:spTgt spid="161"/>
                                            </p:tgtEl>
                                            <p:attrNameLst>
                                              <p:attrName>ppt_x</p:attrName>
                                            </p:attrNameLst>
                                          </p:cBhvr>
                                          <p:tavLst>
                                            <p:tav tm="0">
                                              <p:val>
                                                <p:strVal val="#ppt_x-#ppt_w*1.125000"/>
                                              </p:val>
                                            </p:tav>
                                            <p:tav tm="100000">
                                              <p:val>
                                                <p:strVal val="#ppt_x"/>
                                              </p:val>
                                            </p:tav>
                                          </p:tavLst>
                                        </p:anim>
                                        <p:animEffect transition="in" filter="wipe(right)">
                                          <p:cBhvr>
                                            <p:cTn id="38" dur="500"/>
                                            <p:tgtEl>
                                              <p:spTgt spid="161"/>
                                            </p:tgtEl>
                                          </p:cBhvr>
                                        </p:animEffect>
                                      </p:childTnLst>
                                    </p:cTn>
                                  </p:par>
                                  <p:par>
                                    <p:cTn id="39" presetID="12" presetClass="entr" presetSubtype="8" fill="hold" grpId="0" nodeType="withEffect">
                                      <p:stCondLst>
                                        <p:cond delay="300"/>
                                      </p:stCondLst>
                                      <p:childTnLst>
                                        <p:set>
                                          <p:cBhvr>
                                            <p:cTn id="40" dur="1" fill="hold">
                                              <p:stCondLst>
                                                <p:cond delay="0"/>
                                              </p:stCondLst>
                                            </p:cTn>
                                            <p:tgtEl>
                                              <p:spTgt spid="162"/>
                                            </p:tgtEl>
                                            <p:attrNameLst>
                                              <p:attrName>style.visibility</p:attrName>
                                            </p:attrNameLst>
                                          </p:cBhvr>
                                          <p:to>
                                            <p:strVal val="visible"/>
                                          </p:to>
                                        </p:set>
                                        <p:anim calcmode="lin" valueType="num">
                                          <p:cBhvr additive="base">
                                            <p:cTn id="41" dur="500"/>
                                            <p:tgtEl>
                                              <p:spTgt spid="162"/>
                                            </p:tgtEl>
                                            <p:attrNameLst>
                                              <p:attrName>ppt_x</p:attrName>
                                            </p:attrNameLst>
                                          </p:cBhvr>
                                          <p:tavLst>
                                            <p:tav tm="0">
                                              <p:val>
                                                <p:strVal val="#ppt_x-#ppt_w*1.125000"/>
                                              </p:val>
                                            </p:tav>
                                            <p:tav tm="100000">
                                              <p:val>
                                                <p:strVal val="#ppt_x"/>
                                              </p:val>
                                            </p:tav>
                                          </p:tavLst>
                                        </p:anim>
                                        <p:animEffect transition="in" filter="wipe(right)">
                                          <p:cBhvr>
                                            <p:cTn id="42" dur="500"/>
                                            <p:tgtEl>
                                              <p:spTgt spid="162"/>
                                            </p:tgtEl>
                                          </p:cBhvr>
                                        </p:animEffect>
                                      </p:childTnLst>
                                    </p:cTn>
                                  </p:par>
                                  <p:par>
                                    <p:cTn id="43" presetID="12" presetClass="entr" presetSubtype="8" fill="hold" grpId="0" nodeType="withEffect">
                                      <p:stCondLst>
                                        <p:cond delay="300"/>
                                      </p:stCondLst>
                                      <p:childTnLst>
                                        <p:set>
                                          <p:cBhvr>
                                            <p:cTn id="44" dur="1" fill="hold">
                                              <p:stCondLst>
                                                <p:cond delay="0"/>
                                              </p:stCondLst>
                                            </p:cTn>
                                            <p:tgtEl>
                                              <p:spTgt spid="163"/>
                                            </p:tgtEl>
                                            <p:attrNameLst>
                                              <p:attrName>style.visibility</p:attrName>
                                            </p:attrNameLst>
                                          </p:cBhvr>
                                          <p:to>
                                            <p:strVal val="visible"/>
                                          </p:to>
                                        </p:set>
                                        <p:anim calcmode="lin" valueType="num">
                                          <p:cBhvr additive="base">
                                            <p:cTn id="45" dur="500"/>
                                            <p:tgtEl>
                                              <p:spTgt spid="163"/>
                                            </p:tgtEl>
                                            <p:attrNameLst>
                                              <p:attrName>ppt_x</p:attrName>
                                            </p:attrNameLst>
                                          </p:cBhvr>
                                          <p:tavLst>
                                            <p:tav tm="0">
                                              <p:val>
                                                <p:strVal val="#ppt_x-#ppt_w*1.125000"/>
                                              </p:val>
                                            </p:tav>
                                            <p:tav tm="100000">
                                              <p:val>
                                                <p:strVal val="#ppt_x"/>
                                              </p:val>
                                            </p:tav>
                                          </p:tavLst>
                                        </p:anim>
                                        <p:animEffect transition="in" filter="wipe(right)">
                                          <p:cBhvr>
                                            <p:cTn id="46" dur="500"/>
                                            <p:tgtEl>
                                              <p:spTgt spid="163"/>
                                            </p:tgtEl>
                                          </p:cBhvr>
                                        </p:animEffect>
                                      </p:childTnLst>
                                    </p:cTn>
                                  </p:par>
                                </p:childTnLst>
                              </p:cTn>
                            </p:par>
                            <p:par>
                              <p:cTn id="47" fill="hold">
                                <p:stCondLst>
                                  <p:cond delay="1500"/>
                                </p:stCondLst>
                                <p:childTnLst>
                                  <p:par>
                                    <p:cTn id="48" presetID="53" presetClass="entr" presetSubtype="16" fill="hold" grpId="0" nodeType="after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p:cTn id="50" dur="500" fill="hold"/>
                                            <p:tgtEl>
                                              <p:spTgt spid="139"/>
                                            </p:tgtEl>
                                            <p:attrNameLst>
                                              <p:attrName>ppt_w</p:attrName>
                                            </p:attrNameLst>
                                          </p:cBhvr>
                                          <p:tavLst>
                                            <p:tav tm="0">
                                              <p:val>
                                                <p:fltVal val="0"/>
                                              </p:val>
                                            </p:tav>
                                            <p:tav tm="100000">
                                              <p:val>
                                                <p:strVal val="#ppt_w"/>
                                              </p:val>
                                            </p:tav>
                                          </p:tavLst>
                                        </p:anim>
                                        <p:anim calcmode="lin" valueType="num">
                                          <p:cBhvr>
                                            <p:cTn id="51" dur="500" fill="hold"/>
                                            <p:tgtEl>
                                              <p:spTgt spid="139"/>
                                            </p:tgtEl>
                                            <p:attrNameLst>
                                              <p:attrName>ppt_h</p:attrName>
                                            </p:attrNameLst>
                                          </p:cBhvr>
                                          <p:tavLst>
                                            <p:tav tm="0">
                                              <p:val>
                                                <p:fltVal val="0"/>
                                              </p:val>
                                            </p:tav>
                                            <p:tav tm="100000">
                                              <p:val>
                                                <p:strVal val="#ppt_h"/>
                                              </p:val>
                                            </p:tav>
                                          </p:tavLst>
                                        </p:anim>
                                        <p:animEffect transition="in" filter="fade">
                                          <p:cBhvr>
                                            <p:cTn id="52" dur="500"/>
                                            <p:tgtEl>
                                              <p:spTgt spid="139"/>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140"/>
                                            </p:tgtEl>
                                            <p:attrNameLst>
                                              <p:attrName>style.visibility</p:attrName>
                                            </p:attrNameLst>
                                          </p:cBhvr>
                                          <p:to>
                                            <p:strVal val="visible"/>
                                          </p:to>
                                        </p:set>
                                        <p:anim calcmode="lin" valueType="num">
                                          <p:cBhvr>
                                            <p:cTn id="55" dur="500" fill="hold"/>
                                            <p:tgtEl>
                                              <p:spTgt spid="140"/>
                                            </p:tgtEl>
                                            <p:attrNameLst>
                                              <p:attrName>ppt_w</p:attrName>
                                            </p:attrNameLst>
                                          </p:cBhvr>
                                          <p:tavLst>
                                            <p:tav tm="0">
                                              <p:val>
                                                <p:fltVal val="0"/>
                                              </p:val>
                                            </p:tav>
                                            <p:tav tm="100000">
                                              <p:val>
                                                <p:strVal val="#ppt_w"/>
                                              </p:val>
                                            </p:tav>
                                          </p:tavLst>
                                        </p:anim>
                                        <p:anim calcmode="lin" valueType="num">
                                          <p:cBhvr>
                                            <p:cTn id="56" dur="500" fill="hold"/>
                                            <p:tgtEl>
                                              <p:spTgt spid="140"/>
                                            </p:tgtEl>
                                            <p:attrNameLst>
                                              <p:attrName>ppt_h</p:attrName>
                                            </p:attrNameLst>
                                          </p:cBhvr>
                                          <p:tavLst>
                                            <p:tav tm="0">
                                              <p:val>
                                                <p:fltVal val="0"/>
                                              </p:val>
                                            </p:tav>
                                            <p:tav tm="100000">
                                              <p:val>
                                                <p:strVal val="#ppt_h"/>
                                              </p:val>
                                            </p:tav>
                                          </p:tavLst>
                                        </p:anim>
                                        <p:animEffect transition="in" filter="fade">
                                          <p:cBhvr>
                                            <p:cTn id="57" dur="500"/>
                                            <p:tgtEl>
                                              <p:spTgt spid="14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141"/>
                                            </p:tgtEl>
                                            <p:attrNameLst>
                                              <p:attrName>style.visibility</p:attrName>
                                            </p:attrNameLst>
                                          </p:cBhvr>
                                          <p:to>
                                            <p:strVal val="visible"/>
                                          </p:to>
                                        </p:set>
                                        <p:anim calcmode="lin" valueType="num">
                                          <p:cBhvr>
                                            <p:cTn id="60" dur="500" fill="hold"/>
                                            <p:tgtEl>
                                              <p:spTgt spid="141"/>
                                            </p:tgtEl>
                                            <p:attrNameLst>
                                              <p:attrName>ppt_w</p:attrName>
                                            </p:attrNameLst>
                                          </p:cBhvr>
                                          <p:tavLst>
                                            <p:tav tm="0">
                                              <p:val>
                                                <p:fltVal val="0"/>
                                              </p:val>
                                            </p:tav>
                                            <p:tav tm="100000">
                                              <p:val>
                                                <p:strVal val="#ppt_w"/>
                                              </p:val>
                                            </p:tav>
                                          </p:tavLst>
                                        </p:anim>
                                        <p:anim calcmode="lin" valueType="num">
                                          <p:cBhvr>
                                            <p:cTn id="61" dur="500" fill="hold"/>
                                            <p:tgtEl>
                                              <p:spTgt spid="141"/>
                                            </p:tgtEl>
                                            <p:attrNameLst>
                                              <p:attrName>ppt_h</p:attrName>
                                            </p:attrNameLst>
                                          </p:cBhvr>
                                          <p:tavLst>
                                            <p:tav tm="0">
                                              <p:val>
                                                <p:fltVal val="0"/>
                                              </p:val>
                                            </p:tav>
                                            <p:tav tm="100000">
                                              <p:val>
                                                <p:strVal val="#ppt_h"/>
                                              </p:val>
                                            </p:tav>
                                          </p:tavLst>
                                        </p:anim>
                                        <p:animEffect transition="in" filter="fade">
                                          <p:cBhvr>
                                            <p:cTn id="62" dur="500"/>
                                            <p:tgtEl>
                                              <p:spTgt spid="14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42"/>
                                            </p:tgtEl>
                                            <p:attrNameLst>
                                              <p:attrName>style.visibility</p:attrName>
                                            </p:attrNameLst>
                                          </p:cBhvr>
                                          <p:to>
                                            <p:strVal val="visible"/>
                                          </p:to>
                                        </p:set>
                                        <p:anim calcmode="lin" valueType="num">
                                          <p:cBhvr>
                                            <p:cTn id="65" dur="500" fill="hold"/>
                                            <p:tgtEl>
                                              <p:spTgt spid="142"/>
                                            </p:tgtEl>
                                            <p:attrNameLst>
                                              <p:attrName>ppt_w</p:attrName>
                                            </p:attrNameLst>
                                          </p:cBhvr>
                                          <p:tavLst>
                                            <p:tav tm="0">
                                              <p:val>
                                                <p:fltVal val="0"/>
                                              </p:val>
                                            </p:tav>
                                            <p:tav tm="100000">
                                              <p:val>
                                                <p:strVal val="#ppt_w"/>
                                              </p:val>
                                            </p:tav>
                                          </p:tavLst>
                                        </p:anim>
                                        <p:anim calcmode="lin" valueType="num">
                                          <p:cBhvr>
                                            <p:cTn id="66" dur="500" fill="hold"/>
                                            <p:tgtEl>
                                              <p:spTgt spid="142"/>
                                            </p:tgtEl>
                                            <p:attrNameLst>
                                              <p:attrName>ppt_h</p:attrName>
                                            </p:attrNameLst>
                                          </p:cBhvr>
                                          <p:tavLst>
                                            <p:tav tm="0">
                                              <p:val>
                                                <p:fltVal val="0"/>
                                              </p:val>
                                            </p:tav>
                                            <p:tav tm="100000">
                                              <p:val>
                                                <p:strVal val="#ppt_h"/>
                                              </p:val>
                                            </p:tav>
                                          </p:tavLst>
                                        </p:anim>
                                        <p:animEffect transition="in" filter="fade">
                                          <p:cBhvr>
                                            <p:cTn id="67" dur="500"/>
                                            <p:tgtEl>
                                              <p:spTgt spid="142"/>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143"/>
                                            </p:tgtEl>
                                            <p:attrNameLst>
                                              <p:attrName>style.visibility</p:attrName>
                                            </p:attrNameLst>
                                          </p:cBhvr>
                                          <p:to>
                                            <p:strVal val="visible"/>
                                          </p:to>
                                        </p:set>
                                        <p:anim calcmode="lin" valueType="num">
                                          <p:cBhvr>
                                            <p:cTn id="70" dur="500" fill="hold"/>
                                            <p:tgtEl>
                                              <p:spTgt spid="143"/>
                                            </p:tgtEl>
                                            <p:attrNameLst>
                                              <p:attrName>ppt_w</p:attrName>
                                            </p:attrNameLst>
                                          </p:cBhvr>
                                          <p:tavLst>
                                            <p:tav tm="0">
                                              <p:val>
                                                <p:fltVal val="0"/>
                                              </p:val>
                                            </p:tav>
                                            <p:tav tm="100000">
                                              <p:val>
                                                <p:strVal val="#ppt_w"/>
                                              </p:val>
                                            </p:tav>
                                          </p:tavLst>
                                        </p:anim>
                                        <p:anim calcmode="lin" valueType="num">
                                          <p:cBhvr>
                                            <p:cTn id="71" dur="500" fill="hold"/>
                                            <p:tgtEl>
                                              <p:spTgt spid="143"/>
                                            </p:tgtEl>
                                            <p:attrNameLst>
                                              <p:attrName>ppt_h</p:attrName>
                                            </p:attrNameLst>
                                          </p:cBhvr>
                                          <p:tavLst>
                                            <p:tav tm="0">
                                              <p:val>
                                                <p:fltVal val="0"/>
                                              </p:val>
                                            </p:tav>
                                            <p:tav tm="100000">
                                              <p:val>
                                                <p:strVal val="#ppt_h"/>
                                              </p:val>
                                            </p:tav>
                                          </p:tavLst>
                                        </p:anim>
                                        <p:animEffect transition="in" filter="fade">
                                          <p:cBhvr>
                                            <p:cTn id="72" dur="500"/>
                                            <p:tgtEl>
                                              <p:spTgt spid="143"/>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144"/>
                                            </p:tgtEl>
                                            <p:attrNameLst>
                                              <p:attrName>style.visibility</p:attrName>
                                            </p:attrNameLst>
                                          </p:cBhvr>
                                          <p:to>
                                            <p:strVal val="visible"/>
                                          </p:to>
                                        </p:set>
                                        <p:anim calcmode="lin" valueType="num">
                                          <p:cBhvr>
                                            <p:cTn id="75" dur="500" fill="hold"/>
                                            <p:tgtEl>
                                              <p:spTgt spid="144"/>
                                            </p:tgtEl>
                                            <p:attrNameLst>
                                              <p:attrName>ppt_w</p:attrName>
                                            </p:attrNameLst>
                                          </p:cBhvr>
                                          <p:tavLst>
                                            <p:tav tm="0">
                                              <p:val>
                                                <p:fltVal val="0"/>
                                              </p:val>
                                            </p:tav>
                                            <p:tav tm="100000">
                                              <p:val>
                                                <p:strVal val="#ppt_w"/>
                                              </p:val>
                                            </p:tav>
                                          </p:tavLst>
                                        </p:anim>
                                        <p:anim calcmode="lin" valueType="num">
                                          <p:cBhvr>
                                            <p:cTn id="76" dur="500" fill="hold"/>
                                            <p:tgtEl>
                                              <p:spTgt spid="144"/>
                                            </p:tgtEl>
                                            <p:attrNameLst>
                                              <p:attrName>ppt_h</p:attrName>
                                            </p:attrNameLst>
                                          </p:cBhvr>
                                          <p:tavLst>
                                            <p:tav tm="0">
                                              <p:val>
                                                <p:fltVal val="0"/>
                                              </p:val>
                                            </p:tav>
                                            <p:tav tm="100000">
                                              <p:val>
                                                <p:strVal val="#ppt_h"/>
                                              </p:val>
                                            </p:tav>
                                          </p:tavLst>
                                        </p:anim>
                                        <p:animEffect transition="in" filter="fade">
                                          <p:cBhvr>
                                            <p:cTn id="77" dur="500"/>
                                            <p:tgtEl>
                                              <p:spTgt spid="144"/>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145"/>
                                            </p:tgtEl>
                                            <p:attrNameLst>
                                              <p:attrName>style.visibility</p:attrName>
                                            </p:attrNameLst>
                                          </p:cBhvr>
                                          <p:to>
                                            <p:strVal val="visible"/>
                                          </p:to>
                                        </p:set>
                                        <p:anim calcmode="lin" valueType="num">
                                          <p:cBhvr>
                                            <p:cTn id="80" dur="500" fill="hold"/>
                                            <p:tgtEl>
                                              <p:spTgt spid="145"/>
                                            </p:tgtEl>
                                            <p:attrNameLst>
                                              <p:attrName>ppt_w</p:attrName>
                                            </p:attrNameLst>
                                          </p:cBhvr>
                                          <p:tavLst>
                                            <p:tav tm="0">
                                              <p:val>
                                                <p:fltVal val="0"/>
                                              </p:val>
                                            </p:tav>
                                            <p:tav tm="100000">
                                              <p:val>
                                                <p:strVal val="#ppt_w"/>
                                              </p:val>
                                            </p:tav>
                                          </p:tavLst>
                                        </p:anim>
                                        <p:anim calcmode="lin" valueType="num">
                                          <p:cBhvr>
                                            <p:cTn id="81" dur="500" fill="hold"/>
                                            <p:tgtEl>
                                              <p:spTgt spid="145"/>
                                            </p:tgtEl>
                                            <p:attrNameLst>
                                              <p:attrName>ppt_h</p:attrName>
                                            </p:attrNameLst>
                                          </p:cBhvr>
                                          <p:tavLst>
                                            <p:tav tm="0">
                                              <p:val>
                                                <p:fltVal val="0"/>
                                              </p:val>
                                            </p:tav>
                                            <p:tav tm="100000">
                                              <p:val>
                                                <p:strVal val="#ppt_h"/>
                                              </p:val>
                                            </p:tav>
                                          </p:tavLst>
                                        </p:anim>
                                        <p:animEffect transition="in" filter="fade">
                                          <p:cBhvr>
                                            <p:cTn id="82" dur="500"/>
                                            <p:tgtEl>
                                              <p:spTgt spid="145"/>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146"/>
                                            </p:tgtEl>
                                            <p:attrNameLst>
                                              <p:attrName>style.visibility</p:attrName>
                                            </p:attrNameLst>
                                          </p:cBhvr>
                                          <p:to>
                                            <p:strVal val="visible"/>
                                          </p:to>
                                        </p:set>
                                        <p:anim calcmode="lin" valueType="num">
                                          <p:cBhvr>
                                            <p:cTn id="85" dur="500" fill="hold"/>
                                            <p:tgtEl>
                                              <p:spTgt spid="146"/>
                                            </p:tgtEl>
                                            <p:attrNameLst>
                                              <p:attrName>ppt_w</p:attrName>
                                            </p:attrNameLst>
                                          </p:cBhvr>
                                          <p:tavLst>
                                            <p:tav tm="0">
                                              <p:val>
                                                <p:fltVal val="0"/>
                                              </p:val>
                                            </p:tav>
                                            <p:tav tm="100000">
                                              <p:val>
                                                <p:strVal val="#ppt_w"/>
                                              </p:val>
                                            </p:tav>
                                          </p:tavLst>
                                        </p:anim>
                                        <p:anim calcmode="lin" valueType="num">
                                          <p:cBhvr>
                                            <p:cTn id="86" dur="500" fill="hold"/>
                                            <p:tgtEl>
                                              <p:spTgt spid="146"/>
                                            </p:tgtEl>
                                            <p:attrNameLst>
                                              <p:attrName>ppt_h</p:attrName>
                                            </p:attrNameLst>
                                          </p:cBhvr>
                                          <p:tavLst>
                                            <p:tav tm="0">
                                              <p:val>
                                                <p:fltVal val="0"/>
                                              </p:val>
                                            </p:tav>
                                            <p:tav tm="100000">
                                              <p:val>
                                                <p:strVal val="#ppt_h"/>
                                              </p:val>
                                            </p:tav>
                                          </p:tavLst>
                                        </p:anim>
                                        <p:animEffect transition="in" filter="fade">
                                          <p:cBhvr>
                                            <p:cTn id="87" dur="500"/>
                                            <p:tgtEl>
                                              <p:spTgt spid="146"/>
                                            </p:tgtEl>
                                          </p:cBhvr>
                                        </p:animEffect>
                                      </p:childTnLst>
                                    </p:cTn>
                                  </p:par>
                                  <p:par>
                                    <p:cTn id="88" presetID="53" presetClass="entr" presetSubtype="16" fill="hold" grpId="0" nodeType="withEffect">
                                      <p:stCondLst>
                                        <p:cond delay="400"/>
                                      </p:stCondLst>
                                      <p:childTnLst>
                                        <p:set>
                                          <p:cBhvr>
                                            <p:cTn id="89" dur="1" fill="hold">
                                              <p:stCondLst>
                                                <p:cond delay="0"/>
                                              </p:stCondLst>
                                            </p:cTn>
                                            <p:tgtEl>
                                              <p:spTgt spid="147"/>
                                            </p:tgtEl>
                                            <p:attrNameLst>
                                              <p:attrName>style.visibility</p:attrName>
                                            </p:attrNameLst>
                                          </p:cBhvr>
                                          <p:to>
                                            <p:strVal val="visible"/>
                                          </p:to>
                                        </p:set>
                                        <p:anim calcmode="lin" valueType="num">
                                          <p:cBhvr>
                                            <p:cTn id="90" dur="500" fill="hold"/>
                                            <p:tgtEl>
                                              <p:spTgt spid="147"/>
                                            </p:tgtEl>
                                            <p:attrNameLst>
                                              <p:attrName>ppt_w</p:attrName>
                                            </p:attrNameLst>
                                          </p:cBhvr>
                                          <p:tavLst>
                                            <p:tav tm="0">
                                              <p:val>
                                                <p:fltVal val="0"/>
                                              </p:val>
                                            </p:tav>
                                            <p:tav tm="100000">
                                              <p:val>
                                                <p:strVal val="#ppt_w"/>
                                              </p:val>
                                            </p:tav>
                                          </p:tavLst>
                                        </p:anim>
                                        <p:anim calcmode="lin" valueType="num">
                                          <p:cBhvr>
                                            <p:cTn id="91" dur="500" fill="hold"/>
                                            <p:tgtEl>
                                              <p:spTgt spid="147"/>
                                            </p:tgtEl>
                                            <p:attrNameLst>
                                              <p:attrName>ppt_h</p:attrName>
                                            </p:attrNameLst>
                                          </p:cBhvr>
                                          <p:tavLst>
                                            <p:tav tm="0">
                                              <p:val>
                                                <p:fltVal val="0"/>
                                              </p:val>
                                            </p:tav>
                                            <p:tav tm="100000">
                                              <p:val>
                                                <p:strVal val="#ppt_h"/>
                                              </p:val>
                                            </p:tav>
                                          </p:tavLst>
                                        </p:anim>
                                        <p:animEffect transition="in" filter="fade">
                                          <p:cBhvr>
                                            <p:cTn id="92" dur="500"/>
                                            <p:tgtEl>
                                              <p:spTgt spid="147"/>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148"/>
                                            </p:tgtEl>
                                            <p:attrNameLst>
                                              <p:attrName>style.visibility</p:attrName>
                                            </p:attrNameLst>
                                          </p:cBhvr>
                                          <p:to>
                                            <p:strVal val="visible"/>
                                          </p:to>
                                        </p:set>
                                        <p:anim calcmode="lin" valueType="num">
                                          <p:cBhvr>
                                            <p:cTn id="95" dur="500" fill="hold"/>
                                            <p:tgtEl>
                                              <p:spTgt spid="148"/>
                                            </p:tgtEl>
                                            <p:attrNameLst>
                                              <p:attrName>ppt_w</p:attrName>
                                            </p:attrNameLst>
                                          </p:cBhvr>
                                          <p:tavLst>
                                            <p:tav tm="0">
                                              <p:val>
                                                <p:fltVal val="0"/>
                                              </p:val>
                                            </p:tav>
                                            <p:tav tm="100000">
                                              <p:val>
                                                <p:strVal val="#ppt_w"/>
                                              </p:val>
                                            </p:tav>
                                          </p:tavLst>
                                        </p:anim>
                                        <p:anim calcmode="lin" valueType="num">
                                          <p:cBhvr>
                                            <p:cTn id="96" dur="500" fill="hold"/>
                                            <p:tgtEl>
                                              <p:spTgt spid="148"/>
                                            </p:tgtEl>
                                            <p:attrNameLst>
                                              <p:attrName>ppt_h</p:attrName>
                                            </p:attrNameLst>
                                          </p:cBhvr>
                                          <p:tavLst>
                                            <p:tav tm="0">
                                              <p:val>
                                                <p:fltVal val="0"/>
                                              </p:val>
                                            </p:tav>
                                            <p:tav tm="100000">
                                              <p:val>
                                                <p:strVal val="#ppt_h"/>
                                              </p:val>
                                            </p:tav>
                                          </p:tavLst>
                                        </p:anim>
                                        <p:animEffect transition="in" filter="fade">
                                          <p:cBhvr>
                                            <p:cTn id="97" dur="500"/>
                                            <p:tgtEl>
                                              <p:spTgt spid="148"/>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149"/>
                                            </p:tgtEl>
                                            <p:attrNameLst>
                                              <p:attrName>style.visibility</p:attrName>
                                            </p:attrNameLst>
                                          </p:cBhvr>
                                          <p:to>
                                            <p:strVal val="visible"/>
                                          </p:to>
                                        </p:set>
                                        <p:anim calcmode="lin" valueType="num">
                                          <p:cBhvr>
                                            <p:cTn id="100" dur="500" fill="hold"/>
                                            <p:tgtEl>
                                              <p:spTgt spid="149"/>
                                            </p:tgtEl>
                                            <p:attrNameLst>
                                              <p:attrName>ppt_w</p:attrName>
                                            </p:attrNameLst>
                                          </p:cBhvr>
                                          <p:tavLst>
                                            <p:tav tm="0">
                                              <p:val>
                                                <p:fltVal val="0"/>
                                              </p:val>
                                            </p:tav>
                                            <p:tav tm="100000">
                                              <p:val>
                                                <p:strVal val="#ppt_w"/>
                                              </p:val>
                                            </p:tav>
                                          </p:tavLst>
                                        </p:anim>
                                        <p:anim calcmode="lin" valueType="num">
                                          <p:cBhvr>
                                            <p:cTn id="101" dur="500" fill="hold"/>
                                            <p:tgtEl>
                                              <p:spTgt spid="149"/>
                                            </p:tgtEl>
                                            <p:attrNameLst>
                                              <p:attrName>ppt_h</p:attrName>
                                            </p:attrNameLst>
                                          </p:cBhvr>
                                          <p:tavLst>
                                            <p:tav tm="0">
                                              <p:val>
                                                <p:fltVal val="0"/>
                                              </p:val>
                                            </p:tav>
                                            <p:tav tm="100000">
                                              <p:val>
                                                <p:strVal val="#ppt_h"/>
                                              </p:val>
                                            </p:tav>
                                          </p:tavLst>
                                        </p:anim>
                                        <p:animEffect transition="in" filter="fade">
                                          <p:cBhvr>
                                            <p:cTn id="102" dur="500"/>
                                            <p:tgtEl>
                                              <p:spTgt spid="149"/>
                                            </p:tgtEl>
                                          </p:cBhvr>
                                        </p:animEffect>
                                      </p:childTnLst>
                                    </p:cTn>
                                  </p:par>
                                  <p:par>
                                    <p:cTn id="103" presetID="53" presetClass="entr" presetSubtype="16" fill="hold" grpId="0" nodeType="withEffect">
                                      <p:stCondLst>
                                        <p:cond delay="400"/>
                                      </p:stCondLst>
                                      <p:childTnLst>
                                        <p:set>
                                          <p:cBhvr>
                                            <p:cTn id="104" dur="1" fill="hold">
                                              <p:stCondLst>
                                                <p:cond delay="0"/>
                                              </p:stCondLst>
                                            </p:cTn>
                                            <p:tgtEl>
                                              <p:spTgt spid="150"/>
                                            </p:tgtEl>
                                            <p:attrNameLst>
                                              <p:attrName>style.visibility</p:attrName>
                                            </p:attrNameLst>
                                          </p:cBhvr>
                                          <p:to>
                                            <p:strVal val="visible"/>
                                          </p:to>
                                        </p:set>
                                        <p:anim calcmode="lin" valueType="num">
                                          <p:cBhvr>
                                            <p:cTn id="105" dur="500" fill="hold"/>
                                            <p:tgtEl>
                                              <p:spTgt spid="150"/>
                                            </p:tgtEl>
                                            <p:attrNameLst>
                                              <p:attrName>ppt_w</p:attrName>
                                            </p:attrNameLst>
                                          </p:cBhvr>
                                          <p:tavLst>
                                            <p:tav tm="0">
                                              <p:val>
                                                <p:fltVal val="0"/>
                                              </p:val>
                                            </p:tav>
                                            <p:tav tm="100000">
                                              <p:val>
                                                <p:strVal val="#ppt_w"/>
                                              </p:val>
                                            </p:tav>
                                          </p:tavLst>
                                        </p:anim>
                                        <p:anim calcmode="lin" valueType="num">
                                          <p:cBhvr>
                                            <p:cTn id="106" dur="500" fill="hold"/>
                                            <p:tgtEl>
                                              <p:spTgt spid="150"/>
                                            </p:tgtEl>
                                            <p:attrNameLst>
                                              <p:attrName>ppt_h</p:attrName>
                                            </p:attrNameLst>
                                          </p:cBhvr>
                                          <p:tavLst>
                                            <p:tav tm="0">
                                              <p:val>
                                                <p:fltVal val="0"/>
                                              </p:val>
                                            </p:tav>
                                            <p:tav tm="100000">
                                              <p:val>
                                                <p:strVal val="#ppt_h"/>
                                              </p:val>
                                            </p:tav>
                                          </p:tavLst>
                                        </p:anim>
                                        <p:animEffect transition="in" filter="fade">
                                          <p:cBhvr>
                                            <p:cTn id="107" dur="500"/>
                                            <p:tgtEl>
                                              <p:spTgt spid="150"/>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151"/>
                                            </p:tgtEl>
                                            <p:attrNameLst>
                                              <p:attrName>style.visibility</p:attrName>
                                            </p:attrNameLst>
                                          </p:cBhvr>
                                          <p:to>
                                            <p:strVal val="visible"/>
                                          </p:to>
                                        </p:set>
                                        <p:anim calcmode="lin" valueType="num">
                                          <p:cBhvr>
                                            <p:cTn id="110" dur="500" fill="hold"/>
                                            <p:tgtEl>
                                              <p:spTgt spid="151"/>
                                            </p:tgtEl>
                                            <p:attrNameLst>
                                              <p:attrName>ppt_w</p:attrName>
                                            </p:attrNameLst>
                                          </p:cBhvr>
                                          <p:tavLst>
                                            <p:tav tm="0">
                                              <p:val>
                                                <p:fltVal val="0"/>
                                              </p:val>
                                            </p:tav>
                                            <p:tav tm="100000">
                                              <p:val>
                                                <p:strVal val="#ppt_w"/>
                                              </p:val>
                                            </p:tav>
                                          </p:tavLst>
                                        </p:anim>
                                        <p:anim calcmode="lin" valueType="num">
                                          <p:cBhvr>
                                            <p:cTn id="111" dur="500" fill="hold"/>
                                            <p:tgtEl>
                                              <p:spTgt spid="151"/>
                                            </p:tgtEl>
                                            <p:attrNameLst>
                                              <p:attrName>ppt_h</p:attrName>
                                            </p:attrNameLst>
                                          </p:cBhvr>
                                          <p:tavLst>
                                            <p:tav tm="0">
                                              <p:val>
                                                <p:fltVal val="0"/>
                                              </p:val>
                                            </p:tav>
                                            <p:tav tm="100000">
                                              <p:val>
                                                <p:strVal val="#ppt_h"/>
                                              </p:val>
                                            </p:tav>
                                          </p:tavLst>
                                        </p:anim>
                                        <p:animEffect transition="in" filter="fade">
                                          <p:cBhvr>
                                            <p:cTn id="112" dur="500"/>
                                            <p:tgtEl>
                                              <p:spTgt spid="151"/>
                                            </p:tgtEl>
                                          </p:cBhvr>
                                        </p:animEffect>
                                      </p:childTnLst>
                                    </p:cTn>
                                  </p:par>
                                  <p:par>
                                    <p:cTn id="113" presetID="53" presetClass="entr" presetSubtype="16" fill="hold" grpId="0" nodeType="withEffect">
                                      <p:stCondLst>
                                        <p:cond delay="200"/>
                                      </p:stCondLst>
                                      <p:childTnLst>
                                        <p:set>
                                          <p:cBhvr>
                                            <p:cTn id="114" dur="1" fill="hold">
                                              <p:stCondLst>
                                                <p:cond delay="0"/>
                                              </p:stCondLst>
                                            </p:cTn>
                                            <p:tgtEl>
                                              <p:spTgt spid="152"/>
                                            </p:tgtEl>
                                            <p:attrNameLst>
                                              <p:attrName>style.visibility</p:attrName>
                                            </p:attrNameLst>
                                          </p:cBhvr>
                                          <p:to>
                                            <p:strVal val="visible"/>
                                          </p:to>
                                        </p:set>
                                        <p:anim calcmode="lin" valueType="num">
                                          <p:cBhvr>
                                            <p:cTn id="115" dur="500" fill="hold"/>
                                            <p:tgtEl>
                                              <p:spTgt spid="152"/>
                                            </p:tgtEl>
                                            <p:attrNameLst>
                                              <p:attrName>ppt_w</p:attrName>
                                            </p:attrNameLst>
                                          </p:cBhvr>
                                          <p:tavLst>
                                            <p:tav tm="0">
                                              <p:val>
                                                <p:fltVal val="0"/>
                                              </p:val>
                                            </p:tav>
                                            <p:tav tm="100000">
                                              <p:val>
                                                <p:strVal val="#ppt_w"/>
                                              </p:val>
                                            </p:tav>
                                          </p:tavLst>
                                        </p:anim>
                                        <p:anim calcmode="lin" valueType="num">
                                          <p:cBhvr>
                                            <p:cTn id="116" dur="500" fill="hold"/>
                                            <p:tgtEl>
                                              <p:spTgt spid="152"/>
                                            </p:tgtEl>
                                            <p:attrNameLst>
                                              <p:attrName>ppt_h</p:attrName>
                                            </p:attrNameLst>
                                          </p:cBhvr>
                                          <p:tavLst>
                                            <p:tav tm="0">
                                              <p:val>
                                                <p:fltVal val="0"/>
                                              </p:val>
                                            </p:tav>
                                            <p:tav tm="100000">
                                              <p:val>
                                                <p:strVal val="#ppt_h"/>
                                              </p:val>
                                            </p:tav>
                                          </p:tavLst>
                                        </p:anim>
                                        <p:animEffect transition="in" filter="fade">
                                          <p:cBhvr>
                                            <p:cTn id="117" dur="500"/>
                                            <p:tgtEl>
                                              <p:spTgt spid="152"/>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153"/>
                                            </p:tgtEl>
                                            <p:attrNameLst>
                                              <p:attrName>style.visibility</p:attrName>
                                            </p:attrNameLst>
                                          </p:cBhvr>
                                          <p:to>
                                            <p:strVal val="visible"/>
                                          </p:to>
                                        </p:set>
                                        <p:anim calcmode="lin" valueType="num">
                                          <p:cBhvr>
                                            <p:cTn id="120" dur="500" fill="hold"/>
                                            <p:tgtEl>
                                              <p:spTgt spid="153"/>
                                            </p:tgtEl>
                                            <p:attrNameLst>
                                              <p:attrName>ppt_w</p:attrName>
                                            </p:attrNameLst>
                                          </p:cBhvr>
                                          <p:tavLst>
                                            <p:tav tm="0">
                                              <p:val>
                                                <p:fltVal val="0"/>
                                              </p:val>
                                            </p:tav>
                                            <p:tav tm="100000">
                                              <p:val>
                                                <p:strVal val="#ppt_w"/>
                                              </p:val>
                                            </p:tav>
                                          </p:tavLst>
                                        </p:anim>
                                        <p:anim calcmode="lin" valueType="num">
                                          <p:cBhvr>
                                            <p:cTn id="121" dur="500" fill="hold"/>
                                            <p:tgtEl>
                                              <p:spTgt spid="153"/>
                                            </p:tgtEl>
                                            <p:attrNameLst>
                                              <p:attrName>ppt_h</p:attrName>
                                            </p:attrNameLst>
                                          </p:cBhvr>
                                          <p:tavLst>
                                            <p:tav tm="0">
                                              <p:val>
                                                <p:fltVal val="0"/>
                                              </p:val>
                                            </p:tav>
                                            <p:tav tm="100000">
                                              <p:val>
                                                <p:strVal val="#ppt_h"/>
                                              </p:val>
                                            </p:tav>
                                          </p:tavLst>
                                        </p:anim>
                                        <p:animEffect transition="in" filter="fade">
                                          <p:cBhvr>
                                            <p:cTn id="122" dur="500"/>
                                            <p:tgtEl>
                                              <p:spTgt spid="153"/>
                                            </p:tgtEl>
                                          </p:cBhvr>
                                        </p:animEffect>
                                      </p:childTnLst>
                                    </p:cTn>
                                  </p:par>
                                  <p:par>
                                    <p:cTn id="123" presetID="53" presetClass="entr" presetSubtype="16" fill="hold" grpId="0" nodeType="withEffect">
                                      <p:stCondLst>
                                        <p:cond delay="400"/>
                                      </p:stCondLst>
                                      <p:childTnLst>
                                        <p:set>
                                          <p:cBhvr>
                                            <p:cTn id="124" dur="1" fill="hold">
                                              <p:stCondLst>
                                                <p:cond delay="0"/>
                                              </p:stCondLst>
                                            </p:cTn>
                                            <p:tgtEl>
                                              <p:spTgt spid="154"/>
                                            </p:tgtEl>
                                            <p:attrNameLst>
                                              <p:attrName>style.visibility</p:attrName>
                                            </p:attrNameLst>
                                          </p:cBhvr>
                                          <p:to>
                                            <p:strVal val="visible"/>
                                          </p:to>
                                        </p:set>
                                        <p:anim calcmode="lin" valueType="num">
                                          <p:cBhvr>
                                            <p:cTn id="125" dur="500" fill="hold"/>
                                            <p:tgtEl>
                                              <p:spTgt spid="154"/>
                                            </p:tgtEl>
                                            <p:attrNameLst>
                                              <p:attrName>ppt_w</p:attrName>
                                            </p:attrNameLst>
                                          </p:cBhvr>
                                          <p:tavLst>
                                            <p:tav tm="0">
                                              <p:val>
                                                <p:fltVal val="0"/>
                                              </p:val>
                                            </p:tav>
                                            <p:tav tm="100000">
                                              <p:val>
                                                <p:strVal val="#ppt_w"/>
                                              </p:val>
                                            </p:tav>
                                          </p:tavLst>
                                        </p:anim>
                                        <p:anim calcmode="lin" valueType="num">
                                          <p:cBhvr>
                                            <p:cTn id="126" dur="500" fill="hold"/>
                                            <p:tgtEl>
                                              <p:spTgt spid="154"/>
                                            </p:tgtEl>
                                            <p:attrNameLst>
                                              <p:attrName>ppt_h</p:attrName>
                                            </p:attrNameLst>
                                          </p:cBhvr>
                                          <p:tavLst>
                                            <p:tav tm="0">
                                              <p:val>
                                                <p:fltVal val="0"/>
                                              </p:val>
                                            </p:tav>
                                            <p:tav tm="100000">
                                              <p:val>
                                                <p:strVal val="#ppt_h"/>
                                              </p:val>
                                            </p:tav>
                                          </p:tavLst>
                                        </p:anim>
                                        <p:animEffect transition="in" filter="fade">
                                          <p:cBhvr>
                                            <p:cTn id="127" dur="500"/>
                                            <p:tgtEl>
                                              <p:spTgt spid="154"/>
                                            </p:tgtEl>
                                          </p:cBhvr>
                                        </p:animEffect>
                                      </p:childTnLst>
                                    </p:cTn>
                                  </p:par>
                                  <p:par>
                                    <p:cTn id="128" presetID="53" presetClass="entr" presetSubtype="16" fill="hold" grpId="0" nodeType="withEffect">
                                      <p:stCondLst>
                                        <p:cond delay="200"/>
                                      </p:stCondLst>
                                      <p:childTnLst>
                                        <p:set>
                                          <p:cBhvr>
                                            <p:cTn id="129" dur="1" fill="hold">
                                              <p:stCondLst>
                                                <p:cond delay="0"/>
                                              </p:stCondLst>
                                            </p:cTn>
                                            <p:tgtEl>
                                              <p:spTgt spid="155"/>
                                            </p:tgtEl>
                                            <p:attrNameLst>
                                              <p:attrName>style.visibility</p:attrName>
                                            </p:attrNameLst>
                                          </p:cBhvr>
                                          <p:to>
                                            <p:strVal val="visible"/>
                                          </p:to>
                                        </p:set>
                                        <p:anim calcmode="lin" valueType="num">
                                          <p:cBhvr>
                                            <p:cTn id="130" dur="500" fill="hold"/>
                                            <p:tgtEl>
                                              <p:spTgt spid="155"/>
                                            </p:tgtEl>
                                            <p:attrNameLst>
                                              <p:attrName>ppt_w</p:attrName>
                                            </p:attrNameLst>
                                          </p:cBhvr>
                                          <p:tavLst>
                                            <p:tav tm="0">
                                              <p:val>
                                                <p:fltVal val="0"/>
                                              </p:val>
                                            </p:tav>
                                            <p:tav tm="100000">
                                              <p:val>
                                                <p:strVal val="#ppt_w"/>
                                              </p:val>
                                            </p:tav>
                                          </p:tavLst>
                                        </p:anim>
                                        <p:anim calcmode="lin" valueType="num">
                                          <p:cBhvr>
                                            <p:cTn id="131" dur="500" fill="hold"/>
                                            <p:tgtEl>
                                              <p:spTgt spid="155"/>
                                            </p:tgtEl>
                                            <p:attrNameLst>
                                              <p:attrName>ppt_h</p:attrName>
                                            </p:attrNameLst>
                                          </p:cBhvr>
                                          <p:tavLst>
                                            <p:tav tm="0">
                                              <p:val>
                                                <p:fltVal val="0"/>
                                              </p:val>
                                            </p:tav>
                                            <p:tav tm="100000">
                                              <p:val>
                                                <p:strVal val="#ppt_h"/>
                                              </p:val>
                                            </p:tav>
                                          </p:tavLst>
                                        </p:anim>
                                        <p:animEffect transition="in" filter="fade">
                                          <p:cBhvr>
                                            <p:cTn id="132" dur="500"/>
                                            <p:tgtEl>
                                              <p:spTgt spid="155"/>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156"/>
                                            </p:tgtEl>
                                            <p:attrNameLst>
                                              <p:attrName>style.visibility</p:attrName>
                                            </p:attrNameLst>
                                          </p:cBhvr>
                                          <p:to>
                                            <p:strVal val="visible"/>
                                          </p:to>
                                        </p:set>
                                        <p:anim calcmode="lin" valueType="num">
                                          <p:cBhvr>
                                            <p:cTn id="135" dur="500" fill="hold"/>
                                            <p:tgtEl>
                                              <p:spTgt spid="156"/>
                                            </p:tgtEl>
                                            <p:attrNameLst>
                                              <p:attrName>ppt_w</p:attrName>
                                            </p:attrNameLst>
                                          </p:cBhvr>
                                          <p:tavLst>
                                            <p:tav tm="0">
                                              <p:val>
                                                <p:fltVal val="0"/>
                                              </p:val>
                                            </p:tav>
                                            <p:tav tm="100000">
                                              <p:val>
                                                <p:strVal val="#ppt_w"/>
                                              </p:val>
                                            </p:tav>
                                          </p:tavLst>
                                        </p:anim>
                                        <p:anim calcmode="lin" valueType="num">
                                          <p:cBhvr>
                                            <p:cTn id="136" dur="500" fill="hold"/>
                                            <p:tgtEl>
                                              <p:spTgt spid="156"/>
                                            </p:tgtEl>
                                            <p:attrNameLst>
                                              <p:attrName>ppt_h</p:attrName>
                                            </p:attrNameLst>
                                          </p:cBhvr>
                                          <p:tavLst>
                                            <p:tav tm="0">
                                              <p:val>
                                                <p:fltVal val="0"/>
                                              </p:val>
                                            </p:tav>
                                            <p:tav tm="100000">
                                              <p:val>
                                                <p:strVal val="#ppt_h"/>
                                              </p:val>
                                            </p:tav>
                                          </p:tavLst>
                                        </p:anim>
                                        <p:animEffect transition="in" filter="fade">
                                          <p:cBhvr>
                                            <p:cTn id="137" dur="500"/>
                                            <p:tgtEl>
                                              <p:spTgt spid="156"/>
                                            </p:tgtEl>
                                          </p:cBhvr>
                                        </p:animEffect>
                                      </p:childTnLst>
                                    </p:cTn>
                                  </p:par>
                                  <p:par>
                                    <p:cTn id="138" presetID="53" presetClass="entr" presetSubtype="16" fill="hold" grpId="0" nodeType="withEffect">
                                      <p:stCondLst>
                                        <p:cond delay="400"/>
                                      </p:stCondLst>
                                      <p:childTnLst>
                                        <p:set>
                                          <p:cBhvr>
                                            <p:cTn id="139" dur="1" fill="hold">
                                              <p:stCondLst>
                                                <p:cond delay="0"/>
                                              </p:stCondLst>
                                            </p:cTn>
                                            <p:tgtEl>
                                              <p:spTgt spid="157"/>
                                            </p:tgtEl>
                                            <p:attrNameLst>
                                              <p:attrName>style.visibility</p:attrName>
                                            </p:attrNameLst>
                                          </p:cBhvr>
                                          <p:to>
                                            <p:strVal val="visible"/>
                                          </p:to>
                                        </p:set>
                                        <p:anim calcmode="lin" valueType="num">
                                          <p:cBhvr>
                                            <p:cTn id="140" dur="500" fill="hold"/>
                                            <p:tgtEl>
                                              <p:spTgt spid="157"/>
                                            </p:tgtEl>
                                            <p:attrNameLst>
                                              <p:attrName>ppt_w</p:attrName>
                                            </p:attrNameLst>
                                          </p:cBhvr>
                                          <p:tavLst>
                                            <p:tav tm="0">
                                              <p:val>
                                                <p:fltVal val="0"/>
                                              </p:val>
                                            </p:tav>
                                            <p:tav tm="100000">
                                              <p:val>
                                                <p:strVal val="#ppt_w"/>
                                              </p:val>
                                            </p:tav>
                                          </p:tavLst>
                                        </p:anim>
                                        <p:anim calcmode="lin" valueType="num">
                                          <p:cBhvr>
                                            <p:cTn id="141" dur="500" fill="hold"/>
                                            <p:tgtEl>
                                              <p:spTgt spid="157"/>
                                            </p:tgtEl>
                                            <p:attrNameLst>
                                              <p:attrName>ppt_h</p:attrName>
                                            </p:attrNameLst>
                                          </p:cBhvr>
                                          <p:tavLst>
                                            <p:tav tm="0">
                                              <p:val>
                                                <p:fltVal val="0"/>
                                              </p:val>
                                            </p:tav>
                                            <p:tav tm="100000">
                                              <p:val>
                                                <p:strVal val="#ppt_h"/>
                                              </p:val>
                                            </p:tav>
                                          </p:tavLst>
                                        </p:anim>
                                        <p:animEffect transition="in" filter="fade">
                                          <p:cBhvr>
                                            <p:cTn id="142" dur="500"/>
                                            <p:tgtEl>
                                              <p:spTgt spid="157"/>
                                            </p:tgtEl>
                                          </p:cBhvr>
                                        </p:animEffect>
                                      </p:childTnLst>
                                    </p:cTn>
                                  </p:par>
                                  <p:par>
                                    <p:cTn id="143" presetID="53" presetClass="entr" presetSubtype="16" fill="hold" grpId="0" nodeType="withEffect">
                                      <p:stCondLst>
                                        <p:cond delay="200"/>
                                      </p:stCondLst>
                                      <p:childTnLst>
                                        <p:set>
                                          <p:cBhvr>
                                            <p:cTn id="144" dur="1" fill="hold">
                                              <p:stCondLst>
                                                <p:cond delay="0"/>
                                              </p:stCondLst>
                                            </p:cTn>
                                            <p:tgtEl>
                                              <p:spTgt spid="158"/>
                                            </p:tgtEl>
                                            <p:attrNameLst>
                                              <p:attrName>style.visibility</p:attrName>
                                            </p:attrNameLst>
                                          </p:cBhvr>
                                          <p:to>
                                            <p:strVal val="visible"/>
                                          </p:to>
                                        </p:set>
                                        <p:anim calcmode="lin" valueType="num">
                                          <p:cBhvr>
                                            <p:cTn id="145" dur="500" fill="hold"/>
                                            <p:tgtEl>
                                              <p:spTgt spid="158"/>
                                            </p:tgtEl>
                                            <p:attrNameLst>
                                              <p:attrName>ppt_w</p:attrName>
                                            </p:attrNameLst>
                                          </p:cBhvr>
                                          <p:tavLst>
                                            <p:tav tm="0">
                                              <p:val>
                                                <p:fltVal val="0"/>
                                              </p:val>
                                            </p:tav>
                                            <p:tav tm="100000">
                                              <p:val>
                                                <p:strVal val="#ppt_w"/>
                                              </p:val>
                                            </p:tav>
                                          </p:tavLst>
                                        </p:anim>
                                        <p:anim calcmode="lin" valueType="num">
                                          <p:cBhvr>
                                            <p:cTn id="146" dur="500" fill="hold"/>
                                            <p:tgtEl>
                                              <p:spTgt spid="158"/>
                                            </p:tgtEl>
                                            <p:attrNameLst>
                                              <p:attrName>ppt_h</p:attrName>
                                            </p:attrNameLst>
                                          </p:cBhvr>
                                          <p:tavLst>
                                            <p:tav tm="0">
                                              <p:val>
                                                <p:fltVal val="0"/>
                                              </p:val>
                                            </p:tav>
                                            <p:tav tm="100000">
                                              <p:val>
                                                <p:strVal val="#ppt_h"/>
                                              </p:val>
                                            </p:tav>
                                          </p:tavLst>
                                        </p:anim>
                                        <p:animEffect transition="in" filter="fade">
                                          <p:cBhvr>
                                            <p:cTn id="147" dur="500"/>
                                            <p:tgtEl>
                                              <p:spTgt spid="158"/>
                                            </p:tgtEl>
                                          </p:cBhvr>
                                        </p:animEffect>
                                      </p:childTnLst>
                                    </p:cTn>
                                  </p:par>
                                  <p:par>
                                    <p:cTn id="148" presetID="53" presetClass="entr" presetSubtype="16" fill="hold" grpId="0" nodeType="withEffect">
                                      <p:stCondLst>
                                        <p:cond delay="200"/>
                                      </p:stCondLst>
                                      <p:childTnLst>
                                        <p:set>
                                          <p:cBhvr>
                                            <p:cTn id="149" dur="1" fill="hold">
                                              <p:stCondLst>
                                                <p:cond delay="0"/>
                                              </p:stCondLst>
                                            </p:cTn>
                                            <p:tgtEl>
                                              <p:spTgt spid="159"/>
                                            </p:tgtEl>
                                            <p:attrNameLst>
                                              <p:attrName>style.visibility</p:attrName>
                                            </p:attrNameLst>
                                          </p:cBhvr>
                                          <p:to>
                                            <p:strVal val="visible"/>
                                          </p:to>
                                        </p:set>
                                        <p:anim calcmode="lin" valueType="num">
                                          <p:cBhvr>
                                            <p:cTn id="150" dur="500" fill="hold"/>
                                            <p:tgtEl>
                                              <p:spTgt spid="159"/>
                                            </p:tgtEl>
                                            <p:attrNameLst>
                                              <p:attrName>ppt_w</p:attrName>
                                            </p:attrNameLst>
                                          </p:cBhvr>
                                          <p:tavLst>
                                            <p:tav tm="0">
                                              <p:val>
                                                <p:fltVal val="0"/>
                                              </p:val>
                                            </p:tav>
                                            <p:tav tm="100000">
                                              <p:val>
                                                <p:strVal val="#ppt_w"/>
                                              </p:val>
                                            </p:tav>
                                          </p:tavLst>
                                        </p:anim>
                                        <p:anim calcmode="lin" valueType="num">
                                          <p:cBhvr>
                                            <p:cTn id="151" dur="500" fill="hold"/>
                                            <p:tgtEl>
                                              <p:spTgt spid="159"/>
                                            </p:tgtEl>
                                            <p:attrNameLst>
                                              <p:attrName>ppt_h</p:attrName>
                                            </p:attrNameLst>
                                          </p:cBhvr>
                                          <p:tavLst>
                                            <p:tav tm="0">
                                              <p:val>
                                                <p:fltVal val="0"/>
                                              </p:val>
                                            </p:tav>
                                            <p:tav tm="100000">
                                              <p:val>
                                                <p:strVal val="#ppt_h"/>
                                              </p:val>
                                            </p:tav>
                                          </p:tavLst>
                                        </p:anim>
                                        <p:animEffect transition="in" filter="fade">
                                          <p:cBhvr>
                                            <p:cTn id="152" dur="500"/>
                                            <p:tgtEl>
                                              <p:spTgt spid="159"/>
                                            </p:tgtEl>
                                          </p:cBhvr>
                                        </p:animEffect>
                                      </p:childTnLst>
                                    </p:cTn>
                                  </p:par>
                                  <p:par>
                                    <p:cTn id="153" presetID="53" presetClass="entr" presetSubtype="16" fill="hold" grpId="0" nodeType="withEffect">
                                      <p:stCondLst>
                                        <p:cond delay="200"/>
                                      </p:stCondLst>
                                      <p:childTnLst>
                                        <p:set>
                                          <p:cBhvr>
                                            <p:cTn id="154" dur="1" fill="hold">
                                              <p:stCondLst>
                                                <p:cond delay="0"/>
                                              </p:stCondLst>
                                            </p:cTn>
                                            <p:tgtEl>
                                              <p:spTgt spid="160"/>
                                            </p:tgtEl>
                                            <p:attrNameLst>
                                              <p:attrName>style.visibility</p:attrName>
                                            </p:attrNameLst>
                                          </p:cBhvr>
                                          <p:to>
                                            <p:strVal val="visible"/>
                                          </p:to>
                                        </p:set>
                                        <p:anim calcmode="lin" valueType="num">
                                          <p:cBhvr>
                                            <p:cTn id="155" dur="500" fill="hold"/>
                                            <p:tgtEl>
                                              <p:spTgt spid="160"/>
                                            </p:tgtEl>
                                            <p:attrNameLst>
                                              <p:attrName>ppt_w</p:attrName>
                                            </p:attrNameLst>
                                          </p:cBhvr>
                                          <p:tavLst>
                                            <p:tav tm="0">
                                              <p:val>
                                                <p:fltVal val="0"/>
                                              </p:val>
                                            </p:tav>
                                            <p:tav tm="100000">
                                              <p:val>
                                                <p:strVal val="#ppt_w"/>
                                              </p:val>
                                            </p:tav>
                                          </p:tavLst>
                                        </p:anim>
                                        <p:anim calcmode="lin" valueType="num">
                                          <p:cBhvr>
                                            <p:cTn id="156" dur="500" fill="hold"/>
                                            <p:tgtEl>
                                              <p:spTgt spid="160"/>
                                            </p:tgtEl>
                                            <p:attrNameLst>
                                              <p:attrName>ppt_h</p:attrName>
                                            </p:attrNameLst>
                                          </p:cBhvr>
                                          <p:tavLst>
                                            <p:tav tm="0">
                                              <p:val>
                                                <p:fltVal val="0"/>
                                              </p:val>
                                            </p:tav>
                                            <p:tav tm="100000">
                                              <p:val>
                                                <p:strVal val="#ppt_h"/>
                                              </p:val>
                                            </p:tav>
                                          </p:tavLst>
                                        </p:anim>
                                        <p:animEffect transition="in" filter="fade">
                                          <p:cBhvr>
                                            <p:cTn id="157"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5" grpId="0"/>
          <p:bldP spid="138" grpId="0"/>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p:bldP spid="162" grpId="0"/>
          <p:bldP spid="16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960294" y="227424"/>
            <a:ext cx="868680" cy="46037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总结</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0" name="矩形 39"/>
          <p:cNvSpPr/>
          <p:nvPr/>
        </p:nvSpPr>
        <p:spPr>
          <a:xfrm>
            <a:off x="2915816" y="555527"/>
            <a:ext cx="3552056" cy="1410579"/>
          </a:xfrm>
          <a:prstGeom prst="rect">
            <a:avLst/>
          </a:prstGeom>
        </p:spPr>
        <p:txBody>
          <a:bodyPr wrap="square">
            <a:spAutoFit/>
          </a:bodyPr>
          <a:lstStyle/>
          <a:p>
            <a:pPr>
              <a:lnSpc>
                <a:spcPct val="150000"/>
              </a:lnSpc>
            </a:pPr>
            <a:r>
              <a:rPr lang="en-US" altLang="zh-CN" sz="6600" dirty="0" smtClean="0">
                <a:solidFill>
                  <a:srgbClr val="0070C0"/>
                </a:solidFill>
                <a:latin typeface="Impact" panose="020B0806030902050204" pitchFamily="34" charset="0"/>
                <a:ea typeface="微软雅黑" panose="020B0503020204020204" pitchFamily="34" charset="-122"/>
              </a:rPr>
              <a:t>THANKS!</a:t>
            </a:r>
            <a:endParaRPr lang="zh-CN" altLang="en-US" sz="6600" b="0" dirty="0" smtClean="0">
              <a:solidFill>
                <a:srgbClr val="0070C0"/>
              </a:solidFill>
              <a:latin typeface="Impact" panose="020B0806030902050204" pitchFamily="34" charset="0"/>
              <a:ea typeface="微软雅黑" panose="020B0503020204020204" pitchFamily="34" charset="-122"/>
            </a:endParaRPr>
          </a:p>
        </p:txBody>
      </p:sp>
      <p:sp>
        <p:nvSpPr>
          <p:cNvPr id="41" name="矩形 40"/>
          <p:cNvSpPr/>
          <p:nvPr/>
        </p:nvSpPr>
        <p:spPr>
          <a:xfrm>
            <a:off x="1331640" y="1995686"/>
            <a:ext cx="6436704" cy="414020"/>
          </a:xfrm>
          <a:prstGeom prst="rect">
            <a:avLst/>
          </a:prstGeom>
        </p:spPr>
        <p:txBody>
          <a:bodyPr wrap="square">
            <a:spAutoFit/>
          </a:bodyPr>
          <a:lstStyle/>
          <a:p>
            <a:pPr>
              <a:lnSpc>
                <a:spcPct val="150000"/>
              </a:lnSpc>
              <a:defRPr/>
            </a:pPr>
            <a:r>
              <a:rPr lang="zh-CN" altLang="en-US" sz="1400" kern="0" dirty="0">
                <a:solidFill>
                  <a:srgbClr val="414455"/>
                </a:solidFill>
                <a:latin typeface="微软雅黑" panose="020B0503020204020204" pitchFamily="34" charset="-122"/>
                <a:ea typeface="微软雅黑" panose="020B0503020204020204" pitchFamily="34" charset="-122"/>
              </a:rPr>
              <a:t>以上内容是我们小组</a:t>
            </a:r>
            <a:r>
              <a:rPr lang="zh-CN" altLang="en-US" sz="1400" kern="0" dirty="0">
                <a:solidFill>
                  <a:srgbClr val="414455"/>
                </a:solidFill>
                <a:latin typeface="微软雅黑" panose="020B0503020204020204" pitchFamily="34" charset="-122"/>
                <a:ea typeface="微软雅黑" panose="020B0503020204020204" pitchFamily="34" charset="-122"/>
              </a:rPr>
              <a:t>共同</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42" name="矩形 41"/>
          <p:cNvSpPr/>
          <p:nvPr/>
        </p:nvSpPr>
        <p:spPr>
          <a:xfrm>
            <a:off x="3264318" y="4057235"/>
            <a:ext cx="3048000" cy="553085"/>
          </a:xfrm>
          <a:prstGeom prst="rect">
            <a:avLst/>
          </a:prstGeom>
        </p:spPr>
        <p:txBody>
          <a:bodyPr wrap="square">
            <a:spAutoFit/>
          </a:bodyPr>
          <a:lstStyle/>
          <a:p>
            <a:pPr>
              <a:lnSpc>
                <a:spcPct val="150000"/>
              </a:lnSpc>
            </a:pPr>
            <a:r>
              <a:rPr lang="zh-CN" altLang="en-US" sz="2000" b="0" dirty="0" smtClean="0">
                <a:solidFill>
                  <a:srgbClr val="0070C0"/>
                </a:solidFill>
                <a:latin typeface="微软雅黑" panose="020B0503020204020204" pitchFamily="34" charset="-122"/>
                <a:ea typeface="微软雅黑" panose="020B0503020204020204" pitchFamily="34" charset="-122"/>
              </a:rPr>
              <a:t>恳请老师批评指正</a:t>
            </a:r>
            <a:r>
              <a:rPr lang="zh-CN" altLang="en-US" sz="2000" dirty="0">
                <a:solidFill>
                  <a:srgbClr val="0070C0"/>
                </a:solidFill>
                <a:latin typeface="微软雅黑" panose="020B0503020204020204" pitchFamily="34" charset="-122"/>
                <a:ea typeface="微软雅黑" panose="020B0503020204020204" pitchFamily="34" charset="-122"/>
              </a:rPr>
              <a:t>！</a:t>
            </a:r>
            <a:endParaRPr lang="zh-CN" altLang="en-US" sz="2000" b="0"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0"/>
                                        </p:tgtEl>
                                        <p:attrNameLst>
                                          <p:attrName>style.visibility</p:attrName>
                                        </p:attrNameLst>
                                      </p:cBhvr>
                                      <p:to>
                                        <p:strVal val="visible"/>
                                      </p:to>
                                    </p:set>
                                    <p:anim calcmode="lin" valueType="num">
                                      <p:cBhvr>
                                        <p:cTn id="7" dur="250" fill="hold"/>
                                        <p:tgtEl>
                                          <p:spTgt spid="40"/>
                                        </p:tgtEl>
                                        <p:attrNameLst>
                                          <p:attrName>ppt_x</p:attrName>
                                        </p:attrNameLst>
                                      </p:cBhvr>
                                      <p:tavLst>
                                        <p:tav tm="0">
                                          <p:val>
                                            <p:strVal val="#ppt_x"/>
                                          </p:val>
                                        </p:tav>
                                        <p:tav tm="100000">
                                          <p:val>
                                            <p:strVal val="#ppt_x"/>
                                          </p:val>
                                        </p:tav>
                                      </p:tavLst>
                                    </p:anim>
                                    <p:anim calcmode="lin" valueType="num">
                                      <p:cBhvr>
                                        <p:cTn id="8" dur="250" fill="hold"/>
                                        <p:tgtEl>
                                          <p:spTgt spid="40"/>
                                        </p:tgtEl>
                                        <p:attrNameLst>
                                          <p:attrName>ppt_y</p:attrName>
                                        </p:attrNameLst>
                                      </p:cBhvr>
                                      <p:tavLst>
                                        <p:tav tm="0">
                                          <p:val>
                                            <p:strVal val="#ppt_y-#ppt_h/2"/>
                                          </p:val>
                                        </p:tav>
                                        <p:tav tm="100000">
                                          <p:val>
                                            <p:strVal val="#ppt_y"/>
                                          </p:val>
                                        </p:tav>
                                      </p:tavLst>
                                    </p:anim>
                                    <p:anim calcmode="lin" valueType="num">
                                      <p:cBhvr>
                                        <p:cTn id="9" dur="250" fill="hold"/>
                                        <p:tgtEl>
                                          <p:spTgt spid="40"/>
                                        </p:tgtEl>
                                        <p:attrNameLst>
                                          <p:attrName>ppt_w</p:attrName>
                                        </p:attrNameLst>
                                      </p:cBhvr>
                                      <p:tavLst>
                                        <p:tav tm="0">
                                          <p:val>
                                            <p:strVal val="#ppt_w"/>
                                          </p:val>
                                        </p:tav>
                                        <p:tav tm="100000">
                                          <p:val>
                                            <p:strVal val="#ppt_w"/>
                                          </p:val>
                                        </p:tav>
                                      </p:tavLst>
                                    </p:anim>
                                    <p:anim calcmode="lin" valueType="num">
                                      <p:cBhvr>
                                        <p:cTn id="10" dur="250" fill="hold"/>
                                        <p:tgtEl>
                                          <p:spTgt spid="40"/>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12451"/>
                                  </p:iterate>
                                  <p:childTnLst>
                                    <p:set>
                                      <p:cBhvr>
                                        <p:cTn id="13" dur="200" fill="hold">
                                          <p:stCondLst>
                                            <p:cond delay="0"/>
                                          </p:stCondLst>
                                        </p:cTn>
                                        <p:tgtEl>
                                          <p:spTgt spid="41"/>
                                        </p:tgtEl>
                                        <p:attrNameLst>
                                          <p:attrName>style.visibility</p:attrName>
                                        </p:attrNameLst>
                                      </p:cBhvr>
                                      <p:to>
                                        <p:strVal val="visible"/>
                                      </p:to>
                                    </p:set>
                                    <p:animEffect transition="in" filter="wipe(left)">
                                      <p:cBhvr>
                                        <p:cTn id="14" dur="200"/>
                                        <p:tgtEl>
                                          <p:spTgt spid="41"/>
                                        </p:tgtEl>
                                      </p:cBhvr>
                                    </p:animEffect>
                                  </p:childTnLst>
                                </p:cTn>
                              </p:par>
                              <p:par>
                                <p:cTn id="15" presetID="36" presetClass="emph" presetSubtype="0" fill="hold" grpId="1" nodeType="withEffect">
                                  <p:stCondLst>
                                    <p:cond delay="50"/>
                                  </p:stCondLst>
                                  <p:iterate type="lt">
                                    <p:tmPct val="12353"/>
                                  </p:iterate>
                                  <p:childTnLst>
                                    <p:animScale>
                                      <p:cBhvr>
                                        <p:cTn id="16" dur="100" autoRev="1" fill="hold">
                                          <p:stCondLst>
                                            <p:cond delay="0"/>
                                          </p:stCondLst>
                                        </p:cTn>
                                        <p:tgtEl>
                                          <p:spTgt spid="41"/>
                                        </p:tgtEl>
                                      </p:cBhvr>
                                      <p:to x="80000" y="100000"/>
                                    </p:animScale>
                                    <p:anim by="(#ppt_w*0.10)" calcmode="lin" valueType="num">
                                      <p:cBhvr>
                                        <p:cTn id="17" dur="100" autoRev="1" fill="hold">
                                          <p:stCondLst>
                                            <p:cond delay="0"/>
                                          </p:stCondLst>
                                        </p:cTn>
                                        <p:tgtEl>
                                          <p:spTgt spid="41"/>
                                        </p:tgtEl>
                                        <p:attrNameLst>
                                          <p:attrName>ppt_x</p:attrName>
                                        </p:attrNameLst>
                                      </p:cBhvr>
                                    </p:anim>
                                    <p:anim by="(-#ppt_w*0.10)" calcmode="lin" valueType="num">
                                      <p:cBhvr>
                                        <p:cTn id="18" dur="100" autoRev="1" fill="hold">
                                          <p:stCondLst>
                                            <p:cond delay="0"/>
                                          </p:stCondLst>
                                        </p:cTn>
                                        <p:tgtEl>
                                          <p:spTgt spid="41"/>
                                        </p:tgtEl>
                                        <p:attrNameLst>
                                          <p:attrName>ppt_y</p:attrName>
                                        </p:attrNameLst>
                                      </p:cBhvr>
                                    </p:anim>
                                    <p:animRot by="-480000">
                                      <p:cBhvr>
                                        <p:cTn id="19" dur="100" autoRev="1" fill="hold">
                                          <p:stCondLst>
                                            <p:cond delay="0"/>
                                          </p:stCondLst>
                                        </p:cTn>
                                        <p:tgtEl>
                                          <p:spTgt spid="41"/>
                                        </p:tgtEl>
                                        <p:attrNameLst>
                                          <p:attrName>r</p:attrName>
                                        </p:attrNameLst>
                                      </p:cBhvr>
                                    </p:animRot>
                                  </p:childTnLst>
                                </p:cTn>
                              </p:par>
                            </p:childTnLst>
                          </p:cTn>
                        </p:par>
                        <p:par>
                          <p:cTn id="20" fill="hold">
                            <p:stCondLst>
                              <p:cond delay="1347"/>
                            </p:stCondLst>
                            <p:childTnLst>
                              <p:par>
                                <p:cTn id="21" presetID="42" presetClass="entr" presetSubtype="0" fill="hold" grpId="0" nodeType="afterEffect">
                                  <p:stCondLst>
                                    <p:cond delay="0"/>
                                  </p:stCondLst>
                                  <p:childTnLst>
                                    <p:set>
                                      <p:cBhvr>
                                        <p:cTn id="22" dur="500"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anim calcmode="lin" valueType="num">
                                      <p:cBhvr>
                                        <p:cTn id="24" dur="500" fill="hold"/>
                                        <p:tgtEl>
                                          <p:spTgt spid="42"/>
                                        </p:tgtEl>
                                        <p:attrNameLst>
                                          <p:attrName>ppt_x</p:attrName>
                                        </p:attrNameLst>
                                      </p:cBhvr>
                                      <p:tavLst>
                                        <p:tav tm="0">
                                          <p:val>
                                            <p:strVal val="#ppt_x"/>
                                          </p:val>
                                        </p:tav>
                                        <p:tav tm="100000">
                                          <p:val>
                                            <p:strVal val="#ppt_x"/>
                                          </p:val>
                                        </p:tav>
                                      </p:tavLst>
                                    </p:anim>
                                    <p:anim calcmode="lin" valueType="num">
                                      <p:cBhvr>
                                        <p:cTn id="25"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1" grpId="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088272" y="1553283"/>
            <a:ext cx="1720100" cy="172010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3" name="组合 2"/>
          <p:cNvGrpSpPr/>
          <p:nvPr/>
        </p:nvGrpSpPr>
        <p:grpSpPr>
          <a:xfrm>
            <a:off x="3614830" y="735013"/>
            <a:ext cx="653053" cy="598350"/>
            <a:chOff x="3529981" y="507683"/>
            <a:chExt cx="653053"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3555938" y="537540"/>
              <a:ext cx="627096" cy="523220"/>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01</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548395" y="692265"/>
            <a:ext cx="751542" cy="3758488"/>
            <a:chOff x="3529979" y="468110"/>
            <a:chExt cx="1051547" cy="5258826"/>
          </a:xfrm>
        </p:grpSpPr>
        <p:sp>
          <p:nvSpPr>
            <p:cNvPr id="29" name="弧形 28"/>
            <p:cNvSpPr/>
            <p:nvPr/>
          </p:nvSpPr>
          <p:spPr>
            <a:xfrm>
              <a:off x="3529979" y="468110"/>
              <a:ext cx="1051546" cy="1051546"/>
            </a:xfrm>
            <a:prstGeom prst="arc">
              <a:avLst>
                <a:gd name="adj1" fmla="val 16200000"/>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30" name="弧形 29"/>
            <p:cNvSpPr/>
            <p:nvPr/>
          </p:nvSpPr>
          <p:spPr>
            <a:xfrm flipH="1">
              <a:off x="3529980" y="1520022"/>
              <a:ext cx="1051546" cy="1051546"/>
            </a:xfrm>
            <a:prstGeom prst="arc">
              <a:avLst>
                <a:gd name="adj1" fmla="val 16169364"/>
                <a:gd name="adj2" fmla="val 5281886"/>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31" name="弧形 30"/>
            <p:cNvSpPr/>
            <p:nvPr/>
          </p:nvSpPr>
          <p:spPr>
            <a:xfrm>
              <a:off x="3529979" y="2571932"/>
              <a:ext cx="1051546" cy="1051546"/>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32" name="弧形 31"/>
            <p:cNvSpPr/>
            <p:nvPr/>
          </p:nvSpPr>
          <p:spPr>
            <a:xfrm flipH="1">
              <a:off x="3529980" y="3623844"/>
              <a:ext cx="1051546" cy="1051546"/>
            </a:xfrm>
            <a:prstGeom prst="arc">
              <a:avLst>
                <a:gd name="adj1" fmla="val 16152732"/>
                <a:gd name="adj2" fmla="val 5201936"/>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45" name="弧形 44"/>
            <p:cNvSpPr/>
            <p:nvPr/>
          </p:nvSpPr>
          <p:spPr>
            <a:xfrm>
              <a:off x="3529979" y="4675390"/>
              <a:ext cx="1051546" cy="1051546"/>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343028" y="1853950"/>
            <a:ext cx="1210588" cy="1125603"/>
            <a:chOff x="1343028" y="1853950"/>
            <a:chExt cx="1210588" cy="1125603"/>
          </a:xfrm>
        </p:grpSpPr>
        <p:sp>
          <p:nvSpPr>
            <p:cNvPr id="35" name="TextBox 34"/>
            <p:cNvSpPr txBox="1"/>
            <p:nvPr/>
          </p:nvSpPr>
          <p:spPr>
            <a:xfrm>
              <a:off x="1343028" y="1853950"/>
              <a:ext cx="1210588" cy="906915"/>
            </a:xfrm>
            <a:prstGeom prst="rect">
              <a:avLst/>
            </a:prstGeom>
            <a:noFill/>
          </p:spPr>
          <p:txBody>
            <a:bodyPr wrap="none" rtlCol="0" anchor="ctr">
              <a:spAutoFit/>
            </a:bodyPr>
            <a:lstStyle/>
            <a:p>
              <a:pPr algn="ctr">
                <a:lnSpc>
                  <a:spcPct val="150000"/>
                </a:lnSpc>
              </a:pPr>
              <a:r>
                <a:rPr lang="zh-CN" altLang="en-US" sz="6000" b="1" baseline="12000" dirty="0" smtClean="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目录</a:t>
              </a:r>
              <a:endParaRPr lang="zh-CN" altLang="en-US" sz="6000" b="1" baseline="12000"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sp>
          <p:nvSpPr>
            <p:cNvPr id="25" name="TextBox 24"/>
            <p:cNvSpPr txBox="1"/>
            <p:nvPr/>
          </p:nvSpPr>
          <p:spPr>
            <a:xfrm>
              <a:off x="1433596" y="2514426"/>
              <a:ext cx="1029448" cy="465127"/>
            </a:xfrm>
            <a:prstGeom prst="rect">
              <a:avLst/>
            </a:prstGeom>
            <a:noFill/>
          </p:spPr>
          <p:txBody>
            <a:bodyPr wrap="none" rtlCol="0" anchor="ctr">
              <a:spAutoFit/>
            </a:bodyPr>
            <a:lstStyle/>
            <a:p>
              <a:pPr algn="ctr">
                <a:lnSpc>
                  <a:spcPct val="150000"/>
                </a:lnSpc>
              </a:pPr>
              <a:r>
                <a:rPr lang="en-US" altLang="zh-CN" sz="2800" baseline="12000" dirty="0" smtClean="0">
                  <a:solidFill>
                    <a:schemeClr val="tx1">
                      <a:lumMod val="50000"/>
                      <a:lumOff val="50000"/>
                    </a:schemeClr>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rPr>
                <a:t>CONTENT</a:t>
              </a:r>
              <a:endParaRPr lang="zh-CN" altLang="en-US" sz="2800" baseline="12000" dirty="0">
                <a:solidFill>
                  <a:schemeClr val="tx1">
                    <a:lumMod val="50000"/>
                    <a:lumOff val="50000"/>
                  </a:schemeClr>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endParaRPr>
            </a:p>
          </p:txBody>
        </p:sp>
      </p:grpSp>
      <p:sp>
        <p:nvSpPr>
          <p:cNvPr id="15" name="矩形 14"/>
          <p:cNvSpPr/>
          <p:nvPr/>
        </p:nvSpPr>
        <p:spPr>
          <a:xfrm>
            <a:off x="4588381" y="834261"/>
            <a:ext cx="1402080" cy="460375"/>
          </a:xfrm>
          <a:prstGeom prst="rect">
            <a:avLst/>
          </a:prstGeom>
        </p:spPr>
        <p:txBody>
          <a:bodyPr wrap="none">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背景</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4588688" y="2335753"/>
            <a:ext cx="1402080" cy="460375"/>
          </a:xfrm>
          <a:prstGeom prst="rect">
            <a:avLst/>
          </a:prstGeom>
        </p:spPr>
        <p:txBody>
          <a:bodyPr wrap="none">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项目流程</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4588510" y="3086100"/>
            <a:ext cx="1402080" cy="460375"/>
          </a:xfrm>
          <a:prstGeom prst="rect">
            <a:avLst/>
          </a:prstGeom>
        </p:spPr>
        <p:txBody>
          <a:bodyPr wrap="square">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成果展示</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3649091" y="1523837"/>
            <a:ext cx="653053" cy="598350"/>
            <a:chOff x="3529981" y="507683"/>
            <a:chExt cx="653053" cy="598350"/>
          </a:xfrm>
        </p:grpSpPr>
        <p:sp>
          <p:nvSpPr>
            <p:cNvPr id="48" name="椭圆 47"/>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3555938" y="537540"/>
              <a:ext cx="627096" cy="523220"/>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02</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54769" y="3015924"/>
            <a:ext cx="653053" cy="598350"/>
            <a:chOff x="3529981" y="507683"/>
            <a:chExt cx="653053" cy="598350"/>
          </a:xfrm>
        </p:grpSpPr>
        <p:sp>
          <p:nvSpPr>
            <p:cNvPr id="51" name="椭圆 50"/>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3555938" y="537540"/>
              <a:ext cx="627096" cy="523220"/>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04</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646887" y="2275638"/>
            <a:ext cx="653054" cy="598350"/>
            <a:chOff x="3529981" y="507683"/>
            <a:chExt cx="653054" cy="598350"/>
          </a:xfrm>
        </p:grpSpPr>
        <p:sp>
          <p:nvSpPr>
            <p:cNvPr id="57" name="椭圆 56"/>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555939" y="537540"/>
              <a:ext cx="627096" cy="523220"/>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03</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614830" y="3778982"/>
            <a:ext cx="653053" cy="598350"/>
            <a:chOff x="3529981" y="507683"/>
            <a:chExt cx="653053" cy="598350"/>
          </a:xfrm>
        </p:grpSpPr>
        <p:sp>
          <p:nvSpPr>
            <p:cNvPr id="60" name="椭圆 59"/>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555938" y="537540"/>
              <a:ext cx="627096" cy="523220"/>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05</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sp>
        <p:nvSpPr>
          <p:cNvPr id="63" name="矩形 62"/>
          <p:cNvSpPr/>
          <p:nvPr/>
        </p:nvSpPr>
        <p:spPr>
          <a:xfrm>
            <a:off x="4588688" y="1584918"/>
            <a:ext cx="1402080" cy="460375"/>
          </a:xfrm>
          <a:prstGeom prst="rect">
            <a:avLst/>
          </a:prstGeom>
        </p:spPr>
        <p:txBody>
          <a:bodyPr wrap="none">
            <a:spAutoFit/>
          </a:bodyPr>
          <a:lstStyle/>
          <a:p>
            <a:pPr algn="l"/>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sym typeface="+mn-ea"/>
              </a:rPr>
              <a:t>产品功能</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4588688" y="3853036"/>
            <a:ext cx="792480" cy="460375"/>
          </a:xfrm>
          <a:prstGeom prst="rect">
            <a:avLst/>
          </a:prstGeom>
        </p:spPr>
        <p:txBody>
          <a:bodyPr wrap="none">
            <a:spAutoFit/>
          </a:bodyPr>
          <a:lstStyle/>
          <a:p>
            <a:r>
              <a:rPr lang="zh-CN" altLang="en-US" sz="2400" b="1" dirty="0" smtClean="0">
                <a:solidFill>
                  <a:schemeClr val="tx1">
                    <a:lumMod val="50000"/>
                    <a:lumOff val="50000"/>
                  </a:schemeClr>
                </a:solidFill>
                <a:latin typeface="微软雅黑" panose="020B0503020204020204" pitchFamily="34" charset="-122"/>
                <a:ea typeface="微软雅黑" panose="020B0503020204020204" pitchFamily="34" charset="-122"/>
              </a:rPr>
              <a:t>总结</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left)">
                                      <p:cBhvr>
                                        <p:cTn id="10" dur="500"/>
                                        <p:tgtEl>
                                          <p:spTgt spid="6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8" grpId="0"/>
      <p:bldP spid="39" grpId="0"/>
      <p:bldP spid="63" grpId="0"/>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anose="020B0503020204020204" pitchFamily="34" charset="-122"/>
              </a:rPr>
              <a:t>Part</a:t>
            </a:r>
            <a:r>
              <a:rPr lang="en-US" altLang="zh-CN" sz="4800" dirty="0">
                <a:ln w="12700">
                  <a:noFill/>
                </a:ln>
                <a:solidFill>
                  <a:srgbClr val="0070C0"/>
                </a:solidFill>
                <a:latin typeface="Bahnschrift Condensed" panose="020B0502040204020203" charset="0"/>
                <a:ea typeface="微软雅黑" panose="020B0503020204020204" pitchFamily="34" charset="-122"/>
              </a:rPr>
              <a:t> </a:t>
            </a:r>
            <a:r>
              <a:rPr lang="en-US" altLang="zh-CN" sz="4800" dirty="0">
                <a:ln w="12700">
                  <a:noFill/>
                </a:ln>
                <a:solidFill>
                  <a:srgbClr val="0070C0"/>
                </a:solidFill>
                <a:latin typeface="Impact" panose="020B0806030902050204" pitchFamily="34" charset="0"/>
                <a:ea typeface="微软雅黑" panose="020B0503020204020204" pitchFamily="34" charset="-122"/>
              </a:rPr>
              <a:t>1</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14731" y="2335127"/>
            <a:ext cx="1859280" cy="553085"/>
          </a:xfrm>
          <a:prstGeom prst="rect">
            <a:avLst/>
          </a:prstGeom>
          <a:noFill/>
        </p:spPr>
        <p:txBody>
          <a:bodyPr wrap="none" rtlCol="0">
            <a:spAutoFit/>
          </a:bodyPr>
          <a:lstStyle/>
          <a:p>
            <a:pPr marL="0" lvl="1"/>
            <a:r>
              <a:rPr lang="zh-CN" altLang="en-US" sz="3000" b="1" spc="300" dirty="0">
                <a:solidFill>
                  <a:srgbClr val="0070C0"/>
                </a:solidFill>
                <a:latin typeface="微软雅黑" panose="020B0503020204020204" pitchFamily="34" charset="-122"/>
                <a:ea typeface="微软雅黑" panose="020B0503020204020204" pitchFamily="34" charset="-122"/>
              </a:rPr>
              <a:t>项目背景</a:t>
            </a:r>
            <a:endParaRPr lang="zh-CN" altLang="en-US" sz="3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1"/>
          <p:cNvSpPr>
            <a:spLocks noChangeArrowheads="1"/>
          </p:cNvSpPr>
          <p:nvPr/>
        </p:nvSpPr>
        <p:spPr bwMode="auto">
          <a:xfrm>
            <a:off x="755015" y="1403985"/>
            <a:ext cx="7618095" cy="276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信息如此发达的现代，学习逐渐从线下转为线上，线上除视频学习和文本学习外，很多人选择向特定老师进行学习，也就是“对人”的学习方式，寻找所需领域的专业人士，查看他的文章或视频。为了更好的满足这类需要，我们开发了这个针对“知乎”的用户的搜索引擎。主要功能是按照关键字找到可能需要的用户从而查看他的全部文章和问题。</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35"/>
          <p:cNvSpPr txBox="1"/>
          <p:nvPr/>
        </p:nvSpPr>
        <p:spPr>
          <a:xfrm>
            <a:off x="3787170" y="227424"/>
            <a:ext cx="1554480" cy="460375"/>
          </a:xfrm>
          <a:prstGeom prst="rect">
            <a:avLst/>
          </a:prstGeom>
          <a:noFill/>
        </p:spPr>
        <p:txBody>
          <a:bodyPr wrap="none" rtlCol="0">
            <a:spAutoFit/>
          </a:bodyPr>
          <a:lstStyle/>
          <a:p>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项目背景</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3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anose="020B0503020204020204" pitchFamily="34" charset="-122"/>
              </a:rPr>
              <a:t>Part</a:t>
            </a:r>
            <a:r>
              <a:rPr lang="en-US" altLang="zh-CN" sz="4800" dirty="0">
                <a:ln w="12700">
                  <a:noFill/>
                </a:ln>
                <a:solidFill>
                  <a:srgbClr val="0070C0"/>
                </a:solidFill>
                <a:latin typeface="Bahnschrift Condensed" panose="020B0502040204020203" charset="0"/>
                <a:ea typeface="微软雅黑" panose="020B0503020204020204" pitchFamily="34" charset="-122"/>
              </a:rPr>
              <a:t> </a:t>
            </a:r>
            <a:r>
              <a:rPr lang="en-US" altLang="zh-CN" sz="4800" dirty="0" smtClean="0">
                <a:ln w="12700">
                  <a:noFill/>
                </a:ln>
                <a:solidFill>
                  <a:srgbClr val="0070C0"/>
                </a:solidFill>
                <a:latin typeface="Impact" panose="020B0806030902050204" pitchFamily="34" charset="0"/>
                <a:ea typeface="微软雅黑" panose="020B0503020204020204" pitchFamily="34" charset="-122"/>
              </a:rPr>
              <a:t>2</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61086" y="2155422"/>
            <a:ext cx="1859280" cy="553085"/>
          </a:xfrm>
          <a:prstGeom prst="rect">
            <a:avLst/>
          </a:prstGeom>
          <a:noFill/>
        </p:spPr>
        <p:txBody>
          <a:bodyPr wrap="none" rtlCol="0">
            <a:spAutoFit/>
          </a:bodyPr>
          <a:lstStyle/>
          <a:p>
            <a:pPr marL="0" lvl="1"/>
            <a:r>
              <a:rPr lang="zh-CN" altLang="en-US" sz="3000" b="1" spc="300" dirty="0" smtClean="0">
                <a:solidFill>
                  <a:srgbClr val="0070C0"/>
                </a:solidFill>
                <a:latin typeface="微软雅黑" panose="020B0503020204020204" pitchFamily="34" charset="-122"/>
                <a:ea typeface="微软雅黑" panose="020B0503020204020204" pitchFamily="34" charset="-122"/>
              </a:rPr>
              <a:t>产品</a:t>
            </a:r>
            <a:r>
              <a:rPr lang="zh-CN" altLang="en-US" sz="3000" b="1" spc="300" dirty="0" smtClean="0">
                <a:solidFill>
                  <a:srgbClr val="0070C0"/>
                </a:solidFill>
                <a:latin typeface="微软雅黑" panose="020B0503020204020204" pitchFamily="34" charset="-122"/>
                <a:ea typeface="微软雅黑" panose="020B0503020204020204" pitchFamily="34" charset="-122"/>
              </a:rPr>
              <a:t>功能</a:t>
            </a:r>
            <a:endParaRPr lang="zh-CN" altLang="en-US" sz="3000" b="1" spc="300" dirty="0" smtClean="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62"/>
          <p:cNvSpPr/>
          <p:nvPr/>
        </p:nvSpPr>
        <p:spPr bwMode="auto">
          <a:xfrm>
            <a:off x="1524424" y="3003798"/>
            <a:ext cx="5256584" cy="1299499"/>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ea typeface="微软雅黑" panose="020B0503020204020204" pitchFamily="34" charset="-122"/>
            </a:endParaRPr>
          </a:p>
        </p:txBody>
      </p:sp>
      <p:sp>
        <p:nvSpPr>
          <p:cNvPr id="62" name="任意多边形 61"/>
          <p:cNvSpPr/>
          <p:nvPr/>
        </p:nvSpPr>
        <p:spPr bwMode="auto">
          <a:xfrm>
            <a:off x="2370608" y="1275606"/>
            <a:ext cx="5256584" cy="1299499"/>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ea typeface="微软雅黑" panose="020B0503020204020204" pitchFamily="34" charset="-122"/>
            </a:endParaRPr>
          </a:p>
        </p:txBody>
      </p:sp>
      <p:grpSp>
        <p:nvGrpSpPr>
          <p:cNvPr id="84" name="组合 83"/>
          <p:cNvGrpSpPr/>
          <p:nvPr/>
        </p:nvGrpSpPr>
        <p:grpSpPr>
          <a:xfrm>
            <a:off x="6923880" y="3098749"/>
            <a:ext cx="1251927" cy="1109597"/>
            <a:chOff x="3395030" y="3384330"/>
            <a:chExt cx="1251927" cy="1109597"/>
          </a:xfrm>
        </p:grpSpPr>
        <p:sp>
          <p:nvSpPr>
            <p:cNvPr id="61" name="Freeform 5"/>
            <p:cNvSpPr/>
            <p:nvPr/>
          </p:nvSpPr>
          <p:spPr bwMode="auto">
            <a:xfrm>
              <a:off x="3395031" y="3384353"/>
              <a:ext cx="1251926" cy="11095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ea typeface="微软雅黑" panose="020B0503020204020204" pitchFamily="34" charset="-122"/>
              </a:endParaRPr>
            </a:p>
          </p:txBody>
        </p:sp>
        <p:sp>
          <p:nvSpPr>
            <p:cNvPr id="75" name="Freeform 5"/>
            <p:cNvSpPr/>
            <p:nvPr/>
          </p:nvSpPr>
          <p:spPr bwMode="auto">
            <a:xfrm>
              <a:off x="3395030" y="3384330"/>
              <a:ext cx="975233" cy="110959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0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ea typeface="微软雅黑" panose="020B0503020204020204" pitchFamily="34" charset="-122"/>
              </a:endParaRPr>
            </a:p>
          </p:txBody>
        </p:sp>
        <p:sp>
          <p:nvSpPr>
            <p:cNvPr id="72" name="文本框 67"/>
            <p:cNvSpPr txBox="1"/>
            <p:nvPr/>
          </p:nvSpPr>
          <p:spPr>
            <a:xfrm>
              <a:off x="3468721" y="3612412"/>
              <a:ext cx="1104544" cy="560705"/>
            </a:xfrm>
            <a:prstGeom prst="rect">
              <a:avLst/>
            </a:prstGeom>
            <a:noFill/>
          </p:spPr>
          <p:txBody>
            <a:bodyPr wrap="square" lIns="68580" tIns="34290" rIns="68580" bIns="34290" rtlCol="0">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②</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36" name="TextBox 35"/>
          <p:cNvSpPr txBox="1"/>
          <p:nvPr/>
        </p:nvSpPr>
        <p:spPr>
          <a:xfrm>
            <a:off x="3787170" y="227424"/>
            <a:ext cx="1554480" cy="460375"/>
          </a:xfrm>
          <a:prstGeom prst="rect">
            <a:avLst/>
          </a:prstGeom>
          <a:noFill/>
        </p:spPr>
        <p:txBody>
          <a:bodyPr wrap="none" rtlCol="0">
            <a:spAutoFit/>
          </a:bodyPr>
          <a:lstStyle/>
          <a:p>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产品</a:t>
            </a: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功能</a:t>
            </a:r>
            <a:endPar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pSp>
        <p:nvGrpSpPr>
          <p:cNvPr id="83" name="组合 82"/>
          <p:cNvGrpSpPr/>
          <p:nvPr/>
        </p:nvGrpSpPr>
        <p:grpSpPr>
          <a:xfrm>
            <a:off x="971600" y="1370557"/>
            <a:ext cx="1251927" cy="1109597"/>
            <a:chOff x="4497043" y="2426089"/>
            <a:chExt cx="1251927" cy="1109597"/>
          </a:xfrm>
        </p:grpSpPr>
        <p:sp>
          <p:nvSpPr>
            <p:cNvPr id="60" name="Freeform 5"/>
            <p:cNvSpPr/>
            <p:nvPr/>
          </p:nvSpPr>
          <p:spPr bwMode="auto">
            <a:xfrm>
              <a:off x="4497044" y="2426111"/>
              <a:ext cx="1251926" cy="11095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ea typeface="微软雅黑" panose="020B0503020204020204" pitchFamily="34" charset="-122"/>
              </a:endParaRPr>
            </a:p>
          </p:txBody>
        </p:sp>
        <p:sp>
          <p:nvSpPr>
            <p:cNvPr id="74" name="Freeform 5"/>
            <p:cNvSpPr/>
            <p:nvPr/>
          </p:nvSpPr>
          <p:spPr bwMode="auto">
            <a:xfrm>
              <a:off x="4497043" y="2426089"/>
              <a:ext cx="975233" cy="110959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ea typeface="微软雅黑" panose="020B0503020204020204" pitchFamily="34" charset="-122"/>
              </a:endParaRPr>
            </a:p>
          </p:txBody>
        </p:sp>
        <p:sp>
          <p:nvSpPr>
            <p:cNvPr id="73" name="文本框 68"/>
            <p:cNvSpPr txBox="1"/>
            <p:nvPr/>
          </p:nvSpPr>
          <p:spPr>
            <a:xfrm>
              <a:off x="4607533" y="2701044"/>
              <a:ext cx="1031875" cy="560705"/>
            </a:xfrm>
            <a:prstGeom prst="rect">
              <a:avLst/>
            </a:prstGeom>
            <a:noFill/>
          </p:spPr>
          <p:txBody>
            <a:bodyPr wrap="square" lIns="68580" tIns="34290" rIns="68580" bIns="34290"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85" name="TextBox 23"/>
          <p:cNvSpPr>
            <a:spLocks noChangeArrowheads="1"/>
          </p:cNvSpPr>
          <p:nvPr/>
        </p:nvSpPr>
        <p:spPr bwMode="auto">
          <a:xfrm>
            <a:off x="2918308" y="1372885"/>
            <a:ext cx="416118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基于mongodb进行数据的提取和存储，根据使用者输入关键字建立索引表，将获取的内容转换格式罗列在页面上，简单的天气功能，热门网站的热搜链接</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TextBox 25"/>
          <p:cNvSpPr>
            <a:spLocks noChangeArrowheads="1"/>
          </p:cNvSpPr>
          <p:nvPr/>
        </p:nvSpPr>
        <p:spPr bwMode="auto">
          <a:xfrm>
            <a:off x="2074815" y="3268827"/>
            <a:ext cx="415580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以搜索引擎为主要部分，同时罗列多个网站的热搜榜单的资讯网站</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350"/>
                                        <p:tgtEl>
                                          <p:spTgt spid="83"/>
                                        </p:tgtEl>
                                        <p:attrNameLst>
                                          <p:attrName>ppt_x</p:attrName>
                                        </p:attrNameLst>
                                      </p:cBhvr>
                                      <p:tavLst>
                                        <p:tav tm="0">
                                          <p:val>
                                            <p:strVal val="#ppt_x+#ppt_w*1.125000"/>
                                          </p:val>
                                        </p:tav>
                                        <p:tav tm="100000">
                                          <p:val>
                                            <p:strVal val="#ppt_x"/>
                                          </p:val>
                                        </p:tav>
                                      </p:tavLst>
                                    </p:anim>
                                    <p:animEffect transition="in" filter="wipe(left)">
                                      <p:cBhvr>
                                        <p:cTn id="14" dur="350"/>
                                        <p:tgtEl>
                                          <p:spTgt spid="83"/>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62"/>
                                        </p:tgtEl>
                                        <p:attrNameLst>
                                          <p:attrName>style.visibility</p:attrName>
                                        </p:attrNameLst>
                                      </p:cBhvr>
                                      <p:to>
                                        <p:strVal val="visible"/>
                                      </p:to>
                                    </p:set>
                                    <p:anim calcmode="lin" valueType="num">
                                      <p:cBhvr additive="base">
                                        <p:cTn id="18" dur="350"/>
                                        <p:tgtEl>
                                          <p:spTgt spid="62"/>
                                        </p:tgtEl>
                                        <p:attrNameLst>
                                          <p:attrName>ppt_x</p:attrName>
                                        </p:attrNameLst>
                                      </p:cBhvr>
                                      <p:tavLst>
                                        <p:tav tm="0">
                                          <p:val>
                                            <p:strVal val="#ppt_x-#ppt_w*1.125000"/>
                                          </p:val>
                                        </p:tav>
                                        <p:tav tm="100000">
                                          <p:val>
                                            <p:strVal val="#ppt_x"/>
                                          </p:val>
                                        </p:tav>
                                      </p:tavLst>
                                    </p:anim>
                                    <p:animEffect transition="in" filter="wipe(right)">
                                      <p:cBhvr>
                                        <p:cTn id="19" dur="350"/>
                                        <p:tgtEl>
                                          <p:spTgt spid="62"/>
                                        </p:tgtEl>
                                      </p:cBhvr>
                                    </p:animEffect>
                                  </p:childTnLst>
                                </p:cTn>
                              </p:par>
                            </p:childTnLst>
                          </p:cTn>
                        </p:par>
                        <p:par>
                          <p:cTn id="20" fill="hold">
                            <p:stCondLst>
                              <p:cond delay="1500"/>
                            </p:stCondLst>
                            <p:childTnLst>
                              <p:par>
                                <p:cTn id="21" presetID="12" presetClass="entr" presetSubtype="1"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350"/>
                                        <p:tgtEl>
                                          <p:spTgt spid="85"/>
                                        </p:tgtEl>
                                        <p:attrNameLst>
                                          <p:attrName>ppt_y</p:attrName>
                                        </p:attrNameLst>
                                      </p:cBhvr>
                                      <p:tavLst>
                                        <p:tav tm="0">
                                          <p:val>
                                            <p:strVal val="#ppt_y-#ppt_h*1.125000"/>
                                          </p:val>
                                        </p:tav>
                                        <p:tav tm="100000">
                                          <p:val>
                                            <p:strVal val="#ppt_y"/>
                                          </p:val>
                                        </p:tav>
                                      </p:tavLst>
                                    </p:anim>
                                    <p:animEffect transition="in" filter="wipe(down)">
                                      <p:cBhvr>
                                        <p:cTn id="24" dur="350"/>
                                        <p:tgtEl>
                                          <p:spTgt spid="85"/>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350"/>
                                        <p:tgtEl>
                                          <p:spTgt spid="84"/>
                                        </p:tgtEl>
                                        <p:attrNameLst>
                                          <p:attrName>ppt_x</p:attrName>
                                        </p:attrNameLst>
                                      </p:cBhvr>
                                      <p:tavLst>
                                        <p:tav tm="0">
                                          <p:val>
                                            <p:strVal val="#ppt_x-#ppt_w*1.125000"/>
                                          </p:val>
                                        </p:tav>
                                        <p:tav tm="100000">
                                          <p:val>
                                            <p:strVal val="#ppt_x"/>
                                          </p:val>
                                        </p:tav>
                                      </p:tavLst>
                                    </p:anim>
                                    <p:animEffect transition="in" filter="wipe(right)">
                                      <p:cBhvr>
                                        <p:cTn id="29" dur="350"/>
                                        <p:tgtEl>
                                          <p:spTgt spid="84"/>
                                        </p:tgtEl>
                                      </p:cBhvr>
                                    </p:animEffect>
                                  </p:childTnLst>
                                </p:cTn>
                              </p:par>
                            </p:childTnLst>
                          </p:cTn>
                        </p:par>
                        <p:par>
                          <p:cTn id="30" fill="hold">
                            <p:stCondLst>
                              <p:cond delay="2500"/>
                            </p:stCondLst>
                            <p:childTnLst>
                              <p:par>
                                <p:cTn id="31" presetID="12" presetClass="entr" presetSubtype="2"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additive="base">
                                        <p:cTn id="33" dur="350"/>
                                        <p:tgtEl>
                                          <p:spTgt spid="63"/>
                                        </p:tgtEl>
                                        <p:attrNameLst>
                                          <p:attrName>ppt_x</p:attrName>
                                        </p:attrNameLst>
                                      </p:cBhvr>
                                      <p:tavLst>
                                        <p:tav tm="0">
                                          <p:val>
                                            <p:strVal val="#ppt_x+#ppt_w*1.125000"/>
                                          </p:val>
                                        </p:tav>
                                        <p:tav tm="100000">
                                          <p:val>
                                            <p:strVal val="#ppt_x"/>
                                          </p:val>
                                        </p:tav>
                                      </p:tavLst>
                                    </p:anim>
                                    <p:animEffect transition="in" filter="wipe(left)">
                                      <p:cBhvr>
                                        <p:cTn id="34" dur="350"/>
                                        <p:tgtEl>
                                          <p:spTgt spid="63"/>
                                        </p:tgtEl>
                                      </p:cBhvr>
                                    </p:animEffect>
                                  </p:childTnLst>
                                </p:cTn>
                              </p:par>
                            </p:childTnLst>
                          </p:cTn>
                        </p:par>
                        <p:par>
                          <p:cTn id="35" fill="hold">
                            <p:stCondLst>
                              <p:cond delay="3000"/>
                            </p:stCondLst>
                            <p:childTnLst>
                              <p:par>
                                <p:cTn id="36" presetID="12" presetClass="entr" presetSubtype="1"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350"/>
                                        <p:tgtEl>
                                          <p:spTgt spid="86"/>
                                        </p:tgtEl>
                                        <p:attrNameLst>
                                          <p:attrName>ppt_y</p:attrName>
                                        </p:attrNameLst>
                                      </p:cBhvr>
                                      <p:tavLst>
                                        <p:tav tm="0">
                                          <p:val>
                                            <p:strVal val="#ppt_y-#ppt_h*1.125000"/>
                                          </p:val>
                                        </p:tav>
                                        <p:tav tm="100000">
                                          <p:val>
                                            <p:strVal val="#ppt_y"/>
                                          </p:val>
                                        </p:tav>
                                      </p:tavLst>
                                    </p:anim>
                                    <p:animEffect transition="in" filter="wipe(down)">
                                      <p:cBhvr>
                                        <p:cTn id="39" dur="3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2" grpId="0" animBg="1"/>
      <p:bldP spid="36" grpId="0"/>
      <p:bldP spid="85" grpId="0"/>
      <p:bldP spid="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anose="020B0503020204020204" pitchFamily="34" charset="-122"/>
              </a:rPr>
              <a:t>Part</a:t>
            </a:r>
            <a:r>
              <a:rPr lang="en-US" altLang="zh-CN" sz="4800" dirty="0">
                <a:ln w="12700">
                  <a:noFill/>
                </a:ln>
                <a:solidFill>
                  <a:srgbClr val="0070C0"/>
                </a:solidFill>
                <a:latin typeface="Bahnschrift Condensed" panose="020B0502040204020203" charset="0"/>
                <a:ea typeface="微软雅黑" panose="020B0503020204020204" pitchFamily="34" charset="-122"/>
              </a:rPr>
              <a:t> </a:t>
            </a:r>
            <a:r>
              <a:rPr lang="en-US" altLang="zh-CN" sz="4800" dirty="0">
                <a:ln w="12700">
                  <a:noFill/>
                </a:ln>
                <a:solidFill>
                  <a:srgbClr val="0070C0"/>
                </a:solidFill>
                <a:latin typeface="Impact" panose="020B0806030902050204" pitchFamily="34" charset="0"/>
                <a:ea typeface="微软雅黑" panose="020B0503020204020204" pitchFamily="34" charset="-122"/>
              </a:rPr>
              <a:t>3</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61432" y="2234797"/>
            <a:ext cx="1859280" cy="553085"/>
          </a:xfrm>
          <a:prstGeom prst="rect">
            <a:avLst/>
          </a:prstGeom>
          <a:noFill/>
        </p:spPr>
        <p:txBody>
          <a:bodyPr wrap="none" rtlCol="0">
            <a:spAutoFit/>
          </a:bodyPr>
          <a:lstStyle/>
          <a:p>
            <a:pPr marL="0" lvl="1"/>
            <a:r>
              <a:rPr lang="zh-CN" altLang="en-US" sz="3000" b="1" spc="300" dirty="0" smtClean="0">
                <a:solidFill>
                  <a:srgbClr val="0070C0"/>
                </a:solidFill>
                <a:latin typeface="微软雅黑" panose="020B0503020204020204" pitchFamily="34" charset="-122"/>
                <a:ea typeface="微软雅黑" panose="020B0503020204020204" pitchFamily="34" charset="-122"/>
              </a:rPr>
              <a:t>项目流程</a:t>
            </a:r>
            <a:endParaRPr lang="zh-CN" altLang="en-US" sz="3000" b="1" spc="300" dirty="0" smtClean="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76940" y="1028499"/>
            <a:ext cx="4046219" cy="337185"/>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首先对网站的整体布局进行一个简单的设计</a:t>
            </a:r>
            <a:endParaRPr lang="zh-CN" altLang="en-US" sz="1600" b="1" dirty="0">
              <a:solidFill>
                <a:schemeClr val="tx1">
                  <a:lumMod val="50000"/>
                  <a:lumOff val="50000"/>
                </a:schemeClr>
              </a:solidFill>
              <a:ea typeface="微软雅黑" panose="020B0503020204020204" pitchFamily="34" charset="-122"/>
            </a:endParaRPr>
          </a:p>
        </p:txBody>
      </p:sp>
      <p:pic>
        <p:nvPicPr>
          <p:cNvPr id="100" name="图片 99"/>
          <p:cNvPicPr/>
          <p:nvPr/>
        </p:nvPicPr>
        <p:blipFill>
          <a:blip r:embed="rId1"/>
          <a:stretch>
            <a:fillRect/>
          </a:stretch>
        </p:blipFill>
        <p:spPr>
          <a:xfrm>
            <a:off x="3249295" y="1737995"/>
            <a:ext cx="4290060" cy="2176780"/>
          </a:xfrm>
          <a:prstGeom prst="rect">
            <a:avLst/>
          </a:prstGeom>
          <a:noFill/>
          <a:ln w="9525">
            <a:noFill/>
          </a:ln>
        </p:spPr>
      </p:pic>
      <p:sp>
        <p:nvSpPr>
          <p:cNvPr id="6" name="TextBox 39"/>
          <p:cNvSpPr txBox="1"/>
          <p:nvPr/>
        </p:nvSpPr>
        <p:spPr>
          <a:xfrm>
            <a:off x="3176905" y="4286885"/>
            <a:ext cx="3552825" cy="337185"/>
          </a:xfrm>
          <a:prstGeom prst="rect">
            <a:avLst/>
          </a:prstGeom>
          <a:noFill/>
        </p:spPr>
        <p:txBody>
          <a:bodyPr wrap="square" rtlCol="0">
            <a:spAutoFit/>
          </a:bodyPr>
          <a:p>
            <a:r>
              <a:rPr lang="zh-CN" altLang="en-US" sz="1600" b="1" dirty="0">
                <a:solidFill>
                  <a:schemeClr val="tx1">
                    <a:lumMod val="50000"/>
                    <a:lumOff val="50000"/>
                  </a:schemeClr>
                </a:solidFill>
                <a:ea typeface="微软雅黑" panose="020B0503020204020204" pitchFamily="34" charset="-122"/>
              </a:rPr>
              <a:t>使用</a:t>
            </a:r>
            <a:r>
              <a:rPr lang="en-US" altLang="zh-CN" sz="1600" b="1" dirty="0">
                <a:solidFill>
                  <a:schemeClr val="tx1">
                    <a:lumMod val="50000"/>
                    <a:lumOff val="50000"/>
                  </a:schemeClr>
                </a:solidFill>
                <a:ea typeface="微软雅黑" panose="020B0503020204020204" pitchFamily="34" charset="-122"/>
              </a:rPr>
              <a:t>html</a:t>
            </a:r>
            <a:r>
              <a:rPr lang="zh-CN" altLang="en-US" sz="1600" b="1" dirty="0">
                <a:solidFill>
                  <a:schemeClr val="tx1">
                    <a:lumMod val="50000"/>
                    <a:lumOff val="50000"/>
                  </a:schemeClr>
                </a:solidFill>
                <a:ea typeface="微软雅黑" panose="020B0503020204020204" pitchFamily="34" charset="-122"/>
              </a:rPr>
              <a:t>，</a:t>
            </a:r>
            <a:r>
              <a:rPr lang="en-US" altLang="zh-CN" sz="1600" b="1" dirty="0">
                <a:solidFill>
                  <a:schemeClr val="tx1">
                    <a:lumMod val="50000"/>
                    <a:lumOff val="50000"/>
                  </a:schemeClr>
                </a:solidFill>
                <a:ea typeface="微软雅黑" panose="020B0503020204020204" pitchFamily="34" charset="-122"/>
              </a:rPr>
              <a:t>css</a:t>
            </a:r>
            <a:r>
              <a:rPr lang="zh-CN" altLang="en-US" sz="1600" b="1" dirty="0">
                <a:solidFill>
                  <a:schemeClr val="tx1">
                    <a:lumMod val="50000"/>
                    <a:lumOff val="50000"/>
                  </a:schemeClr>
                </a:solidFill>
                <a:ea typeface="微软雅黑" panose="020B0503020204020204" pitchFamily="34" charset="-122"/>
              </a:rPr>
              <a:t>等语言进行</a:t>
            </a:r>
            <a:r>
              <a:rPr lang="zh-CN" altLang="en-US" sz="1600" b="1" dirty="0">
                <a:solidFill>
                  <a:schemeClr val="tx1">
                    <a:lumMod val="50000"/>
                    <a:lumOff val="50000"/>
                  </a:schemeClr>
                </a:solidFill>
                <a:ea typeface="微软雅黑" panose="020B0503020204020204" pitchFamily="34" charset="-122"/>
              </a:rPr>
              <a:t>页面编写</a:t>
            </a:r>
            <a:endParaRPr lang="zh-CN" altLang="en-US" sz="1600" b="1" dirty="0">
              <a:solidFill>
                <a:schemeClr val="tx1">
                  <a:lumMod val="50000"/>
                  <a:lumOff val="50000"/>
                </a:schemeClr>
              </a:solidFill>
              <a:ea typeface="微软雅黑" panose="020B0503020204020204" pitchFamily="34" charset="-122"/>
            </a:endParaRPr>
          </a:p>
        </p:txBody>
      </p:sp>
      <p:grpSp>
        <p:nvGrpSpPr>
          <p:cNvPr id="7" name="组合 6"/>
          <p:cNvGrpSpPr/>
          <p:nvPr/>
        </p:nvGrpSpPr>
        <p:grpSpPr>
          <a:xfrm>
            <a:off x="403225" y="2090420"/>
            <a:ext cx="1634490" cy="158496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4" name="椭圆 4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5" name="组合 44"/>
          <p:cNvGrpSpPr/>
          <p:nvPr/>
        </p:nvGrpSpPr>
        <p:grpSpPr>
          <a:xfrm>
            <a:off x="1532255" y="1328420"/>
            <a:ext cx="1009650" cy="944880"/>
            <a:chOff x="304800" y="673100"/>
            <a:chExt cx="4000500" cy="4000500"/>
          </a:xfrm>
          <a:effectLst>
            <a:outerShdw blurRad="317500" dist="1905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1</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2402840" y="2667000"/>
            <a:ext cx="358140" cy="347980"/>
            <a:chOff x="304800" y="673100"/>
            <a:chExt cx="4000500" cy="4000500"/>
          </a:xfrm>
          <a:effectLst>
            <a:outerShdw blurRad="317500" dist="1905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0" name="椭圆 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2</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858010" y="3758565"/>
            <a:ext cx="358140" cy="347980"/>
            <a:chOff x="304800" y="673100"/>
            <a:chExt cx="4000500" cy="4000500"/>
          </a:xfrm>
          <a:effectLst>
            <a:outerShdw blurRad="317500" dist="1905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3</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
        <p:nvSpPr>
          <p:cNvPr id="16" name="TextBox 1"/>
          <p:cNvSpPr txBox="1"/>
          <p:nvPr/>
        </p:nvSpPr>
        <p:spPr>
          <a:xfrm>
            <a:off x="870585" y="2529840"/>
            <a:ext cx="894715" cy="706755"/>
          </a:xfrm>
          <a:prstGeom prst="rect">
            <a:avLst/>
          </a:prstGeom>
          <a:noFill/>
        </p:spPr>
        <p:txBody>
          <a:bodyPr wrap="square" rtlCol="0">
            <a:spAutoFit/>
          </a:bodyPr>
          <a:p>
            <a:pPr marL="0" lvl="1"/>
            <a:r>
              <a:rPr lang="zh-CN" altLang="en-US" sz="2000" b="1" spc="300" dirty="0" smtClean="0">
                <a:solidFill>
                  <a:srgbClr val="0070C0"/>
                </a:solidFill>
                <a:latin typeface="微软雅黑" panose="020B0503020204020204" pitchFamily="34" charset="-122"/>
                <a:ea typeface="微软雅黑" panose="020B0503020204020204" pitchFamily="34" charset="-122"/>
              </a:rPr>
              <a:t>项目流程</a:t>
            </a:r>
            <a:endParaRPr lang="zh-CN" altLang="en-US" sz="2000" b="1" spc="300"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p:tgtEl>
                                          <p:spTgt spid="16"/>
                                        </p:tgtEl>
                                        <p:attrNameLst>
                                          <p:attrName>ppt_x</p:attrName>
                                        </p:attrNameLst>
                                      </p:cBhvr>
                                      <p:tavLst>
                                        <p:tav tm="0">
                                          <p:val>
                                            <p:strVal val="#ppt_x-#ppt_w*1.125000"/>
                                          </p:val>
                                        </p:tav>
                                        <p:tav tm="100000">
                                          <p:val>
                                            <p:strVal val="#ppt_x"/>
                                          </p:val>
                                        </p:tav>
                                      </p:tavLst>
                                    </p:anim>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76940" y="1035484"/>
            <a:ext cx="4046219" cy="337185"/>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搜索引擎的实现和各网站热搜信息实时提取</a:t>
            </a:r>
            <a:endParaRPr lang="zh-CN" altLang="en-US" sz="1600" b="1" dirty="0">
              <a:solidFill>
                <a:schemeClr val="tx1">
                  <a:lumMod val="50000"/>
                  <a:lumOff val="50000"/>
                </a:schemeClr>
              </a:solidFill>
              <a:ea typeface="微软雅黑" panose="020B0503020204020204" pitchFamily="34" charset="-122"/>
            </a:endParaRPr>
          </a:p>
        </p:txBody>
      </p:sp>
      <p:sp>
        <p:nvSpPr>
          <p:cNvPr id="101" name="文本框 100"/>
          <p:cNvSpPr txBox="1"/>
          <p:nvPr/>
        </p:nvSpPr>
        <p:spPr>
          <a:xfrm>
            <a:off x="3176905" y="1611630"/>
            <a:ext cx="8837930" cy="337185"/>
          </a:xfrm>
          <a:prstGeom prst="rect">
            <a:avLst/>
          </a:prstGeom>
          <a:noFill/>
          <a:ln w="9525">
            <a:noFill/>
          </a:ln>
        </p:spPr>
        <p:txBody>
          <a:bodyPr wrap="square">
            <a:spAutoFit/>
          </a:bodyPr>
          <a:p>
            <a:pPr indent="0"/>
            <a:r>
              <a:rPr lang="zh-CN" altLang="en-US" sz="1600" b="1" dirty="0">
                <a:solidFill>
                  <a:schemeClr val="tx1">
                    <a:lumMod val="50000"/>
                    <a:lumOff val="50000"/>
                  </a:schemeClr>
                </a:solidFill>
                <a:ea typeface="微软雅黑" panose="020B0503020204020204" pitchFamily="34" charset="-122"/>
              </a:rPr>
              <a:t>搜索流程图</a:t>
            </a:r>
            <a:r>
              <a:rPr lang="en-US" sz="1200" b="0">
                <a:solidFill>
                  <a:schemeClr val="tx2">
                    <a:lumMod val="60000"/>
                    <a:lumOff val="40000"/>
                  </a:schemeClr>
                </a:solidFill>
                <a:latin typeface="等线" panose="02010600030101010101" charset="-122"/>
                <a:cs typeface="Times New Roman" panose="02020603050405020304" charset="0"/>
              </a:rPr>
              <a:t>:</a:t>
            </a:r>
            <a:endParaRPr lang="en-US" altLang="en-US" sz="1200" b="0">
              <a:solidFill>
                <a:schemeClr val="tx2">
                  <a:lumMod val="60000"/>
                  <a:lumOff val="40000"/>
                </a:schemeClr>
              </a:solidFill>
              <a:latin typeface="等线" panose="02010600030101010101" charset="-122"/>
              <a:cs typeface="Times New Roman" panose="02020603050405020304" charset="0"/>
            </a:endParaRPr>
          </a:p>
        </p:txBody>
      </p:sp>
      <p:pic>
        <p:nvPicPr>
          <p:cNvPr id="4" name="图片 3"/>
          <p:cNvPicPr/>
          <p:nvPr/>
        </p:nvPicPr>
        <p:blipFill>
          <a:blip r:embed="rId1"/>
          <a:stretch>
            <a:fillRect/>
          </a:stretch>
        </p:blipFill>
        <p:spPr>
          <a:xfrm>
            <a:off x="4838065" y="1677035"/>
            <a:ext cx="3492500" cy="1583690"/>
          </a:xfrm>
          <a:prstGeom prst="rect">
            <a:avLst/>
          </a:prstGeom>
          <a:noFill/>
          <a:ln w="9525">
            <a:noFill/>
          </a:ln>
        </p:spPr>
      </p:pic>
      <p:sp>
        <p:nvSpPr>
          <p:cNvPr id="8" name="文本框 7"/>
          <p:cNvSpPr txBox="1"/>
          <p:nvPr/>
        </p:nvSpPr>
        <p:spPr>
          <a:xfrm>
            <a:off x="3176905" y="3488372"/>
            <a:ext cx="5080000" cy="337185"/>
          </a:xfrm>
          <a:prstGeom prst="rect">
            <a:avLst/>
          </a:prstGeom>
          <a:noFill/>
          <a:ln w="9525">
            <a:noFill/>
          </a:ln>
        </p:spPr>
        <p:txBody>
          <a:bodyPr>
            <a:spAutoFit/>
          </a:bodyPr>
          <a:p>
            <a:pPr indent="0"/>
            <a:r>
              <a:rPr lang="zh-CN" altLang="en-US" sz="1600" b="1" dirty="0">
                <a:solidFill>
                  <a:schemeClr val="tx1">
                    <a:lumMod val="50000"/>
                    <a:lumOff val="50000"/>
                  </a:schemeClr>
                </a:solidFill>
                <a:ea typeface="微软雅黑" panose="020B0503020204020204" pitchFamily="34" charset="-122"/>
              </a:rPr>
              <a:t>热搜获取流程图：</a:t>
            </a:r>
            <a:endParaRPr lang="zh-CN" altLang="en-US" sz="1600" b="1" dirty="0">
              <a:solidFill>
                <a:schemeClr val="tx1">
                  <a:lumMod val="50000"/>
                  <a:lumOff val="50000"/>
                </a:schemeClr>
              </a:solidFill>
              <a:ea typeface="微软雅黑" panose="020B0503020204020204" pitchFamily="34" charset="-122"/>
            </a:endParaRPr>
          </a:p>
        </p:txBody>
      </p:sp>
      <p:pic>
        <p:nvPicPr>
          <p:cNvPr id="9" name="图片 8"/>
          <p:cNvPicPr/>
          <p:nvPr/>
        </p:nvPicPr>
        <p:blipFill>
          <a:blip r:embed="rId2"/>
          <a:stretch>
            <a:fillRect/>
          </a:stretch>
        </p:blipFill>
        <p:spPr>
          <a:xfrm>
            <a:off x="4838065" y="3564890"/>
            <a:ext cx="2791460" cy="1149350"/>
          </a:xfrm>
          <a:prstGeom prst="rect">
            <a:avLst/>
          </a:prstGeom>
          <a:noFill/>
          <a:ln w="9525">
            <a:noFill/>
          </a:ln>
        </p:spPr>
      </p:pic>
      <p:grpSp>
        <p:nvGrpSpPr>
          <p:cNvPr id="17" name="组合 16"/>
          <p:cNvGrpSpPr/>
          <p:nvPr/>
        </p:nvGrpSpPr>
        <p:grpSpPr>
          <a:xfrm>
            <a:off x="403225" y="2090420"/>
            <a:ext cx="1634490" cy="158496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4" name="椭圆 4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5" name="组合 44"/>
          <p:cNvGrpSpPr/>
          <p:nvPr/>
        </p:nvGrpSpPr>
        <p:grpSpPr>
          <a:xfrm>
            <a:off x="1847850" y="1619250"/>
            <a:ext cx="378460" cy="363220"/>
            <a:chOff x="304800" y="673100"/>
            <a:chExt cx="4000500" cy="4000500"/>
          </a:xfrm>
          <a:effectLst>
            <a:outerShdw blurRad="317500" dist="1905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1</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2078990" y="2352675"/>
            <a:ext cx="1005840" cy="976630"/>
            <a:chOff x="304800" y="673100"/>
            <a:chExt cx="4000500" cy="4000500"/>
          </a:xfrm>
          <a:effectLst>
            <a:outerShdw blurRad="317500" dist="1905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0" name="椭圆 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2</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858010" y="3758565"/>
            <a:ext cx="358140" cy="347980"/>
            <a:chOff x="304800" y="673100"/>
            <a:chExt cx="4000500" cy="4000500"/>
          </a:xfrm>
          <a:effectLst>
            <a:outerShdw blurRad="317500" dist="1905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500" b="1" dirty="0" smtClean="0">
                  <a:solidFill>
                    <a:srgbClr val="0070C0"/>
                  </a:solidFill>
                  <a:latin typeface="微软雅黑" panose="020B0503020204020204" pitchFamily="34" charset="-122"/>
                  <a:ea typeface="微软雅黑" panose="020B0503020204020204" pitchFamily="34" charset="-122"/>
                </a:rPr>
                <a:t>3</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
        <p:nvSpPr>
          <p:cNvPr id="18" name="TextBox 1"/>
          <p:cNvSpPr txBox="1"/>
          <p:nvPr/>
        </p:nvSpPr>
        <p:spPr>
          <a:xfrm>
            <a:off x="870585" y="2529840"/>
            <a:ext cx="894715" cy="706755"/>
          </a:xfrm>
          <a:prstGeom prst="rect">
            <a:avLst/>
          </a:prstGeom>
          <a:noFill/>
        </p:spPr>
        <p:txBody>
          <a:bodyPr wrap="square" rtlCol="0">
            <a:spAutoFit/>
          </a:bodyPr>
          <a:p>
            <a:pPr marL="0" lvl="1"/>
            <a:r>
              <a:rPr lang="zh-CN" altLang="en-US" sz="2000" b="1" spc="300" dirty="0" smtClean="0">
                <a:solidFill>
                  <a:srgbClr val="0070C0"/>
                </a:solidFill>
                <a:latin typeface="微软雅黑" panose="020B0503020204020204" pitchFamily="34" charset="-122"/>
                <a:ea typeface="微软雅黑" panose="020B0503020204020204" pitchFamily="34" charset="-122"/>
              </a:rPr>
              <a:t>项目流程</a:t>
            </a:r>
            <a:endParaRPr lang="zh-CN" altLang="en-US" sz="2000" b="1" spc="300"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p:tgtEl>
                                          <p:spTgt spid="18"/>
                                        </p:tgtEl>
                                        <p:attrNameLst>
                                          <p:attrName>ppt_x</p:attrName>
                                        </p:attrNameLst>
                                      </p:cBhvr>
                                      <p:tavLst>
                                        <p:tav tm="0">
                                          <p:val>
                                            <p:strVal val="#ppt_x-#ppt_w*1.125000"/>
                                          </p:val>
                                        </p:tav>
                                        <p:tav tm="100000">
                                          <p:val>
                                            <p:strVal val="#ppt_x"/>
                                          </p:val>
                                        </p:tav>
                                      </p:tavLst>
                                    </p:anim>
                                    <p:animEffect transition="in" filter="wipe(righ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8" grpId="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1936</Words>
  <Application>WPS 演示</Application>
  <PresentationFormat>全屏显示(16:9)</PresentationFormat>
  <Paragraphs>232</Paragraphs>
  <Slides>18</Slides>
  <Notes>28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宋体</vt:lpstr>
      <vt:lpstr>Wingdings</vt:lpstr>
      <vt:lpstr>微软雅黑</vt:lpstr>
      <vt:lpstr>Calibri</vt:lpstr>
      <vt:lpstr>Impact</vt:lpstr>
      <vt:lpstr>Bahnschrift Condensed</vt:lpstr>
      <vt:lpstr>方正正大黑简体</vt:lpstr>
      <vt:lpstr>黑体</vt:lpstr>
      <vt:lpstr>华文黑体</vt:lpstr>
      <vt:lpstr>Arial Unicode MS</vt:lpstr>
      <vt:lpstr>方正兰亭粗黑简体</vt:lpstr>
      <vt:lpstr>Yu Gothic Light</vt:lpstr>
      <vt:lpstr>Calibri</vt:lpstr>
      <vt:lpstr>方正粗黑宋简体</vt:lpstr>
      <vt:lpstr>等线</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蔡小狗</cp:lastModifiedBy>
  <cp:revision>50</cp:revision>
  <dcterms:created xsi:type="dcterms:W3CDTF">2016-03-20T02:48:00Z</dcterms:created>
  <dcterms:modified xsi:type="dcterms:W3CDTF">2021-11-20T06:24:31Z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582817A816B347CAA0B746642CEA10A5</vt:lpwstr>
  </property>
  <property fmtid="{D5CDD505-2E9C-101B-9397-08002B2CF9AE}" pid="3" name="KSOProductBuildVer">
    <vt:lpwstr>2052-11.1.0.11045</vt:lpwstr>
  </property>
</Properties>
</file>