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4786-8579-57BB-6008-E255C200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41A79-A8D6-5D47-126F-53A481BC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66ACE-67BB-DC01-F387-5BD6FE1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5932A-7AA3-59E8-1525-472AAD43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63EA-2CB8-912F-CA85-E8E719E0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7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A3A7-3D82-C456-C0D5-37BD8439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3A9CA-06D5-9447-23C8-BFF1D6F2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5AB6E-BF4E-1CF6-D35A-396C511B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9485B-67BD-610C-7BA6-147FE89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52DA7-BDFC-83BE-22D6-425C3362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7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3D3B3-066D-D668-7D94-DBBAE6A97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59D5E-33D3-F0AD-A6A7-2F7B8D12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7D73E-4025-133A-E3BC-FCFD5ABB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06614-6440-9FBB-12B6-FE7787A0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88607-3BEE-C1FC-7777-6D088A9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2D5E-B9AF-32F4-AD1E-A82139E1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D5AC3-260C-571B-382C-169EE112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BC69A-C93B-3D65-09C5-A8B6D4F3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6F29D-9CEA-A64C-D583-461B2D5D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F36C0-4E0E-36BF-1DF5-4806D8E9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9966-E508-5ACA-723E-273783E1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3358C-2961-9AF2-1501-D0F266D2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D193-8D7F-4464-5939-0041C18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D3BF-8717-5DBF-98C4-43F2E8D3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5256A-5982-C5A5-B184-13C812F0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1A2D-F25C-E584-6FD0-A6CD460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BD039-6DE0-E320-6913-8681F52E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D7B1C-91D7-6E56-015B-0C421E66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B80AF-FB80-B494-B307-4CACCDF6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92F87-D712-E104-91A1-694682CE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108DE-D4C9-7127-0E87-EFD1D30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6D68-2B98-CB7C-C9BF-774B890B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125F-E242-ADEB-7590-A6543CD7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C1EA-4249-24AB-CB36-4465042B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8544E-6CD1-A79D-ED82-382EE238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4CD9B-E8D7-134E-ECF9-380026F64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41EE2-B928-A0E8-C0E5-E7FA36F0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7C363-6728-690B-6984-0234886D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F5FDB-AAAB-5A06-511C-57CFB25F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B8AB-6680-6ED8-B2A7-6418B3C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98309-B469-0DC0-9017-CECA9E01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FE2B88-6606-44CA-BB12-9D1633F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3FD72-C96A-696A-6A93-EBE5CBE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77D1A-80B6-A8A1-58FC-5CAE23DD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715BE-D64D-C5B6-FBC3-46F61768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1409E-6F02-353F-AF41-E8FC6E2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7211E-C990-04B1-2A24-39C85537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F6C3F-D0AA-7499-8F15-5AA4F9D4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B019E4-77DE-01AE-4721-D8ADB2038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487C5-8212-B1DD-1233-853AE54A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BA083-663E-E06A-D3FF-6B6A4D42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2938F-CDB5-F5AB-AB16-A8C5C63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9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E858-678B-55F0-49B6-E36307F1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4FCDB-F96F-381C-FEB4-3416CB4B8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FA413-1F55-835A-6CEB-2A26D393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1F4CA-9BC6-C8BC-0B1F-1B854C89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BA3DD-D4F0-1A91-61D7-6350E60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0F8FC-15C7-8667-3597-46077235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E6A3D-3D2D-CE35-7147-E6507E07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3079F-41D4-6ECB-8D4E-4B1E2A3B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203DE-006F-D559-CA3C-8BBCBF78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CD9F-E5D4-40D3-9488-6FB605CFA5E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5D4DD-F0F0-846A-DB0B-F8881172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91C69-25B2-2142-4F23-9973F42C8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2D933-2C14-43F9-BA13-CECDAD1C6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6B4E52-F39E-DDCF-FC41-2E37F9372713}"/>
              </a:ext>
            </a:extLst>
          </p:cNvPr>
          <p:cNvSpPr/>
          <p:nvPr/>
        </p:nvSpPr>
        <p:spPr>
          <a:xfrm>
            <a:off x="1353320" y="1477131"/>
            <a:ext cx="2543011" cy="3689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48011B-7613-FF7F-3BE6-D505E289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24" y="1507184"/>
            <a:ext cx="5581650" cy="1209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616C0D-919C-1DCE-C230-4C9313BD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24" y="2716859"/>
            <a:ext cx="5581650" cy="1209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332860-9F11-0A97-4856-7B647CB02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24" y="3936316"/>
            <a:ext cx="5581650" cy="1209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26B600-1529-EE8F-6E6D-47717322201C}"/>
              </a:ext>
            </a:extLst>
          </p:cNvPr>
          <p:cNvSpPr txBox="1"/>
          <p:nvPr/>
        </p:nvSpPr>
        <p:spPr>
          <a:xfrm>
            <a:off x="1463989" y="2558743"/>
            <a:ext cx="553998" cy="1740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热门分类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2CC8A1-A3FE-31DC-E70D-8C9C45241A07}"/>
              </a:ext>
            </a:extLst>
          </p:cNvPr>
          <p:cNvSpPr txBox="1"/>
          <p:nvPr/>
        </p:nvSpPr>
        <p:spPr>
          <a:xfrm>
            <a:off x="2286311" y="1822494"/>
            <a:ext cx="156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碳水化合物类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284E8F-4522-8D1C-76AB-7EA348477F78}"/>
              </a:ext>
            </a:extLst>
          </p:cNvPr>
          <p:cNvSpPr txBox="1"/>
          <p:nvPr/>
        </p:nvSpPr>
        <p:spPr>
          <a:xfrm>
            <a:off x="2271514" y="2639871"/>
            <a:ext cx="137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蛋白质类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84DFD4-E019-FE62-8D22-5DD0E5EFE13B}"/>
              </a:ext>
            </a:extLst>
          </p:cNvPr>
          <p:cNvSpPr txBox="1"/>
          <p:nvPr/>
        </p:nvSpPr>
        <p:spPr>
          <a:xfrm>
            <a:off x="2286310" y="3398206"/>
            <a:ext cx="137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脂肪类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6F8763-1215-57C9-7494-964DE656A23C}"/>
              </a:ext>
            </a:extLst>
          </p:cNvPr>
          <p:cNvSpPr txBox="1"/>
          <p:nvPr/>
        </p:nvSpPr>
        <p:spPr>
          <a:xfrm>
            <a:off x="2286310" y="4215583"/>
            <a:ext cx="137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膳食纤维类</a:t>
            </a:r>
          </a:p>
        </p:txBody>
      </p:sp>
    </p:spTree>
    <p:extLst>
      <p:ext uri="{BB962C8B-B14F-4D97-AF65-F5344CB8AC3E}">
        <p14:creationId xmlns:p14="http://schemas.microsoft.com/office/powerpoint/2010/main" val="77062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92C0A1-CB58-F447-619E-7B686BDB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73" y="760299"/>
            <a:ext cx="10287526" cy="47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2D6F51-4863-34C6-EDC7-5921EA2B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42" y="249897"/>
            <a:ext cx="7984000" cy="56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2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570FB3-7C03-3D92-3887-BFB07AED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13" y="-277474"/>
            <a:ext cx="5957367" cy="28624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BF56AA-5BEA-2F7B-879B-099C2F2A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56" y="3016210"/>
            <a:ext cx="4578306" cy="25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5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3342544-ACE5-19DF-07D9-75BFDBB6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34838"/>
              </p:ext>
            </p:extLst>
          </p:nvPr>
        </p:nvGraphicFramePr>
        <p:xfrm>
          <a:off x="1937407" y="1779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251425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512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437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事件事件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事件性质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1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“瘦肉精”事件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2010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“地沟油”事件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2011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19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0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老酸奶“工业明胶”事件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2012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9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海底捞食品安全事件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2022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1802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13D5855-4BE1-737A-0EDA-B9E3652A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89" y="4169564"/>
            <a:ext cx="8036210" cy="18170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EE1B77-40DF-126A-B9DA-0F1DA04E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505075"/>
            <a:ext cx="8115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62AB75D-C171-29EB-E040-26830676C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31270"/>
              </p:ext>
            </p:extLst>
          </p:nvPr>
        </p:nvGraphicFramePr>
        <p:xfrm>
          <a:off x="1937407" y="1779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251425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512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4373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分析方案选择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报告生成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1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“瘦肉精”事件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事件趋向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“地沟油”事件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热点云图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0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老酸奶“工业明胶”事件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转发地域分布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9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硫磺熏制“毒生姜”事件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评价分析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严重食品安全问题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1802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9D6EC8F-A976-A8F7-822F-E4635AA2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63" y="2365353"/>
            <a:ext cx="1125132" cy="11251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D8EDEA-EEA6-B213-76FB-1C656001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6" y="2262020"/>
            <a:ext cx="246434" cy="2420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F7B58-0D91-8E27-1796-9B7145A5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409" y="2242576"/>
            <a:ext cx="246435" cy="2464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4C52A8-272C-A17F-4B55-05FA1D29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6" y="2597972"/>
            <a:ext cx="246434" cy="2420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65FDF5-3753-6F83-E8E2-27B65476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92" y="2951598"/>
            <a:ext cx="246434" cy="2420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5B306F-58F5-52BE-1908-2342BA83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6" y="3339856"/>
            <a:ext cx="246434" cy="2420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84E796-BF7C-A4DE-A48E-85379FF0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410" y="2597972"/>
            <a:ext cx="246435" cy="2464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48718B-81AF-7381-4B4F-E7E073EF4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73" y="2952478"/>
            <a:ext cx="246435" cy="2464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FA72F2-2471-9BC9-74CF-A84E54A47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409" y="3335435"/>
            <a:ext cx="246435" cy="2464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2316FD-2438-D464-534E-323D28A0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628" y="4080872"/>
            <a:ext cx="9505556" cy="21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3B10512-F77A-CFD7-717D-1683BF70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622" y="881764"/>
            <a:ext cx="3814563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AA61EA-184E-DA5A-6F27-4E1401687D5E}"/>
              </a:ext>
            </a:extLst>
          </p:cNvPr>
          <p:cNvSpPr txBox="1"/>
          <p:nvPr/>
        </p:nvSpPr>
        <p:spPr>
          <a:xfrm>
            <a:off x="7773358" y="2921169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词云图分析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338EC4-7AA9-CB8E-1941-A020E2C1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99" y="3715282"/>
            <a:ext cx="3104304" cy="20880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0C463B-0329-5A5A-12E5-C7E76B12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61" y="881764"/>
            <a:ext cx="3814563" cy="20880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F2EB3F-436B-B1EF-2405-AF3EF6070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931" y="3429000"/>
            <a:ext cx="3405946" cy="23743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3F0B68-5C24-5368-2E60-0A9C5B50EDC3}"/>
              </a:ext>
            </a:extLst>
          </p:cNvPr>
          <p:cNvSpPr txBox="1"/>
          <p:nvPr/>
        </p:nvSpPr>
        <p:spPr>
          <a:xfrm>
            <a:off x="4565995" y="546481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趋势走向图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4BBAFA-3184-041C-3D42-04802297136F}"/>
              </a:ext>
            </a:extLst>
          </p:cNvPr>
          <p:cNvSpPr txBox="1"/>
          <p:nvPr/>
        </p:nvSpPr>
        <p:spPr>
          <a:xfrm>
            <a:off x="4565995" y="2927688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传播分析图</a:t>
            </a:r>
          </a:p>
        </p:txBody>
      </p:sp>
    </p:spTree>
    <p:extLst>
      <p:ext uri="{BB962C8B-B14F-4D97-AF65-F5344CB8AC3E}">
        <p14:creationId xmlns:p14="http://schemas.microsoft.com/office/powerpoint/2010/main" val="71647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F31B11-BFA6-1F9D-26BA-45162705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676275"/>
            <a:ext cx="89154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106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华光超粗黑_CNKI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杰</dc:creator>
  <cp:lastModifiedBy>谢 杰</cp:lastModifiedBy>
  <cp:revision>1</cp:revision>
  <dcterms:created xsi:type="dcterms:W3CDTF">2022-10-31T12:10:40Z</dcterms:created>
  <dcterms:modified xsi:type="dcterms:W3CDTF">2022-10-31T13:36:16Z</dcterms:modified>
</cp:coreProperties>
</file>