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507" r:id="rId2"/>
    <p:sldId id="621" r:id="rId3"/>
    <p:sldId id="620" r:id="rId4"/>
    <p:sldId id="631" r:id="rId5"/>
    <p:sldId id="618" r:id="rId6"/>
    <p:sldId id="616" r:id="rId7"/>
    <p:sldId id="575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526" r:id="rId17"/>
    <p:sldId id="505" r:id="rId18"/>
    <p:sldId id="578" r:id="rId19"/>
    <p:sldId id="579" r:id="rId2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AEAEA"/>
    <a:srgbClr val="FF0000"/>
    <a:srgbClr val="B2B2B2"/>
    <a:srgbClr val="CCFFFF"/>
    <a:srgbClr val="C0C0C0"/>
    <a:srgbClr val="00CC66"/>
    <a:srgbClr val="FFFFFF"/>
    <a:srgbClr val="99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5204" autoAdjust="0"/>
  </p:normalViewPr>
  <p:slideViewPr>
    <p:cSldViewPr>
      <p:cViewPr>
        <p:scale>
          <a:sx n="60" d="100"/>
          <a:sy n="60" d="100"/>
        </p:scale>
        <p:origin x="-1434" y="-10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7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5192" tIns="47596" rIns="95192" bIns="47596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914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95192" tIns="47596" rIns="95192" bIns="4759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28073BE2-C181-4744-8968-6FCD9B5F48C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64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 </a:t>
            </a:r>
          </a:p>
          <a:p>
            <a:pPr lvl="0"/>
            <a:r>
              <a:rPr lang="hu-HU" noProof="0"/>
              <a:t>Második szint</a:t>
            </a:r>
          </a:p>
          <a:p>
            <a:pPr lvl="0"/>
            <a:r>
              <a:rPr lang="hu-HU" noProof="0"/>
              <a:t>Harmadik szint</a:t>
            </a:r>
          </a:p>
          <a:p>
            <a:pPr lvl="0"/>
            <a:r>
              <a:rPr lang="hu-HU" noProof="0"/>
              <a:t>Negyedik szint</a:t>
            </a:r>
          </a:p>
          <a:p>
            <a:pPr lvl="0"/>
            <a:r>
              <a:rPr lang="hu-HU" noProof="0"/>
              <a:t>Ötödik szint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92" tIns="47596" rIns="95192" bIns="47596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879E3924-F31E-435B-B657-723F038D9FB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028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i="1" dirty="0">
                <a:solidFill>
                  <a:srgbClr val="0000FF"/>
                </a:solidFill>
              </a:rPr>
              <a:t>Töröl</a:t>
            </a:r>
            <a:r>
              <a:rPr lang="hu-HU" dirty="0">
                <a:solidFill>
                  <a:srgbClr val="0000FF"/>
                </a:solidFill>
              </a:rPr>
              <a:t>(</a:t>
            </a:r>
            <a:r>
              <a:rPr lang="hu-HU" i="1" dirty="0">
                <a:solidFill>
                  <a:srgbClr val="0000FF"/>
                </a:solidFill>
              </a:rPr>
              <a:t>i,k</a:t>
            </a:r>
            <a:r>
              <a:rPr lang="hu-HU" dirty="0">
                <a:solidFill>
                  <a:srgbClr val="0000FF"/>
                </a:solidFill>
              </a:rPr>
              <a:t>): </a:t>
            </a:r>
            <a:r>
              <a:rPr lang="hu-HU" baseline="0" dirty="0">
                <a:solidFill>
                  <a:srgbClr val="0000FF"/>
                </a:solidFill>
              </a:rPr>
              <a:t>  </a:t>
            </a:r>
            <a:r>
              <a:rPr lang="hu-HU" i="1" dirty="0">
                <a:solidFill>
                  <a:srgbClr val="0000FF"/>
                </a:solidFill>
              </a:rPr>
              <a:t>Mező</a:t>
            </a:r>
            <a:r>
              <a:rPr lang="hu-HU" i="1" baseline="-25000" dirty="0">
                <a:solidFill>
                  <a:srgbClr val="0000FF"/>
                </a:solidFill>
              </a:rPr>
              <a:t>i</a:t>
            </a:r>
            <a:r>
              <a:rPr lang="hu-HU" baseline="-25000" dirty="0">
                <a:solidFill>
                  <a:srgbClr val="0000FF"/>
                </a:solidFill>
              </a:rPr>
              <a:t> 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:= </a:t>
            </a:r>
            <a:r>
              <a:rPr lang="hu-HU" i="1" dirty="0" err="1">
                <a:solidFill>
                  <a:srgbClr val="0000FF"/>
                </a:solidFill>
              </a:rPr>
              <a:t>Mező</a:t>
            </a:r>
            <a:r>
              <a:rPr lang="hu-HU" i="1" baseline="-25000" dirty="0" err="1">
                <a:solidFill>
                  <a:srgbClr val="0000FF"/>
                </a:solidFill>
              </a:rPr>
              <a:t>i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hu-HU" dirty="0">
                <a:solidFill>
                  <a:srgbClr val="0000FF"/>
                </a:solidFill>
                <a:sym typeface="Symbol"/>
              </a:rPr>
              <a:t>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{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e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hu-HU" i="1" dirty="0">
                <a:solidFill>
                  <a:srgbClr val="0000FF"/>
                </a:solidFill>
              </a:rPr>
              <a:t>Mező</a:t>
            </a:r>
            <a:r>
              <a:rPr lang="hu-HU" i="1" baseline="-25000" dirty="0">
                <a:solidFill>
                  <a:srgbClr val="0000FF"/>
                </a:solidFill>
              </a:rPr>
              <a:t>i</a:t>
            </a:r>
            <a:r>
              <a:rPr lang="hu-HU" baseline="-25000" dirty="0">
                <a:solidFill>
                  <a:srgbClr val="0000FF"/>
                </a:solidFill>
              </a:rPr>
              <a:t> 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 </a:t>
            </a:r>
            <a:r>
              <a:rPr lang="hu-HU" i="1" dirty="0">
                <a:solidFill>
                  <a:srgbClr val="0000FF"/>
                </a:solidFill>
                <a:sym typeface="Symbol"/>
              </a:rPr>
              <a:t>ütés</a:t>
            </a:r>
            <a:r>
              <a:rPr lang="hu-HU" dirty="0">
                <a:solidFill>
                  <a:srgbClr val="0000FF"/>
                </a:solidFill>
                <a:sym typeface="Symbol"/>
              </a:rPr>
              <a:t>((</a:t>
            </a:r>
            <a:r>
              <a:rPr lang="hu-HU" i="1" dirty="0">
                <a:solidFill>
                  <a:srgbClr val="0000FF"/>
                </a:solidFill>
                <a:sym typeface="Symbol"/>
              </a:rPr>
              <a:t>i,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e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),(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k,</a:t>
            </a:r>
            <a:r>
              <a:rPr lang="hu-HU" i="1" dirty="0" err="1">
                <a:solidFill>
                  <a:srgbClr val="0000FF"/>
                </a:solidFill>
              </a:rPr>
              <a:t>x</a:t>
            </a:r>
            <a:r>
              <a:rPr lang="hu-HU" i="1" baseline="-25000" dirty="0" err="1">
                <a:solidFill>
                  <a:srgbClr val="0000FF"/>
                </a:solidFill>
              </a:rPr>
              <a:t>k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)}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E3924-F31E-435B-B657-723F038D9FB1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i="1" dirty="0">
                <a:solidFill>
                  <a:srgbClr val="0000FF"/>
                </a:solidFill>
              </a:rPr>
              <a:t>Szűr</a:t>
            </a:r>
            <a:r>
              <a:rPr lang="hu-HU" dirty="0">
                <a:solidFill>
                  <a:srgbClr val="0000FF"/>
                </a:solidFill>
              </a:rPr>
              <a:t>(</a:t>
            </a:r>
            <a:r>
              <a:rPr lang="hu-HU" i="1" dirty="0">
                <a:solidFill>
                  <a:srgbClr val="0000FF"/>
                </a:solidFill>
              </a:rPr>
              <a:t>i,j</a:t>
            </a:r>
            <a:r>
              <a:rPr lang="hu-HU" dirty="0">
                <a:solidFill>
                  <a:srgbClr val="0000FF"/>
                </a:solidFill>
              </a:rPr>
              <a:t>) :</a:t>
            </a:r>
            <a:r>
              <a:rPr lang="hu-HU" baseline="0" dirty="0">
                <a:solidFill>
                  <a:srgbClr val="0000FF"/>
                </a:solidFill>
              </a:rPr>
              <a:t>   </a:t>
            </a:r>
            <a:r>
              <a:rPr lang="hu-HU" i="1" dirty="0">
                <a:solidFill>
                  <a:srgbClr val="0000FF"/>
                </a:solidFill>
              </a:rPr>
              <a:t>Mező</a:t>
            </a:r>
            <a:r>
              <a:rPr lang="hu-HU" i="1" baseline="-25000" dirty="0">
                <a:solidFill>
                  <a:srgbClr val="0000FF"/>
                </a:solidFill>
              </a:rPr>
              <a:t>i</a:t>
            </a:r>
            <a:r>
              <a:rPr lang="hu-HU" baseline="-25000" dirty="0">
                <a:solidFill>
                  <a:srgbClr val="0000FF"/>
                </a:solidFill>
              </a:rPr>
              <a:t> 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:= </a:t>
            </a:r>
            <a:r>
              <a:rPr lang="hu-HU" i="1" dirty="0" err="1">
                <a:solidFill>
                  <a:srgbClr val="0000FF"/>
                </a:solidFill>
              </a:rPr>
              <a:t>Mező</a:t>
            </a:r>
            <a:r>
              <a:rPr lang="hu-HU" i="1" baseline="-25000" dirty="0" err="1">
                <a:solidFill>
                  <a:srgbClr val="0000FF"/>
                </a:solidFill>
              </a:rPr>
              <a:t>i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hu-HU" dirty="0">
                <a:solidFill>
                  <a:srgbClr val="0000FF"/>
                </a:solidFill>
                <a:sym typeface="Symbol"/>
              </a:rPr>
              <a:t>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{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e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hu-HU" i="1" dirty="0">
                <a:solidFill>
                  <a:srgbClr val="0000FF"/>
                </a:solidFill>
              </a:rPr>
              <a:t>Mező</a:t>
            </a:r>
            <a:r>
              <a:rPr lang="hu-HU" i="1" baseline="-25000" dirty="0">
                <a:solidFill>
                  <a:srgbClr val="0000FF"/>
                </a:solidFill>
              </a:rPr>
              <a:t>i</a:t>
            </a:r>
            <a:r>
              <a:rPr lang="hu-HU" baseline="-25000" dirty="0">
                <a:solidFill>
                  <a:srgbClr val="0000FF"/>
                </a:solidFill>
              </a:rPr>
              <a:t> 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 </a:t>
            </a:r>
            <a:r>
              <a:rPr lang="hu-HU" dirty="0">
                <a:solidFill>
                  <a:srgbClr val="0000FF"/>
                </a:solidFill>
                <a:sym typeface="Symbol"/>
              </a:rPr>
              <a:t>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hu-HU" i="1" dirty="0" err="1">
                <a:solidFill>
                  <a:srgbClr val="0000FF"/>
                </a:solidFill>
              </a:rPr>
              <a:t>Mező</a:t>
            </a:r>
            <a:r>
              <a:rPr lang="hu-HU" i="1" baseline="-25000" dirty="0" err="1">
                <a:solidFill>
                  <a:srgbClr val="0000FF"/>
                </a:solidFill>
              </a:rPr>
              <a:t>j</a:t>
            </a:r>
            <a:r>
              <a:rPr lang="hu-HU" i="1" baseline="-25000" dirty="0">
                <a:solidFill>
                  <a:srgbClr val="0000FF"/>
                </a:solidFill>
              </a:rPr>
              <a:t> 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: </a:t>
            </a:r>
            <a:r>
              <a:rPr lang="hu-HU" i="1" dirty="0">
                <a:solidFill>
                  <a:srgbClr val="0000FF"/>
                </a:solidFill>
                <a:sym typeface="Symbol"/>
              </a:rPr>
              <a:t>ütés</a:t>
            </a:r>
            <a:r>
              <a:rPr lang="hu-HU" dirty="0">
                <a:solidFill>
                  <a:srgbClr val="0000FF"/>
                </a:solidFill>
                <a:sym typeface="Symbol"/>
              </a:rPr>
              <a:t>((</a:t>
            </a:r>
            <a:r>
              <a:rPr lang="hu-HU" i="1" dirty="0">
                <a:solidFill>
                  <a:srgbClr val="0000FF"/>
                </a:solidFill>
                <a:sym typeface="Symbol"/>
              </a:rPr>
              <a:t>i,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e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),(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j,f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)}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E3924-F31E-435B-B657-723F038D9FB1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9E3924-F31E-435B-B657-723F038D9FB1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25089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25089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hu-HU"/>
              <a:t>Mintaalcím szerkesztése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CE809-B6DB-453C-85FD-5E626370A05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44B1C-4065-436E-87C7-1AC268BF70B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00DA2-AD56-426E-A209-48F0301178F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59B72-0726-4A5D-8155-7FE11A70F8E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1F030-519B-482A-8A34-FADA6918385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2C0DD-0A57-42EC-BD0B-3CCB11E7B8F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DF9A1-E58C-43F3-8B70-7B008F246BC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9C7ED-E679-41FF-9284-8E5377DA721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C5B7B-26B5-4BC4-81E4-B84DF721780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C03DA-EC62-429D-875F-0C9E164A54F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5AB6C-E877-467B-8930-78584B33BFF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0EE08-40B9-4CDF-A6E1-ABBD35ECD68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249860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1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2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3081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249864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5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6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  <p:grpSp>
          <p:nvGrpSpPr>
            <p:cNvPr id="3082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249868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69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  <p:sp>
            <p:nvSpPr>
              <p:cNvPr id="249870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hu-HU"/>
              </a:p>
            </p:txBody>
          </p:sp>
        </p:grpSp>
      </p:grpSp>
      <p:sp>
        <p:nvSpPr>
          <p:cNvPr id="307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24987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4987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24987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1CA2C73-BCE7-4AC1-95EB-4D4D4A83E35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87624" y="2060848"/>
            <a:ext cx="7056784" cy="37444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b="1" dirty="0" err="1"/>
              <a:t>Recursive</a:t>
            </a:r>
            <a:r>
              <a:rPr lang="hu-HU" sz="2200" b="1" dirty="0"/>
              <a:t> </a:t>
            </a:r>
            <a:r>
              <a:rPr lang="hu-HU" sz="2200" b="1" dirty="0" err="1"/>
              <a:t>procedure</a:t>
            </a:r>
            <a:r>
              <a:rPr lang="hu-HU" sz="2200" b="1" dirty="0"/>
              <a:t> </a:t>
            </a:r>
            <a:r>
              <a:rPr lang="hu-HU" sz="2200" i="1" dirty="0"/>
              <a:t>VL1</a:t>
            </a:r>
            <a:r>
              <a:rPr lang="hu-HU" sz="2200" dirty="0"/>
              <a:t>(</a:t>
            </a:r>
            <a:r>
              <a:rPr lang="hu-HU" sz="2200" i="1" dirty="0"/>
              <a:t>akt</a:t>
            </a:r>
            <a:r>
              <a:rPr lang="hu-HU" sz="2200" dirty="0"/>
              <a:t>) </a:t>
            </a:r>
            <a:r>
              <a:rPr lang="hu-HU" sz="2200" b="1" dirty="0" err="1"/>
              <a:t>return</a:t>
            </a:r>
            <a:r>
              <a:rPr lang="hu-HU" sz="2200" i="1" dirty="0"/>
              <a:t> megoldás</a:t>
            </a:r>
            <a:endParaRPr lang="hu-HU" sz="22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1.	</a:t>
            </a:r>
            <a:r>
              <a:rPr lang="hu-HU" sz="2200" b="1" dirty="0" err="1"/>
              <a:t>if</a:t>
            </a:r>
            <a:r>
              <a:rPr lang="hu-HU" sz="2200" dirty="0"/>
              <a:t> </a:t>
            </a:r>
            <a:r>
              <a:rPr lang="hu-HU" sz="2200" i="1" dirty="0"/>
              <a:t>cél</a:t>
            </a:r>
            <a:r>
              <a:rPr lang="hu-HU" sz="2200" dirty="0"/>
              <a:t>(</a:t>
            </a:r>
            <a:r>
              <a:rPr lang="hu-HU" sz="2200" i="1" dirty="0"/>
              <a:t>akt</a:t>
            </a:r>
            <a:r>
              <a:rPr lang="hu-HU" sz="2200" dirty="0"/>
              <a:t>) </a:t>
            </a:r>
            <a:r>
              <a:rPr lang="hu-HU" sz="2200" b="1" dirty="0" err="1"/>
              <a:t>then</a:t>
            </a:r>
            <a:r>
              <a:rPr lang="hu-HU" sz="2200" b="1" dirty="0"/>
              <a:t>  </a:t>
            </a:r>
            <a:r>
              <a:rPr lang="hu-HU" sz="2200" b="1" dirty="0" err="1"/>
              <a:t>return</a:t>
            </a:r>
            <a:r>
              <a:rPr lang="hu-HU" sz="2200" dirty="0"/>
              <a:t>(</a:t>
            </a:r>
            <a:r>
              <a:rPr lang="hu-HU" sz="2200" i="1" dirty="0" err="1"/>
              <a:t>nil</a:t>
            </a:r>
            <a:r>
              <a:rPr lang="hu-HU" sz="2200" dirty="0"/>
              <a:t>)  </a:t>
            </a:r>
            <a:r>
              <a:rPr lang="hu-HU" sz="2200" b="1" dirty="0" err="1"/>
              <a:t>endif</a:t>
            </a:r>
            <a:endParaRPr lang="hu-HU" sz="22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2.	</a:t>
            </a:r>
            <a:r>
              <a:rPr lang="hu-HU" sz="2200" b="1" dirty="0" err="1"/>
              <a:t>for</a:t>
            </a:r>
            <a:r>
              <a:rPr lang="hu-HU" sz="2200" i="1" dirty="0"/>
              <a:t> </a:t>
            </a:r>
            <a:r>
              <a:rPr lang="en-GB" sz="2200" dirty="0">
                <a:sym typeface="Symbol" pitchFamily="18" charset="2"/>
              </a:rPr>
              <a:t></a:t>
            </a:r>
            <a:r>
              <a:rPr lang="hu-HU" sz="2200" i="1" dirty="0" err="1">
                <a:sym typeface="Symbol" pitchFamily="18" charset="2"/>
              </a:rPr>
              <a:t>new</a:t>
            </a:r>
            <a:r>
              <a:rPr lang="hu-HU" sz="2200" dirty="0">
                <a:sym typeface="Symbol" pitchFamily="18" charset="2"/>
              </a:rPr>
              <a:t> </a:t>
            </a:r>
            <a:r>
              <a:rPr lang="en-GB" sz="2200" dirty="0">
                <a:sym typeface="Symbol" pitchFamily="18" charset="2"/>
              </a:rPr>
              <a:t> </a:t>
            </a:r>
            <a:r>
              <a:rPr lang="en-GB" sz="2200" dirty="0"/>
              <a:t>(</a:t>
            </a:r>
            <a:r>
              <a:rPr lang="hu-HU" sz="2200" i="1" dirty="0"/>
              <a:t>akt</a:t>
            </a:r>
            <a:r>
              <a:rPr lang="hu-HU" sz="2200" dirty="0"/>
              <a:t>)</a:t>
            </a:r>
            <a:r>
              <a:rPr lang="hu-HU" sz="2000" dirty="0"/>
              <a:t> −</a:t>
            </a:r>
            <a:r>
              <a:rPr lang="hu-HU" sz="2000" dirty="0">
                <a:sym typeface="Symbol" pitchFamily="18" charset="2"/>
              </a:rPr>
              <a:t></a:t>
            </a:r>
            <a:r>
              <a:rPr lang="hu-HU" sz="2000" dirty="0"/>
              <a:t>(</a:t>
            </a:r>
            <a:r>
              <a:rPr lang="hu-HU" sz="2000" i="1" dirty="0" err="1"/>
              <a:t>akt</a:t>
            </a:r>
            <a:r>
              <a:rPr lang="hu-HU" sz="2000" dirty="0"/>
              <a:t>)</a:t>
            </a:r>
            <a:r>
              <a:rPr lang="hu-HU" sz="2200" dirty="0"/>
              <a:t> </a:t>
            </a:r>
            <a:r>
              <a:rPr lang="hu-HU" sz="2200" b="1" dirty="0" err="1"/>
              <a:t>loop</a:t>
            </a:r>
            <a:endParaRPr lang="hu-HU" sz="2200" b="1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3.	      </a:t>
            </a:r>
            <a:r>
              <a:rPr lang="hu-HU" sz="2200" i="1" dirty="0"/>
              <a:t>megoldás </a:t>
            </a:r>
            <a:r>
              <a:rPr lang="hu-HU" sz="2200" i="1" dirty="0">
                <a:sym typeface="Symbol" pitchFamily="18" charset="2"/>
              </a:rPr>
              <a:t>:=</a:t>
            </a:r>
            <a:r>
              <a:rPr lang="hu-HU" sz="2200" i="1" dirty="0"/>
              <a:t> VL1</a:t>
            </a:r>
            <a:r>
              <a:rPr lang="hu-HU" sz="2200" dirty="0"/>
              <a:t>(</a:t>
            </a:r>
            <a:r>
              <a:rPr lang="hu-HU" sz="2200" i="1" dirty="0" err="1"/>
              <a:t>new</a:t>
            </a:r>
            <a:r>
              <a:rPr lang="hu-HU" sz="2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4.	      </a:t>
            </a:r>
            <a:r>
              <a:rPr lang="hu-HU" sz="2200" b="1" dirty="0" err="1"/>
              <a:t>if</a:t>
            </a:r>
            <a:r>
              <a:rPr lang="hu-HU" sz="2200" dirty="0"/>
              <a:t> </a:t>
            </a:r>
            <a:r>
              <a:rPr lang="hu-HU" sz="2200" i="1" dirty="0"/>
              <a:t>megoldás </a:t>
            </a:r>
            <a:r>
              <a:rPr lang="hu-HU" sz="2200" dirty="0">
                <a:sym typeface="Symbol" pitchFamily="18" charset="2"/>
              </a:rPr>
              <a:t> </a:t>
            </a:r>
            <a:r>
              <a:rPr lang="hu-HU" sz="2200" i="1" dirty="0"/>
              <a:t>hiba</a:t>
            </a:r>
            <a:r>
              <a:rPr lang="hu-HU" sz="2200" dirty="0"/>
              <a:t> </a:t>
            </a:r>
            <a:r>
              <a:rPr lang="hu-HU" sz="2200" b="1" dirty="0" err="1"/>
              <a:t>then</a:t>
            </a:r>
            <a:r>
              <a:rPr lang="hu-HU" sz="2200" dirty="0"/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5.</a:t>
            </a:r>
            <a:r>
              <a:rPr lang="hu-HU" sz="2200" b="1" dirty="0"/>
              <a:t>		</a:t>
            </a:r>
            <a:r>
              <a:rPr lang="hu-HU" sz="2200" b="1" dirty="0" err="1"/>
              <a:t>return</a:t>
            </a:r>
            <a:r>
              <a:rPr lang="hu-HU" sz="2200" dirty="0"/>
              <a:t>(</a:t>
            </a:r>
            <a:r>
              <a:rPr lang="hu-HU" sz="2200" i="1" dirty="0"/>
              <a:t>fűz</a:t>
            </a:r>
            <a:r>
              <a:rPr lang="hu-HU" sz="2200" dirty="0"/>
              <a:t>(</a:t>
            </a:r>
            <a:r>
              <a:rPr lang="hu-HU" sz="2200" i="1" dirty="0"/>
              <a:t>(akt,</a:t>
            </a:r>
            <a:r>
              <a:rPr lang="hu-HU" sz="2200" i="1" dirty="0" err="1"/>
              <a:t>new</a:t>
            </a:r>
            <a:r>
              <a:rPr lang="hu-HU" sz="2200" i="1" dirty="0"/>
              <a:t>),megoldás</a:t>
            </a:r>
            <a:r>
              <a:rPr lang="hu-HU" sz="2200" dirty="0"/>
              <a:t>) </a:t>
            </a:r>
            <a:r>
              <a:rPr lang="hu-HU" sz="2200" b="1" dirty="0" err="1"/>
              <a:t>endif</a:t>
            </a:r>
            <a:r>
              <a:rPr lang="hu-HU" sz="2200" dirty="0"/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6.	</a:t>
            </a:r>
            <a:r>
              <a:rPr lang="hu-HU" sz="2200" b="1" dirty="0" err="1"/>
              <a:t>endloop</a:t>
            </a:r>
            <a:endParaRPr lang="hu-HU" sz="2200" b="1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7.	</a:t>
            </a:r>
            <a:r>
              <a:rPr lang="hu-HU" sz="2200" b="1" dirty="0" err="1"/>
              <a:t>return</a:t>
            </a:r>
            <a:r>
              <a:rPr lang="hu-HU" sz="2200" dirty="0"/>
              <a:t>(</a:t>
            </a:r>
            <a:r>
              <a:rPr lang="hu-HU" sz="2200" i="1" dirty="0"/>
              <a:t>hiba</a:t>
            </a:r>
            <a:r>
              <a:rPr lang="hu-HU" sz="2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b="1" dirty="0"/>
              <a:t>end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pPr algn="r"/>
            <a:r>
              <a:rPr lang="hu-HU" sz="3600" i="1" dirty="0"/>
              <a:t>VL1</a:t>
            </a:r>
            <a:endParaRPr lang="hu-HU" sz="360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1F030-519B-482A-8A34-FADA69183855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0"/>
            <a:ext cx="46805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1800" dirty="0"/>
              <a:t>ADAT </a:t>
            </a:r>
            <a:r>
              <a:rPr lang="hu-HU" sz="1800" i="1" dirty="0">
                <a:sym typeface="Symbol" pitchFamily="18" charset="2"/>
              </a:rPr>
              <a:t>:=</a:t>
            </a:r>
            <a:r>
              <a:rPr lang="hu-HU" sz="1800" dirty="0">
                <a:sym typeface="Symbol" pitchFamily="18" charset="2"/>
              </a:rPr>
              <a:t> </a:t>
            </a:r>
            <a:r>
              <a:rPr lang="hu-HU" sz="1800" i="1" dirty="0"/>
              <a:t>kezdeti érték</a:t>
            </a:r>
            <a:endParaRPr lang="hu-HU" sz="1800" dirty="0"/>
          </a:p>
          <a:p>
            <a:r>
              <a:rPr lang="hu-HU" sz="1800" b="1" dirty="0" err="1"/>
              <a:t>while</a:t>
            </a:r>
            <a:r>
              <a:rPr lang="hu-HU" sz="1800" dirty="0"/>
              <a:t>  </a:t>
            </a:r>
            <a:r>
              <a:rPr lang="hu-HU" sz="1800" dirty="0">
                <a:sym typeface="Symbol" pitchFamily="18" charset="2"/>
              </a:rPr>
              <a:t></a:t>
            </a:r>
            <a:r>
              <a:rPr lang="hu-HU" sz="1800" i="1" dirty="0" err="1"/>
              <a:t>terminálási</a:t>
            </a:r>
            <a:r>
              <a:rPr lang="hu-HU" sz="1800" i="1" dirty="0"/>
              <a:t> feltétel</a:t>
            </a:r>
            <a:r>
              <a:rPr lang="hu-HU" sz="1800" dirty="0"/>
              <a:t>(ADAT) </a:t>
            </a:r>
            <a:r>
              <a:rPr lang="hu-HU" sz="1800" b="1" dirty="0" err="1"/>
              <a:t>loop</a:t>
            </a:r>
            <a:endParaRPr lang="hu-HU" sz="1800" b="1" dirty="0"/>
          </a:p>
          <a:p>
            <a:r>
              <a:rPr lang="hu-HU" sz="1800" dirty="0"/>
              <a:t>      SELECT SZ FROM </a:t>
            </a:r>
            <a:r>
              <a:rPr lang="hu-HU" sz="1800" i="1" dirty="0"/>
              <a:t>alkalmazható szabályok</a:t>
            </a:r>
          </a:p>
          <a:p>
            <a:r>
              <a:rPr lang="hu-HU" sz="1800" dirty="0"/>
              <a:t>      ADAT </a:t>
            </a:r>
            <a:r>
              <a:rPr lang="hu-HU" sz="1800" i="1" dirty="0">
                <a:sym typeface="Symbol" pitchFamily="18" charset="2"/>
              </a:rPr>
              <a:t>:=</a:t>
            </a:r>
            <a:r>
              <a:rPr lang="hu-HU" sz="1800" dirty="0">
                <a:sym typeface="Symbol" pitchFamily="18" charset="2"/>
              </a:rPr>
              <a:t> </a:t>
            </a:r>
            <a:r>
              <a:rPr lang="hu-HU" sz="1800" dirty="0"/>
              <a:t>SZ(ADAT)</a:t>
            </a:r>
          </a:p>
          <a:p>
            <a:r>
              <a:rPr lang="hu-HU" sz="1800" b="1" dirty="0" err="1"/>
              <a:t>endloop</a:t>
            </a:r>
            <a:endParaRPr lang="hu-HU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 dirty="0"/>
              <a:t>Vágás: </a:t>
            </a:r>
            <a:r>
              <a:rPr lang="hu-HU" sz="3600" i="1" dirty="0" err="1"/>
              <a:t>Partial</a:t>
            </a:r>
            <a:r>
              <a:rPr lang="hu-HU" sz="3600" i="1" dirty="0"/>
              <a:t> </a:t>
            </a:r>
            <a:r>
              <a:rPr lang="hu-HU" sz="3600" i="1" dirty="0" err="1"/>
              <a:t>Look</a:t>
            </a:r>
            <a:r>
              <a:rPr lang="hu-HU" sz="3600" i="1" dirty="0"/>
              <a:t> </a:t>
            </a:r>
            <a:r>
              <a:rPr lang="hu-HU" sz="3600" i="1" dirty="0" err="1"/>
              <a:t>Forward</a:t>
            </a:r>
            <a:endParaRPr lang="hu-HU" sz="3600" dirty="0"/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472440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hu-HU" b="1" i="1" dirty="0"/>
              <a:t>PLF</a:t>
            </a:r>
            <a:r>
              <a:rPr lang="hu-HU" b="1" dirty="0"/>
              <a:t> algoritmus</a:t>
            </a:r>
            <a:r>
              <a:rPr lang="hu-HU" dirty="0"/>
              <a:t>:</a:t>
            </a:r>
          </a:p>
          <a:p>
            <a:r>
              <a:rPr lang="hu-HU" i="1" dirty="0"/>
              <a:t>FC</a:t>
            </a:r>
            <a:r>
              <a:rPr lang="hu-HU" dirty="0"/>
              <a:t>  + </a:t>
            </a:r>
          </a:p>
          <a:p>
            <a:r>
              <a:rPr lang="hu-HU" dirty="0">
                <a:solidFill>
                  <a:srgbClr val="0000FF"/>
                </a:solidFill>
              </a:rPr>
              <a:t>  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i=k+1 .. n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dirty="0">
                <a:solidFill>
                  <a:srgbClr val="0000FF"/>
                </a:solidFill>
              </a:rPr>
              <a:t>     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j=i+1 .. n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i="1" dirty="0">
                <a:solidFill>
                  <a:srgbClr val="0000FF"/>
                </a:solidFill>
              </a:rPr>
              <a:t>	   Szűr(i,j)</a:t>
            </a:r>
          </a:p>
        </p:txBody>
      </p:sp>
      <p:sp>
        <p:nvSpPr>
          <p:cNvPr id="300094" name="Line 62"/>
          <p:cNvSpPr>
            <a:spLocks noChangeShapeType="1"/>
          </p:cNvSpPr>
          <p:nvPr/>
        </p:nvSpPr>
        <p:spPr bwMode="auto">
          <a:xfrm>
            <a:off x="8151440" y="287389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 flipV="1">
            <a:off x="8532440" y="2492896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00096" name="Text Box 64"/>
          <p:cNvSpPr txBox="1">
            <a:spLocks noChangeArrowheads="1"/>
          </p:cNvSpPr>
          <p:nvPr/>
        </p:nvSpPr>
        <p:spPr bwMode="auto">
          <a:xfrm>
            <a:off x="8100392" y="2852936"/>
            <a:ext cx="67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k=3</a:t>
            </a:r>
            <a:endParaRPr lang="hu-HU" dirty="0"/>
          </a:p>
        </p:txBody>
      </p:sp>
      <p:sp>
        <p:nvSpPr>
          <p:cNvPr id="300099" name="Text Box 67"/>
          <p:cNvSpPr txBox="1">
            <a:spLocks noChangeArrowheads="1"/>
          </p:cNvSpPr>
          <p:nvPr/>
        </p:nvSpPr>
        <p:spPr bwMode="auto">
          <a:xfrm>
            <a:off x="5148064" y="4869160"/>
            <a:ext cx="15271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i = 4, j = 6</a:t>
            </a:r>
            <a:endParaRPr lang="hu-HU" dirty="0">
              <a:sym typeface="Symbol" pitchFamily="18" charset="2"/>
            </a:endParaRPr>
          </a:p>
        </p:txBody>
      </p:sp>
      <p:sp>
        <p:nvSpPr>
          <p:cNvPr id="300100" name="Text Box 68"/>
          <p:cNvSpPr txBox="1">
            <a:spLocks noChangeArrowheads="1"/>
          </p:cNvSpPr>
          <p:nvPr/>
        </p:nvSpPr>
        <p:spPr bwMode="auto">
          <a:xfrm>
            <a:off x="7164288" y="4869160"/>
            <a:ext cx="147508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Mező</a:t>
            </a:r>
            <a:r>
              <a:rPr lang="hu-HU" i="1" baseline="-25000" dirty="0"/>
              <a:t>4</a:t>
            </a:r>
            <a:r>
              <a:rPr lang="hu-HU" dirty="0">
                <a:sym typeface="Symbol" pitchFamily="18" charset="2"/>
              </a:rPr>
              <a:t> = </a:t>
            </a:r>
            <a:r>
              <a:rPr lang="hu-HU" dirty="0">
                <a:latin typeface="Cambria Math"/>
                <a:ea typeface="Cambria Math"/>
                <a:sym typeface="Symbol" pitchFamily="18" charset="2"/>
              </a:rPr>
              <a:t>∅</a:t>
            </a:r>
            <a:endParaRPr lang="hu-HU" dirty="0">
              <a:sym typeface="Symbol" pitchFamily="18" charset="2"/>
            </a:endParaRPr>
          </a:p>
        </p:txBody>
      </p:sp>
      <p:sp>
        <p:nvSpPr>
          <p:cNvPr id="71" name="Rectangle 131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6660232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74" name="Rectangle 131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5" name="Rectangle 131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6" name="Rectangle 131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7" name="Rectangle 131"/>
          <p:cNvSpPr>
            <a:spLocks noChangeArrowheads="1"/>
          </p:cNvSpPr>
          <p:nvPr/>
        </p:nvSpPr>
        <p:spPr bwMode="auto">
          <a:xfrm>
            <a:off x="6660232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9" name="Rectangle 131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0" name="Rectangle 131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2" name="Rectangle 131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4" name="Rectangle 131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6" name="Rectangle 131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7" name="Rectangle 131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8" name="Rectangle 131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514806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4" name="Rectangle 131"/>
          <p:cNvSpPr>
            <a:spLocks noChangeArrowheads="1"/>
          </p:cNvSpPr>
          <p:nvPr/>
        </p:nvSpPr>
        <p:spPr bwMode="auto">
          <a:xfrm>
            <a:off x="5652120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5" name="Rectangle 131"/>
          <p:cNvSpPr>
            <a:spLocks noChangeArrowheads="1"/>
          </p:cNvSpPr>
          <p:nvPr/>
        </p:nvSpPr>
        <p:spPr bwMode="auto">
          <a:xfrm>
            <a:off x="615617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6" name="Rectangle 131"/>
          <p:cNvSpPr>
            <a:spLocks noChangeArrowheads="1"/>
          </p:cNvSpPr>
          <p:nvPr/>
        </p:nvSpPr>
        <p:spPr bwMode="auto">
          <a:xfrm>
            <a:off x="6660232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7" name="Rectangle 131"/>
          <p:cNvSpPr>
            <a:spLocks noChangeArrowheads="1"/>
          </p:cNvSpPr>
          <p:nvPr/>
        </p:nvSpPr>
        <p:spPr bwMode="auto">
          <a:xfrm>
            <a:off x="7164288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8" name="Rectangle 131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9" name="Rectangle 131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0" name="Rectangle 131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1" name="Rectangle 131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2" name="Rectangle 131"/>
          <p:cNvSpPr>
            <a:spLocks noChangeArrowheads="1"/>
          </p:cNvSpPr>
          <p:nvPr/>
        </p:nvSpPr>
        <p:spPr bwMode="auto">
          <a:xfrm>
            <a:off x="7164288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>
            <a:off x="766834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4" name="Rectangle 131"/>
          <p:cNvSpPr>
            <a:spLocks noChangeArrowheads="1"/>
          </p:cNvSpPr>
          <p:nvPr/>
        </p:nvSpPr>
        <p:spPr bwMode="auto">
          <a:xfrm>
            <a:off x="766834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5" name="Rectangle 131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6" name="Rectangle 131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7" name="Rectangle 131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8" name="Rectangle 131"/>
          <p:cNvSpPr>
            <a:spLocks noChangeArrowheads="1"/>
          </p:cNvSpPr>
          <p:nvPr/>
        </p:nvSpPr>
        <p:spPr bwMode="auto">
          <a:xfrm>
            <a:off x="766834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7164288" y="2780928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156176" y="227687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5148064" y="177281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3" name="Rectangle 30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9" name="Rectangle 30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0" name="Rectangle 30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1" name="Rectangle 30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4" name="Rectangle 30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5" name="Rectangle 30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7" name="Rectangle 30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8" name="Rectangle 30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9" name="Rectangle 30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0" name="Rectangle 30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2" name="Rectangle 30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5" name="Rectangle 30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6</a:t>
            </a:r>
          </a:p>
        </p:txBody>
      </p:sp>
      <p:sp>
        <p:nvSpPr>
          <p:cNvPr id="133" name="Dia számának helye 1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  <p:sp>
        <p:nvSpPr>
          <p:cNvPr id="134" name="Élőláb helye 1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136" name="Szövegdoboz 135"/>
          <p:cNvSpPr txBox="1"/>
          <p:nvPr/>
        </p:nvSpPr>
        <p:spPr>
          <a:xfrm>
            <a:off x="827584" y="4365104"/>
            <a:ext cx="4248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rgbClr val="0000FF"/>
                </a:solidFill>
              </a:rPr>
              <a:t>Szűr(i,j) </a:t>
            </a:r>
            <a:r>
              <a:rPr lang="hu-HU" dirty="0">
                <a:solidFill>
                  <a:srgbClr val="0000FF"/>
                </a:solidFill>
              </a:rPr>
              <a:t>: </a:t>
            </a:r>
            <a:r>
              <a:rPr lang="hu-HU" dirty="0"/>
              <a:t>törli az </a:t>
            </a:r>
            <a:r>
              <a:rPr lang="hu-HU" i="1" dirty="0" err="1"/>
              <a:t>i</a:t>
            </a:r>
            <a:r>
              <a:rPr lang="hu-HU" dirty="0" err="1"/>
              <a:t>-edik</a:t>
            </a:r>
            <a:r>
              <a:rPr lang="hu-HU" dirty="0"/>
              <a:t> sor azon </a:t>
            </a:r>
          </a:p>
          <a:p>
            <a:r>
              <a:rPr lang="hu-HU" dirty="0"/>
              <a:t>szabad mezőit, amelyekhez nem található a </a:t>
            </a:r>
            <a:r>
              <a:rPr lang="hu-HU" i="1" dirty="0" err="1"/>
              <a:t>j</a:t>
            </a:r>
            <a:r>
              <a:rPr lang="hu-HU" dirty="0" err="1"/>
              <a:t>-edik</a:t>
            </a:r>
            <a:r>
              <a:rPr lang="hu-HU" dirty="0"/>
              <a:t> sorban vele ütésben nem álló szabad mező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94" grpId="0" animBg="1"/>
      <p:bldP spid="300095" grpId="0" animBg="1"/>
      <p:bldP spid="300096" grpId="0" autoUpdateAnimBg="0"/>
      <p:bldP spid="300099" grpId="0" autoUpdateAnimBg="0"/>
      <p:bldP spid="300100" grpId="0" autoUpdateAnimBg="0"/>
      <p:bldP spid="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 dirty="0"/>
              <a:t>Vágás: </a:t>
            </a:r>
            <a:r>
              <a:rPr lang="hu-HU" sz="3600" i="1" dirty="0" err="1"/>
              <a:t>Look</a:t>
            </a:r>
            <a:r>
              <a:rPr lang="hu-HU" sz="3600" i="1" dirty="0"/>
              <a:t> </a:t>
            </a:r>
            <a:r>
              <a:rPr lang="hu-HU" sz="3600" i="1" dirty="0" err="1"/>
              <a:t>Forward</a:t>
            </a:r>
            <a:endParaRPr lang="hu-HU" dirty="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453427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b="1" i="1" dirty="0"/>
              <a:t>LF</a:t>
            </a:r>
            <a:r>
              <a:rPr lang="hu-HU" b="1" dirty="0"/>
              <a:t> algoritmus</a:t>
            </a:r>
            <a:r>
              <a:rPr lang="hu-HU" dirty="0"/>
              <a:t>:</a:t>
            </a:r>
          </a:p>
          <a:p>
            <a:r>
              <a:rPr lang="hu-HU" i="1" dirty="0"/>
              <a:t>FC</a:t>
            </a:r>
            <a:r>
              <a:rPr lang="hu-HU" dirty="0"/>
              <a:t> +</a:t>
            </a:r>
          </a:p>
          <a:p>
            <a:pPr lvl="1"/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i=k+1 .. n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dirty="0">
                <a:solidFill>
                  <a:srgbClr val="0000FF"/>
                </a:solidFill>
              </a:rPr>
              <a:t>   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j=k+1 .. n</a:t>
            </a:r>
            <a:r>
              <a:rPr lang="hu-HU" dirty="0">
                <a:solidFill>
                  <a:srgbClr val="0000FF"/>
                </a:solidFill>
              </a:rPr>
              <a:t> és </a:t>
            </a:r>
            <a:r>
              <a:rPr lang="hu-HU" i="1" dirty="0">
                <a:solidFill>
                  <a:srgbClr val="0000FF"/>
                </a:solidFill>
              </a:rPr>
              <a:t>i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hu-HU" i="1" dirty="0">
                <a:solidFill>
                  <a:srgbClr val="0000FF"/>
                </a:solidFill>
              </a:rPr>
              <a:t>j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i="1" dirty="0">
                <a:solidFill>
                  <a:srgbClr val="0000FF"/>
                </a:solidFill>
              </a:rPr>
              <a:t>	Szűr(i,j)</a:t>
            </a:r>
            <a:endParaRPr lang="hu-HU" dirty="0">
              <a:solidFill>
                <a:srgbClr val="0000FF"/>
              </a:solidFill>
            </a:endParaRPr>
          </a:p>
        </p:txBody>
      </p:sp>
      <p:sp>
        <p:nvSpPr>
          <p:cNvPr id="301117" name="Line 61"/>
          <p:cNvSpPr>
            <a:spLocks noChangeShapeType="1"/>
          </p:cNvSpPr>
          <p:nvPr/>
        </p:nvSpPr>
        <p:spPr bwMode="auto">
          <a:xfrm>
            <a:off x="8176592" y="23446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01118" name="Line 62"/>
          <p:cNvSpPr>
            <a:spLocks noChangeShapeType="1"/>
          </p:cNvSpPr>
          <p:nvPr/>
        </p:nvSpPr>
        <p:spPr bwMode="auto">
          <a:xfrm flipV="1">
            <a:off x="8557592" y="1963688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01119" name="Text Box 63"/>
          <p:cNvSpPr txBox="1">
            <a:spLocks noChangeArrowheads="1"/>
          </p:cNvSpPr>
          <p:nvPr/>
        </p:nvSpPr>
        <p:spPr bwMode="auto">
          <a:xfrm>
            <a:off x="8100392" y="2348880"/>
            <a:ext cx="67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k=2</a:t>
            </a:r>
            <a:endParaRPr lang="hu-HU" dirty="0"/>
          </a:p>
        </p:txBody>
      </p:sp>
      <p:sp>
        <p:nvSpPr>
          <p:cNvPr id="301123" name="Text Box 67"/>
          <p:cNvSpPr txBox="1">
            <a:spLocks noChangeArrowheads="1"/>
          </p:cNvSpPr>
          <p:nvPr/>
        </p:nvSpPr>
        <p:spPr bwMode="auto">
          <a:xfrm>
            <a:off x="7164288" y="4797152"/>
            <a:ext cx="147027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Mező</a:t>
            </a:r>
            <a:r>
              <a:rPr lang="hu-HU" i="1" baseline="-25000" dirty="0"/>
              <a:t>6</a:t>
            </a:r>
            <a:r>
              <a:rPr lang="hu-HU" dirty="0">
                <a:sym typeface="Symbol" pitchFamily="18" charset="2"/>
              </a:rPr>
              <a:t>  </a:t>
            </a:r>
            <a:r>
              <a:rPr lang="hu-HU" dirty="0">
                <a:latin typeface="Cambria Math"/>
                <a:ea typeface="Cambria Math"/>
                <a:sym typeface="Symbol" pitchFamily="18" charset="2"/>
              </a:rPr>
              <a:t>∅</a:t>
            </a:r>
            <a:endParaRPr lang="hu-HU" dirty="0">
              <a:sym typeface="Symbol" pitchFamily="18" charset="2"/>
            </a:endParaRPr>
          </a:p>
        </p:txBody>
      </p:sp>
      <p:sp>
        <p:nvSpPr>
          <p:cNvPr id="301124" name="Text Box 68"/>
          <p:cNvSpPr txBox="1">
            <a:spLocks noChangeArrowheads="1"/>
          </p:cNvSpPr>
          <p:nvPr/>
        </p:nvSpPr>
        <p:spPr bwMode="auto">
          <a:xfrm>
            <a:off x="5148064" y="4725144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i = 4,  j = 3</a:t>
            </a:r>
          </a:p>
        </p:txBody>
      </p:sp>
      <p:sp>
        <p:nvSpPr>
          <p:cNvPr id="301125" name="Text Box 69"/>
          <p:cNvSpPr txBox="1">
            <a:spLocks noChangeArrowheads="1"/>
          </p:cNvSpPr>
          <p:nvPr/>
        </p:nvSpPr>
        <p:spPr bwMode="auto">
          <a:xfrm>
            <a:off x="5148064" y="5106144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i = 5,  j = 4</a:t>
            </a:r>
          </a:p>
        </p:txBody>
      </p:sp>
      <p:sp>
        <p:nvSpPr>
          <p:cNvPr id="301126" name="Text Box 70"/>
          <p:cNvSpPr txBox="1">
            <a:spLocks noChangeArrowheads="1"/>
          </p:cNvSpPr>
          <p:nvPr/>
        </p:nvSpPr>
        <p:spPr bwMode="auto">
          <a:xfrm>
            <a:off x="5148064" y="5487144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i = 6,  j = 4</a:t>
            </a:r>
          </a:p>
        </p:txBody>
      </p:sp>
      <p:sp>
        <p:nvSpPr>
          <p:cNvPr id="301128" name="Text Box 72"/>
          <p:cNvSpPr txBox="1">
            <a:spLocks noChangeArrowheads="1"/>
          </p:cNvSpPr>
          <p:nvPr/>
        </p:nvSpPr>
        <p:spPr bwMode="auto">
          <a:xfrm>
            <a:off x="5152827" y="5834807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/>
              <a:t>i = 6,  j = 5</a:t>
            </a:r>
          </a:p>
        </p:txBody>
      </p:sp>
      <p:sp>
        <p:nvSpPr>
          <p:cNvPr id="73" name="Rectangle 131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6660232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76" name="Rectangle 131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7" name="Rectangle 131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9" name="Rectangle 131"/>
          <p:cNvSpPr>
            <a:spLocks noChangeArrowheads="1"/>
          </p:cNvSpPr>
          <p:nvPr/>
        </p:nvSpPr>
        <p:spPr bwMode="auto">
          <a:xfrm>
            <a:off x="6660232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0" name="Rectangle 131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2" name="Rectangle 131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4" name="Rectangle 131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6" name="Rectangle 131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7" name="Rectangle 131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8" name="Rectangle 131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4" name="Rectangle 131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5" name="Rectangle 131"/>
          <p:cNvSpPr>
            <a:spLocks noChangeArrowheads="1"/>
          </p:cNvSpPr>
          <p:nvPr/>
        </p:nvSpPr>
        <p:spPr bwMode="auto">
          <a:xfrm>
            <a:off x="514806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6" name="Rectangle 131"/>
          <p:cNvSpPr>
            <a:spLocks noChangeArrowheads="1"/>
          </p:cNvSpPr>
          <p:nvPr/>
        </p:nvSpPr>
        <p:spPr bwMode="auto">
          <a:xfrm>
            <a:off x="5652120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7" name="Rectangle 131"/>
          <p:cNvSpPr>
            <a:spLocks noChangeArrowheads="1"/>
          </p:cNvSpPr>
          <p:nvPr/>
        </p:nvSpPr>
        <p:spPr bwMode="auto">
          <a:xfrm>
            <a:off x="615617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8" name="Rectangle 131"/>
          <p:cNvSpPr>
            <a:spLocks noChangeArrowheads="1"/>
          </p:cNvSpPr>
          <p:nvPr/>
        </p:nvSpPr>
        <p:spPr bwMode="auto">
          <a:xfrm>
            <a:off x="6660232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9" name="Rectangle 131"/>
          <p:cNvSpPr>
            <a:spLocks noChangeArrowheads="1"/>
          </p:cNvSpPr>
          <p:nvPr/>
        </p:nvSpPr>
        <p:spPr bwMode="auto">
          <a:xfrm>
            <a:off x="7164288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0" name="Rectangle 131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1" name="Rectangle 131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2" name="Rectangle 131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4" name="Rectangle 131"/>
          <p:cNvSpPr>
            <a:spLocks noChangeArrowheads="1"/>
          </p:cNvSpPr>
          <p:nvPr/>
        </p:nvSpPr>
        <p:spPr bwMode="auto">
          <a:xfrm>
            <a:off x="7164288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5" name="Rectangle 131"/>
          <p:cNvSpPr>
            <a:spLocks noChangeArrowheads="1"/>
          </p:cNvSpPr>
          <p:nvPr/>
        </p:nvSpPr>
        <p:spPr bwMode="auto">
          <a:xfrm>
            <a:off x="766834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6" name="Rectangle 131"/>
          <p:cNvSpPr>
            <a:spLocks noChangeArrowheads="1"/>
          </p:cNvSpPr>
          <p:nvPr/>
        </p:nvSpPr>
        <p:spPr bwMode="auto">
          <a:xfrm>
            <a:off x="766834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7" name="Rectangle 131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8" name="Rectangle 131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9" name="Rectangle 131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10" name="Rectangle 131"/>
          <p:cNvSpPr>
            <a:spLocks noChangeArrowheads="1"/>
          </p:cNvSpPr>
          <p:nvPr/>
        </p:nvSpPr>
        <p:spPr bwMode="auto">
          <a:xfrm>
            <a:off x="766834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6156176" y="227687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5148064" y="177281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9" name="Rectangle 30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0" name="Rectangle 30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1" name="Rectangle 30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4" name="Rectangle 30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5" name="Rectangle 30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7" name="Rectangle 30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8" name="Rectangle 30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9" name="Rectangle 30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3" name="Rectangle 30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4" name="Rectangle 30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5" name="Rectangle 30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136" name="Rectangle 30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137" name="Rectangle 30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5</a:t>
            </a:r>
          </a:p>
        </p:txBody>
      </p:sp>
      <p:sp>
        <p:nvSpPr>
          <p:cNvPr id="130" name="Dia számának helye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  <p:sp>
        <p:nvSpPr>
          <p:cNvPr id="131" name="Élőláb helye 1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7" grpId="0" animBg="1"/>
      <p:bldP spid="301118" grpId="0" animBg="1"/>
      <p:bldP spid="301119" grpId="0" autoUpdateAnimBg="0"/>
      <p:bldP spid="301123" grpId="0" autoUpdateAnimBg="0"/>
      <p:bldP spid="301124" grpId="0" autoUpdateAnimBg="0"/>
      <p:bldP spid="301125" grpId="0" autoUpdateAnimBg="0"/>
      <p:bldP spid="301126" grpId="0" autoUpdateAnimBg="0"/>
      <p:bldP spid="301128" grpId="0" autoUpdateAnimBg="0"/>
      <p:bldP spid="134" grpId="0" animBg="1"/>
      <p:bldP spid="135" grpId="0" animBg="1"/>
      <p:bldP spid="136" grpId="0" animBg="1"/>
      <p:bldP spid="137" grpId="0" animBg="1"/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 dirty="0"/>
              <a:t>LF még egyszer</a:t>
            </a:r>
            <a:endParaRPr lang="hu-HU" sz="3600" dirty="0"/>
          </a:p>
        </p:txBody>
      </p:sp>
      <p:sp>
        <p:nvSpPr>
          <p:cNvPr id="302132" name="Line 52"/>
          <p:cNvSpPr>
            <a:spLocks noChangeShapeType="1"/>
          </p:cNvSpPr>
          <p:nvPr/>
        </p:nvSpPr>
        <p:spPr bwMode="auto">
          <a:xfrm>
            <a:off x="8172400" y="29249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02133" name="Line 53"/>
          <p:cNvSpPr>
            <a:spLocks noChangeShapeType="1"/>
          </p:cNvSpPr>
          <p:nvPr/>
        </p:nvSpPr>
        <p:spPr bwMode="auto">
          <a:xfrm flipV="1">
            <a:off x="8553400" y="2543944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02134" name="Text Box 54"/>
          <p:cNvSpPr txBox="1">
            <a:spLocks noChangeArrowheads="1"/>
          </p:cNvSpPr>
          <p:nvPr/>
        </p:nvSpPr>
        <p:spPr bwMode="auto">
          <a:xfrm>
            <a:off x="8100392" y="2852936"/>
            <a:ext cx="67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i="1"/>
              <a:t>k=3</a:t>
            </a:r>
            <a:endParaRPr lang="hu-HU"/>
          </a:p>
        </p:txBody>
      </p:sp>
      <p:sp>
        <p:nvSpPr>
          <p:cNvPr id="302136" name="Text Box 56"/>
          <p:cNvSpPr txBox="1">
            <a:spLocks noChangeArrowheads="1"/>
          </p:cNvSpPr>
          <p:nvPr/>
        </p:nvSpPr>
        <p:spPr bwMode="auto">
          <a:xfrm>
            <a:off x="7164288" y="4797152"/>
            <a:ext cx="147027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Mező</a:t>
            </a:r>
            <a:r>
              <a:rPr lang="hu-HU" i="1" baseline="-25000" dirty="0"/>
              <a:t>6</a:t>
            </a:r>
            <a:r>
              <a:rPr lang="hu-HU" i="1" dirty="0">
                <a:sym typeface="Symbol" pitchFamily="18" charset="2"/>
              </a:rPr>
              <a:t> </a:t>
            </a:r>
            <a:r>
              <a:rPr lang="hu-HU" dirty="0">
                <a:sym typeface="Symbol" pitchFamily="18" charset="2"/>
              </a:rPr>
              <a:t> </a:t>
            </a:r>
            <a:r>
              <a:rPr lang="hu-HU" dirty="0">
                <a:latin typeface="Cambria Math"/>
                <a:ea typeface="Cambria Math"/>
                <a:sym typeface="Symbol" pitchFamily="18" charset="2"/>
              </a:rPr>
              <a:t>∅</a:t>
            </a:r>
            <a:endParaRPr lang="hu-HU" dirty="0">
              <a:sym typeface="Symbol" pitchFamily="18" charset="2"/>
            </a:endParaRPr>
          </a:p>
        </p:txBody>
      </p:sp>
      <p:sp>
        <p:nvSpPr>
          <p:cNvPr id="302137" name="Text Box 57"/>
          <p:cNvSpPr txBox="1">
            <a:spLocks noChangeArrowheads="1"/>
          </p:cNvSpPr>
          <p:nvPr/>
        </p:nvSpPr>
        <p:spPr bwMode="auto">
          <a:xfrm>
            <a:off x="5148064" y="4838675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i = 6,  j = 4</a:t>
            </a:r>
          </a:p>
        </p:txBody>
      </p:sp>
      <p:sp>
        <p:nvSpPr>
          <p:cNvPr id="302139" name="Text Box 59"/>
          <p:cNvSpPr txBox="1">
            <a:spLocks noChangeArrowheads="1"/>
          </p:cNvSpPr>
          <p:nvPr/>
        </p:nvSpPr>
        <p:spPr bwMode="auto">
          <a:xfrm>
            <a:off x="5148064" y="5229200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/>
              <a:t>i = 6,  j = 5</a:t>
            </a:r>
          </a:p>
        </p:txBody>
      </p:sp>
      <p:sp>
        <p:nvSpPr>
          <p:cNvPr id="73" name="Rectangle 131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6660232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76" name="Rectangle 131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7" name="Rectangle 131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9" name="Rectangle 131"/>
          <p:cNvSpPr>
            <a:spLocks noChangeArrowheads="1"/>
          </p:cNvSpPr>
          <p:nvPr/>
        </p:nvSpPr>
        <p:spPr bwMode="auto">
          <a:xfrm>
            <a:off x="6660232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0" name="Rectangle 131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2" name="Rectangle 131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4" name="Rectangle 131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6" name="Rectangle 131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7" name="Rectangle 131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8" name="Rectangle 131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4" name="Rectangle 131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5" name="Rectangle 131"/>
          <p:cNvSpPr>
            <a:spLocks noChangeArrowheads="1"/>
          </p:cNvSpPr>
          <p:nvPr/>
        </p:nvSpPr>
        <p:spPr bwMode="auto">
          <a:xfrm>
            <a:off x="514806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6" name="Rectangle 131"/>
          <p:cNvSpPr>
            <a:spLocks noChangeArrowheads="1"/>
          </p:cNvSpPr>
          <p:nvPr/>
        </p:nvSpPr>
        <p:spPr bwMode="auto">
          <a:xfrm>
            <a:off x="5652120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7" name="Rectangle 131"/>
          <p:cNvSpPr>
            <a:spLocks noChangeArrowheads="1"/>
          </p:cNvSpPr>
          <p:nvPr/>
        </p:nvSpPr>
        <p:spPr bwMode="auto">
          <a:xfrm>
            <a:off x="615617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8" name="Rectangle 131"/>
          <p:cNvSpPr>
            <a:spLocks noChangeArrowheads="1"/>
          </p:cNvSpPr>
          <p:nvPr/>
        </p:nvSpPr>
        <p:spPr bwMode="auto">
          <a:xfrm>
            <a:off x="6660232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9" name="Rectangle 131"/>
          <p:cNvSpPr>
            <a:spLocks noChangeArrowheads="1"/>
          </p:cNvSpPr>
          <p:nvPr/>
        </p:nvSpPr>
        <p:spPr bwMode="auto">
          <a:xfrm>
            <a:off x="7164288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0" name="Rectangle 131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1" name="Rectangle 131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2" name="Rectangle 131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4" name="Rectangle 131"/>
          <p:cNvSpPr>
            <a:spLocks noChangeArrowheads="1"/>
          </p:cNvSpPr>
          <p:nvPr/>
        </p:nvSpPr>
        <p:spPr bwMode="auto">
          <a:xfrm>
            <a:off x="7164288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5" name="Rectangle 131"/>
          <p:cNvSpPr>
            <a:spLocks noChangeArrowheads="1"/>
          </p:cNvSpPr>
          <p:nvPr/>
        </p:nvSpPr>
        <p:spPr bwMode="auto">
          <a:xfrm>
            <a:off x="766834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6" name="Rectangle 131"/>
          <p:cNvSpPr>
            <a:spLocks noChangeArrowheads="1"/>
          </p:cNvSpPr>
          <p:nvPr/>
        </p:nvSpPr>
        <p:spPr bwMode="auto">
          <a:xfrm>
            <a:off x="766834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7" name="Rectangle 131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8" name="Rectangle 131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9" name="Rectangle 131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10" name="Rectangle 131"/>
          <p:cNvSpPr>
            <a:spLocks noChangeArrowheads="1"/>
          </p:cNvSpPr>
          <p:nvPr/>
        </p:nvSpPr>
        <p:spPr bwMode="auto">
          <a:xfrm>
            <a:off x="766834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660232" y="227687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5652120" y="177281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3" name="Rectangle 30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9" name="Rectangle 30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0" name="Rectangle 30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1" name="Rectangle 30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4" name="Rectangle 30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5" name="Rectangle 30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7" name="Rectangle 30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8" name="Rectangle 30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9" name="Rectangle 30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133" name="Rectangle 30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134" name="Rectangle 30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5</a:t>
            </a:r>
          </a:p>
        </p:txBody>
      </p:sp>
      <p:sp>
        <p:nvSpPr>
          <p:cNvPr id="135" name="Rectangle 30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6" name="Rectangle 15"/>
          <p:cNvSpPr>
            <a:spLocks noChangeArrowheads="1"/>
          </p:cNvSpPr>
          <p:nvPr/>
        </p:nvSpPr>
        <p:spPr bwMode="auto">
          <a:xfrm>
            <a:off x="5148064" y="2780928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37" name="Rectangle 30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8" name="Rectangle 30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9" name="Rectangle 30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0" name="Dia számának helye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  <p:sp>
        <p:nvSpPr>
          <p:cNvPr id="132" name="Élőláb helye 1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453427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b="1" i="1" dirty="0"/>
              <a:t>LF</a:t>
            </a:r>
            <a:r>
              <a:rPr lang="hu-HU" b="1" dirty="0"/>
              <a:t> algoritmus</a:t>
            </a:r>
            <a:r>
              <a:rPr lang="hu-HU" dirty="0"/>
              <a:t>:</a:t>
            </a:r>
          </a:p>
          <a:p>
            <a:r>
              <a:rPr lang="hu-HU" i="1" dirty="0"/>
              <a:t>FC</a:t>
            </a:r>
            <a:r>
              <a:rPr lang="hu-HU" dirty="0"/>
              <a:t> +</a:t>
            </a:r>
          </a:p>
          <a:p>
            <a:r>
              <a:rPr lang="hu-HU" b="1" dirty="0">
                <a:solidFill>
                  <a:srgbClr val="0000FF"/>
                </a:solidFill>
              </a:rPr>
              <a:t>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i=k+1 .. n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dirty="0">
                <a:solidFill>
                  <a:srgbClr val="0000FF"/>
                </a:solidFill>
              </a:rPr>
              <a:t>   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j=k+1 .. n</a:t>
            </a:r>
            <a:r>
              <a:rPr lang="hu-HU" dirty="0">
                <a:solidFill>
                  <a:srgbClr val="0000FF"/>
                </a:solidFill>
              </a:rPr>
              <a:t> és </a:t>
            </a:r>
            <a:r>
              <a:rPr lang="hu-HU" i="1" dirty="0">
                <a:solidFill>
                  <a:srgbClr val="0000FF"/>
                </a:solidFill>
              </a:rPr>
              <a:t>i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hu-HU" i="1" dirty="0">
                <a:solidFill>
                  <a:srgbClr val="0000FF"/>
                </a:solidFill>
              </a:rPr>
              <a:t>j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	</a:t>
            </a:r>
            <a:r>
              <a:rPr lang="hu-HU" i="1" dirty="0">
                <a:solidFill>
                  <a:srgbClr val="0000FF"/>
                </a:solidFill>
              </a:rPr>
              <a:t>Szűr(i,j)</a:t>
            </a:r>
            <a:endParaRPr lang="hu-HU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32" grpId="0" animBg="1"/>
      <p:bldP spid="302133" grpId="0" animBg="1"/>
      <p:bldP spid="302134" grpId="0" autoUpdateAnimBg="0"/>
      <p:bldP spid="302136" grpId="0" autoUpdateAnimBg="0"/>
      <p:bldP spid="302137" grpId="0" autoUpdateAnimBg="0"/>
      <p:bldP spid="302139" grpId="0" autoUpdateAnimBg="0"/>
      <p:bldP spid="131" grpId="0" animBg="1"/>
      <p:bldP spid="133" grpId="0" animBg="1"/>
      <p:bldP spid="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/>
              <a:t>AC1</a:t>
            </a:r>
            <a:endParaRPr lang="hu-HU" sz="3600"/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685800" y="1676401"/>
            <a:ext cx="424624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b="1" i="1" dirty="0"/>
              <a:t>AC1</a:t>
            </a:r>
            <a:r>
              <a:rPr lang="hu-HU" b="1" dirty="0"/>
              <a:t> algoritmus</a:t>
            </a:r>
            <a:r>
              <a:rPr lang="hu-HU" dirty="0"/>
              <a:t>:</a:t>
            </a:r>
          </a:p>
          <a:p>
            <a:r>
              <a:rPr lang="hu-HU" i="1" dirty="0"/>
              <a:t>FC</a:t>
            </a:r>
            <a:r>
              <a:rPr lang="hu-HU" dirty="0"/>
              <a:t> +</a:t>
            </a:r>
          </a:p>
          <a:p>
            <a:r>
              <a:rPr lang="hu-HU" b="1" dirty="0">
                <a:solidFill>
                  <a:srgbClr val="0000FF"/>
                </a:solidFill>
              </a:rPr>
              <a:t>     </a:t>
            </a:r>
            <a:r>
              <a:rPr lang="hu-HU" b="1" i="1" dirty="0" err="1">
                <a:solidFill>
                  <a:srgbClr val="0000FF"/>
                </a:solidFill>
              </a:rPr>
              <a:t>repeat</a:t>
            </a:r>
            <a:endParaRPr lang="hu-HU" b="1" i="1" dirty="0">
              <a:solidFill>
                <a:srgbClr val="0000FF"/>
              </a:solidFill>
            </a:endParaRPr>
          </a:p>
          <a:p>
            <a:r>
              <a:rPr lang="hu-HU" dirty="0">
                <a:solidFill>
                  <a:srgbClr val="0000FF"/>
                </a:solidFill>
              </a:rPr>
              <a:t>  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i=k+1 .. n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dirty="0">
                <a:solidFill>
                  <a:srgbClr val="0000FF"/>
                </a:solidFill>
              </a:rPr>
              <a:t>        	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j=k+1 .. n</a:t>
            </a:r>
            <a:r>
              <a:rPr lang="hu-HU" dirty="0">
                <a:solidFill>
                  <a:srgbClr val="0000FF"/>
                </a:solidFill>
              </a:rPr>
              <a:t> és </a:t>
            </a:r>
            <a:r>
              <a:rPr lang="hu-HU" i="1" dirty="0">
                <a:solidFill>
                  <a:srgbClr val="0000FF"/>
                </a:solidFill>
              </a:rPr>
              <a:t>i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hu-HU" i="1" dirty="0">
                <a:solidFill>
                  <a:srgbClr val="0000FF"/>
                </a:solidFill>
              </a:rPr>
              <a:t>j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	    </a:t>
            </a:r>
            <a:r>
              <a:rPr lang="hu-HU" i="1" dirty="0">
                <a:solidFill>
                  <a:srgbClr val="0000FF"/>
                </a:solidFill>
              </a:rPr>
              <a:t>Szűr(i,j)</a:t>
            </a:r>
          </a:p>
          <a:p>
            <a:r>
              <a:rPr lang="hu-HU" i="1" dirty="0">
                <a:solidFill>
                  <a:srgbClr val="0000FF"/>
                </a:solidFill>
              </a:rPr>
              <a:t>     </a:t>
            </a:r>
            <a:r>
              <a:rPr lang="hu-HU" b="1" i="1" dirty="0" err="1">
                <a:solidFill>
                  <a:srgbClr val="0000FF"/>
                </a:solidFill>
              </a:rPr>
              <a:t>until</a:t>
            </a:r>
            <a:r>
              <a:rPr lang="hu-HU" i="1" dirty="0">
                <a:solidFill>
                  <a:srgbClr val="0000FF"/>
                </a:solidFill>
              </a:rPr>
              <a:t> volt törlés</a:t>
            </a:r>
            <a:endParaRPr lang="hu-HU" dirty="0"/>
          </a:p>
        </p:txBody>
      </p:sp>
      <p:sp>
        <p:nvSpPr>
          <p:cNvPr id="303158" name="Text Box 54"/>
          <p:cNvSpPr txBox="1">
            <a:spLocks noChangeArrowheads="1"/>
          </p:cNvSpPr>
          <p:nvPr/>
        </p:nvSpPr>
        <p:spPr bwMode="auto">
          <a:xfrm>
            <a:off x="6516216" y="4869160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i = 6,  j = 4</a:t>
            </a:r>
          </a:p>
        </p:txBody>
      </p:sp>
      <p:sp>
        <p:nvSpPr>
          <p:cNvPr id="303168" name="Text Box 64"/>
          <p:cNvSpPr txBox="1">
            <a:spLocks noChangeArrowheads="1"/>
          </p:cNvSpPr>
          <p:nvPr/>
        </p:nvSpPr>
        <p:spPr bwMode="auto">
          <a:xfrm>
            <a:off x="5148064" y="4869160"/>
            <a:ext cx="1284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1. menet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64" name="Rectangle 131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6660232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67" name="Rectangle 131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68" name="Rectangle 131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69" name="Rectangle 131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0" name="Rectangle 131"/>
          <p:cNvSpPr>
            <a:spLocks noChangeArrowheads="1"/>
          </p:cNvSpPr>
          <p:nvPr/>
        </p:nvSpPr>
        <p:spPr bwMode="auto">
          <a:xfrm>
            <a:off x="6660232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1" name="Rectangle 131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2" name="Rectangle 131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3" name="Rectangle 131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4" name="Rectangle 131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5" name="Rectangle 131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6" name="Rectangle 131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7" name="Rectangle 131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9" name="Rectangle 131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0" name="Rectangle 131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2" name="Rectangle 131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4" name="Rectangle 131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6" name="Rectangle 131"/>
          <p:cNvSpPr>
            <a:spLocks noChangeArrowheads="1"/>
          </p:cNvSpPr>
          <p:nvPr/>
        </p:nvSpPr>
        <p:spPr bwMode="auto">
          <a:xfrm>
            <a:off x="514806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7" name="Rectangle 131"/>
          <p:cNvSpPr>
            <a:spLocks noChangeArrowheads="1"/>
          </p:cNvSpPr>
          <p:nvPr/>
        </p:nvSpPr>
        <p:spPr bwMode="auto">
          <a:xfrm>
            <a:off x="5652120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8" name="Rectangle 131"/>
          <p:cNvSpPr>
            <a:spLocks noChangeArrowheads="1"/>
          </p:cNvSpPr>
          <p:nvPr/>
        </p:nvSpPr>
        <p:spPr bwMode="auto">
          <a:xfrm>
            <a:off x="615617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6660232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7164288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4" name="Rectangle 131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5" name="Rectangle 131"/>
          <p:cNvSpPr>
            <a:spLocks noChangeArrowheads="1"/>
          </p:cNvSpPr>
          <p:nvPr/>
        </p:nvSpPr>
        <p:spPr bwMode="auto">
          <a:xfrm>
            <a:off x="7164288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6" name="Rectangle 131"/>
          <p:cNvSpPr>
            <a:spLocks noChangeArrowheads="1"/>
          </p:cNvSpPr>
          <p:nvPr/>
        </p:nvSpPr>
        <p:spPr bwMode="auto">
          <a:xfrm>
            <a:off x="766834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7" name="Rectangle 131"/>
          <p:cNvSpPr>
            <a:spLocks noChangeArrowheads="1"/>
          </p:cNvSpPr>
          <p:nvPr/>
        </p:nvSpPr>
        <p:spPr bwMode="auto">
          <a:xfrm>
            <a:off x="766834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8" name="Rectangle 131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9" name="Rectangle 131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0" name="Rectangle 131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1" name="Rectangle 131"/>
          <p:cNvSpPr>
            <a:spLocks noChangeArrowheads="1"/>
          </p:cNvSpPr>
          <p:nvPr/>
        </p:nvSpPr>
        <p:spPr bwMode="auto">
          <a:xfrm>
            <a:off x="766834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6660232" y="227687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5652120" y="177281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04" name="Rectangle 30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05" name="Rectangle 30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07" name="Rectangle 30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09" name="Rectangle 30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1" name="Rectangle 30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2" name="Rectangle 30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3" name="Rectangle 30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9" name="Rectangle 30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0" name="Rectangle 30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121" name="Rectangle 30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4</a:t>
            </a:r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7" name="Rectangle 30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4" name="Dia számának helye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  <p:sp>
        <p:nvSpPr>
          <p:cNvPr id="122" name="Élőláb helye 1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58" grpId="0" autoUpdateAnimBg="0"/>
      <p:bldP spid="303168" grpId="0" autoUpdateAnimBg="0"/>
      <p:bldP spid="120" grpId="0" animBg="1"/>
      <p:bldP spid="1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/>
              <a:t>AC1</a:t>
            </a:r>
            <a:endParaRPr lang="hu-HU" sz="3600"/>
          </a:p>
        </p:txBody>
      </p:sp>
      <p:sp>
        <p:nvSpPr>
          <p:cNvPr id="304181" name="Text Box 53"/>
          <p:cNvSpPr txBox="1">
            <a:spLocks noChangeArrowheads="1"/>
          </p:cNvSpPr>
          <p:nvPr/>
        </p:nvSpPr>
        <p:spPr bwMode="auto">
          <a:xfrm>
            <a:off x="6660232" y="4869160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i = 5,  j = 6</a:t>
            </a:r>
          </a:p>
        </p:txBody>
      </p:sp>
      <p:sp>
        <p:nvSpPr>
          <p:cNvPr id="304190" name="Text Box 62"/>
          <p:cNvSpPr txBox="1">
            <a:spLocks noChangeArrowheads="1"/>
          </p:cNvSpPr>
          <p:nvPr/>
        </p:nvSpPr>
        <p:spPr bwMode="auto">
          <a:xfrm>
            <a:off x="5148064" y="4869160"/>
            <a:ext cx="1284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2. menet</a:t>
            </a:r>
            <a:endParaRPr lang="hu-HU" dirty="0"/>
          </a:p>
        </p:txBody>
      </p:sp>
      <p:sp>
        <p:nvSpPr>
          <p:cNvPr id="67" name="Rectangle 131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6660232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69" name="Rectangle 131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0" name="Rectangle 131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1" name="Rectangle 131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2" name="Rectangle 131"/>
          <p:cNvSpPr>
            <a:spLocks noChangeArrowheads="1"/>
          </p:cNvSpPr>
          <p:nvPr/>
        </p:nvSpPr>
        <p:spPr bwMode="auto">
          <a:xfrm>
            <a:off x="6660232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3" name="Rectangle 131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4" name="Rectangle 131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5" name="Rectangle 131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6" name="Rectangle 131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7" name="Rectangle 131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9" name="Rectangle 131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0" name="Rectangle 131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2" name="Rectangle 131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4" name="Rectangle 131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6" name="Rectangle 131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7" name="Rectangle 131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8" name="Rectangle 131"/>
          <p:cNvSpPr>
            <a:spLocks noChangeArrowheads="1"/>
          </p:cNvSpPr>
          <p:nvPr/>
        </p:nvSpPr>
        <p:spPr bwMode="auto">
          <a:xfrm>
            <a:off x="514806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5652120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615617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6660232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7164288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4" name="Rectangle 131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5" name="Rectangle 131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6" name="Rectangle 131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7" name="Rectangle 131"/>
          <p:cNvSpPr>
            <a:spLocks noChangeArrowheads="1"/>
          </p:cNvSpPr>
          <p:nvPr/>
        </p:nvSpPr>
        <p:spPr bwMode="auto">
          <a:xfrm>
            <a:off x="7164288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8" name="Rectangle 131"/>
          <p:cNvSpPr>
            <a:spLocks noChangeArrowheads="1"/>
          </p:cNvSpPr>
          <p:nvPr/>
        </p:nvSpPr>
        <p:spPr bwMode="auto">
          <a:xfrm>
            <a:off x="766834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9" name="Rectangle 131"/>
          <p:cNvSpPr>
            <a:spLocks noChangeArrowheads="1"/>
          </p:cNvSpPr>
          <p:nvPr/>
        </p:nvSpPr>
        <p:spPr bwMode="auto">
          <a:xfrm>
            <a:off x="766834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0" name="Rectangle 131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1" name="Rectangle 131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2" name="Rectangle 131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>
            <a:off x="766834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4" name="Rectangle 15"/>
          <p:cNvSpPr>
            <a:spLocks noChangeArrowheads="1"/>
          </p:cNvSpPr>
          <p:nvPr/>
        </p:nvSpPr>
        <p:spPr bwMode="auto">
          <a:xfrm>
            <a:off x="6660232" y="227687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05" name="Rectangle 15"/>
          <p:cNvSpPr>
            <a:spLocks noChangeArrowheads="1"/>
          </p:cNvSpPr>
          <p:nvPr/>
        </p:nvSpPr>
        <p:spPr bwMode="auto">
          <a:xfrm>
            <a:off x="5652120" y="177281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07" name="Rectangle 30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08" name="Rectangle 30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09" name="Rectangle 30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1" name="Rectangle 30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2" name="Rectangle 30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3" name="Rectangle 30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9" name="Rectangle 30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0" name="Rectangle 30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1" name="Rectangle 30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4" name="Rectangle 30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5" name="Rectangle 30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6</a:t>
            </a:r>
          </a:p>
        </p:txBody>
      </p:sp>
      <p:sp>
        <p:nvSpPr>
          <p:cNvPr id="128" name="Dia számának helye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  <p:sp>
        <p:nvSpPr>
          <p:cNvPr id="129" name="Élőláb helye 1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685800" y="1676401"/>
            <a:ext cx="424624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b="1" i="1" dirty="0"/>
              <a:t>AC1</a:t>
            </a:r>
            <a:r>
              <a:rPr lang="hu-HU" b="1" dirty="0"/>
              <a:t> algoritmus</a:t>
            </a:r>
            <a:r>
              <a:rPr lang="hu-HU" dirty="0"/>
              <a:t>:</a:t>
            </a:r>
          </a:p>
          <a:p>
            <a:r>
              <a:rPr lang="hu-HU" i="1" dirty="0"/>
              <a:t>FC</a:t>
            </a:r>
            <a:r>
              <a:rPr lang="hu-HU" dirty="0"/>
              <a:t> +</a:t>
            </a:r>
          </a:p>
          <a:p>
            <a:r>
              <a:rPr lang="hu-HU" b="1" dirty="0">
                <a:solidFill>
                  <a:srgbClr val="0000FF"/>
                </a:solidFill>
              </a:rPr>
              <a:t>     </a:t>
            </a:r>
            <a:r>
              <a:rPr lang="hu-HU" b="1" i="1" dirty="0" err="1">
                <a:solidFill>
                  <a:srgbClr val="0000FF"/>
                </a:solidFill>
              </a:rPr>
              <a:t>repeat</a:t>
            </a:r>
            <a:endParaRPr lang="hu-HU" b="1" i="1" dirty="0">
              <a:solidFill>
                <a:srgbClr val="0000FF"/>
              </a:solidFill>
            </a:endParaRPr>
          </a:p>
          <a:p>
            <a:r>
              <a:rPr lang="hu-HU" dirty="0">
                <a:solidFill>
                  <a:srgbClr val="0000FF"/>
                </a:solidFill>
              </a:rPr>
              <a:t>  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i=k+1 .. n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dirty="0">
                <a:solidFill>
                  <a:srgbClr val="0000FF"/>
                </a:solidFill>
              </a:rPr>
              <a:t>        	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j=k+1 .. n</a:t>
            </a:r>
            <a:r>
              <a:rPr lang="hu-HU" dirty="0">
                <a:solidFill>
                  <a:srgbClr val="0000FF"/>
                </a:solidFill>
              </a:rPr>
              <a:t> és </a:t>
            </a:r>
            <a:r>
              <a:rPr lang="hu-HU" i="1" dirty="0">
                <a:solidFill>
                  <a:srgbClr val="0000FF"/>
                </a:solidFill>
              </a:rPr>
              <a:t>i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hu-HU" i="1" dirty="0">
                <a:solidFill>
                  <a:srgbClr val="0000FF"/>
                </a:solidFill>
              </a:rPr>
              <a:t>j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	    </a:t>
            </a:r>
            <a:r>
              <a:rPr lang="hu-HU" i="1" dirty="0">
                <a:solidFill>
                  <a:srgbClr val="0000FF"/>
                </a:solidFill>
              </a:rPr>
              <a:t>Szűr(i,j)</a:t>
            </a:r>
          </a:p>
          <a:p>
            <a:r>
              <a:rPr lang="hu-HU" i="1" dirty="0">
                <a:solidFill>
                  <a:srgbClr val="0000FF"/>
                </a:solidFill>
              </a:rPr>
              <a:t>     </a:t>
            </a:r>
            <a:r>
              <a:rPr lang="hu-HU" b="1" i="1" dirty="0" err="1">
                <a:solidFill>
                  <a:srgbClr val="0000FF"/>
                </a:solidFill>
              </a:rPr>
              <a:t>until</a:t>
            </a:r>
            <a:r>
              <a:rPr lang="hu-HU" i="1" dirty="0">
                <a:solidFill>
                  <a:srgbClr val="0000FF"/>
                </a:solidFill>
              </a:rPr>
              <a:t> volt törlés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81" grpId="0" autoUpdateAnimBg="0"/>
      <p:bldP spid="1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05" name="Text Box 53"/>
          <p:cNvSpPr txBox="1">
            <a:spLocks noChangeArrowheads="1"/>
          </p:cNvSpPr>
          <p:nvPr/>
        </p:nvSpPr>
        <p:spPr bwMode="auto">
          <a:xfrm>
            <a:off x="6660232" y="4890864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i = 3,  j = 5</a:t>
            </a:r>
          </a:p>
        </p:txBody>
      </p:sp>
      <p:sp>
        <p:nvSpPr>
          <p:cNvPr id="305219" name="Text Box 67"/>
          <p:cNvSpPr txBox="1">
            <a:spLocks noChangeArrowheads="1"/>
          </p:cNvSpPr>
          <p:nvPr/>
        </p:nvSpPr>
        <p:spPr bwMode="auto">
          <a:xfrm>
            <a:off x="6660232" y="5348064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/>
              <a:t>i = 4,  j = 5</a:t>
            </a:r>
          </a:p>
        </p:txBody>
      </p:sp>
      <p:sp>
        <p:nvSpPr>
          <p:cNvPr id="305220" name="Text Box 68"/>
          <p:cNvSpPr txBox="1">
            <a:spLocks noChangeArrowheads="1"/>
          </p:cNvSpPr>
          <p:nvPr/>
        </p:nvSpPr>
        <p:spPr bwMode="auto">
          <a:xfrm>
            <a:off x="6660232" y="5805264"/>
            <a:ext cx="1603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/>
              <a:t>i = 6,  j = 3</a:t>
            </a:r>
          </a:p>
        </p:txBody>
      </p:sp>
      <p:sp>
        <p:nvSpPr>
          <p:cNvPr id="305226" name="Rectangle 74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/>
            <a:r>
              <a:rPr lang="hu-HU" sz="3600" i="1">
                <a:solidFill>
                  <a:schemeClr val="tx2"/>
                </a:solidFill>
              </a:rPr>
              <a:t>AC1</a:t>
            </a:r>
            <a:endParaRPr lang="hu-HU" sz="3600">
              <a:solidFill>
                <a:schemeClr val="tx2"/>
              </a:solidFill>
            </a:endParaRPr>
          </a:p>
        </p:txBody>
      </p:sp>
      <p:sp>
        <p:nvSpPr>
          <p:cNvPr id="135" name="Rectangle 131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6" name="Rectangle 15"/>
          <p:cNvSpPr>
            <a:spLocks noChangeArrowheads="1"/>
          </p:cNvSpPr>
          <p:nvPr/>
        </p:nvSpPr>
        <p:spPr bwMode="auto">
          <a:xfrm>
            <a:off x="6660232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7" name="Rectangle 131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8" name="Rectangle 131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39" name="Rectangle 131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0" name="Rectangle 131"/>
          <p:cNvSpPr>
            <a:spLocks noChangeArrowheads="1"/>
          </p:cNvSpPr>
          <p:nvPr/>
        </p:nvSpPr>
        <p:spPr bwMode="auto">
          <a:xfrm>
            <a:off x="6660232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1" name="Rectangle 131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2" name="Rectangle 131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3" name="Rectangle 131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4" name="Rectangle 131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5" name="Rectangle 131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6" name="Rectangle 131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7" name="Rectangle 131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8" name="Rectangle 131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49" name="Rectangle 131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0" name="Rectangle 131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1" name="Rectangle 131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2" name="Rectangle 131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3" name="Rectangle 131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4" name="Rectangle 131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5" name="Rectangle 131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6" name="Rectangle 131"/>
          <p:cNvSpPr>
            <a:spLocks noChangeArrowheads="1"/>
          </p:cNvSpPr>
          <p:nvPr/>
        </p:nvSpPr>
        <p:spPr bwMode="auto">
          <a:xfrm>
            <a:off x="514806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7" name="Rectangle 131"/>
          <p:cNvSpPr>
            <a:spLocks noChangeArrowheads="1"/>
          </p:cNvSpPr>
          <p:nvPr/>
        </p:nvSpPr>
        <p:spPr bwMode="auto">
          <a:xfrm>
            <a:off x="5652120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8" name="Rectangle 131"/>
          <p:cNvSpPr>
            <a:spLocks noChangeArrowheads="1"/>
          </p:cNvSpPr>
          <p:nvPr/>
        </p:nvSpPr>
        <p:spPr bwMode="auto">
          <a:xfrm>
            <a:off x="615617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59" name="Rectangle 131"/>
          <p:cNvSpPr>
            <a:spLocks noChangeArrowheads="1"/>
          </p:cNvSpPr>
          <p:nvPr/>
        </p:nvSpPr>
        <p:spPr bwMode="auto">
          <a:xfrm>
            <a:off x="6660232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0" name="Rectangle 131"/>
          <p:cNvSpPr>
            <a:spLocks noChangeArrowheads="1"/>
          </p:cNvSpPr>
          <p:nvPr/>
        </p:nvSpPr>
        <p:spPr bwMode="auto">
          <a:xfrm>
            <a:off x="7164288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1" name="Rectangle 131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2" name="Rectangle 131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3" name="Rectangle 131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4" name="Rectangle 131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5" name="Rectangle 131"/>
          <p:cNvSpPr>
            <a:spLocks noChangeArrowheads="1"/>
          </p:cNvSpPr>
          <p:nvPr/>
        </p:nvSpPr>
        <p:spPr bwMode="auto">
          <a:xfrm>
            <a:off x="7164288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6" name="Rectangle 131"/>
          <p:cNvSpPr>
            <a:spLocks noChangeArrowheads="1"/>
          </p:cNvSpPr>
          <p:nvPr/>
        </p:nvSpPr>
        <p:spPr bwMode="auto">
          <a:xfrm>
            <a:off x="766834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7" name="Rectangle 131"/>
          <p:cNvSpPr>
            <a:spLocks noChangeArrowheads="1"/>
          </p:cNvSpPr>
          <p:nvPr/>
        </p:nvSpPr>
        <p:spPr bwMode="auto">
          <a:xfrm>
            <a:off x="766834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8" name="Rectangle 131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69" name="Rectangle 131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70" name="Rectangle 131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71" name="Rectangle 131"/>
          <p:cNvSpPr>
            <a:spLocks noChangeArrowheads="1"/>
          </p:cNvSpPr>
          <p:nvPr/>
        </p:nvSpPr>
        <p:spPr bwMode="auto">
          <a:xfrm>
            <a:off x="766834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72" name="Rectangle 15"/>
          <p:cNvSpPr>
            <a:spLocks noChangeArrowheads="1"/>
          </p:cNvSpPr>
          <p:nvPr/>
        </p:nvSpPr>
        <p:spPr bwMode="auto">
          <a:xfrm>
            <a:off x="6660232" y="227687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73" name="Rectangle 15"/>
          <p:cNvSpPr>
            <a:spLocks noChangeArrowheads="1"/>
          </p:cNvSpPr>
          <p:nvPr/>
        </p:nvSpPr>
        <p:spPr bwMode="auto">
          <a:xfrm>
            <a:off x="5652120" y="177281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74" name="Rectangle 30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75" name="Rectangle 30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76" name="Rectangle 30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77" name="Rectangle 30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78" name="Rectangle 30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79" name="Rectangle 30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0" name="Rectangle 30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1" name="Rectangle 30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2" name="Rectangle 30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3" name="Rectangle 30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4" name="Rectangle 30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5" name="Rectangle 30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6" name="Rectangle 30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7" name="Rectangle 30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8" name="Rectangle 30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89" name="Rectangle 30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90" name="Rectangle 30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91" name="Rectangle 30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92" name="Rectangle 30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93" name="Rectangle 30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94" name="Text Box 62"/>
          <p:cNvSpPr txBox="1">
            <a:spLocks noChangeArrowheads="1"/>
          </p:cNvSpPr>
          <p:nvPr/>
        </p:nvSpPr>
        <p:spPr bwMode="auto">
          <a:xfrm>
            <a:off x="5148064" y="4869160"/>
            <a:ext cx="1284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3. menet</a:t>
            </a:r>
            <a:endParaRPr lang="hu-HU" dirty="0"/>
          </a:p>
        </p:txBody>
      </p:sp>
      <p:sp>
        <p:nvSpPr>
          <p:cNvPr id="195" name="Rectangle 30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5</a:t>
            </a:r>
          </a:p>
        </p:txBody>
      </p:sp>
      <p:sp>
        <p:nvSpPr>
          <p:cNvPr id="196" name="Rectangle 30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5</a:t>
            </a:r>
          </a:p>
        </p:txBody>
      </p:sp>
      <p:sp>
        <p:nvSpPr>
          <p:cNvPr id="197" name="Rectangle 30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98" name="Rectangle 15"/>
          <p:cNvSpPr>
            <a:spLocks noChangeArrowheads="1"/>
          </p:cNvSpPr>
          <p:nvPr/>
        </p:nvSpPr>
        <p:spPr bwMode="auto">
          <a:xfrm>
            <a:off x="7668344" y="2780928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99" name="Rectangle 15"/>
          <p:cNvSpPr>
            <a:spLocks noChangeArrowheads="1"/>
          </p:cNvSpPr>
          <p:nvPr/>
        </p:nvSpPr>
        <p:spPr bwMode="auto">
          <a:xfrm>
            <a:off x="5148064" y="3284984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200" name="Rectangle 15"/>
          <p:cNvSpPr>
            <a:spLocks noChangeArrowheads="1"/>
          </p:cNvSpPr>
          <p:nvPr/>
        </p:nvSpPr>
        <p:spPr bwMode="auto">
          <a:xfrm>
            <a:off x="6156176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201" name="Rectangle 15"/>
          <p:cNvSpPr>
            <a:spLocks noChangeArrowheads="1"/>
          </p:cNvSpPr>
          <p:nvPr/>
        </p:nvSpPr>
        <p:spPr bwMode="auto">
          <a:xfrm>
            <a:off x="7164288" y="429309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77" name="Dia számának helye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C03DA-EC62-429D-875F-0C9E164A54F0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  <p:sp>
        <p:nvSpPr>
          <p:cNvPr id="78" name="Élőláb helye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685800" y="1676401"/>
            <a:ext cx="4246240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b="1" i="1" dirty="0"/>
              <a:t>AC1</a:t>
            </a:r>
            <a:r>
              <a:rPr lang="hu-HU" b="1" dirty="0"/>
              <a:t> algoritmus</a:t>
            </a:r>
            <a:r>
              <a:rPr lang="hu-HU" dirty="0"/>
              <a:t>:</a:t>
            </a:r>
          </a:p>
          <a:p>
            <a:r>
              <a:rPr lang="hu-HU" i="1" dirty="0"/>
              <a:t>FC</a:t>
            </a:r>
            <a:r>
              <a:rPr lang="hu-HU" dirty="0"/>
              <a:t> +</a:t>
            </a:r>
          </a:p>
          <a:p>
            <a:r>
              <a:rPr lang="hu-HU" b="1" dirty="0">
                <a:solidFill>
                  <a:srgbClr val="0000FF"/>
                </a:solidFill>
              </a:rPr>
              <a:t>     </a:t>
            </a:r>
            <a:r>
              <a:rPr lang="hu-HU" b="1" i="1" dirty="0" err="1">
                <a:solidFill>
                  <a:srgbClr val="0000FF"/>
                </a:solidFill>
              </a:rPr>
              <a:t>repeat</a:t>
            </a:r>
            <a:endParaRPr lang="hu-HU" b="1" i="1" dirty="0">
              <a:solidFill>
                <a:srgbClr val="0000FF"/>
              </a:solidFill>
            </a:endParaRPr>
          </a:p>
          <a:p>
            <a:r>
              <a:rPr lang="hu-HU" dirty="0">
                <a:solidFill>
                  <a:srgbClr val="0000FF"/>
                </a:solidFill>
              </a:rPr>
              <a:t>  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i=k+1 .. n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dirty="0">
                <a:solidFill>
                  <a:srgbClr val="0000FF"/>
                </a:solidFill>
              </a:rPr>
              <a:t>        	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j=k+1 .. n</a:t>
            </a:r>
            <a:r>
              <a:rPr lang="hu-HU" dirty="0">
                <a:solidFill>
                  <a:srgbClr val="0000FF"/>
                </a:solidFill>
              </a:rPr>
              <a:t> és </a:t>
            </a:r>
            <a:r>
              <a:rPr lang="hu-HU" i="1" dirty="0">
                <a:solidFill>
                  <a:srgbClr val="0000FF"/>
                </a:solidFill>
              </a:rPr>
              <a:t>i</a:t>
            </a:r>
            <a:r>
              <a:rPr lang="hu-HU" i="1" dirty="0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hu-HU" i="1" dirty="0">
                <a:solidFill>
                  <a:srgbClr val="0000FF"/>
                </a:solidFill>
              </a:rPr>
              <a:t>j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	    </a:t>
            </a:r>
            <a:r>
              <a:rPr lang="hu-HU" i="1" dirty="0">
                <a:solidFill>
                  <a:srgbClr val="0000FF"/>
                </a:solidFill>
              </a:rPr>
              <a:t>Szűr(i,j)</a:t>
            </a:r>
          </a:p>
          <a:p>
            <a:r>
              <a:rPr lang="hu-HU" i="1" dirty="0">
                <a:solidFill>
                  <a:srgbClr val="0000FF"/>
                </a:solidFill>
              </a:rPr>
              <a:t>     </a:t>
            </a:r>
            <a:r>
              <a:rPr lang="hu-HU" b="1" i="1" dirty="0" err="1">
                <a:solidFill>
                  <a:srgbClr val="0000FF"/>
                </a:solidFill>
              </a:rPr>
              <a:t>until</a:t>
            </a:r>
            <a:r>
              <a:rPr lang="hu-HU" i="1" dirty="0">
                <a:solidFill>
                  <a:srgbClr val="0000FF"/>
                </a:solidFill>
              </a:rPr>
              <a:t> volt törlés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05" grpId="0" autoUpdateAnimBg="0"/>
      <p:bldP spid="305219" grpId="0" autoUpdateAnimBg="0"/>
      <p:bldP spid="305220" grpId="0" autoUpdateAnimBg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99592" y="1477328"/>
            <a:ext cx="7560840" cy="490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b="1" dirty="0" err="1"/>
              <a:t>Recursive</a:t>
            </a:r>
            <a:r>
              <a:rPr lang="hu-HU" sz="2200" b="1" dirty="0"/>
              <a:t> </a:t>
            </a:r>
            <a:r>
              <a:rPr lang="hu-HU" sz="2200" b="1" dirty="0" err="1"/>
              <a:t>procedure</a:t>
            </a:r>
            <a:r>
              <a:rPr lang="hu-HU" sz="2200" b="1" dirty="0"/>
              <a:t> </a:t>
            </a:r>
            <a:r>
              <a:rPr lang="hu-HU" sz="2200" i="1" dirty="0"/>
              <a:t>VL2</a:t>
            </a:r>
            <a:r>
              <a:rPr lang="hu-HU" sz="2200" dirty="0"/>
              <a:t>(</a:t>
            </a:r>
            <a:r>
              <a:rPr lang="hu-HU" sz="2200" i="1" dirty="0"/>
              <a:t>út</a:t>
            </a:r>
            <a:r>
              <a:rPr lang="hu-HU" sz="2200" dirty="0"/>
              <a:t>) </a:t>
            </a:r>
            <a:r>
              <a:rPr lang="hu-HU" sz="2200" b="1" dirty="0" err="1"/>
              <a:t>return</a:t>
            </a:r>
            <a:r>
              <a:rPr lang="hu-HU" sz="2200" dirty="0"/>
              <a:t> </a:t>
            </a:r>
            <a:r>
              <a:rPr lang="hu-HU" sz="2200" i="1" dirty="0"/>
              <a:t>megoldás</a:t>
            </a:r>
            <a:endParaRPr lang="hu-HU" sz="22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1.	</a:t>
            </a:r>
            <a:r>
              <a:rPr lang="hu-HU" sz="2200" i="1" dirty="0"/>
              <a:t>akt </a:t>
            </a:r>
            <a:r>
              <a:rPr lang="hu-HU" sz="2200" i="1" dirty="0">
                <a:sym typeface="Symbol" pitchFamily="18" charset="2"/>
              </a:rPr>
              <a:t>:=</a:t>
            </a:r>
            <a:r>
              <a:rPr lang="hu-HU" sz="2200" dirty="0">
                <a:sym typeface="Symbol" pitchFamily="18" charset="2"/>
              </a:rPr>
              <a:t> </a:t>
            </a:r>
            <a:r>
              <a:rPr lang="hu-HU" sz="2200" i="1" dirty="0"/>
              <a:t>utolsó-csúcs</a:t>
            </a:r>
            <a:r>
              <a:rPr lang="hu-HU" sz="2200" dirty="0"/>
              <a:t>(</a:t>
            </a:r>
            <a:r>
              <a:rPr lang="hu-HU" sz="2200" i="1" dirty="0"/>
              <a:t>út</a:t>
            </a:r>
            <a:r>
              <a:rPr lang="hu-HU" sz="2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2.	</a:t>
            </a:r>
            <a:r>
              <a:rPr lang="hu-HU" sz="2200" b="1" dirty="0" err="1"/>
              <a:t>if</a:t>
            </a:r>
            <a:r>
              <a:rPr lang="hu-HU" sz="2200" dirty="0"/>
              <a:t> </a:t>
            </a:r>
            <a:r>
              <a:rPr lang="hu-HU" sz="2200" i="1" dirty="0"/>
              <a:t>cél</a:t>
            </a:r>
            <a:r>
              <a:rPr lang="hu-HU" sz="2200" dirty="0"/>
              <a:t>(</a:t>
            </a:r>
            <a:r>
              <a:rPr lang="hu-HU" sz="2200" i="1" dirty="0"/>
              <a:t>akt</a:t>
            </a:r>
            <a:r>
              <a:rPr lang="hu-HU" sz="2200" dirty="0"/>
              <a:t>) </a:t>
            </a:r>
            <a:r>
              <a:rPr lang="hu-HU" sz="2200" b="1" dirty="0" err="1"/>
              <a:t>then</a:t>
            </a:r>
            <a:r>
              <a:rPr lang="hu-HU" sz="2200" b="1" dirty="0"/>
              <a:t>  </a:t>
            </a:r>
            <a:r>
              <a:rPr lang="hu-HU" sz="2200" b="1" dirty="0" err="1"/>
              <a:t>return</a:t>
            </a:r>
            <a:r>
              <a:rPr lang="hu-HU" sz="2200" dirty="0"/>
              <a:t>(</a:t>
            </a:r>
            <a:r>
              <a:rPr lang="hu-HU" sz="2200" i="1" dirty="0" err="1"/>
              <a:t>nil</a:t>
            </a:r>
            <a:r>
              <a:rPr lang="hu-HU" sz="2200" dirty="0"/>
              <a:t>) </a:t>
            </a:r>
            <a:r>
              <a:rPr lang="hu-HU" sz="2200" b="1" dirty="0" err="1"/>
              <a:t>endif</a:t>
            </a:r>
            <a:endParaRPr lang="hu-HU" sz="22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3.	</a:t>
            </a:r>
            <a:r>
              <a:rPr lang="hu-HU" sz="2200" b="1" dirty="0" err="1"/>
              <a:t>if</a:t>
            </a:r>
            <a:r>
              <a:rPr lang="hu-HU" sz="2200" dirty="0"/>
              <a:t> </a:t>
            </a:r>
            <a:r>
              <a:rPr lang="hu-HU" sz="2200" i="1" dirty="0"/>
              <a:t>hossza</a:t>
            </a:r>
            <a:r>
              <a:rPr lang="hu-HU" sz="2200" dirty="0"/>
              <a:t>(</a:t>
            </a:r>
            <a:r>
              <a:rPr lang="hu-HU" sz="2200" i="1" dirty="0"/>
              <a:t>út</a:t>
            </a:r>
            <a:r>
              <a:rPr lang="hu-HU" sz="2200" dirty="0"/>
              <a:t>) </a:t>
            </a:r>
            <a:r>
              <a:rPr lang="hu-HU" sz="2200" dirty="0">
                <a:sym typeface="Symbol" pitchFamily="18" charset="2"/>
              </a:rPr>
              <a:t></a:t>
            </a:r>
            <a:r>
              <a:rPr lang="hu-HU" sz="2200" dirty="0"/>
              <a:t> </a:t>
            </a:r>
            <a:r>
              <a:rPr lang="hu-HU" sz="2200" i="1" dirty="0"/>
              <a:t>korlát</a:t>
            </a:r>
            <a:r>
              <a:rPr lang="hu-HU" sz="2200" dirty="0"/>
              <a:t> </a:t>
            </a:r>
            <a:r>
              <a:rPr lang="hu-HU" sz="2200" b="1" dirty="0" err="1"/>
              <a:t>then</a:t>
            </a:r>
            <a:r>
              <a:rPr lang="hu-HU" sz="2200" dirty="0"/>
              <a:t> </a:t>
            </a:r>
            <a:r>
              <a:rPr lang="hu-HU" sz="2200" b="1" dirty="0"/>
              <a:t> </a:t>
            </a:r>
            <a:r>
              <a:rPr lang="hu-HU" sz="2200" b="1" dirty="0" err="1"/>
              <a:t>return</a:t>
            </a:r>
            <a:r>
              <a:rPr lang="hu-HU" sz="2200" dirty="0"/>
              <a:t>(</a:t>
            </a:r>
            <a:r>
              <a:rPr lang="hu-HU" sz="2200" i="1" dirty="0"/>
              <a:t>hiba</a:t>
            </a:r>
            <a:r>
              <a:rPr lang="hu-HU" sz="2200" dirty="0"/>
              <a:t>) </a:t>
            </a:r>
            <a:r>
              <a:rPr lang="hu-HU" sz="2200" b="1" dirty="0" err="1"/>
              <a:t>endif</a:t>
            </a:r>
            <a:endParaRPr lang="hu-HU" sz="2200" b="1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4.	</a:t>
            </a:r>
            <a:r>
              <a:rPr lang="hu-HU" sz="2200" b="1" dirty="0" err="1"/>
              <a:t>if</a:t>
            </a:r>
            <a:r>
              <a:rPr lang="hu-HU" sz="2200" dirty="0"/>
              <a:t> </a:t>
            </a:r>
            <a:r>
              <a:rPr lang="hu-HU" sz="2200" i="1" dirty="0"/>
              <a:t>akt</a:t>
            </a:r>
            <a:r>
              <a:rPr lang="hu-HU" sz="2200" dirty="0">
                <a:sym typeface="Symbol" pitchFamily="18" charset="2"/>
              </a:rPr>
              <a:t></a:t>
            </a:r>
            <a:r>
              <a:rPr lang="hu-HU" sz="2200" i="1" dirty="0"/>
              <a:t>maradék</a:t>
            </a:r>
            <a:r>
              <a:rPr lang="hu-HU" sz="2200" dirty="0"/>
              <a:t>(</a:t>
            </a:r>
            <a:r>
              <a:rPr lang="hu-HU" sz="2200" i="1" dirty="0"/>
              <a:t>út</a:t>
            </a:r>
            <a:r>
              <a:rPr lang="hu-HU" sz="2200" dirty="0"/>
              <a:t>) </a:t>
            </a:r>
            <a:r>
              <a:rPr lang="hu-HU" sz="2200" b="1" dirty="0" err="1"/>
              <a:t>then</a:t>
            </a:r>
            <a:r>
              <a:rPr lang="hu-HU" sz="2200" b="1" dirty="0"/>
              <a:t>  </a:t>
            </a:r>
            <a:r>
              <a:rPr lang="hu-HU" sz="2200" b="1" dirty="0" err="1"/>
              <a:t>retur</a:t>
            </a:r>
            <a:r>
              <a:rPr lang="hu-HU" sz="2200" b="1" i="1" dirty="0" err="1"/>
              <a:t>n</a:t>
            </a:r>
            <a:r>
              <a:rPr lang="hu-HU" sz="2200" dirty="0"/>
              <a:t>(</a:t>
            </a:r>
            <a:r>
              <a:rPr lang="hu-HU" sz="2200" i="1" dirty="0"/>
              <a:t>hiba</a:t>
            </a:r>
            <a:r>
              <a:rPr lang="hu-HU" sz="2200" dirty="0"/>
              <a:t>) </a:t>
            </a:r>
            <a:r>
              <a:rPr lang="hu-HU" sz="2200" b="1" dirty="0" err="1"/>
              <a:t>endif</a:t>
            </a:r>
            <a:endParaRPr lang="hu-HU" sz="22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5.	</a:t>
            </a:r>
            <a:r>
              <a:rPr lang="hu-HU" sz="2200" b="1" dirty="0" err="1"/>
              <a:t>for</a:t>
            </a:r>
            <a:r>
              <a:rPr lang="hu-HU" sz="2200" dirty="0"/>
              <a:t> </a:t>
            </a:r>
            <a:r>
              <a:rPr lang="en-GB" sz="2200" dirty="0">
                <a:sym typeface="Symbol" pitchFamily="18" charset="2"/>
              </a:rPr>
              <a:t></a:t>
            </a:r>
            <a:r>
              <a:rPr lang="hu-HU" sz="2200" i="1" dirty="0" err="1">
                <a:sym typeface="Symbol" pitchFamily="18" charset="2"/>
              </a:rPr>
              <a:t>new</a:t>
            </a:r>
            <a:r>
              <a:rPr lang="hu-HU" sz="2200" dirty="0">
                <a:sym typeface="Symbol" pitchFamily="18" charset="2"/>
              </a:rPr>
              <a:t> </a:t>
            </a:r>
            <a:r>
              <a:rPr lang="en-GB" sz="2200" dirty="0">
                <a:sym typeface="Symbol" pitchFamily="18" charset="2"/>
              </a:rPr>
              <a:t> </a:t>
            </a:r>
            <a:r>
              <a:rPr lang="en-GB" sz="2200" dirty="0"/>
              <a:t>(</a:t>
            </a:r>
            <a:r>
              <a:rPr lang="hu-HU" sz="2200" i="1" dirty="0"/>
              <a:t>akt</a:t>
            </a:r>
            <a:r>
              <a:rPr lang="hu-HU" sz="2200" dirty="0"/>
              <a:t>)</a:t>
            </a:r>
            <a:r>
              <a:rPr lang="hu-HU" sz="2000" dirty="0"/>
              <a:t> −</a:t>
            </a:r>
            <a:r>
              <a:rPr lang="hu-HU" sz="2000" dirty="0">
                <a:sym typeface="Symbol" pitchFamily="18" charset="2"/>
              </a:rPr>
              <a:t></a:t>
            </a:r>
            <a:r>
              <a:rPr lang="hu-HU" sz="2000" dirty="0"/>
              <a:t>(</a:t>
            </a:r>
            <a:r>
              <a:rPr lang="hu-HU" sz="2000" i="1" dirty="0" err="1"/>
              <a:t>akt</a:t>
            </a:r>
            <a:r>
              <a:rPr lang="hu-HU" sz="2000" dirty="0"/>
              <a:t>)</a:t>
            </a:r>
            <a:r>
              <a:rPr lang="hu-HU" sz="2200" dirty="0"/>
              <a:t> </a:t>
            </a:r>
            <a:r>
              <a:rPr lang="hu-HU" sz="2200" b="1" dirty="0" err="1"/>
              <a:t>loop</a:t>
            </a:r>
            <a:endParaRPr lang="hu-HU" sz="2200" b="1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6.	      </a:t>
            </a:r>
            <a:r>
              <a:rPr lang="hu-HU" sz="2200" i="1" dirty="0"/>
              <a:t>megoldás </a:t>
            </a:r>
            <a:r>
              <a:rPr lang="hu-HU" sz="2200" i="1" dirty="0">
                <a:sym typeface="Symbol" pitchFamily="18" charset="2"/>
              </a:rPr>
              <a:t>:=</a:t>
            </a:r>
            <a:r>
              <a:rPr lang="hu-HU" sz="2200" dirty="0">
                <a:sym typeface="Symbol" pitchFamily="18" charset="2"/>
              </a:rPr>
              <a:t> </a:t>
            </a:r>
            <a:r>
              <a:rPr lang="hu-HU" sz="2200" i="1" dirty="0"/>
              <a:t>VL2</a:t>
            </a:r>
            <a:r>
              <a:rPr lang="hu-HU" sz="2200" dirty="0"/>
              <a:t>(</a:t>
            </a:r>
            <a:r>
              <a:rPr lang="hu-HU" sz="2200" i="1" dirty="0"/>
              <a:t>fűz</a:t>
            </a:r>
            <a:r>
              <a:rPr lang="hu-HU" sz="2200" dirty="0"/>
              <a:t>(</a:t>
            </a:r>
            <a:r>
              <a:rPr lang="hu-HU" sz="2200" i="1" dirty="0"/>
              <a:t>út</a:t>
            </a:r>
            <a:r>
              <a:rPr lang="hu-HU" sz="2200" dirty="0"/>
              <a:t>, </a:t>
            </a:r>
            <a:r>
              <a:rPr lang="hu-HU" sz="2200" i="1" dirty="0" err="1"/>
              <a:t>new</a:t>
            </a:r>
            <a:r>
              <a:rPr lang="hu-HU" sz="22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7.	      </a:t>
            </a:r>
            <a:r>
              <a:rPr lang="hu-HU" sz="2200" b="1" dirty="0" err="1"/>
              <a:t>if</a:t>
            </a:r>
            <a:r>
              <a:rPr lang="hu-HU" sz="2200" dirty="0"/>
              <a:t> </a:t>
            </a:r>
            <a:r>
              <a:rPr lang="hu-HU" sz="2200" i="1" dirty="0"/>
              <a:t>megoldás </a:t>
            </a:r>
            <a:r>
              <a:rPr lang="hu-HU" sz="2200" dirty="0">
                <a:sym typeface="Symbol" pitchFamily="18" charset="2"/>
              </a:rPr>
              <a:t></a:t>
            </a:r>
            <a:r>
              <a:rPr lang="hu-HU" sz="2200" i="1" dirty="0"/>
              <a:t> hiba</a:t>
            </a:r>
            <a:r>
              <a:rPr lang="hu-HU" sz="2200" dirty="0"/>
              <a:t> </a:t>
            </a:r>
            <a:r>
              <a:rPr lang="hu-HU" sz="2200" b="1" dirty="0" err="1"/>
              <a:t>then</a:t>
            </a:r>
            <a:br>
              <a:rPr lang="hu-HU" sz="2200" b="1" dirty="0"/>
            </a:br>
            <a:r>
              <a:rPr lang="hu-HU" sz="2200" dirty="0"/>
              <a:t>8.</a:t>
            </a:r>
            <a:r>
              <a:rPr lang="hu-HU" sz="2200" b="1" dirty="0"/>
              <a:t>		</a:t>
            </a:r>
            <a:r>
              <a:rPr lang="hu-HU" sz="2200" b="1" dirty="0" err="1"/>
              <a:t>return</a:t>
            </a:r>
            <a:r>
              <a:rPr lang="hu-HU" sz="2200" dirty="0"/>
              <a:t>(</a:t>
            </a:r>
            <a:r>
              <a:rPr lang="hu-HU" sz="2200" i="1" dirty="0"/>
              <a:t>fűz</a:t>
            </a:r>
            <a:r>
              <a:rPr lang="hu-HU" sz="2200" dirty="0"/>
              <a:t>(</a:t>
            </a:r>
            <a:r>
              <a:rPr lang="hu-HU" sz="2200" i="1" dirty="0"/>
              <a:t>(akt,</a:t>
            </a:r>
            <a:r>
              <a:rPr lang="hu-HU" sz="2200" i="1" dirty="0" err="1"/>
              <a:t>new</a:t>
            </a:r>
            <a:r>
              <a:rPr lang="hu-HU" sz="2200" i="1" dirty="0"/>
              <a:t>),megoldás</a:t>
            </a:r>
            <a:r>
              <a:rPr lang="hu-HU" sz="2200" dirty="0"/>
              <a:t>)) </a:t>
            </a:r>
            <a:r>
              <a:rPr lang="hu-HU" sz="2200" b="1" dirty="0" err="1"/>
              <a:t>endif</a:t>
            </a:r>
            <a:endParaRPr lang="hu-HU" sz="2200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9.     	</a:t>
            </a:r>
            <a:r>
              <a:rPr lang="hu-HU" sz="2200" b="1" dirty="0" err="1"/>
              <a:t>endloop</a:t>
            </a:r>
            <a:endParaRPr lang="hu-HU" sz="2200" b="1" dirty="0"/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dirty="0"/>
              <a:t>10.     	</a:t>
            </a:r>
            <a:r>
              <a:rPr lang="hu-HU" sz="2200" b="1" dirty="0" err="1"/>
              <a:t>return</a:t>
            </a:r>
            <a:r>
              <a:rPr lang="hu-HU" sz="2200" dirty="0"/>
              <a:t>(</a:t>
            </a:r>
            <a:r>
              <a:rPr lang="hu-HU" sz="2200" i="1" dirty="0"/>
              <a:t>hiba</a:t>
            </a:r>
            <a:r>
              <a:rPr lang="hu-HU" sz="2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Monotype Sorts" pitchFamily="2" charset="2"/>
              <a:buNone/>
            </a:pPr>
            <a:r>
              <a:rPr lang="hu-HU" sz="2200" b="1" dirty="0"/>
              <a:t>end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0"/>
            <a:ext cx="7772400" cy="1104900"/>
          </a:xfrm>
        </p:spPr>
        <p:txBody>
          <a:bodyPr/>
          <a:lstStyle/>
          <a:p>
            <a:pPr algn="r"/>
            <a:r>
              <a:rPr lang="hu-HU" sz="3600" i="1" dirty="0"/>
              <a:t>VL2</a:t>
            </a:r>
            <a:endParaRPr lang="hu-HU" sz="360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1F030-519B-482A-8A34-FADA69183855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0"/>
            <a:ext cx="468052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u-HU" sz="1800" dirty="0"/>
              <a:t>ADAT </a:t>
            </a:r>
            <a:r>
              <a:rPr lang="hu-HU" sz="1800" i="1" dirty="0">
                <a:sym typeface="Symbol" pitchFamily="18" charset="2"/>
              </a:rPr>
              <a:t>:=</a:t>
            </a:r>
            <a:r>
              <a:rPr lang="hu-HU" sz="1800" dirty="0">
                <a:sym typeface="Symbol" pitchFamily="18" charset="2"/>
              </a:rPr>
              <a:t> </a:t>
            </a:r>
            <a:r>
              <a:rPr lang="hu-HU" sz="1800" i="1" dirty="0"/>
              <a:t>kezdeti érték</a:t>
            </a:r>
            <a:endParaRPr lang="hu-HU" sz="1800" dirty="0"/>
          </a:p>
          <a:p>
            <a:r>
              <a:rPr lang="hu-HU" sz="1800" b="1" dirty="0" err="1"/>
              <a:t>while</a:t>
            </a:r>
            <a:r>
              <a:rPr lang="hu-HU" sz="1800" dirty="0"/>
              <a:t>  </a:t>
            </a:r>
            <a:r>
              <a:rPr lang="hu-HU" sz="1800" dirty="0">
                <a:sym typeface="Symbol" pitchFamily="18" charset="2"/>
              </a:rPr>
              <a:t></a:t>
            </a:r>
            <a:r>
              <a:rPr lang="hu-HU" sz="1800" i="1" dirty="0" err="1"/>
              <a:t>terminálási</a:t>
            </a:r>
            <a:r>
              <a:rPr lang="hu-HU" sz="1800" i="1" dirty="0"/>
              <a:t> feltétel</a:t>
            </a:r>
            <a:r>
              <a:rPr lang="hu-HU" sz="1800" dirty="0"/>
              <a:t>(ADAT) </a:t>
            </a:r>
            <a:r>
              <a:rPr lang="hu-HU" sz="1800" b="1" dirty="0" err="1"/>
              <a:t>loop</a:t>
            </a:r>
            <a:endParaRPr lang="hu-HU" sz="1800" b="1" dirty="0"/>
          </a:p>
          <a:p>
            <a:r>
              <a:rPr lang="hu-HU" sz="1800" dirty="0"/>
              <a:t>      SELECT SZ FROM </a:t>
            </a:r>
            <a:r>
              <a:rPr lang="hu-HU" sz="1800" i="1" dirty="0"/>
              <a:t>alkalmazható szabályok</a:t>
            </a:r>
          </a:p>
          <a:p>
            <a:r>
              <a:rPr lang="hu-HU" sz="1800" dirty="0"/>
              <a:t>      ADAT </a:t>
            </a:r>
            <a:r>
              <a:rPr lang="hu-HU" sz="1800" i="1" dirty="0">
                <a:sym typeface="Symbol" pitchFamily="18" charset="2"/>
              </a:rPr>
              <a:t>:=</a:t>
            </a:r>
            <a:r>
              <a:rPr lang="hu-HU" sz="1800" dirty="0">
                <a:sym typeface="Symbol" pitchFamily="18" charset="2"/>
              </a:rPr>
              <a:t> </a:t>
            </a:r>
            <a:r>
              <a:rPr lang="hu-HU" sz="1800" dirty="0"/>
              <a:t>SZ(ADAT)</a:t>
            </a:r>
          </a:p>
          <a:p>
            <a:r>
              <a:rPr lang="hu-HU" sz="1800" b="1" dirty="0" err="1"/>
              <a:t>endloop</a:t>
            </a:r>
            <a:endParaRPr lang="hu-HU" sz="1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H="1">
            <a:off x="990600" y="882650"/>
            <a:ext cx="3543300" cy="544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990600" y="6324600"/>
            <a:ext cx="708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24" name="Line 4"/>
          <p:cNvSpPr>
            <a:spLocks noChangeShapeType="1"/>
          </p:cNvSpPr>
          <p:nvPr/>
        </p:nvSpPr>
        <p:spPr bwMode="auto">
          <a:xfrm flipV="1">
            <a:off x="5029200" y="6324600"/>
            <a:ext cx="10668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4054475" y="1655763"/>
            <a:ext cx="1004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600200" y="5487988"/>
            <a:ext cx="609600" cy="83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7010400" y="5451475"/>
            <a:ext cx="552450" cy="827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048000" y="3201988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479675" y="4064000"/>
            <a:ext cx="1711325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6172200" y="4724400"/>
            <a:ext cx="914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581400" y="2363788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H="1">
            <a:off x="4953000" y="2363788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2057400" y="47259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3048000" y="5487988"/>
            <a:ext cx="533400" cy="83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032250" y="458788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[3,3,3]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7183438" y="44386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[3,2,1]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095875" y="1311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[1,3,3]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530850" y="20447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[1,2,3]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6157913" y="2833688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[2,2,3]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6699250" y="365442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[2,2,1]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7651750" y="510222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[3,1,1]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8116888" y="59499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[1,1,1]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825750" y="12985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[2,3,3]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471738" y="20764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[2,1,3]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1997075" y="288766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[1,1,3]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3549650" y="32924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[3,1,3]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654550" y="32893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[3,2,3]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0" y="60737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[2,2,2]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520700" y="516731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[3,2,2]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1449388" y="3713163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[1,1,2]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1001713" y="44132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[3,1,2]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3560763" y="637222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[3,3,2]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4495800" y="64008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[3,3,1]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638800" y="6400800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[2,3,1]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6735763" y="6370638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[2,1,1]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1530350" y="6391275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[1,2,2]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2497138" y="636587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[1,3,2]</a:t>
            </a:r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3613150" y="508476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[2,3,2]</a:t>
            </a:r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084513" y="4397375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[2,1,2]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5041900" y="4379913"/>
            <a:ext cx="1027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[1,2,1]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4602163" y="5086350"/>
            <a:ext cx="102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/>
              <a:t>[1,3,1]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>
            <a:off x="4495800" y="838200"/>
            <a:ext cx="3619500" cy="5457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H="1">
            <a:off x="4953000" y="4038600"/>
            <a:ext cx="161925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64" name="Line 44"/>
          <p:cNvSpPr>
            <a:spLocks noChangeShapeType="1"/>
          </p:cNvSpPr>
          <p:nvPr/>
        </p:nvSpPr>
        <p:spPr bwMode="auto">
          <a:xfrm>
            <a:off x="5029200" y="1600200"/>
            <a:ext cx="5334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65" name="Line 45"/>
          <p:cNvSpPr>
            <a:spLocks noChangeShapeType="1"/>
          </p:cNvSpPr>
          <p:nvPr/>
        </p:nvSpPr>
        <p:spPr bwMode="auto">
          <a:xfrm>
            <a:off x="5562600" y="2438400"/>
            <a:ext cx="5334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66" name="Line 46"/>
          <p:cNvSpPr>
            <a:spLocks noChangeShapeType="1"/>
          </p:cNvSpPr>
          <p:nvPr/>
        </p:nvSpPr>
        <p:spPr bwMode="auto">
          <a:xfrm>
            <a:off x="6096000" y="3200400"/>
            <a:ext cx="492125" cy="7778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67" name="Line 47"/>
          <p:cNvSpPr>
            <a:spLocks noChangeShapeType="1"/>
          </p:cNvSpPr>
          <p:nvPr/>
        </p:nvSpPr>
        <p:spPr bwMode="auto">
          <a:xfrm flipH="1">
            <a:off x="5562600" y="4724400"/>
            <a:ext cx="5334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68" name="Line 48"/>
          <p:cNvSpPr>
            <a:spLocks noChangeShapeType="1"/>
          </p:cNvSpPr>
          <p:nvPr/>
        </p:nvSpPr>
        <p:spPr bwMode="auto">
          <a:xfrm flipV="1">
            <a:off x="6172200" y="63246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69" name="Line 49"/>
          <p:cNvSpPr>
            <a:spLocks noChangeShapeType="1"/>
          </p:cNvSpPr>
          <p:nvPr/>
        </p:nvSpPr>
        <p:spPr bwMode="auto">
          <a:xfrm>
            <a:off x="4572000" y="9144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0" name="Line 50"/>
          <p:cNvSpPr>
            <a:spLocks noChangeShapeType="1"/>
          </p:cNvSpPr>
          <p:nvPr/>
        </p:nvSpPr>
        <p:spPr bwMode="auto">
          <a:xfrm flipH="1">
            <a:off x="6096000" y="40386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>
            <a:off x="5638800" y="5562600"/>
            <a:ext cx="533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2" name="Line 52"/>
          <p:cNvSpPr>
            <a:spLocks noChangeShapeType="1"/>
          </p:cNvSpPr>
          <p:nvPr/>
        </p:nvSpPr>
        <p:spPr bwMode="auto">
          <a:xfrm>
            <a:off x="5562600" y="5486400"/>
            <a:ext cx="609600" cy="8366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3" name="Line 53"/>
          <p:cNvSpPr>
            <a:spLocks noChangeShapeType="1"/>
          </p:cNvSpPr>
          <p:nvPr/>
        </p:nvSpPr>
        <p:spPr bwMode="auto">
          <a:xfrm flipV="1">
            <a:off x="6172200" y="6324600"/>
            <a:ext cx="8382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4" name="Line 54"/>
          <p:cNvSpPr>
            <a:spLocks noChangeShapeType="1"/>
          </p:cNvSpPr>
          <p:nvPr/>
        </p:nvSpPr>
        <p:spPr bwMode="auto">
          <a:xfrm>
            <a:off x="5562600" y="5486400"/>
            <a:ext cx="609600" cy="836613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5" name="Line 55"/>
          <p:cNvSpPr>
            <a:spLocks noChangeShapeType="1"/>
          </p:cNvSpPr>
          <p:nvPr/>
        </p:nvSpPr>
        <p:spPr bwMode="auto">
          <a:xfrm flipH="1">
            <a:off x="5562600" y="4724400"/>
            <a:ext cx="533400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6" name="Line 56"/>
          <p:cNvSpPr>
            <a:spLocks noChangeShapeType="1"/>
          </p:cNvSpPr>
          <p:nvPr/>
        </p:nvSpPr>
        <p:spPr bwMode="auto">
          <a:xfrm flipV="1">
            <a:off x="4191000" y="6324600"/>
            <a:ext cx="838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7" name="Line 57"/>
          <p:cNvSpPr>
            <a:spLocks noChangeShapeType="1"/>
          </p:cNvSpPr>
          <p:nvPr/>
        </p:nvSpPr>
        <p:spPr bwMode="auto">
          <a:xfrm flipV="1">
            <a:off x="4191000" y="6324600"/>
            <a:ext cx="8382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8" name="Line 58"/>
          <p:cNvSpPr>
            <a:spLocks noChangeShapeType="1"/>
          </p:cNvSpPr>
          <p:nvPr/>
        </p:nvSpPr>
        <p:spPr bwMode="auto">
          <a:xfrm flipH="1">
            <a:off x="4953000" y="5562600"/>
            <a:ext cx="5334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79" name="Line 59"/>
          <p:cNvSpPr>
            <a:spLocks noChangeShapeType="1"/>
          </p:cNvSpPr>
          <p:nvPr/>
        </p:nvSpPr>
        <p:spPr bwMode="auto">
          <a:xfrm flipH="1">
            <a:off x="4953000" y="5562600"/>
            <a:ext cx="533400" cy="7620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80" name="Line 60"/>
          <p:cNvSpPr>
            <a:spLocks noChangeShapeType="1"/>
          </p:cNvSpPr>
          <p:nvPr/>
        </p:nvSpPr>
        <p:spPr bwMode="auto">
          <a:xfrm flipV="1">
            <a:off x="6096000" y="4724400"/>
            <a:ext cx="990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81" name="Line 61"/>
          <p:cNvSpPr>
            <a:spLocks noChangeShapeType="1"/>
          </p:cNvSpPr>
          <p:nvPr/>
        </p:nvSpPr>
        <p:spPr bwMode="auto">
          <a:xfrm>
            <a:off x="7086600" y="47244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82" name="Line 62"/>
          <p:cNvSpPr>
            <a:spLocks noChangeShapeType="1"/>
          </p:cNvSpPr>
          <p:nvPr/>
        </p:nvSpPr>
        <p:spPr bwMode="auto">
          <a:xfrm>
            <a:off x="7543800" y="5410200"/>
            <a:ext cx="60960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83" name="Line 63"/>
          <p:cNvSpPr>
            <a:spLocks noChangeShapeType="1"/>
          </p:cNvSpPr>
          <p:nvPr/>
        </p:nvSpPr>
        <p:spPr bwMode="auto">
          <a:xfrm>
            <a:off x="6629400" y="4038600"/>
            <a:ext cx="4572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84" name="Line 64"/>
          <p:cNvSpPr>
            <a:spLocks noChangeShapeType="1"/>
          </p:cNvSpPr>
          <p:nvPr/>
        </p:nvSpPr>
        <p:spPr bwMode="auto">
          <a:xfrm>
            <a:off x="6629400" y="4038600"/>
            <a:ext cx="457200" cy="6858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85" name="Line 65"/>
          <p:cNvSpPr>
            <a:spLocks noChangeShapeType="1"/>
          </p:cNvSpPr>
          <p:nvPr/>
        </p:nvSpPr>
        <p:spPr bwMode="auto">
          <a:xfrm flipV="1">
            <a:off x="5029200" y="6324600"/>
            <a:ext cx="10668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86" name="Line 66"/>
          <p:cNvSpPr>
            <a:spLocks noChangeShapeType="1"/>
          </p:cNvSpPr>
          <p:nvPr/>
        </p:nvSpPr>
        <p:spPr bwMode="auto">
          <a:xfrm flipV="1">
            <a:off x="5029200" y="6324600"/>
            <a:ext cx="1143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465987" name="Line 67"/>
          <p:cNvSpPr>
            <a:spLocks noChangeShapeType="1"/>
          </p:cNvSpPr>
          <p:nvPr/>
        </p:nvSpPr>
        <p:spPr bwMode="auto">
          <a:xfrm flipV="1">
            <a:off x="5029200" y="6324600"/>
            <a:ext cx="1143000" cy="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2596" name="Rectangle 68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r>
              <a:rPr lang="hu-HU" sz="3600" i="1" dirty="0">
                <a:solidFill>
                  <a:schemeClr val="tx2"/>
                </a:solidFill>
              </a:rPr>
              <a:t>Hanoi tornyai</a:t>
            </a:r>
            <a:endParaRPr lang="hu-HU" sz="4000" dirty="0">
              <a:solidFill>
                <a:schemeClr val="tx2"/>
              </a:solidFill>
            </a:endParaRPr>
          </a:p>
        </p:txBody>
      </p:sp>
      <p:sp>
        <p:nvSpPr>
          <p:cNvPr id="69" name="Szövegdoboz 68"/>
          <p:cNvSpPr txBox="1"/>
          <p:nvPr/>
        </p:nvSpPr>
        <p:spPr>
          <a:xfrm>
            <a:off x="4847771" y="74022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0.</a:t>
            </a:r>
          </a:p>
        </p:txBody>
      </p:sp>
      <p:sp>
        <p:nvSpPr>
          <p:cNvPr id="70" name="Szövegdoboz 69"/>
          <p:cNvSpPr txBox="1"/>
          <p:nvPr/>
        </p:nvSpPr>
        <p:spPr>
          <a:xfrm>
            <a:off x="5392058" y="160382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1.</a:t>
            </a:r>
          </a:p>
        </p:txBody>
      </p:sp>
      <p:sp>
        <p:nvSpPr>
          <p:cNvPr id="71" name="Szövegdoboz 70"/>
          <p:cNvSpPr txBox="1"/>
          <p:nvPr/>
        </p:nvSpPr>
        <p:spPr>
          <a:xfrm>
            <a:off x="5914572" y="232954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2.</a:t>
            </a:r>
          </a:p>
        </p:txBody>
      </p:sp>
      <p:sp>
        <p:nvSpPr>
          <p:cNvPr id="72" name="Szövegdoboz 71"/>
          <p:cNvSpPr txBox="1"/>
          <p:nvPr/>
        </p:nvSpPr>
        <p:spPr>
          <a:xfrm>
            <a:off x="6480628" y="308428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3.</a:t>
            </a:r>
          </a:p>
        </p:txBody>
      </p:sp>
      <p:sp>
        <p:nvSpPr>
          <p:cNvPr id="73" name="Szövegdoboz 72"/>
          <p:cNvSpPr txBox="1"/>
          <p:nvPr/>
        </p:nvSpPr>
        <p:spPr>
          <a:xfrm>
            <a:off x="6945085" y="396965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4.</a:t>
            </a:r>
          </a:p>
        </p:txBody>
      </p:sp>
      <p:sp>
        <p:nvSpPr>
          <p:cNvPr id="74" name="Szövegdoboz 73"/>
          <p:cNvSpPr txBox="1"/>
          <p:nvPr/>
        </p:nvSpPr>
        <p:spPr>
          <a:xfrm>
            <a:off x="4942115" y="469537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5.</a:t>
            </a:r>
          </a:p>
        </p:txBody>
      </p:sp>
      <p:sp>
        <p:nvSpPr>
          <p:cNvPr id="75" name="Szövegdoboz 74"/>
          <p:cNvSpPr txBox="1"/>
          <p:nvPr/>
        </p:nvSpPr>
        <p:spPr>
          <a:xfrm>
            <a:off x="4572000" y="541382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6.</a:t>
            </a:r>
          </a:p>
        </p:txBody>
      </p:sp>
      <p:sp>
        <p:nvSpPr>
          <p:cNvPr id="76" name="Szövegdoboz 75"/>
          <p:cNvSpPr txBox="1"/>
          <p:nvPr/>
        </p:nvSpPr>
        <p:spPr>
          <a:xfrm>
            <a:off x="5965371" y="586377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7.</a:t>
            </a:r>
          </a:p>
        </p:txBody>
      </p:sp>
      <p:sp>
        <p:nvSpPr>
          <p:cNvPr id="77" name="Szövegdoboz 76"/>
          <p:cNvSpPr txBox="1"/>
          <p:nvPr/>
        </p:nvSpPr>
        <p:spPr>
          <a:xfrm>
            <a:off x="7199083" y="5892800"/>
            <a:ext cx="43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8.</a:t>
            </a:r>
          </a:p>
        </p:txBody>
      </p:sp>
      <p:sp>
        <p:nvSpPr>
          <p:cNvPr id="78" name="Szövegdoboz 77"/>
          <p:cNvSpPr txBox="1"/>
          <p:nvPr/>
        </p:nvSpPr>
        <p:spPr>
          <a:xfrm>
            <a:off x="6212114" y="586377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9.</a:t>
            </a:r>
          </a:p>
        </p:txBody>
      </p:sp>
      <p:sp>
        <p:nvSpPr>
          <p:cNvPr id="79" name="Szövegdoboz 78"/>
          <p:cNvSpPr txBox="1"/>
          <p:nvPr/>
        </p:nvSpPr>
        <p:spPr>
          <a:xfrm>
            <a:off x="4775199" y="5413828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12.</a:t>
            </a:r>
          </a:p>
        </p:txBody>
      </p:sp>
      <p:sp>
        <p:nvSpPr>
          <p:cNvPr id="80" name="Szövegdoboz 79"/>
          <p:cNvSpPr txBox="1"/>
          <p:nvPr/>
        </p:nvSpPr>
        <p:spPr>
          <a:xfrm>
            <a:off x="4499429" y="586377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10.</a:t>
            </a:r>
          </a:p>
        </p:txBody>
      </p:sp>
      <p:sp>
        <p:nvSpPr>
          <p:cNvPr id="81" name="Szövegdoboz 80"/>
          <p:cNvSpPr txBox="1"/>
          <p:nvPr/>
        </p:nvSpPr>
        <p:spPr>
          <a:xfrm>
            <a:off x="6386286" y="586377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11.</a:t>
            </a:r>
          </a:p>
        </p:txBody>
      </p:sp>
      <p:sp>
        <p:nvSpPr>
          <p:cNvPr id="82" name="Szövegdoboz 81"/>
          <p:cNvSpPr txBox="1"/>
          <p:nvPr/>
        </p:nvSpPr>
        <p:spPr>
          <a:xfrm>
            <a:off x="4804228" y="586377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13.</a:t>
            </a:r>
          </a:p>
        </p:txBody>
      </p:sp>
      <p:sp>
        <p:nvSpPr>
          <p:cNvPr id="83" name="Szövegdoboz 82"/>
          <p:cNvSpPr txBox="1"/>
          <p:nvPr/>
        </p:nvSpPr>
        <p:spPr>
          <a:xfrm>
            <a:off x="3599542" y="590731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16.</a:t>
            </a:r>
          </a:p>
        </p:txBody>
      </p:sp>
      <p:sp>
        <p:nvSpPr>
          <p:cNvPr id="84" name="Szövegdoboz 83"/>
          <p:cNvSpPr txBox="1"/>
          <p:nvPr/>
        </p:nvSpPr>
        <p:spPr>
          <a:xfrm>
            <a:off x="5123541" y="586377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15.</a:t>
            </a:r>
          </a:p>
        </p:txBody>
      </p:sp>
      <p:sp>
        <p:nvSpPr>
          <p:cNvPr id="85" name="Szövegdoboz 84"/>
          <p:cNvSpPr txBox="1"/>
          <p:nvPr/>
        </p:nvSpPr>
        <p:spPr>
          <a:xfrm>
            <a:off x="5079998" y="5399314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18.</a:t>
            </a:r>
          </a:p>
        </p:txBody>
      </p:sp>
      <p:sp>
        <p:nvSpPr>
          <p:cNvPr id="86" name="Szövegdoboz 85"/>
          <p:cNvSpPr txBox="1"/>
          <p:nvPr/>
        </p:nvSpPr>
        <p:spPr>
          <a:xfrm>
            <a:off x="5181599" y="468811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19.</a:t>
            </a:r>
          </a:p>
        </p:txBody>
      </p:sp>
      <p:sp>
        <p:nvSpPr>
          <p:cNvPr id="87" name="Szövegdoboz 86"/>
          <p:cNvSpPr txBox="1"/>
          <p:nvPr/>
        </p:nvSpPr>
        <p:spPr>
          <a:xfrm>
            <a:off x="7387770" y="474617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20.</a:t>
            </a:r>
          </a:p>
        </p:txBody>
      </p:sp>
      <p:sp>
        <p:nvSpPr>
          <p:cNvPr id="88" name="Szövegdoboz 87"/>
          <p:cNvSpPr txBox="1"/>
          <p:nvPr/>
        </p:nvSpPr>
        <p:spPr>
          <a:xfrm>
            <a:off x="7271656" y="3976914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21.</a:t>
            </a:r>
          </a:p>
        </p:txBody>
      </p:sp>
      <p:sp>
        <p:nvSpPr>
          <p:cNvPr id="89" name="Szövegdoboz 88"/>
          <p:cNvSpPr txBox="1"/>
          <p:nvPr/>
        </p:nvSpPr>
        <p:spPr>
          <a:xfrm>
            <a:off x="7837714" y="474617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22.</a:t>
            </a:r>
          </a:p>
        </p:txBody>
      </p:sp>
      <p:sp>
        <p:nvSpPr>
          <p:cNvPr id="90" name="Szövegdoboz 89"/>
          <p:cNvSpPr txBox="1"/>
          <p:nvPr/>
        </p:nvSpPr>
        <p:spPr>
          <a:xfrm>
            <a:off x="7997370" y="5428343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23.</a:t>
            </a:r>
          </a:p>
        </p:txBody>
      </p:sp>
      <p:sp>
        <p:nvSpPr>
          <p:cNvPr id="91" name="Szövegdoboz 90"/>
          <p:cNvSpPr txBox="1"/>
          <p:nvPr/>
        </p:nvSpPr>
        <p:spPr>
          <a:xfrm>
            <a:off x="8251370" y="6248401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24.</a:t>
            </a:r>
          </a:p>
        </p:txBody>
      </p:sp>
      <p:sp>
        <p:nvSpPr>
          <p:cNvPr id="92" name="Szövegdoboz 91"/>
          <p:cNvSpPr txBox="1"/>
          <p:nvPr/>
        </p:nvSpPr>
        <p:spPr>
          <a:xfrm>
            <a:off x="6228184" y="1196752"/>
            <a:ext cx="2517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00FF"/>
                </a:solidFill>
              </a:rPr>
              <a:t>Mélységi korlát: 8</a:t>
            </a:r>
          </a:p>
          <a:p>
            <a:r>
              <a:rPr lang="hu-HU" dirty="0">
                <a:solidFill>
                  <a:srgbClr val="0000FF"/>
                </a:solidFill>
              </a:rPr>
              <a:t>Összeg heurisztika</a:t>
            </a:r>
          </a:p>
        </p:txBody>
      </p:sp>
      <p:sp>
        <p:nvSpPr>
          <p:cNvPr id="93" name="Szövegdoboz 92"/>
          <p:cNvSpPr txBox="1"/>
          <p:nvPr/>
        </p:nvSpPr>
        <p:spPr>
          <a:xfrm>
            <a:off x="5421084" y="5841999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17.</a:t>
            </a:r>
          </a:p>
        </p:txBody>
      </p:sp>
      <p:sp>
        <p:nvSpPr>
          <p:cNvPr id="94" name="Szövegdoboz 93"/>
          <p:cNvSpPr txBox="1"/>
          <p:nvPr/>
        </p:nvSpPr>
        <p:spPr>
          <a:xfrm>
            <a:off x="6698343" y="584200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4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4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4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4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4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46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4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4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46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8" dur="500"/>
                                        <p:tgtEl>
                                          <p:spTgt spid="4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4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6" dur="500"/>
                                        <p:tgtEl>
                                          <p:spTgt spid="4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5" dur="500"/>
                                        <p:tgtEl>
                                          <p:spTgt spid="4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4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3" dur="500"/>
                                        <p:tgtEl>
                                          <p:spTgt spid="4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2" dur="500"/>
                                        <p:tgtEl>
                                          <p:spTgt spid="46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1" dur="500"/>
                                        <p:tgtEl>
                                          <p:spTgt spid="4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0" dur="500"/>
                                        <p:tgtEl>
                                          <p:spTgt spid="4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9" dur="500"/>
                                        <p:tgtEl>
                                          <p:spTgt spid="4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 animBg="1"/>
      <p:bldP spid="465964" grpId="0" animBg="1"/>
      <p:bldP spid="465965" grpId="0" animBg="1"/>
      <p:bldP spid="465966" grpId="0" animBg="1"/>
      <p:bldP spid="465967" grpId="0" animBg="1"/>
      <p:bldP spid="465968" grpId="0" animBg="1"/>
      <p:bldP spid="465969" grpId="0" animBg="1"/>
      <p:bldP spid="465970" grpId="0" animBg="1"/>
      <p:bldP spid="465972" grpId="0" animBg="1"/>
      <p:bldP spid="465973" grpId="0" animBg="1"/>
      <p:bldP spid="465974" grpId="0" animBg="1"/>
      <p:bldP spid="465975" grpId="0" animBg="1"/>
      <p:bldP spid="465976" grpId="0" animBg="1"/>
      <p:bldP spid="465977" grpId="0" animBg="1"/>
      <p:bldP spid="465978" grpId="0" animBg="1"/>
      <p:bldP spid="465979" grpId="0" animBg="1"/>
      <p:bldP spid="465980" grpId="0" animBg="1"/>
      <p:bldP spid="465981" grpId="0" animBg="1"/>
      <p:bldP spid="465982" grpId="0" animBg="1"/>
      <p:bldP spid="465983" grpId="0" animBg="1"/>
      <p:bldP spid="465984" grpId="0" animBg="1"/>
      <p:bldP spid="465985" grpId="0" animBg="1"/>
      <p:bldP spid="465986" grpId="0" animBg="1"/>
      <p:bldP spid="465987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3" grpId="0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Line 2"/>
          <p:cNvSpPr>
            <a:spLocks noChangeShapeType="1"/>
          </p:cNvSpPr>
          <p:nvPr/>
        </p:nvSpPr>
        <p:spPr bwMode="auto">
          <a:xfrm flipH="1">
            <a:off x="12128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4184650" y="457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4184650" y="914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184650" y="685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4413250" y="457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auto">
          <a:xfrm>
            <a:off x="4413250" y="9144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auto">
          <a:xfrm>
            <a:off x="4413250" y="685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auto">
          <a:xfrm>
            <a:off x="4641850" y="457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auto">
          <a:xfrm>
            <a:off x="4641850" y="914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355" name="Rectangle 11"/>
          <p:cNvSpPr>
            <a:spLocks noChangeArrowheads="1"/>
          </p:cNvSpPr>
          <p:nvPr/>
        </p:nvSpPr>
        <p:spPr bwMode="auto">
          <a:xfrm>
            <a:off x="4641850" y="685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auto">
          <a:xfrm>
            <a:off x="6032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357" name="Rectangle 13"/>
          <p:cNvSpPr>
            <a:spLocks noChangeArrowheads="1"/>
          </p:cNvSpPr>
          <p:nvPr/>
        </p:nvSpPr>
        <p:spPr bwMode="auto">
          <a:xfrm>
            <a:off x="603250" y="1905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358" name="Rectangle 14"/>
          <p:cNvSpPr>
            <a:spLocks noChangeArrowheads="1"/>
          </p:cNvSpPr>
          <p:nvPr/>
        </p:nvSpPr>
        <p:spPr bwMode="auto">
          <a:xfrm>
            <a:off x="6032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359" name="Rectangle 15"/>
          <p:cNvSpPr>
            <a:spLocks noChangeArrowheads="1"/>
          </p:cNvSpPr>
          <p:nvPr/>
        </p:nvSpPr>
        <p:spPr bwMode="auto">
          <a:xfrm>
            <a:off x="8318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360" name="Rectangle 16"/>
          <p:cNvSpPr>
            <a:spLocks noChangeArrowheads="1"/>
          </p:cNvSpPr>
          <p:nvPr/>
        </p:nvSpPr>
        <p:spPr bwMode="auto">
          <a:xfrm>
            <a:off x="8318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3361" name="Rectangle 17"/>
          <p:cNvSpPr>
            <a:spLocks noChangeArrowheads="1"/>
          </p:cNvSpPr>
          <p:nvPr/>
        </p:nvSpPr>
        <p:spPr bwMode="auto">
          <a:xfrm>
            <a:off x="8318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362" name="Rectangle 18"/>
          <p:cNvSpPr>
            <a:spLocks noChangeArrowheads="1"/>
          </p:cNvSpPr>
          <p:nvPr/>
        </p:nvSpPr>
        <p:spPr bwMode="auto">
          <a:xfrm>
            <a:off x="10604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363" name="Rectangle 19"/>
          <p:cNvSpPr>
            <a:spLocks noChangeArrowheads="1"/>
          </p:cNvSpPr>
          <p:nvPr/>
        </p:nvSpPr>
        <p:spPr bwMode="auto">
          <a:xfrm>
            <a:off x="10604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364" name="Rectangle 20"/>
          <p:cNvSpPr>
            <a:spLocks noChangeArrowheads="1"/>
          </p:cNvSpPr>
          <p:nvPr/>
        </p:nvSpPr>
        <p:spPr bwMode="auto">
          <a:xfrm>
            <a:off x="10604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365" name="Rectangle 21"/>
          <p:cNvSpPr>
            <a:spLocks noChangeArrowheads="1"/>
          </p:cNvSpPr>
          <p:nvPr/>
        </p:nvSpPr>
        <p:spPr bwMode="auto">
          <a:xfrm>
            <a:off x="41846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366" name="Rectangle 22"/>
          <p:cNvSpPr>
            <a:spLocks noChangeArrowheads="1"/>
          </p:cNvSpPr>
          <p:nvPr/>
        </p:nvSpPr>
        <p:spPr bwMode="auto">
          <a:xfrm>
            <a:off x="41846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367" name="Rectangle 23"/>
          <p:cNvSpPr>
            <a:spLocks noChangeArrowheads="1"/>
          </p:cNvSpPr>
          <p:nvPr/>
        </p:nvSpPr>
        <p:spPr bwMode="auto">
          <a:xfrm>
            <a:off x="41846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368" name="Rectangle 24"/>
          <p:cNvSpPr>
            <a:spLocks noChangeArrowheads="1"/>
          </p:cNvSpPr>
          <p:nvPr/>
        </p:nvSpPr>
        <p:spPr bwMode="auto">
          <a:xfrm>
            <a:off x="44132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369" name="Rectangle 25"/>
          <p:cNvSpPr>
            <a:spLocks noChangeArrowheads="1"/>
          </p:cNvSpPr>
          <p:nvPr/>
        </p:nvSpPr>
        <p:spPr bwMode="auto">
          <a:xfrm>
            <a:off x="44132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370" name="Rectangle 26"/>
          <p:cNvSpPr>
            <a:spLocks noChangeArrowheads="1"/>
          </p:cNvSpPr>
          <p:nvPr/>
        </p:nvSpPr>
        <p:spPr bwMode="auto">
          <a:xfrm>
            <a:off x="4413250" y="16764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371" name="Rectangle 27"/>
          <p:cNvSpPr>
            <a:spLocks noChangeArrowheads="1"/>
          </p:cNvSpPr>
          <p:nvPr/>
        </p:nvSpPr>
        <p:spPr bwMode="auto">
          <a:xfrm>
            <a:off x="46418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372" name="Rectangle 28"/>
          <p:cNvSpPr>
            <a:spLocks noChangeArrowheads="1"/>
          </p:cNvSpPr>
          <p:nvPr/>
        </p:nvSpPr>
        <p:spPr bwMode="auto">
          <a:xfrm>
            <a:off x="46418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373" name="Rectangle 29"/>
          <p:cNvSpPr>
            <a:spLocks noChangeArrowheads="1"/>
          </p:cNvSpPr>
          <p:nvPr/>
        </p:nvSpPr>
        <p:spPr bwMode="auto">
          <a:xfrm>
            <a:off x="46418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374" name="Rectangle 30"/>
          <p:cNvSpPr>
            <a:spLocks noChangeArrowheads="1"/>
          </p:cNvSpPr>
          <p:nvPr/>
        </p:nvSpPr>
        <p:spPr bwMode="auto">
          <a:xfrm>
            <a:off x="7842250" y="1371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375" name="Rectangle 31"/>
          <p:cNvSpPr>
            <a:spLocks noChangeArrowheads="1"/>
          </p:cNvSpPr>
          <p:nvPr/>
        </p:nvSpPr>
        <p:spPr bwMode="auto">
          <a:xfrm>
            <a:off x="7842250" y="182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376" name="Rectangle 32"/>
          <p:cNvSpPr>
            <a:spLocks noChangeArrowheads="1"/>
          </p:cNvSpPr>
          <p:nvPr/>
        </p:nvSpPr>
        <p:spPr bwMode="auto">
          <a:xfrm>
            <a:off x="7842250" y="1600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377" name="Rectangle 33"/>
          <p:cNvSpPr>
            <a:spLocks noChangeArrowheads="1"/>
          </p:cNvSpPr>
          <p:nvPr/>
        </p:nvSpPr>
        <p:spPr bwMode="auto">
          <a:xfrm>
            <a:off x="8070850" y="1371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378" name="Rectangle 34"/>
          <p:cNvSpPr>
            <a:spLocks noChangeArrowheads="1"/>
          </p:cNvSpPr>
          <p:nvPr/>
        </p:nvSpPr>
        <p:spPr bwMode="auto">
          <a:xfrm>
            <a:off x="8299450" y="18288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379" name="Rectangle 35"/>
          <p:cNvSpPr>
            <a:spLocks noChangeArrowheads="1"/>
          </p:cNvSpPr>
          <p:nvPr/>
        </p:nvSpPr>
        <p:spPr bwMode="auto">
          <a:xfrm>
            <a:off x="8070850" y="1600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380" name="Rectangle 36"/>
          <p:cNvSpPr>
            <a:spLocks noChangeArrowheads="1"/>
          </p:cNvSpPr>
          <p:nvPr/>
        </p:nvSpPr>
        <p:spPr bwMode="auto">
          <a:xfrm>
            <a:off x="8299450" y="1371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381" name="Rectangle 37"/>
          <p:cNvSpPr>
            <a:spLocks noChangeArrowheads="1"/>
          </p:cNvSpPr>
          <p:nvPr/>
        </p:nvSpPr>
        <p:spPr bwMode="auto">
          <a:xfrm>
            <a:off x="8070850" y="182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382" name="Rectangle 38"/>
          <p:cNvSpPr>
            <a:spLocks noChangeArrowheads="1"/>
          </p:cNvSpPr>
          <p:nvPr/>
        </p:nvSpPr>
        <p:spPr bwMode="auto">
          <a:xfrm>
            <a:off x="8299450" y="1600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383" name="Rectangle 39"/>
          <p:cNvSpPr>
            <a:spLocks noChangeArrowheads="1"/>
          </p:cNvSpPr>
          <p:nvPr/>
        </p:nvSpPr>
        <p:spPr bwMode="auto">
          <a:xfrm>
            <a:off x="2222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384" name="Rectangle 40"/>
          <p:cNvSpPr>
            <a:spLocks noChangeArrowheads="1"/>
          </p:cNvSpPr>
          <p:nvPr/>
        </p:nvSpPr>
        <p:spPr bwMode="auto">
          <a:xfrm>
            <a:off x="2222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385" name="Rectangle 41"/>
          <p:cNvSpPr>
            <a:spLocks noChangeArrowheads="1"/>
          </p:cNvSpPr>
          <p:nvPr/>
        </p:nvSpPr>
        <p:spPr bwMode="auto">
          <a:xfrm>
            <a:off x="222250" y="2667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386" name="Rectangle 42"/>
          <p:cNvSpPr>
            <a:spLocks noChangeArrowheads="1"/>
          </p:cNvSpPr>
          <p:nvPr/>
        </p:nvSpPr>
        <p:spPr bwMode="auto">
          <a:xfrm>
            <a:off x="4508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387" name="Rectangle 43"/>
          <p:cNvSpPr>
            <a:spLocks noChangeArrowheads="1"/>
          </p:cNvSpPr>
          <p:nvPr/>
        </p:nvSpPr>
        <p:spPr bwMode="auto">
          <a:xfrm>
            <a:off x="4508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3388" name="Rectangle 44"/>
          <p:cNvSpPr>
            <a:spLocks noChangeArrowheads="1"/>
          </p:cNvSpPr>
          <p:nvPr/>
        </p:nvSpPr>
        <p:spPr bwMode="auto">
          <a:xfrm>
            <a:off x="4508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389" name="Rectangle 45"/>
          <p:cNvSpPr>
            <a:spLocks noChangeArrowheads="1"/>
          </p:cNvSpPr>
          <p:nvPr/>
        </p:nvSpPr>
        <p:spPr bwMode="auto">
          <a:xfrm>
            <a:off x="6794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390" name="Rectangle 46"/>
          <p:cNvSpPr>
            <a:spLocks noChangeArrowheads="1"/>
          </p:cNvSpPr>
          <p:nvPr/>
        </p:nvSpPr>
        <p:spPr bwMode="auto">
          <a:xfrm>
            <a:off x="6794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391" name="Rectangle 47"/>
          <p:cNvSpPr>
            <a:spLocks noChangeArrowheads="1"/>
          </p:cNvSpPr>
          <p:nvPr/>
        </p:nvSpPr>
        <p:spPr bwMode="auto">
          <a:xfrm>
            <a:off x="6794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392" name="Rectangle 48"/>
          <p:cNvSpPr>
            <a:spLocks noChangeArrowheads="1"/>
          </p:cNvSpPr>
          <p:nvPr/>
        </p:nvSpPr>
        <p:spPr bwMode="auto">
          <a:xfrm>
            <a:off x="41846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393" name="Rectangle 49"/>
          <p:cNvSpPr>
            <a:spLocks noChangeArrowheads="1"/>
          </p:cNvSpPr>
          <p:nvPr/>
        </p:nvSpPr>
        <p:spPr bwMode="auto">
          <a:xfrm>
            <a:off x="41846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394" name="Rectangle 50"/>
          <p:cNvSpPr>
            <a:spLocks noChangeArrowheads="1"/>
          </p:cNvSpPr>
          <p:nvPr/>
        </p:nvSpPr>
        <p:spPr bwMode="auto">
          <a:xfrm>
            <a:off x="41846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395" name="Rectangle 51"/>
          <p:cNvSpPr>
            <a:spLocks noChangeArrowheads="1"/>
          </p:cNvSpPr>
          <p:nvPr/>
        </p:nvSpPr>
        <p:spPr bwMode="auto">
          <a:xfrm>
            <a:off x="4413250" y="24384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396" name="Rectangle 52"/>
          <p:cNvSpPr>
            <a:spLocks noChangeArrowheads="1"/>
          </p:cNvSpPr>
          <p:nvPr/>
        </p:nvSpPr>
        <p:spPr bwMode="auto">
          <a:xfrm>
            <a:off x="44132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397" name="Rectangle 53"/>
          <p:cNvSpPr>
            <a:spLocks noChangeArrowheads="1"/>
          </p:cNvSpPr>
          <p:nvPr/>
        </p:nvSpPr>
        <p:spPr bwMode="auto">
          <a:xfrm>
            <a:off x="44132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398" name="Rectangle 54"/>
          <p:cNvSpPr>
            <a:spLocks noChangeArrowheads="1"/>
          </p:cNvSpPr>
          <p:nvPr/>
        </p:nvSpPr>
        <p:spPr bwMode="auto">
          <a:xfrm>
            <a:off x="46418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399" name="Rectangle 55"/>
          <p:cNvSpPr>
            <a:spLocks noChangeArrowheads="1"/>
          </p:cNvSpPr>
          <p:nvPr/>
        </p:nvSpPr>
        <p:spPr bwMode="auto">
          <a:xfrm>
            <a:off x="46418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00" name="Rectangle 56"/>
          <p:cNvSpPr>
            <a:spLocks noChangeArrowheads="1"/>
          </p:cNvSpPr>
          <p:nvPr/>
        </p:nvSpPr>
        <p:spPr bwMode="auto">
          <a:xfrm>
            <a:off x="46418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401" name="Rectangle 57"/>
          <p:cNvSpPr>
            <a:spLocks noChangeArrowheads="1"/>
          </p:cNvSpPr>
          <p:nvPr/>
        </p:nvSpPr>
        <p:spPr bwMode="auto">
          <a:xfrm>
            <a:off x="8303840" y="234888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402" name="Rectangle 58"/>
          <p:cNvSpPr>
            <a:spLocks noChangeArrowheads="1"/>
          </p:cNvSpPr>
          <p:nvPr/>
        </p:nvSpPr>
        <p:spPr bwMode="auto">
          <a:xfrm>
            <a:off x="8303840" y="280608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03" name="Rectangle 59"/>
          <p:cNvSpPr>
            <a:spLocks noChangeArrowheads="1"/>
          </p:cNvSpPr>
          <p:nvPr/>
        </p:nvSpPr>
        <p:spPr bwMode="auto">
          <a:xfrm>
            <a:off x="8303840" y="257748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404" name="Rectangle 60"/>
          <p:cNvSpPr>
            <a:spLocks noChangeArrowheads="1"/>
          </p:cNvSpPr>
          <p:nvPr/>
        </p:nvSpPr>
        <p:spPr bwMode="auto">
          <a:xfrm>
            <a:off x="8532440" y="234888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405" name="Rectangle 61"/>
          <p:cNvSpPr>
            <a:spLocks noChangeArrowheads="1"/>
          </p:cNvSpPr>
          <p:nvPr/>
        </p:nvSpPr>
        <p:spPr bwMode="auto">
          <a:xfrm>
            <a:off x="8761040" y="280608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3406" name="Rectangle 62"/>
          <p:cNvSpPr>
            <a:spLocks noChangeArrowheads="1"/>
          </p:cNvSpPr>
          <p:nvPr/>
        </p:nvSpPr>
        <p:spPr bwMode="auto">
          <a:xfrm>
            <a:off x="8532440" y="257748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07" name="Rectangle 63"/>
          <p:cNvSpPr>
            <a:spLocks noChangeArrowheads="1"/>
          </p:cNvSpPr>
          <p:nvPr/>
        </p:nvSpPr>
        <p:spPr bwMode="auto">
          <a:xfrm>
            <a:off x="8761040" y="234888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408" name="Rectangle 64"/>
          <p:cNvSpPr>
            <a:spLocks noChangeArrowheads="1"/>
          </p:cNvSpPr>
          <p:nvPr/>
        </p:nvSpPr>
        <p:spPr bwMode="auto">
          <a:xfrm>
            <a:off x="8532440" y="280608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09" name="Rectangle 65"/>
          <p:cNvSpPr>
            <a:spLocks noChangeArrowheads="1"/>
          </p:cNvSpPr>
          <p:nvPr/>
        </p:nvSpPr>
        <p:spPr bwMode="auto">
          <a:xfrm>
            <a:off x="8761040" y="257748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10" name="Rectangle 66"/>
          <p:cNvSpPr>
            <a:spLocks noChangeArrowheads="1"/>
          </p:cNvSpPr>
          <p:nvPr/>
        </p:nvSpPr>
        <p:spPr bwMode="auto">
          <a:xfrm>
            <a:off x="61658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411" name="Rectangle 67"/>
          <p:cNvSpPr>
            <a:spLocks noChangeArrowheads="1"/>
          </p:cNvSpPr>
          <p:nvPr/>
        </p:nvSpPr>
        <p:spPr bwMode="auto">
          <a:xfrm>
            <a:off x="61658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12" name="Rectangle 68"/>
          <p:cNvSpPr>
            <a:spLocks noChangeArrowheads="1"/>
          </p:cNvSpPr>
          <p:nvPr/>
        </p:nvSpPr>
        <p:spPr bwMode="auto">
          <a:xfrm>
            <a:off x="61658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413" name="Rectangle 69"/>
          <p:cNvSpPr>
            <a:spLocks noChangeArrowheads="1"/>
          </p:cNvSpPr>
          <p:nvPr/>
        </p:nvSpPr>
        <p:spPr bwMode="auto">
          <a:xfrm>
            <a:off x="63944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414" name="Rectangle 70"/>
          <p:cNvSpPr>
            <a:spLocks noChangeArrowheads="1"/>
          </p:cNvSpPr>
          <p:nvPr/>
        </p:nvSpPr>
        <p:spPr bwMode="auto">
          <a:xfrm>
            <a:off x="63944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15" name="Rectangle 71"/>
          <p:cNvSpPr>
            <a:spLocks noChangeArrowheads="1"/>
          </p:cNvSpPr>
          <p:nvPr/>
        </p:nvSpPr>
        <p:spPr bwMode="auto">
          <a:xfrm>
            <a:off x="63944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3416" name="Rectangle 72"/>
          <p:cNvSpPr>
            <a:spLocks noChangeArrowheads="1"/>
          </p:cNvSpPr>
          <p:nvPr/>
        </p:nvSpPr>
        <p:spPr bwMode="auto">
          <a:xfrm>
            <a:off x="66230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417" name="Rectangle 73"/>
          <p:cNvSpPr>
            <a:spLocks noChangeArrowheads="1"/>
          </p:cNvSpPr>
          <p:nvPr/>
        </p:nvSpPr>
        <p:spPr bwMode="auto">
          <a:xfrm>
            <a:off x="66230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18" name="Rectangle 74"/>
          <p:cNvSpPr>
            <a:spLocks noChangeArrowheads="1"/>
          </p:cNvSpPr>
          <p:nvPr/>
        </p:nvSpPr>
        <p:spPr bwMode="auto">
          <a:xfrm>
            <a:off x="6623050" y="2667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19" name="Rectangle 75"/>
          <p:cNvSpPr>
            <a:spLocks noChangeArrowheads="1"/>
          </p:cNvSpPr>
          <p:nvPr/>
        </p:nvSpPr>
        <p:spPr bwMode="auto">
          <a:xfrm>
            <a:off x="24320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420" name="Rectangle 76"/>
          <p:cNvSpPr>
            <a:spLocks noChangeArrowheads="1"/>
          </p:cNvSpPr>
          <p:nvPr/>
        </p:nvSpPr>
        <p:spPr bwMode="auto">
          <a:xfrm>
            <a:off x="24320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21" name="Rectangle 77"/>
          <p:cNvSpPr>
            <a:spLocks noChangeArrowheads="1"/>
          </p:cNvSpPr>
          <p:nvPr/>
        </p:nvSpPr>
        <p:spPr bwMode="auto">
          <a:xfrm>
            <a:off x="2432050" y="2667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22" name="Rectangle 78"/>
          <p:cNvSpPr>
            <a:spLocks noChangeArrowheads="1"/>
          </p:cNvSpPr>
          <p:nvPr/>
        </p:nvSpPr>
        <p:spPr bwMode="auto">
          <a:xfrm>
            <a:off x="26606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423" name="Rectangle 79"/>
          <p:cNvSpPr>
            <a:spLocks noChangeArrowheads="1"/>
          </p:cNvSpPr>
          <p:nvPr/>
        </p:nvSpPr>
        <p:spPr bwMode="auto">
          <a:xfrm>
            <a:off x="26606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24" name="Rectangle 80"/>
          <p:cNvSpPr>
            <a:spLocks noChangeArrowheads="1"/>
          </p:cNvSpPr>
          <p:nvPr/>
        </p:nvSpPr>
        <p:spPr bwMode="auto">
          <a:xfrm>
            <a:off x="26606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425" name="Rectangle 81"/>
          <p:cNvSpPr>
            <a:spLocks noChangeArrowheads="1"/>
          </p:cNvSpPr>
          <p:nvPr/>
        </p:nvSpPr>
        <p:spPr bwMode="auto">
          <a:xfrm>
            <a:off x="28892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426" name="Rectangle 82"/>
          <p:cNvSpPr>
            <a:spLocks noChangeArrowheads="1"/>
          </p:cNvSpPr>
          <p:nvPr/>
        </p:nvSpPr>
        <p:spPr bwMode="auto">
          <a:xfrm>
            <a:off x="28892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27" name="Rectangle 83"/>
          <p:cNvSpPr>
            <a:spLocks noChangeArrowheads="1"/>
          </p:cNvSpPr>
          <p:nvPr/>
        </p:nvSpPr>
        <p:spPr bwMode="auto">
          <a:xfrm>
            <a:off x="28892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428" name="Rectangle 84"/>
          <p:cNvSpPr>
            <a:spLocks noChangeArrowheads="1"/>
          </p:cNvSpPr>
          <p:nvPr/>
        </p:nvSpPr>
        <p:spPr bwMode="auto">
          <a:xfrm>
            <a:off x="4184650" y="3429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29" name="Rectangle 85"/>
          <p:cNvSpPr>
            <a:spLocks noChangeArrowheads="1"/>
          </p:cNvSpPr>
          <p:nvPr/>
        </p:nvSpPr>
        <p:spPr bwMode="auto">
          <a:xfrm>
            <a:off x="4184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30" name="Rectangle 86"/>
          <p:cNvSpPr>
            <a:spLocks noChangeArrowheads="1"/>
          </p:cNvSpPr>
          <p:nvPr/>
        </p:nvSpPr>
        <p:spPr bwMode="auto">
          <a:xfrm>
            <a:off x="4184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431" name="Rectangle 87"/>
          <p:cNvSpPr>
            <a:spLocks noChangeArrowheads="1"/>
          </p:cNvSpPr>
          <p:nvPr/>
        </p:nvSpPr>
        <p:spPr bwMode="auto">
          <a:xfrm>
            <a:off x="4413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3432" name="Rectangle 88"/>
          <p:cNvSpPr>
            <a:spLocks noChangeArrowheads="1"/>
          </p:cNvSpPr>
          <p:nvPr/>
        </p:nvSpPr>
        <p:spPr bwMode="auto">
          <a:xfrm>
            <a:off x="4413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33" name="Rectangle 89"/>
          <p:cNvSpPr>
            <a:spLocks noChangeArrowheads="1"/>
          </p:cNvSpPr>
          <p:nvPr/>
        </p:nvSpPr>
        <p:spPr bwMode="auto">
          <a:xfrm>
            <a:off x="4413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434" name="Rectangle 90"/>
          <p:cNvSpPr>
            <a:spLocks noChangeArrowheads="1"/>
          </p:cNvSpPr>
          <p:nvPr/>
        </p:nvSpPr>
        <p:spPr bwMode="auto">
          <a:xfrm>
            <a:off x="46418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435" name="Rectangle 91"/>
          <p:cNvSpPr>
            <a:spLocks noChangeArrowheads="1"/>
          </p:cNvSpPr>
          <p:nvPr/>
        </p:nvSpPr>
        <p:spPr bwMode="auto">
          <a:xfrm>
            <a:off x="4641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36" name="Rectangle 92"/>
          <p:cNvSpPr>
            <a:spLocks noChangeArrowheads="1"/>
          </p:cNvSpPr>
          <p:nvPr/>
        </p:nvSpPr>
        <p:spPr bwMode="auto">
          <a:xfrm>
            <a:off x="4641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437" name="Rectangle 93"/>
          <p:cNvSpPr>
            <a:spLocks noChangeArrowheads="1"/>
          </p:cNvSpPr>
          <p:nvPr/>
        </p:nvSpPr>
        <p:spPr bwMode="auto">
          <a:xfrm>
            <a:off x="68516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438" name="Rectangle 94"/>
          <p:cNvSpPr>
            <a:spLocks noChangeArrowheads="1"/>
          </p:cNvSpPr>
          <p:nvPr/>
        </p:nvSpPr>
        <p:spPr bwMode="auto">
          <a:xfrm>
            <a:off x="6851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39" name="Rectangle 95"/>
          <p:cNvSpPr>
            <a:spLocks noChangeArrowheads="1"/>
          </p:cNvSpPr>
          <p:nvPr/>
        </p:nvSpPr>
        <p:spPr bwMode="auto">
          <a:xfrm>
            <a:off x="6851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440" name="Rectangle 96"/>
          <p:cNvSpPr>
            <a:spLocks noChangeArrowheads="1"/>
          </p:cNvSpPr>
          <p:nvPr/>
        </p:nvSpPr>
        <p:spPr bwMode="auto">
          <a:xfrm>
            <a:off x="7080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441" name="Rectangle 97"/>
          <p:cNvSpPr>
            <a:spLocks noChangeArrowheads="1"/>
          </p:cNvSpPr>
          <p:nvPr/>
        </p:nvSpPr>
        <p:spPr bwMode="auto">
          <a:xfrm>
            <a:off x="7080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42" name="Rectangle 98"/>
          <p:cNvSpPr>
            <a:spLocks noChangeArrowheads="1"/>
          </p:cNvSpPr>
          <p:nvPr/>
        </p:nvSpPr>
        <p:spPr bwMode="auto">
          <a:xfrm>
            <a:off x="7080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3443" name="Rectangle 99"/>
          <p:cNvSpPr>
            <a:spLocks noChangeArrowheads="1"/>
          </p:cNvSpPr>
          <p:nvPr/>
        </p:nvSpPr>
        <p:spPr bwMode="auto">
          <a:xfrm>
            <a:off x="7308850" y="3429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44" name="Rectangle 100"/>
          <p:cNvSpPr>
            <a:spLocks noChangeArrowheads="1"/>
          </p:cNvSpPr>
          <p:nvPr/>
        </p:nvSpPr>
        <p:spPr bwMode="auto">
          <a:xfrm>
            <a:off x="7308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45" name="Rectangle 101"/>
          <p:cNvSpPr>
            <a:spLocks noChangeArrowheads="1"/>
          </p:cNvSpPr>
          <p:nvPr/>
        </p:nvSpPr>
        <p:spPr bwMode="auto">
          <a:xfrm>
            <a:off x="7308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3446" name="Rectangle 102"/>
          <p:cNvSpPr>
            <a:spLocks noChangeArrowheads="1"/>
          </p:cNvSpPr>
          <p:nvPr/>
        </p:nvSpPr>
        <p:spPr bwMode="auto">
          <a:xfrm>
            <a:off x="24320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447" name="Rectangle 103"/>
          <p:cNvSpPr>
            <a:spLocks noChangeArrowheads="1"/>
          </p:cNvSpPr>
          <p:nvPr/>
        </p:nvSpPr>
        <p:spPr bwMode="auto">
          <a:xfrm>
            <a:off x="2432050" y="38862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48" name="Rectangle 104"/>
          <p:cNvSpPr>
            <a:spLocks noChangeArrowheads="1"/>
          </p:cNvSpPr>
          <p:nvPr/>
        </p:nvSpPr>
        <p:spPr bwMode="auto">
          <a:xfrm>
            <a:off x="24320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3449" name="Rectangle 105"/>
          <p:cNvSpPr>
            <a:spLocks noChangeArrowheads="1"/>
          </p:cNvSpPr>
          <p:nvPr/>
        </p:nvSpPr>
        <p:spPr bwMode="auto">
          <a:xfrm>
            <a:off x="26606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450" name="Rectangle 106"/>
          <p:cNvSpPr>
            <a:spLocks noChangeArrowheads="1"/>
          </p:cNvSpPr>
          <p:nvPr/>
        </p:nvSpPr>
        <p:spPr bwMode="auto">
          <a:xfrm>
            <a:off x="2660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51" name="Rectangle 107"/>
          <p:cNvSpPr>
            <a:spLocks noChangeArrowheads="1"/>
          </p:cNvSpPr>
          <p:nvPr/>
        </p:nvSpPr>
        <p:spPr bwMode="auto">
          <a:xfrm>
            <a:off x="2660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452" name="Rectangle 108"/>
          <p:cNvSpPr>
            <a:spLocks noChangeArrowheads="1"/>
          </p:cNvSpPr>
          <p:nvPr/>
        </p:nvSpPr>
        <p:spPr bwMode="auto">
          <a:xfrm>
            <a:off x="2889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453" name="Rectangle 109"/>
          <p:cNvSpPr>
            <a:spLocks noChangeArrowheads="1"/>
          </p:cNvSpPr>
          <p:nvPr/>
        </p:nvSpPr>
        <p:spPr bwMode="auto">
          <a:xfrm>
            <a:off x="2889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54" name="Rectangle 110"/>
          <p:cNvSpPr>
            <a:spLocks noChangeArrowheads="1"/>
          </p:cNvSpPr>
          <p:nvPr/>
        </p:nvSpPr>
        <p:spPr bwMode="auto">
          <a:xfrm>
            <a:off x="2889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455" name="Rectangle 111"/>
          <p:cNvSpPr>
            <a:spLocks noChangeArrowheads="1"/>
          </p:cNvSpPr>
          <p:nvPr/>
        </p:nvSpPr>
        <p:spPr bwMode="auto">
          <a:xfrm>
            <a:off x="7842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456" name="Rectangle 112"/>
          <p:cNvSpPr>
            <a:spLocks noChangeArrowheads="1"/>
          </p:cNvSpPr>
          <p:nvPr/>
        </p:nvSpPr>
        <p:spPr bwMode="auto">
          <a:xfrm>
            <a:off x="7842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57" name="Rectangle 113"/>
          <p:cNvSpPr>
            <a:spLocks noChangeArrowheads="1"/>
          </p:cNvSpPr>
          <p:nvPr/>
        </p:nvSpPr>
        <p:spPr bwMode="auto">
          <a:xfrm>
            <a:off x="7842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458" name="Rectangle 114"/>
          <p:cNvSpPr>
            <a:spLocks noChangeArrowheads="1"/>
          </p:cNvSpPr>
          <p:nvPr/>
        </p:nvSpPr>
        <p:spPr bwMode="auto">
          <a:xfrm>
            <a:off x="80708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459" name="Rectangle 115"/>
          <p:cNvSpPr>
            <a:spLocks noChangeArrowheads="1"/>
          </p:cNvSpPr>
          <p:nvPr/>
        </p:nvSpPr>
        <p:spPr bwMode="auto">
          <a:xfrm>
            <a:off x="8070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60" name="Rectangle 116"/>
          <p:cNvSpPr>
            <a:spLocks noChangeArrowheads="1"/>
          </p:cNvSpPr>
          <p:nvPr/>
        </p:nvSpPr>
        <p:spPr bwMode="auto">
          <a:xfrm>
            <a:off x="8070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3461" name="Rectangle 117"/>
          <p:cNvSpPr>
            <a:spLocks noChangeArrowheads="1"/>
          </p:cNvSpPr>
          <p:nvPr/>
        </p:nvSpPr>
        <p:spPr bwMode="auto">
          <a:xfrm>
            <a:off x="82994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462" name="Rectangle 118"/>
          <p:cNvSpPr>
            <a:spLocks noChangeArrowheads="1"/>
          </p:cNvSpPr>
          <p:nvPr/>
        </p:nvSpPr>
        <p:spPr bwMode="auto">
          <a:xfrm>
            <a:off x="8299450" y="38862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63" name="Rectangle 119"/>
          <p:cNvSpPr>
            <a:spLocks noChangeArrowheads="1"/>
          </p:cNvSpPr>
          <p:nvPr/>
        </p:nvSpPr>
        <p:spPr bwMode="auto">
          <a:xfrm>
            <a:off x="82994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3464" name="Rectangle 120"/>
          <p:cNvSpPr>
            <a:spLocks noChangeArrowheads="1"/>
          </p:cNvSpPr>
          <p:nvPr/>
        </p:nvSpPr>
        <p:spPr bwMode="auto">
          <a:xfrm>
            <a:off x="1136650" y="3429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65" name="Rectangle 121"/>
          <p:cNvSpPr>
            <a:spLocks noChangeArrowheads="1"/>
          </p:cNvSpPr>
          <p:nvPr/>
        </p:nvSpPr>
        <p:spPr bwMode="auto">
          <a:xfrm>
            <a:off x="1136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66" name="Rectangle 122"/>
          <p:cNvSpPr>
            <a:spLocks noChangeArrowheads="1"/>
          </p:cNvSpPr>
          <p:nvPr/>
        </p:nvSpPr>
        <p:spPr bwMode="auto">
          <a:xfrm>
            <a:off x="1136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3467" name="Rectangle 123"/>
          <p:cNvSpPr>
            <a:spLocks noChangeArrowheads="1"/>
          </p:cNvSpPr>
          <p:nvPr/>
        </p:nvSpPr>
        <p:spPr bwMode="auto">
          <a:xfrm>
            <a:off x="1365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468" name="Rectangle 124"/>
          <p:cNvSpPr>
            <a:spLocks noChangeArrowheads="1"/>
          </p:cNvSpPr>
          <p:nvPr/>
        </p:nvSpPr>
        <p:spPr bwMode="auto">
          <a:xfrm>
            <a:off x="1365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69" name="Rectangle 125"/>
          <p:cNvSpPr>
            <a:spLocks noChangeArrowheads="1"/>
          </p:cNvSpPr>
          <p:nvPr/>
        </p:nvSpPr>
        <p:spPr bwMode="auto">
          <a:xfrm>
            <a:off x="1365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470" name="Rectangle 126"/>
          <p:cNvSpPr>
            <a:spLocks noChangeArrowheads="1"/>
          </p:cNvSpPr>
          <p:nvPr/>
        </p:nvSpPr>
        <p:spPr bwMode="auto">
          <a:xfrm>
            <a:off x="15938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471" name="Rectangle 127"/>
          <p:cNvSpPr>
            <a:spLocks noChangeArrowheads="1"/>
          </p:cNvSpPr>
          <p:nvPr/>
        </p:nvSpPr>
        <p:spPr bwMode="auto">
          <a:xfrm>
            <a:off x="1593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72" name="Rectangle 128"/>
          <p:cNvSpPr>
            <a:spLocks noChangeArrowheads="1"/>
          </p:cNvSpPr>
          <p:nvPr/>
        </p:nvSpPr>
        <p:spPr bwMode="auto">
          <a:xfrm>
            <a:off x="1593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473" name="Rectangle 129"/>
          <p:cNvSpPr>
            <a:spLocks noChangeArrowheads="1"/>
          </p:cNvSpPr>
          <p:nvPr/>
        </p:nvSpPr>
        <p:spPr bwMode="auto">
          <a:xfrm>
            <a:off x="57086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474" name="Rectangle 130"/>
          <p:cNvSpPr>
            <a:spLocks noChangeArrowheads="1"/>
          </p:cNvSpPr>
          <p:nvPr/>
        </p:nvSpPr>
        <p:spPr bwMode="auto">
          <a:xfrm>
            <a:off x="5708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75" name="Rectangle 131"/>
          <p:cNvSpPr>
            <a:spLocks noChangeArrowheads="1"/>
          </p:cNvSpPr>
          <p:nvPr/>
        </p:nvSpPr>
        <p:spPr bwMode="auto">
          <a:xfrm>
            <a:off x="5708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476" name="Rectangle 132"/>
          <p:cNvSpPr>
            <a:spLocks noChangeArrowheads="1"/>
          </p:cNvSpPr>
          <p:nvPr/>
        </p:nvSpPr>
        <p:spPr bwMode="auto">
          <a:xfrm>
            <a:off x="5937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3477" name="Rectangle 133"/>
          <p:cNvSpPr>
            <a:spLocks noChangeArrowheads="1"/>
          </p:cNvSpPr>
          <p:nvPr/>
        </p:nvSpPr>
        <p:spPr bwMode="auto">
          <a:xfrm>
            <a:off x="5937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78" name="Rectangle 134"/>
          <p:cNvSpPr>
            <a:spLocks noChangeArrowheads="1"/>
          </p:cNvSpPr>
          <p:nvPr/>
        </p:nvSpPr>
        <p:spPr bwMode="auto">
          <a:xfrm>
            <a:off x="5937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479" name="Rectangle 135"/>
          <p:cNvSpPr>
            <a:spLocks noChangeArrowheads="1"/>
          </p:cNvSpPr>
          <p:nvPr/>
        </p:nvSpPr>
        <p:spPr bwMode="auto">
          <a:xfrm>
            <a:off x="6165850" y="3429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80" name="Rectangle 136"/>
          <p:cNvSpPr>
            <a:spLocks noChangeArrowheads="1"/>
          </p:cNvSpPr>
          <p:nvPr/>
        </p:nvSpPr>
        <p:spPr bwMode="auto">
          <a:xfrm>
            <a:off x="6165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81" name="Rectangle 137"/>
          <p:cNvSpPr>
            <a:spLocks noChangeArrowheads="1"/>
          </p:cNvSpPr>
          <p:nvPr/>
        </p:nvSpPr>
        <p:spPr bwMode="auto">
          <a:xfrm>
            <a:off x="6165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482" name="Rectangle 138"/>
          <p:cNvSpPr>
            <a:spLocks noChangeArrowheads="1"/>
          </p:cNvSpPr>
          <p:nvPr/>
        </p:nvSpPr>
        <p:spPr bwMode="auto">
          <a:xfrm>
            <a:off x="4184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483" name="Rectangle 139"/>
          <p:cNvSpPr>
            <a:spLocks noChangeArrowheads="1"/>
          </p:cNvSpPr>
          <p:nvPr/>
        </p:nvSpPr>
        <p:spPr bwMode="auto">
          <a:xfrm>
            <a:off x="41846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84" name="Rectangle 140"/>
          <p:cNvSpPr>
            <a:spLocks noChangeArrowheads="1"/>
          </p:cNvSpPr>
          <p:nvPr/>
        </p:nvSpPr>
        <p:spPr bwMode="auto">
          <a:xfrm>
            <a:off x="4184650" y="46482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85" name="Rectangle 141"/>
          <p:cNvSpPr>
            <a:spLocks noChangeArrowheads="1"/>
          </p:cNvSpPr>
          <p:nvPr/>
        </p:nvSpPr>
        <p:spPr bwMode="auto">
          <a:xfrm>
            <a:off x="44132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3486" name="Rectangle 142"/>
          <p:cNvSpPr>
            <a:spLocks noChangeArrowheads="1"/>
          </p:cNvSpPr>
          <p:nvPr/>
        </p:nvSpPr>
        <p:spPr bwMode="auto">
          <a:xfrm>
            <a:off x="4413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87" name="Rectangle 143"/>
          <p:cNvSpPr>
            <a:spLocks noChangeArrowheads="1"/>
          </p:cNvSpPr>
          <p:nvPr/>
        </p:nvSpPr>
        <p:spPr bwMode="auto">
          <a:xfrm>
            <a:off x="4413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488" name="Rectangle 144"/>
          <p:cNvSpPr>
            <a:spLocks noChangeArrowheads="1"/>
          </p:cNvSpPr>
          <p:nvPr/>
        </p:nvSpPr>
        <p:spPr bwMode="auto">
          <a:xfrm>
            <a:off x="4641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489" name="Rectangle 145"/>
          <p:cNvSpPr>
            <a:spLocks noChangeArrowheads="1"/>
          </p:cNvSpPr>
          <p:nvPr/>
        </p:nvSpPr>
        <p:spPr bwMode="auto">
          <a:xfrm>
            <a:off x="46418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90" name="Rectangle 146"/>
          <p:cNvSpPr>
            <a:spLocks noChangeArrowheads="1"/>
          </p:cNvSpPr>
          <p:nvPr/>
        </p:nvSpPr>
        <p:spPr bwMode="auto">
          <a:xfrm>
            <a:off x="46418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491" name="Rectangle 147"/>
          <p:cNvSpPr>
            <a:spLocks noChangeArrowheads="1"/>
          </p:cNvSpPr>
          <p:nvPr/>
        </p:nvSpPr>
        <p:spPr bwMode="auto">
          <a:xfrm>
            <a:off x="6851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492" name="Rectangle 148"/>
          <p:cNvSpPr>
            <a:spLocks noChangeArrowheads="1"/>
          </p:cNvSpPr>
          <p:nvPr/>
        </p:nvSpPr>
        <p:spPr bwMode="auto">
          <a:xfrm>
            <a:off x="68516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493" name="Rectangle 149"/>
          <p:cNvSpPr>
            <a:spLocks noChangeArrowheads="1"/>
          </p:cNvSpPr>
          <p:nvPr/>
        </p:nvSpPr>
        <p:spPr bwMode="auto">
          <a:xfrm>
            <a:off x="68516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494" name="Rectangle 150"/>
          <p:cNvSpPr>
            <a:spLocks noChangeArrowheads="1"/>
          </p:cNvSpPr>
          <p:nvPr/>
        </p:nvSpPr>
        <p:spPr bwMode="auto">
          <a:xfrm>
            <a:off x="7080250" y="44196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495" name="Rectangle 151"/>
          <p:cNvSpPr>
            <a:spLocks noChangeArrowheads="1"/>
          </p:cNvSpPr>
          <p:nvPr/>
        </p:nvSpPr>
        <p:spPr bwMode="auto">
          <a:xfrm>
            <a:off x="7080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496" name="Rectangle 152"/>
          <p:cNvSpPr>
            <a:spLocks noChangeArrowheads="1"/>
          </p:cNvSpPr>
          <p:nvPr/>
        </p:nvSpPr>
        <p:spPr bwMode="auto">
          <a:xfrm>
            <a:off x="7080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3497" name="Rectangle 153"/>
          <p:cNvSpPr>
            <a:spLocks noChangeArrowheads="1"/>
          </p:cNvSpPr>
          <p:nvPr/>
        </p:nvSpPr>
        <p:spPr bwMode="auto">
          <a:xfrm>
            <a:off x="7308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498" name="Rectangle 154"/>
          <p:cNvSpPr>
            <a:spLocks noChangeArrowheads="1"/>
          </p:cNvSpPr>
          <p:nvPr/>
        </p:nvSpPr>
        <p:spPr bwMode="auto">
          <a:xfrm>
            <a:off x="73088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499" name="Rectangle 155"/>
          <p:cNvSpPr>
            <a:spLocks noChangeArrowheads="1"/>
          </p:cNvSpPr>
          <p:nvPr/>
        </p:nvSpPr>
        <p:spPr bwMode="auto">
          <a:xfrm>
            <a:off x="73088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3500" name="Rectangle 156"/>
          <p:cNvSpPr>
            <a:spLocks noChangeArrowheads="1"/>
          </p:cNvSpPr>
          <p:nvPr/>
        </p:nvSpPr>
        <p:spPr bwMode="auto">
          <a:xfrm>
            <a:off x="24320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501" name="Rectangle 157"/>
          <p:cNvSpPr>
            <a:spLocks noChangeArrowheads="1"/>
          </p:cNvSpPr>
          <p:nvPr/>
        </p:nvSpPr>
        <p:spPr bwMode="auto">
          <a:xfrm>
            <a:off x="24320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3502" name="Rectangle 158"/>
          <p:cNvSpPr>
            <a:spLocks noChangeArrowheads="1"/>
          </p:cNvSpPr>
          <p:nvPr/>
        </p:nvSpPr>
        <p:spPr bwMode="auto">
          <a:xfrm>
            <a:off x="24320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3503" name="Rectangle 159"/>
          <p:cNvSpPr>
            <a:spLocks noChangeArrowheads="1"/>
          </p:cNvSpPr>
          <p:nvPr/>
        </p:nvSpPr>
        <p:spPr bwMode="auto">
          <a:xfrm>
            <a:off x="2660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504" name="Rectangle 160"/>
          <p:cNvSpPr>
            <a:spLocks noChangeArrowheads="1"/>
          </p:cNvSpPr>
          <p:nvPr/>
        </p:nvSpPr>
        <p:spPr bwMode="auto">
          <a:xfrm>
            <a:off x="2660650" y="48768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505" name="Rectangle 161"/>
          <p:cNvSpPr>
            <a:spLocks noChangeArrowheads="1"/>
          </p:cNvSpPr>
          <p:nvPr/>
        </p:nvSpPr>
        <p:spPr bwMode="auto">
          <a:xfrm>
            <a:off x="26606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506" name="Rectangle 162"/>
          <p:cNvSpPr>
            <a:spLocks noChangeArrowheads="1"/>
          </p:cNvSpPr>
          <p:nvPr/>
        </p:nvSpPr>
        <p:spPr bwMode="auto">
          <a:xfrm>
            <a:off x="28892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507" name="Rectangle 163"/>
          <p:cNvSpPr>
            <a:spLocks noChangeArrowheads="1"/>
          </p:cNvSpPr>
          <p:nvPr/>
        </p:nvSpPr>
        <p:spPr bwMode="auto">
          <a:xfrm>
            <a:off x="2889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508" name="Rectangle 164"/>
          <p:cNvSpPr>
            <a:spLocks noChangeArrowheads="1"/>
          </p:cNvSpPr>
          <p:nvPr/>
        </p:nvSpPr>
        <p:spPr bwMode="auto">
          <a:xfrm>
            <a:off x="2889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509" name="Rectangle 165"/>
          <p:cNvSpPr>
            <a:spLocks noChangeArrowheads="1"/>
          </p:cNvSpPr>
          <p:nvPr/>
        </p:nvSpPr>
        <p:spPr bwMode="auto">
          <a:xfrm>
            <a:off x="78422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510" name="Rectangle 166"/>
          <p:cNvSpPr>
            <a:spLocks noChangeArrowheads="1"/>
          </p:cNvSpPr>
          <p:nvPr/>
        </p:nvSpPr>
        <p:spPr bwMode="auto">
          <a:xfrm>
            <a:off x="7842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511" name="Rectangle 167"/>
          <p:cNvSpPr>
            <a:spLocks noChangeArrowheads="1"/>
          </p:cNvSpPr>
          <p:nvPr/>
        </p:nvSpPr>
        <p:spPr bwMode="auto">
          <a:xfrm>
            <a:off x="7842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512" name="Rectangle 168"/>
          <p:cNvSpPr>
            <a:spLocks noChangeArrowheads="1"/>
          </p:cNvSpPr>
          <p:nvPr/>
        </p:nvSpPr>
        <p:spPr bwMode="auto">
          <a:xfrm>
            <a:off x="8070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3513" name="Rectangle 169"/>
          <p:cNvSpPr>
            <a:spLocks noChangeArrowheads="1"/>
          </p:cNvSpPr>
          <p:nvPr/>
        </p:nvSpPr>
        <p:spPr bwMode="auto">
          <a:xfrm>
            <a:off x="8070850" y="48768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514" name="Rectangle 170"/>
          <p:cNvSpPr>
            <a:spLocks noChangeArrowheads="1"/>
          </p:cNvSpPr>
          <p:nvPr/>
        </p:nvSpPr>
        <p:spPr bwMode="auto">
          <a:xfrm>
            <a:off x="80708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3515" name="Rectangle 171"/>
          <p:cNvSpPr>
            <a:spLocks noChangeArrowheads="1"/>
          </p:cNvSpPr>
          <p:nvPr/>
        </p:nvSpPr>
        <p:spPr bwMode="auto">
          <a:xfrm>
            <a:off x="82994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516" name="Rectangle 172"/>
          <p:cNvSpPr>
            <a:spLocks noChangeArrowheads="1"/>
          </p:cNvSpPr>
          <p:nvPr/>
        </p:nvSpPr>
        <p:spPr bwMode="auto">
          <a:xfrm>
            <a:off x="82994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3517" name="Rectangle 173"/>
          <p:cNvSpPr>
            <a:spLocks noChangeArrowheads="1"/>
          </p:cNvSpPr>
          <p:nvPr/>
        </p:nvSpPr>
        <p:spPr bwMode="auto">
          <a:xfrm>
            <a:off x="82994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3518" name="Rectangle 174"/>
          <p:cNvSpPr>
            <a:spLocks noChangeArrowheads="1"/>
          </p:cNvSpPr>
          <p:nvPr/>
        </p:nvSpPr>
        <p:spPr bwMode="auto">
          <a:xfrm>
            <a:off x="1136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519" name="Rectangle 175"/>
          <p:cNvSpPr>
            <a:spLocks noChangeArrowheads="1"/>
          </p:cNvSpPr>
          <p:nvPr/>
        </p:nvSpPr>
        <p:spPr bwMode="auto">
          <a:xfrm>
            <a:off x="11366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520" name="Rectangle 176"/>
          <p:cNvSpPr>
            <a:spLocks noChangeArrowheads="1"/>
          </p:cNvSpPr>
          <p:nvPr/>
        </p:nvSpPr>
        <p:spPr bwMode="auto">
          <a:xfrm>
            <a:off x="11366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3521" name="Rectangle 177"/>
          <p:cNvSpPr>
            <a:spLocks noChangeArrowheads="1"/>
          </p:cNvSpPr>
          <p:nvPr/>
        </p:nvSpPr>
        <p:spPr bwMode="auto">
          <a:xfrm>
            <a:off x="1365250" y="44196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522" name="Rectangle 178"/>
          <p:cNvSpPr>
            <a:spLocks noChangeArrowheads="1"/>
          </p:cNvSpPr>
          <p:nvPr/>
        </p:nvSpPr>
        <p:spPr bwMode="auto">
          <a:xfrm>
            <a:off x="1365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523" name="Rectangle 179"/>
          <p:cNvSpPr>
            <a:spLocks noChangeArrowheads="1"/>
          </p:cNvSpPr>
          <p:nvPr/>
        </p:nvSpPr>
        <p:spPr bwMode="auto">
          <a:xfrm>
            <a:off x="1365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524" name="Rectangle 180"/>
          <p:cNvSpPr>
            <a:spLocks noChangeArrowheads="1"/>
          </p:cNvSpPr>
          <p:nvPr/>
        </p:nvSpPr>
        <p:spPr bwMode="auto">
          <a:xfrm>
            <a:off x="1593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525" name="Rectangle 181"/>
          <p:cNvSpPr>
            <a:spLocks noChangeArrowheads="1"/>
          </p:cNvSpPr>
          <p:nvPr/>
        </p:nvSpPr>
        <p:spPr bwMode="auto">
          <a:xfrm>
            <a:off x="15938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526" name="Rectangle 182"/>
          <p:cNvSpPr>
            <a:spLocks noChangeArrowheads="1"/>
          </p:cNvSpPr>
          <p:nvPr/>
        </p:nvSpPr>
        <p:spPr bwMode="auto">
          <a:xfrm>
            <a:off x="15938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527" name="Rectangle 183"/>
          <p:cNvSpPr>
            <a:spLocks noChangeArrowheads="1"/>
          </p:cNvSpPr>
          <p:nvPr/>
        </p:nvSpPr>
        <p:spPr bwMode="auto">
          <a:xfrm>
            <a:off x="5708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3528" name="Rectangle 184"/>
          <p:cNvSpPr>
            <a:spLocks noChangeArrowheads="1"/>
          </p:cNvSpPr>
          <p:nvPr/>
        </p:nvSpPr>
        <p:spPr bwMode="auto">
          <a:xfrm>
            <a:off x="57086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529" name="Rectangle 185"/>
          <p:cNvSpPr>
            <a:spLocks noChangeArrowheads="1"/>
          </p:cNvSpPr>
          <p:nvPr/>
        </p:nvSpPr>
        <p:spPr bwMode="auto">
          <a:xfrm>
            <a:off x="57086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3530" name="Rectangle 186"/>
          <p:cNvSpPr>
            <a:spLocks noChangeArrowheads="1"/>
          </p:cNvSpPr>
          <p:nvPr/>
        </p:nvSpPr>
        <p:spPr bwMode="auto">
          <a:xfrm>
            <a:off x="59372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3531" name="Rectangle 187"/>
          <p:cNvSpPr>
            <a:spLocks noChangeArrowheads="1"/>
          </p:cNvSpPr>
          <p:nvPr/>
        </p:nvSpPr>
        <p:spPr bwMode="auto">
          <a:xfrm>
            <a:off x="5937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532" name="Rectangle 188"/>
          <p:cNvSpPr>
            <a:spLocks noChangeArrowheads="1"/>
          </p:cNvSpPr>
          <p:nvPr/>
        </p:nvSpPr>
        <p:spPr bwMode="auto">
          <a:xfrm>
            <a:off x="5937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533" name="Rectangle 189"/>
          <p:cNvSpPr>
            <a:spLocks noChangeArrowheads="1"/>
          </p:cNvSpPr>
          <p:nvPr/>
        </p:nvSpPr>
        <p:spPr bwMode="auto">
          <a:xfrm>
            <a:off x="6165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3534" name="Rectangle 190"/>
          <p:cNvSpPr>
            <a:spLocks noChangeArrowheads="1"/>
          </p:cNvSpPr>
          <p:nvPr/>
        </p:nvSpPr>
        <p:spPr bwMode="auto">
          <a:xfrm>
            <a:off x="61658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535" name="Rectangle 191"/>
          <p:cNvSpPr>
            <a:spLocks noChangeArrowheads="1"/>
          </p:cNvSpPr>
          <p:nvPr/>
        </p:nvSpPr>
        <p:spPr bwMode="auto">
          <a:xfrm>
            <a:off x="6165850" y="46482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536" name="Rectangle 192"/>
          <p:cNvSpPr>
            <a:spLocks noChangeArrowheads="1"/>
          </p:cNvSpPr>
          <p:nvPr/>
        </p:nvSpPr>
        <p:spPr bwMode="auto">
          <a:xfrm>
            <a:off x="50228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537" name="Rectangle 193"/>
          <p:cNvSpPr>
            <a:spLocks noChangeArrowheads="1"/>
          </p:cNvSpPr>
          <p:nvPr/>
        </p:nvSpPr>
        <p:spPr bwMode="auto">
          <a:xfrm>
            <a:off x="5022850" y="6096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3538" name="Rectangle 194"/>
          <p:cNvSpPr>
            <a:spLocks noChangeArrowheads="1"/>
          </p:cNvSpPr>
          <p:nvPr/>
        </p:nvSpPr>
        <p:spPr bwMode="auto">
          <a:xfrm>
            <a:off x="50228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3539" name="Rectangle 195"/>
          <p:cNvSpPr>
            <a:spLocks noChangeArrowheads="1"/>
          </p:cNvSpPr>
          <p:nvPr/>
        </p:nvSpPr>
        <p:spPr bwMode="auto">
          <a:xfrm>
            <a:off x="52514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3540" name="Rectangle 196"/>
          <p:cNvSpPr>
            <a:spLocks noChangeArrowheads="1"/>
          </p:cNvSpPr>
          <p:nvPr/>
        </p:nvSpPr>
        <p:spPr bwMode="auto">
          <a:xfrm>
            <a:off x="52514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541" name="Rectangle 197"/>
          <p:cNvSpPr>
            <a:spLocks noChangeArrowheads="1"/>
          </p:cNvSpPr>
          <p:nvPr/>
        </p:nvSpPr>
        <p:spPr bwMode="auto">
          <a:xfrm>
            <a:off x="52514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542" name="Rectangle 198"/>
          <p:cNvSpPr>
            <a:spLocks noChangeArrowheads="1"/>
          </p:cNvSpPr>
          <p:nvPr/>
        </p:nvSpPr>
        <p:spPr bwMode="auto">
          <a:xfrm>
            <a:off x="54800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543" name="Rectangle 199"/>
          <p:cNvSpPr>
            <a:spLocks noChangeArrowheads="1"/>
          </p:cNvSpPr>
          <p:nvPr/>
        </p:nvSpPr>
        <p:spPr bwMode="auto">
          <a:xfrm>
            <a:off x="54800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544" name="Rectangle 200"/>
          <p:cNvSpPr>
            <a:spLocks noChangeArrowheads="1"/>
          </p:cNvSpPr>
          <p:nvPr/>
        </p:nvSpPr>
        <p:spPr bwMode="auto">
          <a:xfrm>
            <a:off x="54800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545" name="Line 201"/>
          <p:cNvSpPr>
            <a:spLocks noChangeShapeType="1"/>
          </p:cNvSpPr>
          <p:nvPr/>
        </p:nvSpPr>
        <p:spPr bwMode="auto">
          <a:xfrm flipH="1">
            <a:off x="1289050" y="1143000"/>
            <a:ext cx="2895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46" name="Line 202"/>
          <p:cNvSpPr>
            <a:spLocks noChangeShapeType="1"/>
          </p:cNvSpPr>
          <p:nvPr/>
        </p:nvSpPr>
        <p:spPr bwMode="auto">
          <a:xfrm>
            <a:off x="4870450" y="11430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47" name="Line 203"/>
          <p:cNvSpPr>
            <a:spLocks noChangeShapeType="1"/>
          </p:cNvSpPr>
          <p:nvPr/>
        </p:nvSpPr>
        <p:spPr bwMode="auto">
          <a:xfrm>
            <a:off x="448945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48" name="Line 204"/>
          <p:cNvSpPr>
            <a:spLocks noChangeShapeType="1"/>
          </p:cNvSpPr>
          <p:nvPr/>
        </p:nvSpPr>
        <p:spPr bwMode="auto">
          <a:xfrm flipH="1">
            <a:off x="527050" y="2133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49" name="Line 205"/>
          <p:cNvSpPr>
            <a:spLocks noChangeShapeType="1"/>
          </p:cNvSpPr>
          <p:nvPr/>
        </p:nvSpPr>
        <p:spPr bwMode="auto">
          <a:xfrm>
            <a:off x="448945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0" name="Line 206"/>
          <p:cNvSpPr>
            <a:spLocks noChangeShapeType="1"/>
          </p:cNvSpPr>
          <p:nvPr/>
        </p:nvSpPr>
        <p:spPr bwMode="auto">
          <a:xfrm flipH="1">
            <a:off x="2889250" y="21336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1" name="Line 207"/>
          <p:cNvSpPr>
            <a:spLocks noChangeShapeType="1"/>
          </p:cNvSpPr>
          <p:nvPr/>
        </p:nvSpPr>
        <p:spPr bwMode="auto">
          <a:xfrm>
            <a:off x="4870450" y="21336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2" name="Line 208"/>
          <p:cNvSpPr>
            <a:spLocks noChangeShapeType="1"/>
          </p:cNvSpPr>
          <p:nvPr/>
        </p:nvSpPr>
        <p:spPr bwMode="auto">
          <a:xfrm>
            <a:off x="8147050" y="2057400"/>
            <a:ext cx="529406" cy="2914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3" name="Line 209"/>
          <p:cNvSpPr>
            <a:spLocks noChangeShapeType="1"/>
          </p:cNvSpPr>
          <p:nvPr/>
        </p:nvSpPr>
        <p:spPr bwMode="auto">
          <a:xfrm flipH="1">
            <a:off x="1517650" y="31242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4" name="Line 210"/>
          <p:cNvSpPr>
            <a:spLocks noChangeShapeType="1"/>
          </p:cNvSpPr>
          <p:nvPr/>
        </p:nvSpPr>
        <p:spPr bwMode="auto">
          <a:xfrm>
            <a:off x="27432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5" name="Line 211"/>
          <p:cNvSpPr>
            <a:spLocks noChangeShapeType="1"/>
          </p:cNvSpPr>
          <p:nvPr/>
        </p:nvSpPr>
        <p:spPr bwMode="auto">
          <a:xfrm flipH="1">
            <a:off x="448945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6" name="Line 212"/>
          <p:cNvSpPr>
            <a:spLocks noChangeShapeType="1"/>
          </p:cNvSpPr>
          <p:nvPr/>
        </p:nvSpPr>
        <p:spPr bwMode="auto">
          <a:xfrm>
            <a:off x="4489450" y="3124200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7" name="Line 213"/>
          <p:cNvSpPr>
            <a:spLocks noChangeShapeType="1"/>
          </p:cNvSpPr>
          <p:nvPr/>
        </p:nvSpPr>
        <p:spPr bwMode="auto">
          <a:xfrm>
            <a:off x="6470650" y="3124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8" name="Line 214"/>
          <p:cNvSpPr>
            <a:spLocks noChangeShapeType="1"/>
          </p:cNvSpPr>
          <p:nvPr/>
        </p:nvSpPr>
        <p:spPr bwMode="auto">
          <a:xfrm>
            <a:off x="6470650" y="31242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59" name="Line 215"/>
          <p:cNvSpPr>
            <a:spLocks noChangeShapeType="1"/>
          </p:cNvSpPr>
          <p:nvPr/>
        </p:nvSpPr>
        <p:spPr bwMode="auto">
          <a:xfrm>
            <a:off x="14414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60" name="Line 216"/>
          <p:cNvSpPr>
            <a:spLocks noChangeShapeType="1"/>
          </p:cNvSpPr>
          <p:nvPr/>
        </p:nvSpPr>
        <p:spPr bwMode="auto">
          <a:xfrm>
            <a:off x="27368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61" name="Line 217"/>
          <p:cNvSpPr>
            <a:spLocks noChangeShapeType="1"/>
          </p:cNvSpPr>
          <p:nvPr/>
        </p:nvSpPr>
        <p:spPr bwMode="auto">
          <a:xfrm>
            <a:off x="45656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62" name="Line 218"/>
          <p:cNvSpPr>
            <a:spLocks noChangeShapeType="1"/>
          </p:cNvSpPr>
          <p:nvPr/>
        </p:nvSpPr>
        <p:spPr bwMode="auto">
          <a:xfrm>
            <a:off x="60896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63" name="Line 219"/>
          <p:cNvSpPr>
            <a:spLocks noChangeShapeType="1"/>
          </p:cNvSpPr>
          <p:nvPr/>
        </p:nvSpPr>
        <p:spPr bwMode="auto">
          <a:xfrm>
            <a:off x="71564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64" name="Line 220"/>
          <p:cNvSpPr>
            <a:spLocks noChangeShapeType="1"/>
          </p:cNvSpPr>
          <p:nvPr/>
        </p:nvSpPr>
        <p:spPr bwMode="auto">
          <a:xfrm>
            <a:off x="81470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65" name="Line 221"/>
          <p:cNvSpPr>
            <a:spLocks noChangeShapeType="1"/>
          </p:cNvSpPr>
          <p:nvPr/>
        </p:nvSpPr>
        <p:spPr bwMode="auto">
          <a:xfrm flipH="1">
            <a:off x="4108450" y="5105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66" name="Line 222"/>
          <p:cNvSpPr>
            <a:spLocks noChangeShapeType="1"/>
          </p:cNvSpPr>
          <p:nvPr/>
        </p:nvSpPr>
        <p:spPr bwMode="auto">
          <a:xfrm>
            <a:off x="4565650" y="5105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67" name="Text Box 223"/>
          <p:cNvSpPr txBox="1">
            <a:spLocks noChangeArrowheads="1"/>
          </p:cNvSpPr>
          <p:nvPr/>
        </p:nvSpPr>
        <p:spPr bwMode="auto">
          <a:xfrm>
            <a:off x="3810000" y="4572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68" name="Text Box 224"/>
          <p:cNvSpPr txBox="1">
            <a:spLocks noChangeArrowheads="1"/>
          </p:cNvSpPr>
          <p:nvPr/>
        </p:nvSpPr>
        <p:spPr bwMode="auto">
          <a:xfrm>
            <a:off x="228600" y="14478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69" name="Text Box 225"/>
          <p:cNvSpPr txBox="1">
            <a:spLocks noChangeArrowheads="1"/>
          </p:cNvSpPr>
          <p:nvPr/>
        </p:nvSpPr>
        <p:spPr bwMode="auto">
          <a:xfrm>
            <a:off x="7461250" y="13716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5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0" name="Text Box 226"/>
          <p:cNvSpPr txBox="1">
            <a:spLocks noChangeArrowheads="1"/>
          </p:cNvSpPr>
          <p:nvPr/>
        </p:nvSpPr>
        <p:spPr bwMode="auto">
          <a:xfrm>
            <a:off x="3803650" y="14478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1" name="Text Box 227"/>
          <p:cNvSpPr txBox="1">
            <a:spLocks noChangeArrowheads="1"/>
          </p:cNvSpPr>
          <p:nvPr/>
        </p:nvSpPr>
        <p:spPr bwMode="auto">
          <a:xfrm>
            <a:off x="2051050" y="24384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2" name="Text Box 228"/>
          <p:cNvSpPr txBox="1">
            <a:spLocks noChangeArrowheads="1"/>
          </p:cNvSpPr>
          <p:nvPr/>
        </p:nvSpPr>
        <p:spPr bwMode="auto">
          <a:xfrm>
            <a:off x="3803650" y="24384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3" name="Text Box 229"/>
          <p:cNvSpPr txBox="1">
            <a:spLocks noChangeArrowheads="1"/>
          </p:cNvSpPr>
          <p:nvPr/>
        </p:nvSpPr>
        <p:spPr bwMode="auto">
          <a:xfrm>
            <a:off x="5784850" y="24384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4" name="Text Box 230"/>
          <p:cNvSpPr txBox="1">
            <a:spLocks noChangeArrowheads="1"/>
          </p:cNvSpPr>
          <p:nvPr/>
        </p:nvSpPr>
        <p:spPr bwMode="auto">
          <a:xfrm>
            <a:off x="755650" y="34290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3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5" name="Text Box 231"/>
          <p:cNvSpPr txBox="1">
            <a:spLocks noChangeArrowheads="1"/>
          </p:cNvSpPr>
          <p:nvPr/>
        </p:nvSpPr>
        <p:spPr bwMode="auto">
          <a:xfrm>
            <a:off x="2051050" y="34290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6" name="Text Box 232"/>
          <p:cNvSpPr txBox="1">
            <a:spLocks noChangeArrowheads="1"/>
          </p:cNvSpPr>
          <p:nvPr/>
        </p:nvSpPr>
        <p:spPr bwMode="auto">
          <a:xfrm>
            <a:off x="3803650" y="34290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7" name="Text Box 233"/>
          <p:cNvSpPr txBox="1">
            <a:spLocks noChangeArrowheads="1"/>
          </p:cNvSpPr>
          <p:nvPr/>
        </p:nvSpPr>
        <p:spPr bwMode="auto">
          <a:xfrm>
            <a:off x="5327650" y="34290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4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8" name="Text Box 234"/>
          <p:cNvSpPr txBox="1">
            <a:spLocks noChangeArrowheads="1"/>
          </p:cNvSpPr>
          <p:nvPr/>
        </p:nvSpPr>
        <p:spPr bwMode="auto">
          <a:xfrm>
            <a:off x="3810000" y="44196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1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79" name="Text Box 235"/>
          <p:cNvSpPr txBox="1">
            <a:spLocks noChangeArrowheads="1"/>
          </p:cNvSpPr>
          <p:nvPr/>
        </p:nvSpPr>
        <p:spPr bwMode="auto">
          <a:xfrm>
            <a:off x="3059832" y="5661248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0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80" name="Text Box 236"/>
          <p:cNvSpPr txBox="1">
            <a:spLocks noChangeArrowheads="1"/>
          </p:cNvSpPr>
          <p:nvPr/>
        </p:nvSpPr>
        <p:spPr bwMode="auto">
          <a:xfrm>
            <a:off x="4641850" y="5638800"/>
            <a:ext cx="34925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2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313581" name="Rectangle 237"/>
          <p:cNvSpPr>
            <a:spLocks noChangeArrowheads="1"/>
          </p:cNvSpPr>
          <p:nvPr/>
        </p:nvSpPr>
        <p:spPr bwMode="auto">
          <a:xfrm>
            <a:off x="34226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3582" name="Rectangle 238"/>
          <p:cNvSpPr>
            <a:spLocks noChangeArrowheads="1"/>
          </p:cNvSpPr>
          <p:nvPr/>
        </p:nvSpPr>
        <p:spPr bwMode="auto">
          <a:xfrm>
            <a:off x="34226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3583" name="Rectangle 239"/>
          <p:cNvSpPr>
            <a:spLocks noChangeArrowheads="1"/>
          </p:cNvSpPr>
          <p:nvPr/>
        </p:nvSpPr>
        <p:spPr bwMode="auto">
          <a:xfrm>
            <a:off x="34226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3584" name="Rectangle 240"/>
          <p:cNvSpPr>
            <a:spLocks noChangeArrowheads="1"/>
          </p:cNvSpPr>
          <p:nvPr/>
        </p:nvSpPr>
        <p:spPr bwMode="auto">
          <a:xfrm>
            <a:off x="36512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3585" name="Rectangle 241"/>
          <p:cNvSpPr>
            <a:spLocks noChangeArrowheads="1"/>
          </p:cNvSpPr>
          <p:nvPr/>
        </p:nvSpPr>
        <p:spPr bwMode="auto">
          <a:xfrm>
            <a:off x="36512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3586" name="Rectangle 242"/>
          <p:cNvSpPr>
            <a:spLocks noChangeArrowheads="1"/>
          </p:cNvSpPr>
          <p:nvPr/>
        </p:nvSpPr>
        <p:spPr bwMode="auto">
          <a:xfrm>
            <a:off x="3651250" y="58674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313587" name="Rectangle 243"/>
          <p:cNvSpPr>
            <a:spLocks noChangeArrowheads="1"/>
          </p:cNvSpPr>
          <p:nvPr/>
        </p:nvSpPr>
        <p:spPr bwMode="auto">
          <a:xfrm>
            <a:off x="38798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3588" name="Rectangle 244"/>
          <p:cNvSpPr>
            <a:spLocks noChangeArrowheads="1"/>
          </p:cNvSpPr>
          <p:nvPr/>
        </p:nvSpPr>
        <p:spPr bwMode="auto">
          <a:xfrm>
            <a:off x="38798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3589" name="Rectangle 245"/>
          <p:cNvSpPr>
            <a:spLocks noChangeArrowheads="1"/>
          </p:cNvSpPr>
          <p:nvPr/>
        </p:nvSpPr>
        <p:spPr bwMode="auto">
          <a:xfrm>
            <a:off x="38798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3590" name="Line 246"/>
          <p:cNvSpPr>
            <a:spLocks noChangeShapeType="1"/>
          </p:cNvSpPr>
          <p:nvPr/>
        </p:nvSpPr>
        <p:spPr bwMode="auto">
          <a:xfrm>
            <a:off x="15176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1" name="Line 247"/>
          <p:cNvSpPr>
            <a:spLocks noChangeShapeType="1"/>
          </p:cNvSpPr>
          <p:nvPr/>
        </p:nvSpPr>
        <p:spPr bwMode="auto">
          <a:xfrm flipH="1">
            <a:off x="24320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2" name="Line 248"/>
          <p:cNvSpPr>
            <a:spLocks noChangeShapeType="1"/>
          </p:cNvSpPr>
          <p:nvPr/>
        </p:nvSpPr>
        <p:spPr bwMode="auto">
          <a:xfrm>
            <a:off x="2736850" y="5105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3" name="Line 249"/>
          <p:cNvSpPr>
            <a:spLocks noChangeShapeType="1"/>
          </p:cNvSpPr>
          <p:nvPr/>
        </p:nvSpPr>
        <p:spPr bwMode="auto">
          <a:xfrm>
            <a:off x="8608640" y="303468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4" name="Line 250"/>
          <p:cNvSpPr>
            <a:spLocks noChangeShapeType="1"/>
          </p:cNvSpPr>
          <p:nvPr/>
        </p:nvSpPr>
        <p:spPr bwMode="auto">
          <a:xfrm>
            <a:off x="52705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5" name="Line 251"/>
          <p:cNvSpPr>
            <a:spLocks noChangeShapeType="1"/>
          </p:cNvSpPr>
          <p:nvPr/>
        </p:nvSpPr>
        <p:spPr bwMode="auto">
          <a:xfrm flipH="1">
            <a:off x="69278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6" name="Line 252"/>
          <p:cNvSpPr>
            <a:spLocks noChangeShapeType="1"/>
          </p:cNvSpPr>
          <p:nvPr/>
        </p:nvSpPr>
        <p:spPr bwMode="auto">
          <a:xfrm>
            <a:off x="72326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7" name="Line 253"/>
          <p:cNvSpPr>
            <a:spLocks noChangeShapeType="1"/>
          </p:cNvSpPr>
          <p:nvPr/>
        </p:nvSpPr>
        <p:spPr bwMode="auto">
          <a:xfrm flipH="1">
            <a:off x="78422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8" name="Line 254"/>
          <p:cNvSpPr>
            <a:spLocks noChangeShapeType="1"/>
          </p:cNvSpPr>
          <p:nvPr/>
        </p:nvSpPr>
        <p:spPr bwMode="auto">
          <a:xfrm>
            <a:off x="81470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599" name="Line 255"/>
          <p:cNvSpPr>
            <a:spLocks noChangeShapeType="1"/>
          </p:cNvSpPr>
          <p:nvPr/>
        </p:nvSpPr>
        <p:spPr bwMode="auto">
          <a:xfrm flipH="1">
            <a:off x="6013450" y="5105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0" name="Line 256"/>
          <p:cNvSpPr>
            <a:spLocks noChangeShapeType="1"/>
          </p:cNvSpPr>
          <p:nvPr/>
        </p:nvSpPr>
        <p:spPr bwMode="auto">
          <a:xfrm>
            <a:off x="60134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1" name="Line 257"/>
          <p:cNvSpPr>
            <a:spLocks noChangeShapeType="1"/>
          </p:cNvSpPr>
          <p:nvPr/>
        </p:nvSpPr>
        <p:spPr bwMode="auto">
          <a:xfrm flipH="1">
            <a:off x="3575050" y="6324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2" name="Line 258"/>
          <p:cNvSpPr>
            <a:spLocks noChangeShapeType="1"/>
          </p:cNvSpPr>
          <p:nvPr/>
        </p:nvSpPr>
        <p:spPr bwMode="auto">
          <a:xfrm>
            <a:off x="3803650" y="6324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3" name="Line 259"/>
          <p:cNvSpPr>
            <a:spLocks noChangeShapeType="1"/>
          </p:cNvSpPr>
          <p:nvPr/>
        </p:nvSpPr>
        <p:spPr bwMode="auto">
          <a:xfrm>
            <a:off x="3803650" y="6324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4" name="Line 260"/>
          <p:cNvSpPr>
            <a:spLocks noChangeShapeType="1"/>
          </p:cNvSpPr>
          <p:nvPr/>
        </p:nvSpPr>
        <p:spPr bwMode="auto">
          <a:xfrm flipH="1">
            <a:off x="5327650" y="632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6" name="Line 262"/>
          <p:cNvSpPr>
            <a:spLocks noChangeShapeType="1"/>
          </p:cNvSpPr>
          <p:nvPr/>
        </p:nvSpPr>
        <p:spPr bwMode="auto">
          <a:xfrm flipV="1">
            <a:off x="831850" y="4191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7" name="Line 263"/>
          <p:cNvSpPr>
            <a:spLocks noChangeShapeType="1"/>
          </p:cNvSpPr>
          <p:nvPr/>
        </p:nvSpPr>
        <p:spPr bwMode="auto">
          <a:xfrm flipV="1">
            <a:off x="2127250" y="4191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8" name="Line 264"/>
          <p:cNvSpPr>
            <a:spLocks noChangeShapeType="1"/>
          </p:cNvSpPr>
          <p:nvPr/>
        </p:nvSpPr>
        <p:spPr bwMode="auto">
          <a:xfrm>
            <a:off x="4495800" y="1143000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09" name="Line 265"/>
          <p:cNvSpPr>
            <a:spLocks noChangeShapeType="1"/>
          </p:cNvSpPr>
          <p:nvPr/>
        </p:nvSpPr>
        <p:spPr bwMode="auto">
          <a:xfrm flipH="1">
            <a:off x="2889250" y="2133600"/>
            <a:ext cx="12954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10" name="Line 266"/>
          <p:cNvSpPr>
            <a:spLocks noChangeShapeType="1"/>
          </p:cNvSpPr>
          <p:nvPr/>
        </p:nvSpPr>
        <p:spPr bwMode="auto">
          <a:xfrm flipH="1">
            <a:off x="1517650" y="3124200"/>
            <a:ext cx="12192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11" name="Line 267"/>
          <p:cNvSpPr>
            <a:spLocks noChangeShapeType="1"/>
          </p:cNvSpPr>
          <p:nvPr/>
        </p:nvSpPr>
        <p:spPr bwMode="auto">
          <a:xfrm>
            <a:off x="2743200" y="3124200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12" name="Line 268"/>
          <p:cNvSpPr>
            <a:spLocks noChangeShapeType="1"/>
          </p:cNvSpPr>
          <p:nvPr/>
        </p:nvSpPr>
        <p:spPr bwMode="auto">
          <a:xfrm>
            <a:off x="4495800" y="2133600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13" name="Line 269"/>
          <p:cNvSpPr>
            <a:spLocks noChangeShapeType="1"/>
          </p:cNvSpPr>
          <p:nvPr/>
        </p:nvSpPr>
        <p:spPr bwMode="auto">
          <a:xfrm>
            <a:off x="4489450" y="3124200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14" name="Line 270"/>
          <p:cNvSpPr>
            <a:spLocks noChangeShapeType="1"/>
          </p:cNvSpPr>
          <p:nvPr/>
        </p:nvSpPr>
        <p:spPr bwMode="auto">
          <a:xfrm>
            <a:off x="4565650" y="4114800"/>
            <a:ext cx="0" cy="304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3615" name="Line 271"/>
          <p:cNvSpPr>
            <a:spLocks noChangeShapeType="1"/>
          </p:cNvSpPr>
          <p:nvPr/>
        </p:nvSpPr>
        <p:spPr bwMode="auto">
          <a:xfrm flipH="1">
            <a:off x="4108450" y="5105400"/>
            <a:ext cx="4572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2" name="Szövegdoboz 271"/>
          <p:cNvSpPr txBox="1"/>
          <p:nvPr/>
        </p:nvSpPr>
        <p:spPr>
          <a:xfrm>
            <a:off x="4860032" y="40466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0.</a:t>
            </a:r>
          </a:p>
        </p:txBody>
      </p:sp>
      <p:sp>
        <p:nvSpPr>
          <p:cNvPr id="273" name="Szövegdoboz 272"/>
          <p:cNvSpPr txBox="1"/>
          <p:nvPr/>
        </p:nvSpPr>
        <p:spPr>
          <a:xfrm>
            <a:off x="4860032" y="1340768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1.</a:t>
            </a:r>
          </a:p>
        </p:txBody>
      </p:sp>
      <p:sp>
        <p:nvSpPr>
          <p:cNvPr id="274" name="Szövegdoboz 273"/>
          <p:cNvSpPr txBox="1"/>
          <p:nvPr/>
        </p:nvSpPr>
        <p:spPr>
          <a:xfrm>
            <a:off x="3131840" y="234888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2.</a:t>
            </a:r>
          </a:p>
        </p:txBody>
      </p:sp>
      <p:sp>
        <p:nvSpPr>
          <p:cNvPr id="275" name="Szövegdoboz 274"/>
          <p:cNvSpPr txBox="1"/>
          <p:nvPr/>
        </p:nvSpPr>
        <p:spPr>
          <a:xfrm>
            <a:off x="1763688" y="335699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3.</a:t>
            </a:r>
          </a:p>
        </p:txBody>
      </p:sp>
      <p:sp>
        <p:nvSpPr>
          <p:cNvPr id="276" name="Szövegdoboz 275"/>
          <p:cNvSpPr txBox="1"/>
          <p:nvPr/>
        </p:nvSpPr>
        <p:spPr>
          <a:xfrm>
            <a:off x="3131840" y="256490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4.</a:t>
            </a:r>
          </a:p>
        </p:txBody>
      </p:sp>
      <p:sp>
        <p:nvSpPr>
          <p:cNvPr id="277" name="Szövegdoboz 276"/>
          <p:cNvSpPr txBox="1"/>
          <p:nvPr/>
        </p:nvSpPr>
        <p:spPr>
          <a:xfrm>
            <a:off x="3059832" y="335699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5.</a:t>
            </a:r>
          </a:p>
        </p:txBody>
      </p:sp>
      <p:sp>
        <p:nvSpPr>
          <p:cNvPr id="278" name="Szövegdoboz 277"/>
          <p:cNvSpPr txBox="1"/>
          <p:nvPr/>
        </p:nvSpPr>
        <p:spPr>
          <a:xfrm>
            <a:off x="3131840" y="278092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6.</a:t>
            </a:r>
          </a:p>
        </p:txBody>
      </p:sp>
      <p:sp>
        <p:nvSpPr>
          <p:cNvPr id="279" name="Szövegdoboz 278"/>
          <p:cNvSpPr txBox="1"/>
          <p:nvPr/>
        </p:nvSpPr>
        <p:spPr>
          <a:xfrm>
            <a:off x="4860032" y="1628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7.</a:t>
            </a:r>
          </a:p>
        </p:txBody>
      </p:sp>
      <p:sp>
        <p:nvSpPr>
          <p:cNvPr id="280" name="Szövegdoboz 279"/>
          <p:cNvSpPr txBox="1"/>
          <p:nvPr/>
        </p:nvSpPr>
        <p:spPr>
          <a:xfrm>
            <a:off x="4860032" y="2420888"/>
            <a:ext cx="43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8.</a:t>
            </a:r>
          </a:p>
        </p:txBody>
      </p:sp>
      <p:sp>
        <p:nvSpPr>
          <p:cNvPr id="281" name="Szövegdoboz 280"/>
          <p:cNvSpPr txBox="1"/>
          <p:nvPr/>
        </p:nvSpPr>
        <p:spPr>
          <a:xfrm>
            <a:off x="4860032" y="34290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9.</a:t>
            </a:r>
          </a:p>
        </p:txBody>
      </p:sp>
      <p:sp>
        <p:nvSpPr>
          <p:cNvPr id="282" name="Szövegdoboz 281"/>
          <p:cNvSpPr txBox="1"/>
          <p:nvPr/>
        </p:nvSpPr>
        <p:spPr>
          <a:xfrm>
            <a:off x="4860032" y="4437112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10.</a:t>
            </a:r>
          </a:p>
        </p:txBody>
      </p:sp>
      <p:sp>
        <p:nvSpPr>
          <p:cNvPr id="283" name="Szövegdoboz 282"/>
          <p:cNvSpPr txBox="1"/>
          <p:nvPr/>
        </p:nvSpPr>
        <p:spPr>
          <a:xfrm>
            <a:off x="4067944" y="5661248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11.</a:t>
            </a:r>
          </a:p>
        </p:txBody>
      </p:sp>
      <p:sp>
        <p:nvSpPr>
          <p:cNvPr id="285" name="Rectangle 68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r>
              <a:rPr lang="hu-HU" sz="3600" i="1" dirty="0">
                <a:solidFill>
                  <a:schemeClr val="tx2"/>
                </a:solidFill>
              </a:rPr>
              <a:t>Tologatós játék</a:t>
            </a:r>
            <a:endParaRPr lang="hu-HU" sz="4000" dirty="0">
              <a:solidFill>
                <a:schemeClr val="tx2"/>
              </a:solidFill>
            </a:endParaRPr>
          </a:p>
        </p:txBody>
      </p:sp>
      <p:sp>
        <p:nvSpPr>
          <p:cNvPr id="286" name="Text Box 259"/>
          <p:cNvSpPr txBox="1">
            <a:spLocks noChangeArrowheads="1"/>
          </p:cNvSpPr>
          <p:nvPr/>
        </p:nvSpPr>
        <p:spPr bwMode="auto">
          <a:xfrm>
            <a:off x="1979712" y="620688"/>
            <a:ext cx="563809" cy="461665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F11807"/>
                </a:solidFill>
              </a:rPr>
              <a:t>W </a:t>
            </a:r>
          </a:p>
        </p:txBody>
      </p:sp>
      <p:sp>
        <p:nvSpPr>
          <p:cNvPr id="287" name="Szövegdoboz 286"/>
          <p:cNvSpPr txBox="1"/>
          <p:nvPr/>
        </p:nvSpPr>
        <p:spPr>
          <a:xfrm>
            <a:off x="251520" y="260648"/>
            <a:ext cx="2517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00FF"/>
                </a:solidFill>
              </a:rPr>
              <a:t>Mélységi korlát: 5</a:t>
            </a:r>
          </a:p>
          <a:p>
            <a:r>
              <a:rPr lang="hu-HU" dirty="0">
                <a:solidFill>
                  <a:srgbClr val="0000FF"/>
                </a:solidFill>
              </a:rPr>
              <a:t>Heurisztika:</a:t>
            </a:r>
          </a:p>
        </p:txBody>
      </p:sp>
      <p:sp>
        <p:nvSpPr>
          <p:cNvPr id="290" name="Dia számának helye 2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C03DA-EC62-429D-875F-0C9E164A54F0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  <p:sp>
        <p:nvSpPr>
          <p:cNvPr id="291" name="Élőláb helye 2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dirty="0" err="1"/>
              <a:t>Gregorics</a:t>
            </a:r>
            <a:r>
              <a:rPr lang="hu-HU" dirty="0"/>
              <a:t> Tibor                                                                                     Mesterséges intelligencia</a:t>
            </a:r>
          </a:p>
        </p:txBody>
      </p:sp>
      <p:sp>
        <p:nvSpPr>
          <p:cNvPr id="288" name="3. sz. felirat 287"/>
          <p:cNvSpPr/>
          <p:nvPr/>
        </p:nvSpPr>
        <p:spPr bwMode="auto">
          <a:xfrm>
            <a:off x="539552" y="5661248"/>
            <a:ext cx="2088232" cy="756664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133618"/>
              <a:gd name="adj6" fmla="val -16667"/>
              <a:gd name="adj7" fmla="val -179554"/>
              <a:gd name="adj8" fmla="val 22513"/>
            </a:avLst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Vágó heurisztika: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2000" i="1" dirty="0"/>
              <a:t>g</a:t>
            </a:r>
            <a:r>
              <a:rPr lang="hu-HU" sz="2000" dirty="0"/>
              <a:t>+</a:t>
            </a:r>
            <a:r>
              <a:rPr lang="hu-HU" sz="2000" i="1" dirty="0"/>
              <a:t>W</a:t>
            </a:r>
            <a:r>
              <a:rPr lang="hu-HU" sz="2000" dirty="0"/>
              <a:t>&gt;</a:t>
            </a:r>
            <a:r>
              <a:rPr lang="hu-HU" sz="2000" i="1" dirty="0"/>
              <a:t>MK</a:t>
            </a:r>
            <a:endParaRPr kumimoji="0" lang="hu-HU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1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1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1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1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1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1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31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1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1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31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13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31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31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313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313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31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31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31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31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8" dur="500"/>
                                        <p:tgtEl>
                                          <p:spTgt spid="31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2" dur="500"/>
                                        <p:tgtEl>
                                          <p:spTgt spid="31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0" dur="500"/>
                                        <p:tgtEl>
                                          <p:spTgt spid="31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31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31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67" grpId="0" animBg="1" autoUpdateAnimBg="0"/>
      <p:bldP spid="313568" grpId="0" animBg="1" autoUpdateAnimBg="0"/>
      <p:bldP spid="313569" grpId="0" animBg="1" autoUpdateAnimBg="0"/>
      <p:bldP spid="313570" grpId="0" animBg="1" autoUpdateAnimBg="0"/>
      <p:bldP spid="313571" grpId="0" animBg="1" autoUpdateAnimBg="0"/>
      <p:bldP spid="313572" grpId="0" animBg="1" autoUpdateAnimBg="0"/>
      <p:bldP spid="313573" grpId="0" animBg="1" autoUpdateAnimBg="0"/>
      <p:bldP spid="313574" grpId="0" animBg="1" autoUpdateAnimBg="0"/>
      <p:bldP spid="313575" grpId="0" animBg="1" autoUpdateAnimBg="0"/>
      <p:bldP spid="313576" grpId="0" animBg="1" autoUpdateAnimBg="0"/>
      <p:bldP spid="313577" grpId="0" animBg="1" autoUpdateAnimBg="0"/>
      <p:bldP spid="313578" grpId="0" animBg="1" autoUpdateAnimBg="0"/>
      <p:bldP spid="313579" grpId="0" animBg="1" autoUpdateAnimBg="0"/>
      <p:bldP spid="313580" grpId="0" animBg="1" autoUpdateAnimBg="0"/>
      <p:bldP spid="313606" grpId="0" animBg="1"/>
      <p:bldP spid="313607" grpId="0" animBg="1"/>
      <p:bldP spid="313608" grpId="0" animBg="1"/>
      <p:bldP spid="313609" grpId="0" animBg="1"/>
      <p:bldP spid="313609" grpId="1" animBg="1"/>
      <p:bldP spid="313610" grpId="0" animBg="1"/>
      <p:bldP spid="313610" grpId="1" animBg="1"/>
      <p:bldP spid="313611" grpId="0" animBg="1"/>
      <p:bldP spid="313611" grpId="1" animBg="1"/>
      <p:bldP spid="313612" grpId="0" animBg="1"/>
      <p:bldP spid="313613" grpId="0" animBg="1"/>
      <p:bldP spid="313614" grpId="0" animBg="1"/>
      <p:bldP spid="313615" grpId="0" animBg="1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Line 2"/>
          <p:cNvSpPr>
            <a:spLocks noChangeShapeType="1"/>
          </p:cNvSpPr>
          <p:nvPr/>
        </p:nvSpPr>
        <p:spPr bwMode="auto">
          <a:xfrm flipH="1">
            <a:off x="12128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4184650" y="457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4184650" y="914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4184650" y="685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4413250" y="457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4413250" y="9144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376" name="Rectangle 8"/>
          <p:cNvSpPr>
            <a:spLocks noChangeArrowheads="1"/>
          </p:cNvSpPr>
          <p:nvPr/>
        </p:nvSpPr>
        <p:spPr bwMode="auto">
          <a:xfrm>
            <a:off x="4413250" y="685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4641850" y="457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4641850" y="914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4641850" y="685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6032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381" name="Rectangle 13"/>
          <p:cNvSpPr>
            <a:spLocks noChangeArrowheads="1"/>
          </p:cNvSpPr>
          <p:nvPr/>
        </p:nvSpPr>
        <p:spPr bwMode="auto">
          <a:xfrm>
            <a:off x="603250" y="1905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>
            <a:off x="6032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8318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384" name="Rectangle 16"/>
          <p:cNvSpPr>
            <a:spLocks noChangeArrowheads="1"/>
          </p:cNvSpPr>
          <p:nvPr/>
        </p:nvSpPr>
        <p:spPr bwMode="auto">
          <a:xfrm>
            <a:off x="8318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4385" name="Rectangle 17"/>
          <p:cNvSpPr>
            <a:spLocks noChangeArrowheads="1"/>
          </p:cNvSpPr>
          <p:nvPr/>
        </p:nvSpPr>
        <p:spPr bwMode="auto">
          <a:xfrm>
            <a:off x="8318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386" name="Rectangle 18"/>
          <p:cNvSpPr>
            <a:spLocks noChangeArrowheads="1"/>
          </p:cNvSpPr>
          <p:nvPr/>
        </p:nvSpPr>
        <p:spPr bwMode="auto">
          <a:xfrm>
            <a:off x="10604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387" name="Rectangle 19"/>
          <p:cNvSpPr>
            <a:spLocks noChangeArrowheads="1"/>
          </p:cNvSpPr>
          <p:nvPr/>
        </p:nvSpPr>
        <p:spPr bwMode="auto">
          <a:xfrm>
            <a:off x="10604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388" name="Rectangle 20"/>
          <p:cNvSpPr>
            <a:spLocks noChangeArrowheads="1"/>
          </p:cNvSpPr>
          <p:nvPr/>
        </p:nvSpPr>
        <p:spPr bwMode="auto">
          <a:xfrm>
            <a:off x="10604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389" name="Rectangle 21"/>
          <p:cNvSpPr>
            <a:spLocks noChangeArrowheads="1"/>
          </p:cNvSpPr>
          <p:nvPr/>
        </p:nvSpPr>
        <p:spPr bwMode="auto">
          <a:xfrm>
            <a:off x="41846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41846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391" name="Rectangle 23"/>
          <p:cNvSpPr>
            <a:spLocks noChangeArrowheads="1"/>
          </p:cNvSpPr>
          <p:nvPr/>
        </p:nvSpPr>
        <p:spPr bwMode="auto">
          <a:xfrm>
            <a:off x="41846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392" name="Rectangle 24"/>
          <p:cNvSpPr>
            <a:spLocks noChangeArrowheads="1"/>
          </p:cNvSpPr>
          <p:nvPr/>
        </p:nvSpPr>
        <p:spPr bwMode="auto">
          <a:xfrm>
            <a:off x="44132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393" name="Rectangle 25"/>
          <p:cNvSpPr>
            <a:spLocks noChangeArrowheads="1"/>
          </p:cNvSpPr>
          <p:nvPr/>
        </p:nvSpPr>
        <p:spPr bwMode="auto">
          <a:xfrm>
            <a:off x="44132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394" name="Rectangle 26"/>
          <p:cNvSpPr>
            <a:spLocks noChangeArrowheads="1"/>
          </p:cNvSpPr>
          <p:nvPr/>
        </p:nvSpPr>
        <p:spPr bwMode="auto">
          <a:xfrm>
            <a:off x="4413250" y="16764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395" name="Rectangle 27"/>
          <p:cNvSpPr>
            <a:spLocks noChangeArrowheads="1"/>
          </p:cNvSpPr>
          <p:nvPr/>
        </p:nvSpPr>
        <p:spPr bwMode="auto">
          <a:xfrm>
            <a:off x="4641850" y="1447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396" name="Rectangle 28"/>
          <p:cNvSpPr>
            <a:spLocks noChangeArrowheads="1"/>
          </p:cNvSpPr>
          <p:nvPr/>
        </p:nvSpPr>
        <p:spPr bwMode="auto">
          <a:xfrm>
            <a:off x="4641850" y="1905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397" name="Rectangle 29"/>
          <p:cNvSpPr>
            <a:spLocks noChangeArrowheads="1"/>
          </p:cNvSpPr>
          <p:nvPr/>
        </p:nvSpPr>
        <p:spPr bwMode="auto">
          <a:xfrm>
            <a:off x="4641850" y="1676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398" name="Rectangle 30"/>
          <p:cNvSpPr>
            <a:spLocks noChangeArrowheads="1"/>
          </p:cNvSpPr>
          <p:nvPr/>
        </p:nvSpPr>
        <p:spPr bwMode="auto">
          <a:xfrm>
            <a:off x="7842250" y="1371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399" name="Rectangle 31"/>
          <p:cNvSpPr>
            <a:spLocks noChangeArrowheads="1"/>
          </p:cNvSpPr>
          <p:nvPr/>
        </p:nvSpPr>
        <p:spPr bwMode="auto">
          <a:xfrm>
            <a:off x="7842250" y="182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00" name="Rectangle 32"/>
          <p:cNvSpPr>
            <a:spLocks noChangeArrowheads="1"/>
          </p:cNvSpPr>
          <p:nvPr/>
        </p:nvSpPr>
        <p:spPr bwMode="auto">
          <a:xfrm>
            <a:off x="7842250" y="1600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401" name="Rectangle 33"/>
          <p:cNvSpPr>
            <a:spLocks noChangeArrowheads="1"/>
          </p:cNvSpPr>
          <p:nvPr/>
        </p:nvSpPr>
        <p:spPr bwMode="auto">
          <a:xfrm>
            <a:off x="8070850" y="1371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02" name="Rectangle 34"/>
          <p:cNvSpPr>
            <a:spLocks noChangeArrowheads="1"/>
          </p:cNvSpPr>
          <p:nvPr/>
        </p:nvSpPr>
        <p:spPr bwMode="auto">
          <a:xfrm>
            <a:off x="8299450" y="18288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03" name="Rectangle 35"/>
          <p:cNvSpPr>
            <a:spLocks noChangeArrowheads="1"/>
          </p:cNvSpPr>
          <p:nvPr/>
        </p:nvSpPr>
        <p:spPr bwMode="auto">
          <a:xfrm>
            <a:off x="8070850" y="1600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04" name="Rectangle 36"/>
          <p:cNvSpPr>
            <a:spLocks noChangeArrowheads="1"/>
          </p:cNvSpPr>
          <p:nvPr/>
        </p:nvSpPr>
        <p:spPr bwMode="auto">
          <a:xfrm>
            <a:off x="8299450" y="1371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05" name="Rectangle 37"/>
          <p:cNvSpPr>
            <a:spLocks noChangeArrowheads="1"/>
          </p:cNvSpPr>
          <p:nvPr/>
        </p:nvSpPr>
        <p:spPr bwMode="auto">
          <a:xfrm>
            <a:off x="8070850" y="182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06" name="Rectangle 38"/>
          <p:cNvSpPr>
            <a:spLocks noChangeArrowheads="1"/>
          </p:cNvSpPr>
          <p:nvPr/>
        </p:nvSpPr>
        <p:spPr bwMode="auto">
          <a:xfrm>
            <a:off x="8299450" y="1600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407" name="Rectangle 39"/>
          <p:cNvSpPr>
            <a:spLocks noChangeArrowheads="1"/>
          </p:cNvSpPr>
          <p:nvPr/>
        </p:nvSpPr>
        <p:spPr bwMode="auto">
          <a:xfrm>
            <a:off x="2222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08" name="Rectangle 40"/>
          <p:cNvSpPr>
            <a:spLocks noChangeArrowheads="1"/>
          </p:cNvSpPr>
          <p:nvPr/>
        </p:nvSpPr>
        <p:spPr bwMode="auto">
          <a:xfrm>
            <a:off x="2222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409" name="Rectangle 41"/>
          <p:cNvSpPr>
            <a:spLocks noChangeArrowheads="1"/>
          </p:cNvSpPr>
          <p:nvPr/>
        </p:nvSpPr>
        <p:spPr bwMode="auto">
          <a:xfrm>
            <a:off x="222250" y="2667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10" name="Rectangle 42"/>
          <p:cNvSpPr>
            <a:spLocks noChangeArrowheads="1"/>
          </p:cNvSpPr>
          <p:nvPr/>
        </p:nvSpPr>
        <p:spPr bwMode="auto">
          <a:xfrm>
            <a:off x="4508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11" name="Rectangle 43"/>
          <p:cNvSpPr>
            <a:spLocks noChangeArrowheads="1"/>
          </p:cNvSpPr>
          <p:nvPr/>
        </p:nvSpPr>
        <p:spPr bwMode="auto">
          <a:xfrm>
            <a:off x="4508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4412" name="Rectangle 44"/>
          <p:cNvSpPr>
            <a:spLocks noChangeArrowheads="1"/>
          </p:cNvSpPr>
          <p:nvPr/>
        </p:nvSpPr>
        <p:spPr bwMode="auto">
          <a:xfrm>
            <a:off x="4508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13" name="Rectangle 45"/>
          <p:cNvSpPr>
            <a:spLocks noChangeArrowheads="1"/>
          </p:cNvSpPr>
          <p:nvPr/>
        </p:nvSpPr>
        <p:spPr bwMode="auto">
          <a:xfrm>
            <a:off x="6794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14" name="Rectangle 46"/>
          <p:cNvSpPr>
            <a:spLocks noChangeArrowheads="1"/>
          </p:cNvSpPr>
          <p:nvPr/>
        </p:nvSpPr>
        <p:spPr bwMode="auto">
          <a:xfrm>
            <a:off x="6794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15" name="Rectangle 47"/>
          <p:cNvSpPr>
            <a:spLocks noChangeArrowheads="1"/>
          </p:cNvSpPr>
          <p:nvPr/>
        </p:nvSpPr>
        <p:spPr bwMode="auto">
          <a:xfrm>
            <a:off x="6794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416" name="Rectangle 48"/>
          <p:cNvSpPr>
            <a:spLocks noChangeArrowheads="1"/>
          </p:cNvSpPr>
          <p:nvPr/>
        </p:nvSpPr>
        <p:spPr bwMode="auto">
          <a:xfrm>
            <a:off x="41846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17" name="Rectangle 49"/>
          <p:cNvSpPr>
            <a:spLocks noChangeArrowheads="1"/>
          </p:cNvSpPr>
          <p:nvPr/>
        </p:nvSpPr>
        <p:spPr bwMode="auto">
          <a:xfrm>
            <a:off x="41846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18" name="Rectangle 50"/>
          <p:cNvSpPr>
            <a:spLocks noChangeArrowheads="1"/>
          </p:cNvSpPr>
          <p:nvPr/>
        </p:nvSpPr>
        <p:spPr bwMode="auto">
          <a:xfrm>
            <a:off x="41846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419" name="Rectangle 51"/>
          <p:cNvSpPr>
            <a:spLocks noChangeArrowheads="1"/>
          </p:cNvSpPr>
          <p:nvPr/>
        </p:nvSpPr>
        <p:spPr bwMode="auto">
          <a:xfrm>
            <a:off x="4413250" y="24384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20" name="Rectangle 52"/>
          <p:cNvSpPr>
            <a:spLocks noChangeArrowheads="1"/>
          </p:cNvSpPr>
          <p:nvPr/>
        </p:nvSpPr>
        <p:spPr bwMode="auto">
          <a:xfrm>
            <a:off x="44132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21" name="Rectangle 53"/>
          <p:cNvSpPr>
            <a:spLocks noChangeArrowheads="1"/>
          </p:cNvSpPr>
          <p:nvPr/>
        </p:nvSpPr>
        <p:spPr bwMode="auto">
          <a:xfrm>
            <a:off x="44132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422" name="Rectangle 54"/>
          <p:cNvSpPr>
            <a:spLocks noChangeArrowheads="1"/>
          </p:cNvSpPr>
          <p:nvPr/>
        </p:nvSpPr>
        <p:spPr bwMode="auto">
          <a:xfrm>
            <a:off x="46418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23" name="Rectangle 55"/>
          <p:cNvSpPr>
            <a:spLocks noChangeArrowheads="1"/>
          </p:cNvSpPr>
          <p:nvPr/>
        </p:nvSpPr>
        <p:spPr bwMode="auto">
          <a:xfrm>
            <a:off x="46418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24" name="Rectangle 56"/>
          <p:cNvSpPr>
            <a:spLocks noChangeArrowheads="1"/>
          </p:cNvSpPr>
          <p:nvPr/>
        </p:nvSpPr>
        <p:spPr bwMode="auto">
          <a:xfrm>
            <a:off x="46418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425" name="Rectangle 57"/>
          <p:cNvSpPr>
            <a:spLocks noChangeArrowheads="1"/>
          </p:cNvSpPr>
          <p:nvPr/>
        </p:nvSpPr>
        <p:spPr bwMode="auto">
          <a:xfrm>
            <a:off x="8291264" y="232372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26" name="Rectangle 58"/>
          <p:cNvSpPr>
            <a:spLocks noChangeArrowheads="1"/>
          </p:cNvSpPr>
          <p:nvPr/>
        </p:nvSpPr>
        <p:spPr bwMode="auto">
          <a:xfrm>
            <a:off x="8291264" y="278092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27" name="Rectangle 59"/>
          <p:cNvSpPr>
            <a:spLocks noChangeArrowheads="1"/>
          </p:cNvSpPr>
          <p:nvPr/>
        </p:nvSpPr>
        <p:spPr bwMode="auto">
          <a:xfrm>
            <a:off x="8291264" y="255232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428" name="Rectangle 60"/>
          <p:cNvSpPr>
            <a:spLocks noChangeArrowheads="1"/>
          </p:cNvSpPr>
          <p:nvPr/>
        </p:nvSpPr>
        <p:spPr bwMode="auto">
          <a:xfrm>
            <a:off x="8519864" y="232372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29" name="Rectangle 61"/>
          <p:cNvSpPr>
            <a:spLocks noChangeArrowheads="1"/>
          </p:cNvSpPr>
          <p:nvPr/>
        </p:nvSpPr>
        <p:spPr bwMode="auto">
          <a:xfrm>
            <a:off x="8748464" y="278092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4430" name="Rectangle 62"/>
          <p:cNvSpPr>
            <a:spLocks noChangeArrowheads="1"/>
          </p:cNvSpPr>
          <p:nvPr/>
        </p:nvSpPr>
        <p:spPr bwMode="auto">
          <a:xfrm>
            <a:off x="8519864" y="255232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31" name="Rectangle 63"/>
          <p:cNvSpPr>
            <a:spLocks noChangeArrowheads="1"/>
          </p:cNvSpPr>
          <p:nvPr/>
        </p:nvSpPr>
        <p:spPr bwMode="auto">
          <a:xfrm>
            <a:off x="8748464" y="232372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32" name="Rectangle 64"/>
          <p:cNvSpPr>
            <a:spLocks noChangeArrowheads="1"/>
          </p:cNvSpPr>
          <p:nvPr/>
        </p:nvSpPr>
        <p:spPr bwMode="auto">
          <a:xfrm>
            <a:off x="8519864" y="2780928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33" name="Rectangle 65"/>
          <p:cNvSpPr>
            <a:spLocks noChangeArrowheads="1"/>
          </p:cNvSpPr>
          <p:nvPr/>
        </p:nvSpPr>
        <p:spPr bwMode="auto">
          <a:xfrm>
            <a:off x="8748464" y="2552328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34" name="Rectangle 66"/>
          <p:cNvSpPr>
            <a:spLocks noChangeArrowheads="1"/>
          </p:cNvSpPr>
          <p:nvPr/>
        </p:nvSpPr>
        <p:spPr bwMode="auto">
          <a:xfrm>
            <a:off x="61658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35" name="Rectangle 67"/>
          <p:cNvSpPr>
            <a:spLocks noChangeArrowheads="1"/>
          </p:cNvSpPr>
          <p:nvPr/>
        </p:nvSpPr>
        <p:spPr bwMode="auto">
          <a:xfrm>
            <a:off x="61658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36" name="Rectangle 68"/>
          <p:cNvSpPr>
            <a:spLocks noChangeArrowheads="1"/>
          </p:cNvSpPr>
          <p:nvPr/>
        </p:nvSpPr>
        <p:spPr bwMode="auto">
          <a:xfrm>
            <a:off x="61658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437" name="Rectangle 69"/>
          <p:cNvSpPr>
            <a:spLocks noChangeArrowheads="1"/>
          </p:cNvSpPr>
          <p:nvPr/>
        </p:nvSpPr>
        <p:spPr bwMode="auto">
          <a:xfrm>
            <a:off x="63944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38" name="Rectangle 70"/>
          <p:cNvSpPr>
            <a:spLocks noChangeArrowheads="1"/>
          </p:cNvSpPr>
          <p:nvPr/>
        </p:nvSpPr>
        <p:spPr bwMode="auto">
          <a:xfrm>
            <a:off x="63944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39" name="Rectangle 71"/>
          <p:cNvSpPr>
            <a:spLocks noChangeArrowheads="1"/>
          </p:cNvSpPr>
          <p:nvPr/>
        </p:nvSpPr>
        <p:spPr bwMode="auto">
          <a:xfrm>
            <a:off x="63944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4440" name="Rectangle 72"/>
          <p:cNvSpPr>
            <a:spLocks noChangeArrowheads="1"/>
          </p:cNvSpPr>
          <p:nvPr/>
        </p:nvSpPr>
        <p:spPr bwMode="auto">
          <a:xfrm>
            <a:off x="66230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41" name="Rectangle 73"/>
          <p:cNvSpPr>
            <a:spLocks noChangeArrowheads="1"/>
          </p:cNvSpPr>
          <p:nvPr/>
        </p:nvSpPr>
        <p:spPr bwMode="auto">
          <a:xfrm>
            <a:off x="66230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42" name="Rectangle 74"/>
          <p:cNvSpPr>
            <a:spLocks noChangeArrowheads="1"/>
          </p:cNvSpPr>
          <p:nvPr/>
        </p:nvSpPr>
        <p:spPr bwMode="auto">
          <a:xfrm>
            <a:off x="66230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43" name="Rectangle 75"/>
          <p:cNvSpPr>
            <a:spLocks noChangeArrowheads="1"/>
          </p:cNvSpPr>
          <p:nvPr/>
        </p:nvSpPr>
        <p:spPr bwMode="auto">
          <a:xfrm>
            <a:off x="24320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44" name="Rectangle 76"/>
          <p:cNvSpPr>
            <a:spLocks noChangeArrowheads="1"/>
          </p:cNvSpPr>
          <p:nvPr/>
        </p:nvSpPr>
        <p:spPr bwMode="auto">
          <a:xfrm>
            <a:off x="24320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45" name="Rectangle 77"/>
          <p:cNvSpPr>
            <a:spLocks noChangeArrowheads="1"/>
          </p:cNvSpPr>
          <p:nvPr/>
        </p:nvSpPr>
        <p:spPr bwMode="auto">
          <a:xfrm>
            <a:off x="2432050" y="2667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46" name="Rectangle 78"/>
          <p:cNvSpPr>
            <a:spLocks noChangeArrowheads="1"/>
          </p:cNvSpPr>
          <p:nvPr/>
        </p:nvSpPr>
        <p:spPr bwMode="auto">
          <a:xfrm>
            <a:off x="26606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47" name="Rectangle 79"/>
          <p:cNvSpPr>
            <a:spLocks noChangeArrowheads="1"/>
          </p:cNvSpPr>
          <p:nvPr/>
        </p:nvSpPr>
        <p:spPr bwMode="auto">
          <a:xfrm>
            <a:off x="26606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48" name="Rectangle 80"/>
          <p:cNvSpPr>
            <a:spLocks noChangeArrowheads="1"/>
          </p:cNvSpPr>
          <p:nvPr/>
        </p:nvSpPr>
        <p:spPr bwMode="auto">
          <a:xfrm>
            <a:off x="26606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449" name="Rectangle 81"/>
          <p:cNvSpPr>
            <a:spLocks noChangeArrowheads="1"/>
          </p:cNvSpPr>
          <p:nvPr/>
        </p:nvSpPr>
        <p:spPr bwMode="auto">
          <a:xfrm>
            <a:off x="2889250" y="2438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50" name="Rectangle 82"/>
          <p:cNvSpPr>
            <a:spLocks noChangeArrowheads="1"/>
          </p:cNvSpPr>
          <p:nvPr/>
        </p:nvSpPr>
        <p:spPr bwMode="auto">
          <a:xfrm>
            <a:off x="2889250" y="2895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51" name="Rectangle 83"/>
          <p:cNvSpPr>
            <a:spLocks noChangeArrowheads="1"/>
          </p:cNvSpPr>
          <p:nvPr/>
        </p:nvSpPr>
        <p:spPr bwMode="auto">
          <a:xfrm>
            <a:off x="2889250" y="2667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452" name="Rectangle 84"/>
          <p:cNvSpPr>
            <a:spLocks noChangeArrowheads="1"/>
          </p:cNvSpPr>
          <p:nvPr/>
        </p:nvSpPr>
        <p:spPr bwMode="auto">
          <a:xfrm>
            <a:off x="4184650" y="3429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53" name="Rectangle 85"/>
          <p:cNvSpPr>
            <a:spLocks noChangeArrowheads="1"/>
          </p:cNvSpPr>
          <p:nvPr/>
        </p:nvSpPr>
        <p:spPr bwMode="auto">
          <a:xfrm>
            <a:off x="4184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54" name="Rectangle 86"/>
          <p:cNvSpPr>
            <a:spLocks noChangeArrowheads="1"/>
          </p:cNvSpPr>
          <p:nvPr/>
        </p:nvSpPr>
        <p:spPr bwMode="auto">
          <a:xfrm>
            <a:off x="4184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455" name="Rectangle 87"/>
          <p:cNvSpPr>
            <a:spLocks noChangeArrowheads="1"/>
          </p:cNvSpPr>
          <p:nvPr/>
        </p:nvSpPr>
        <p:spPr bwMode="auto">
          <a:xfrm>
            <a:off x="4413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456" name="Rectangle 88"/>
          <p:cNvSpPr>
            <a:spLocks noChangeArrowheads="1"/>
          </p:cNvSpPr>
          <p:nvPr/>
        </p:nvSpPr>
        <p:spPr bwMode="auto">
          <a:xfrm>
            <a:off x="4413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57" name="Rectangle 89"/>
          <p:cNvSpPr>
            <a:spLocks noChangeArrowheads="1"/>
          </p:cNvSpPr>
          <p:nvPr/>
        </p:nvSpPr>
        <p:spPr bwMode="auto">
          <a:xfrm>
            <a:off x="4413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458" name="Rectangle 90"/>
          <p:cNvSpPr>
            <a:spLocks noChangeArrowheads="1"/>
          </p:cNvSpPr>
          <p:nvPr/>
        </p:nvSpPr>
        <p:spPr bwMode="auto">
          <a:xfrm>
            <a:off x="46418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59" name="Rectangle 91"/>
          <p:cNvSpPr>
            <a:spLocks noChangeArrowheads="1"/>
          </p:cNvSpPr>
          <p:nvPr/>
        </p:nvSpPr>
        <p:spPr bwMode="auto">
          <a:xfrm>
            <a:off x="4641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60" name="Rectangle 92"/>
          <p:cNvSpPr>
            <a:spLocks noChangeArrowheads="1"/>
          </p:cNvSpPr>
          <p:nvPr/>
        </p:nvSpPr>
        <p:spPr bwMode="auto">
          <a:xfrm>
            <a:off x="4641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461" name="Rectangle 93"/>
          <p:cNvSpPr>
            <a:spLocks noChangeArrowheads="1"/>
          </p:cNvSpPr>
          <p:nvPr/>
        </p:nvSpPr>
        <p:spPr bwMode="auto">
          <a:xfrm>
            <a:off x="68516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62" name="Rectangle 94"/>
          <p:cNvSpPr>
            <a:spLocks noChangeArrowheads="1"/>
          </p:cNvSpPr>
          <p:nvPr/>
        </p:nvSpPr>
        <p:spPr bwMode="auto">
          <a:xfrm>
            <a:off x="6851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63" name="Rectangle 95"/>
          <p:cNvSpPr>
            <a:spLocks noChangeArrowheads="1"/>
          </p:cNvSpPr>
          <p:nvPr/>
        </p:nvSpPr>
        <p:spPr bwMode="auto">
          <a:xfrm>
            <a:off x="6851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464" name="Rectangle 96"/>
          <p:cNvSpPr>
            <a:spLocks noChangeArrowheads="1"/>
          </p:cNvSpPr>
          <p:nvPr/>
        </p:nvSpPr>
        <p:spPr bwMode="auto">
          <a:xfrm>
            <a:off x="7080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65" name="Rectangle 97"/>
          <p:cNvSpPr>
            <a:spLocks noChangeArrowheads="1"/>
          </p:cNvSpPr>
          <p:nvPr/>
        </p:nvSpPr>
        <p:spPr bwMode="auto">
          <a:xfrm>
            <a:off x="7080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66" name="Rectangle 98"/>
          <p:cNvSpPr>
            <a:spLocks noChangeArrowheads="1"/>
          </p:cNvSpPr>
          <p:nvPr/>
        </p:nvSpPr>
        <p:spPr bwMode="auto">
          <a:xfrm>
            <a:off x="7080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4467" name="Rectangle 99"/>
          <p:cNvSpPr>
            <a:spLocks noChangeArrowheads="1"/>
          </p:cNvSpPr>
          <p:nvPr/>
        </p:nvSpPr>
        <p:spPr bwMode="auto">
          <a:xfrm>
            <a:off x="7308850" y="3429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68" name="Rectangle 100"/>
          <p:cNvSpPr>
            <a:spLocks noChangeArrowheads="1"/>
          </p:cNvSpPr>
          <p:nvPr/>
        </p:nvSpPr>
        <p:spPr bwMode="auto">
          <a:xfrm>
            <a:off x="7308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69" name="Rectangle 101"/>
          <p:cNvSpPr>
            <a:spLocks noChangeArrowheads="1"/>
          </p:cNvSpPr>
          <p:nvPr/>
        </p:nvSpPr>
        <p:spPr bwMode="auto">
          <a:xfrm>
            <a:off x="7308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4470" name="Rectangle 102"/>
          <p:cNvSpPr>
            <a:spLocks noChangeArrowheads="1"/>
          </p:cNvSpPr>
          <p:nvPr/>
        </p:nvSpPr>
        <p:spPr bwMode="auto">
          <a:xfrm>
            <a:off x="24320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71" name="Rectangle 103"/>
          <p:cNvSpPr>
            <a:spLocks noChangeArrowheads="1"/>
          </p:cNvSpPr>
          <p:nvPr/>
        </p:nvSpPr>
        <p:spPr bwMode="auto">
          <a:xfrm>
            <a:off x="2432050" y="38862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72" name="Rectangle 104"/>
          <p:cNvSpPr>
            <a:spLocks noChangeArrowheads="1"/>
          </p:cNvSpPr>
          <p:nvPr/>
        </p:nvSpPr>
        <p:spPr bwMode="auto">
          <a:xfrm>
            <a:off x="24320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4473" name="Rectangle 105"/>
          <p:cNvSpPr>
            <a:spLocks noChangeArrowheads="1"/>
          </p:cNvSpPr>
          <p:nvPr/>
        </p:nvSpPr>
        <p:spPr bwMode="auto">
          <a:xfrm>
            <a:off x="26606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74" name="Rectangle 106"/>
          <p:cNvSpPr>
            <a:spLocks noChangeArrowheads="1"/>
          </p:cNvSpPr>
          <p:nvPr/>
        </p:nvSpPr>
        <p:spPr bwMode="auto">
          <a:xfrm>
            <a:off x="2660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75" name="Rectangle 107"/>
          <p:cNvSpPr>
            <a:spLocks noChangeArrowheads="1"/>
          </p:cNvSpPr>
          <p:nvPr/>
        </p:nvSpPr>
        <p:spPr bwMode="auto">
          <a:xfrm>
            <a:off x="2660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476" name="Rectangle 108"/>
          <p:cNvSpPr>
            <a:spLocks noChangeArrowheads="1"/>
          </p:cNvSpPr>
          <p:nvPr/>
        </p:nvSpPr>
        <p:spPr bwMode="auto">
          <a:xfrm>
            <a:off x="2889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77" name="Rectangle 109"/>
          <p:cNvSpPr>
            <a:spLocks noChangeArrowheads="1"/>
          </p:cNvSpPr>
          <p:nvPr/>
        </p:nvSpPr>
        <p:spPr bwMode="auto">
          <a:xfrm>
            <a:off x="2889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78" name="Rectangle 110"/>
          <p:cNvSpPr>
            <a:spLocks noChangeArrowheads="1"/>
          </p:cNvSpPr>
          <p:nvPr/>
        </p:nvSpPr>
        <p:spPr bwMode="auto">
          <a:xfrm>
            <a:off x="2889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479" name="Rectangle 111"/>
          <p:cNvSpPr>
            <a:spLocks noChangeArrowheads="1"/>
          </p:cNvSpPr>
          <p:nvPr/>
        </p:nvSpPr>
        <p:spPr bwMode="auto">
          <a:xfrm>
            <a:off x="7842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80" name="Rectangle 112"/>
          <p:cNvSpPr>
            <a:spLocks noChangeArrowheads="1"/>
          </p:cNvSpPr>
          <p:nvPr/>
        </p:nvSpPr>
        <p:spPr bwMode="auto">
          <a:xfrm>
            <a:off x="7842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81" name="Rectangle 113"/>
          <p:cNvSpPr>
            <a:spLocks noChangeArrowheads="1"/>
          </p:cNvSpPr>
          <p:nvPr/>
        </p:nvSpPr>
        <p:spPr bwMode="auto">
          <a:xfrm>
            <a:off x="7842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482" name="Rectangle 114"/>
          <p:cNvSpPr>
            <a:spLocks noChangeArrowheads="1"/>
          </p:cNvSpPr>
          <p:nvPr/>
        </p:nvSpPr>
        <p:spPr bwMode="auto">
          <a:xfrm>
            <a:off x="80708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83" name="Rectangle 115"/>
          <p:cNvSpPr>
            <a:spLocks noChangeArrowheads="1"/>
          </p:cNvSpPr>
          <p:nvPr/>
        </p:nvSpPr>
        <p:spPr bwMode="auto">
          <a:xfrm>
            <a:off x="8070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84" name="Rectangle 116"/>
          <p:cNvSpPr>
            <a:spLocks noChangeArrowheads="1"/>
          </p:cNvSpPr>
          <p:nvPr/>
        </p:nvSpPr>
        <p:spPr bwMode="auto">
          <a:xfrm>
            <a:off x="8070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4485" name="Rectangle 117"/>
          <p:cNvSpPr>
            <a:spLocks noChangeArrowheads="1"/>
          </p:cNvSpPr>
          <p:nvPr/>
        </p:nvSpPr>
        <p:spPr bwMode="auto">
          <a:xfrm>
            <a:off x="82994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86" name="Rectangle 118"/>
          <p:cNvSpPr>
            <a:spLocks noChangeArrowheads="1"/>
          </p:cNvSpPr>
          <p:nvPr/>
        </p:nvSpPr>
        <p:spPr bwMode="auto">
          <a:xfrm>
            <a:off x="8299450" y="38862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87" name="Rectangle 119"/>
          <p:cNvSpPr>
            <a:spLocks noChangeArrowheads="1"/>
          </p:cNvSpPr>
          <p:nvPr/>
        </p:nvSpPr>
        <p:spPr bwMode="auto">
          <a:xfrm>
            <a:off x="82994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4488" name="Rectangle 120"/>
          <p:cNvSpPr>
            <a:spLocks noChangeArrowheads="1"/>
          </p:cNvSpPr>
          <p:nvPr/>
        </p:nvSpPr>
        <p:spPr bwMode="auto">
          <a:xfrm>
            <a:off x="1136650" y="3429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489" name="Rectangle 121"/>
          <p:cNvSpPr>
            <a:spLocks noChangeArrowheads="1"/>
          </p:cNvSpPr>
          <p:nvPr/>
        </p:nvSpPr>
        <p:spPr bwMode="auto">
          <a:xfrm>
            <a:off x="1136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90" name="Rectangle 122"/>
          <p:cNvSpPr>
            <a:spLocks noChangeArrowheads="1"/>
          </p:cNvSpPr>
          <p:nvPr/>
        </p:nvSpPr>
        <p:spPr bwMode="auto">
          <a:xfrm>
            <a:off x="1136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491" name="Rectangle 123"/>
          <p:cNvSpPr>
            <a:spLocks noChangeArrowheads="1"/>
          </p:cNvSpPr>
          <p:nvPr/>
        </p:nvSpPr>
        <p:spPr bwMode="auto">
          <a:xfrm>
            <a:off x="1365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492" name="Rectangle 124"/>
          <p:cNvSpPr>
            <a:spLocks noChangeArrowheads="1"/>
          </p:cNvSpPr>
          <p:nvPr/>
        </p:nvSpPr>
        <p:spPr bwMode="auto">
          <a:xfrm>
            <a:off x="1365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493" name="Rectangle 125"/>
          <p:cNvSpPr>
            <a:spLocks noChangeArrowheads="1"/>
          </p:cNvSpPr>
          <p:nvPr/>
        </p:nvSpPr>
        <p:spPr bwMode="auto">
          <a:xfrm>
            <a:off x="1365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494" name="Rectangle 126"/>
          <p:cNvSpPr>
            <a:spLocks noChangeArrowheads="1"/>
          </p:cNvSpPr>
          <p:nvPr/>
        </p:nvSpPr>
        <p:spPr bwMode="auto">
          <a:xfrm>
            <a:off x="15938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495" name="Rectangle 127"/>
          <p:cNvSpPr>
            <a:spLocks noChangeArrowheads="1"/>
          </p:cNvSpPr>
          <p:nvPr/>
        </p:nvSpPr>
        <p:spPr bwMode="auto">
          <a:xfrm>
            <a:off x="1593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496" name="Rectangle 128"/>
          <p:cNvSpPr>
            <a:spLocks noChangeArrowheads="1"/>
          </p:cNvSpPr>
          <p:nvPr/>
        </p:nvSpPr>
        <p:spPr bwMode="auto">
          <a:xfrm>
            <a:off x="1593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497" name="Rectangle 129"/>
          <p:cNvSpPr>
            <a:spLocks noChangeArrowheads="1"/>
          </p:cNvSpPr>
          <p:nvPr/>
        </p:nvSpPr>
        <p:spPr bwMode="auto">
          <a:xfrm>
            <a:off x="57086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498" name="Rectangle 130"/>
          <p:cNvSpPr>
            <a:spLocks noChangeArrowheads="1"/>
          </p:cNvSpPr>
          <p:nvPr/>
        </p:nvSpPr>
        <p:spPr bwMode="auto">
          <a:xfrm>
            <a:off x="57086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499" name="Rectangle 131"/>
          <p:cNvSpPr>
            <a:spLocks noChangeArrowheads="1"/>
          </p:cNvSpPr>
          <p:nvPr/>
        </p:nvSpPr>
        <p:spPr bwMode="auto">
          <a:xfrm>
            <a:off x="57086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500" name="Rectangle 132"/>
          <p:cNvSpPr>
            <a:spLocks noChangeArrowheads="1"/>
          </p:cNvSpPr>
          <p:nvPr/>
        </p:nvSpPr>
        <p:spPr bwMode="auto">
          <a:xfrm>
            <a:off x="5937250" y="3429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4501" name="Rectangle 133"/>
          <p:cNvSpPr>
            <a:spLocks noChangeArrowheads="1"/>
          </p:cNvSpPr>
          <p:nvPr/>
        </p:nvSpPr>
        <p:spPr bwMode="auto">
          <a:xfrm>
            <a:off x="59372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502" name="Rectangle 134"/>
          <p:cNvSpPr>
            <a:spLocks noChangeArrowheads="1"/>
          </p:cNvSpPr>
          <p:nvPr/>
        </p:nvSpPr>
        <p:spPr bwMode="auto">
          <a:xfrm>
            <a:off x="59372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503" name="Rectangle 135"/>
          <p:cNvSpPr>
            <a:spLocks noChangeArrowheads="1"/>
          </p:cNvSpPr>
          <p:nvPr/>
        </p:nvSpPr>
        <p:spPr bwMode="auto">
          <a:xfrm>
            <a:off x="6165850" y="3429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504" name="Rectangle 136"/>
          <p:cNvSpPr>
            <a:spLocks noChangeArrowheads="1"/>
          </p:cNvSpPr>
          <p:nvPr/>
        </p:nvSpPr>
        <p:spPr bwMode="auto">
          <a:xfrm>
            <a:off x="6165850" y="3886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505" name="Rectangle 137"/>
          <p:cNvSpPr>
            <a:spLocks noChangeArrowheads="1"/>
          </p:cNvSpPr>
          <p:nvPr/>
        </p:nvSpPr>
        <p:spPr bwMode="auto">
          <a:xfrm>
            <a:off x="6165850" y="3657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506" name="Rectangle 138"/>
          <p:cNvSpPr>
            <a:spLocks noChangeArrowheads="1"/>
          </p:cNvSpPr>
          <p:nvPr/>
        </p:nvSpPr>
        <p:spPr bwMode="auto">
          <a:xfrm>
            <a:off x="4184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507" name="Rectangle 139"/>
          <p:cNvSpPr>
            <a:spLocks noChangeArrowheads="1"/>
          </p:cNvSpPr>
          <p:nvPr/>
        </p:nvSpPr>
        <p:spPr bwMode="auto">
          <a:xfrm>
            <a:off x="41846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508" name="Rectangle 140"/>
          <p:cNvSpPr>
            <a:spLocks noChangeArrowheads="1"/>
          </p:cNvSpPr>
          <p:nvPr/>
        </p:nvSpPr>
        <p:spPr bwMode="auto">
          <a:xfrm>
            <a:off x="4184650" y="46482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509" name="Rectangle 141"/>
          <p:cNvSpPr>
            <a:spLocks noChangeArrowheads="1"/>
          </p:cNvSpPr>
          <p:nvPr/>
        </p:nvSpPr>
        <p:spPr bwMode="auto">
          <a:xfrm>
            <a:off x="44132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510" name="Rectangle 142"/>
          <p:cNvSpPr>
            <a:spLocks noChangeArrowheads="1"/>
          </p:cNvSpPr>
          <p:nvPr/>
        </p:nvSpPr>
        <p:spPr bwMode="auto">
          <a:xfrm>
            <a:off x="4413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511" name="Rectangle 143"/>
          <p:cNvSpPr>
            <a:spLocks noChangeArrowheads="1"/>
          </p:cNvSpPr>
          <p:nvPr/>
        </p:nvSpPr>
        <p:spPr bwMode="auto">
          <a:xfrm>
            <a:off x="4413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512" name="Rectangle 144"/>
          <p:cNvSpPr>
            <a:spLocks noChangeArrowheads="1"/>
          </p:cNvSpPr>
          <p:nvPr/>
        </p:nvSpPr>
        <p:spPr bwMode="auto">
          <a:xfrm>
            <a:off x="4641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513" name="Rectangle 145"/>
          <p:cNvSpPr>
            <a:spLocks noChangeArrowheads="1"/>
          </p:cNvSpPr>
          <p:nvPr/>
        </p:nvSpPr>
        <p:spPr bwMode="auto">
          <a:xfrm>
            <a:off x="46418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514" name="Rectangle 146"/>
          <p:cNvSpPr>
            <a:spLocks noChangeArrowheads="1"/>
          </p:cNvSpPr>
          <p:nvPr/>
        </p:nvSpPr>
        <p:spPr bwMode="auto">
          <a:xfrm>
            <a:off x="46418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515" name="Rectangle 147"/>
          <p:cNvSpPr>
            <a:spLocks noChangeArrowheads="1"/>
          </p:cNvSpPr>
          <p:nvPr/>
        </p:nvSpPr>
        <p:spPr bwMode="auto">
          <a:xfrm>
            <a:off x="6851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516" name="Rectangle 148"/>
          <p:cNvSpPr>
            <a:spLocks noChangeArrowheads="1"/>
          </p:cNvSpPr>
          <p:nvPr/>
        </p:nvSpPr>
        <p:spPr bwMode="auto">
          <a:xfrm>
            <a:off x="68516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517" name="Rectangle 149"/>
          <p:cNvSpPr>
            <a:spLocks noChangeArrowheads="1"/>
          </p:cNvSpPr>
          <p:nvPr/>
        </p:nvSpPr>
        <p:spPr bwMode="auto">
          <a:xfrm>
            <a:off x="68516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518" name="Rectangle 150"/>
          <p:cNvSpPr>
            <a:spLocks noChangeArrowheads="1"/>
          </p:cNvSpPr>
          <p:nvPr/>
        </p:nvSpPr>
        <p:spPr bwMode="auto">
          <a:xfrm>
            <a:off x="7080250" y="44196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519" name="Rectangle 151"/>
          <p:cNvSpPr>
            <a:spLocks noChangeArrowheads="1"/>
          </p:cNvSpPr>
          <p:nvPr/>
        </p:nvSpPr>
        <p:spPr bwMode="auto">
          <a:xfrm>
            <a:off x="7080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520" name="Rectangle 152"/>
          <p:cNvSpPr>
            <a:spLocks noChangeArrowheads="1"/>
          </p:cNvSpPr>
          <p:nvPr/>
        </p:nvSpPr>
        <p:spPr bwMode="auto">
          <a:xfrm>
            <a:off x="7080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4521" name="Rectangle 153"/>
          <p:cNvSpPr>
            <a:spLocks noChangeArrowheads="1"/>
          </p:cNvSpPr>
          <p:nvPr/>
        </p:nvSpPr>
        <p:spPr bwMode="auto">
          <a:xfrm>
            <a:off x="7308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522" name="Rectangle 154"/>
          <p:cNvSpPr>
            <a:spLocks noChangeArrowheads="1"/>
          </p:cNvSpPr>
          <p:nvPr/>
        </p:nvSpPr>
        <p:spPr bwMode="auto">
          <a:xfrm>
            <a:off x="73088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523" name="Rectangle 155"/>
          <p:cNvSpPr>
            <a:spLocks noChangeArrowheads="1"/>
          </p:cNvSpPr>
          <p:nvPr/>
        </p:nvSpPr>
        <p:spPr bwMode="auto">
          <a:xfrm>
            <a:off x="73088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4524" name="Rectangle 156"/>
          <p:cNvSpPr>
            <a:spLocks noChangeArrowheads="1"/>
          </p:cNvSpPr>
          <p:nvPr/>
        </p:nvSpPr>
        <p:spPr bwMode="auto">
          <a:xfrm>
            <a:off x="24320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525" name="Rectangle 157"/>
          <p:cNvSpPr>
            <a:spLocks noChangeArrowheads="1"/>
          </p:cNvSpPr>
          <p:nvPr/>
        </p:nvSpPr>
        <p:spPr bwMode="auto">
          <a:xfrm>
            <a:off x="24320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4526" name="Rectangle 158"/>
          <p:cNvSpPr>
            <a:spLocks noChangeArrowheads="1"/>
          </p:cNvSpPr>
          <p:nvPr/>
        </p:nvSpPr>
        <p:spPr bwMode="auto">
          <a:xfrm>
            <a:off x="24320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4527" name="Rectangle 159"/>
          <p:cNvSpPr>
            <a:spLocks noChangeArrowheads="1"/>
          </p:cNvSpPr>
          <p:nvPr/>
        </p:nvSpPr>
        <p:spPr bwMode="auto">
          <a:xfrm>
            <a:off x="2660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528" name="Rectangle 160"/>
          <p:cNvSpPr>
            <a:spLocks noChangeArrowheads="1"/>
          </p:cNvSpPr>
          <p:nvPr/>
        </p:nvSpPr>
        <p:spPr bwMode="auto">
          <a:xfrm>
            <a:off x="2660650" y="48768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529" name="Rectangle 161"/>
          <p:cNvSpPr>
            <a:spLocks noChangeArrowheads="1"/>
          </p:cNvSpPr>
          <p:nvPr/>
        </p:nvSpPr>
        <p:spPr bwMode="auto">
          <a:xfrm>
            <a:off x="26606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530" name="Rectangle 162"/>
          <p:cNvSpPr>
            <a:spLocks noChangeArrowheads="1"/>
          </p:cNvSpPr>
          <p:nvPr/>
        </p:nvSpPr>
        <p:spPr bwMode="auto">
          <a:xfrm>
            <a:off x="28892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531" name="Rectangle 163"/>
          <p:cNvSpPr>
            <a:spLocks noChangeArrowheads="1"/>
          </p:cNvSpPr>
          <p:nvPr/>
        </p:nvSpPr>
        <p:spPr bwMode="auto">
          <a:xfrm>
            <a:off x="2889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532" name="Rectangle 164"/>
          <p:cNvSpPr>
            <a:spLocks noChangeArrowheads="1"/>
          </p:cNvSpPr>
          <p:nvPr/>
        </p:nvSpPr>
        <p:spPr bwMode="auto">
          <a:xfrm>
            <a:off x="2889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533" name="Rectangle 165"/>
          <p:cNvSpPr>
            <a:spLocks noChangeArrowheads="1"/>
          </p:cNvSpPr>
          <p:nvPr/>
        </p:nvSpPr>
        <p:spPr bwMode="auto">
          <a:xfrm>
            <a:off x="78422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534" name="Rectangle 166"/>
          <p:cNvSpPr>
            <a:spLocks noChangeArrowheads="1"/>
          </p:cNvSpPr>
          <p:nvPr/>
        </p:nvSpPr>
        <p:spPr bwMode="auto">
          <a:xfrm>
            <a:off x="7842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535" name="Rectangle 167"/>
          <p:cNvSpPr>
            <a:spLocks noChangeArrowheads="1"/>
          </p:cNvSpPr>
          <p:nvPr/>
        </p:nvSpPr>
        <p:spPr bwMode="auto">
          <a:xfrm>
            <a:off x="7842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536" name="Rectangle 168"/>
          <p:cNvSpPr>
            <a:spLocks noChangeArrowheads="1"/>
          </p:cNvSpPr>
          <p:nvPr/>
        </p:nvSpPr>
        <p:spPr bwMode="auto">
          <a:xfrm>
            <a:off x="8070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  <a:endParaRPr lang="hu-HU" b="1"/>
          </a:p>
        </p:txBody>
      </p:sp>
      <p:sp>
        <p:nvSpPr>
          <p:cNvPr id="314537" name="Rectangle 169"/>
          <p:cNvSpPr>
            <a:spLocks noChangeArrowheads="1"/>
          </p:cNvSpPr>
          <p:nvPr/>
        </p:nvSpPr>
        <p:spPr bwMode="auto">
          <a:xfrm>
            <a:off x="8070850" y="48768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538" name="Rectangle 170"/>
          <p:cNvSpPr>
            <a:spLocks noChangeArrowheads="1"/>
          </p:cNvSpPr>
          <p:nvPr/>
        </p:nvSpPr>
        <p:spPr bwMode="auto">
          <a:xfrm>
            <a:off x="80708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4539" name="Rectangle 171"/>
          <p:cNvSpPr>
            <a:spLocks noChangeArrowheads="1"/>
          </p:cNvSpPr>
          <p:nvPr/>
        </p:nvSpPr>
        <p:spPr bwMode="auto">
          <a:xfrm>
            <a:off x="82994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540" name="Rectangle 172"/>
          <p:cNvSpPr>
            <a:spLocks noChangeArrowheads="1"/>
          </p:cNvSpPr>
          <p:nvPr/>
        </p:nvSpPr>
        <p:spPr bwMode="auto">
          <a:xfrm>
            <a:off x="82994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4541" name="Rectangle 173"/>
          <p:cNvSpPr>
            <a:spLocks noChangeArrowheads="1"/>
          </p:cNvSpPr>
          <p:nvPr/>
        </p:nvSpPr>
        <p:spPr bwMode="auto">
          <a:xfrm>
            <a:off x="82994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14542" name="Rectangle 174"/>
          <p:cNvSpPr>
            <a:spLocks noChangeArrowheads="1"/>
          </p:cNvSpPr>
          <p:nvPr/>
        </p:nvSpPr>
        <p:spPr bwMode="auto">
          <a:xfrm>
            <a:off x="1136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543" name="Rectangle 175"/>
          <p:cNvSpPr>
            <a:spLocks noChangeArrowheads="1"/>
          </p:cNvSpPr>
          <p:nvPr/>
        </p:nvSpPr>
        <p:spPr bwMode="auto">
          <a:xfrm>
            <a:off x="11366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544" name="Rectangle 176"/>
          <p:cNvSpPr>
            <a:spLocks noChangeArrowheads="1"/>
          </p:cNvSpPr>
          <p:nvPr/>
        </p:nvSpPr>
        <p:spPr bwMode="auto">
          <a:xfrm>
            <a:off x="11366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545" name="Rectangle 177"/>
          <p:cNvSpPr>
            <a:spLocks noChangeArrowheads="1"/>
          </p:cNvSpPr>
          <p:nvPr/>
        </p:nvSpPr>
        <p:spPr bwMode="auto">
          <a:xfrm>
            <a:off x="1365250" y="44196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546" name="Rectangle 178"/>
          <p:cNvSpPr>
            <a:spLocks noChangeArrowheads="1"/>
          </p:cNvSpPr>
          <p:nvPr/>
        </p:nvSpPr>
        <p:spPr bwMode="auto">
          <a:xfrm>
            <a:off x="1365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547" name="Rectangle 179"/>
          <p:cNvSpPr>
            <a:spLocks noChangeArrowheads="1"/>
          </p:cNvSpPr>
          <p:nvPr/>
        </p:nvSpPr>
        <p:spPr bwMode="auto">
          <a:xfrm>
            <a:off x="1365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548" name="Rectangle 180"/>
          <p:cNvSpPr>
            <a:spLocks noChangeArrowheads="1"/>
          </p:cNvSpPr>
          <p:nvPr/>
        </p:nvSpPr>
        <p:spPr bwMode="auto">
          <a:xfrm>
            <a:off x="1593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549" name="Rectangle 181"/>
          <p:cNvSpPr>
            <a:spLocks noChangeArrowheads="1"/>
          </p:cNvSpPr>
          <p:nvPr/>
        </p:nvSpPr>
        <p:spPr bwMode="auto">
          <a:xfrm>
            <a:off x="15938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550" name="Rectangle 182"/>
          <p:cNvSpPr>
            <a:spLocks noChangeArrowheads="1"/>
          </p:cNvSpPr>
          <p:nvPr/>
        </p:nvSpPr>
        <p:spPr bwMode="auto">
          <a:xfrm>
            <a:off x="15938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551" name="Rectangle 183"/>
          <p:cNvSpPr>
            <a:spLocks noChangeArrowheads="1"/>
          </p:cNvSpPr>
          <p:nvPr/>
        </p:nvSpPr>
        <p:spPr bwMode="auto">
          <a:xfrm>
            <a:off x="57086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  <a:endParaRPr lang="hu-HU" b="1"/>
          </a:p>
        </p:txBody>
      </p:sp>
      <p:sp>
        <p:nvSpPr>
          <p:cNvPr id="314552" name="Rectangle 184"/>
          <p:cNvSpPr>
            <a:spLocks noChangeArrowheads="1"/>
          </p:cNvSpPr>
          <p:nvPr/>
        </p:nvSpPr>
        <p:spPr bwMode="auto">
          <a:xfrm>
            <a:off x="57086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553" name="Rectangle 185"/>
          <p:cNvSpPr>
            <a:spLocks noChangeArrowheads="1"/>
          </p:cNvSpPr>
          <p:nvPr/>
        </p:nvSpPr>
        <p:spPr bwMode="auto">
          <a:xfrm>
            <a:off x="57086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  <a:endParaRPr lang="hu-HU" b="1"/>
          </a:p>
        </p:txBody>
      </p:sp>
      <p:sp>
        <p:nvSpPr>
          <p:cNvPr id="314554" name="Rectangle 186"/>
          <p:cNvSpPr>
            <a:spLocks noChangeArrowheads="1"/>
          </p:cNvSpPr>
          <p:nvPr/>
        </p:nvSpPr>
        <p:spPr bwMode="auto">
          <a:xfrm>
            <a:off x="59372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4555" name="Rectangle 187"/>
          <p:cNvSpPr>
            <a:spLocks noChangeArrowheads="1"/>
          </p:cNvSpPr>
          <p:nvPr/>
        </p:nvSpPr>
        <p:spPr bwMode="auto">
          <a:xfrm>
            <a:off x="59372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556" name="Rectangle 188"/>
          <p:cNvSpPr>
            <a:spLocks noChangeArrowheads="1"/>
          </p:cNvSpPr>
          <p:nvPr/>
        </p:nvSpPr>
        <p:spPr bwMode="auto">
          <a:xfrm>
            <a:off x="5937250" y="46482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557" name="Rectangle 189"/>
          <p:cNvSpPr>
            <a:spLocks noChangeArrowheads="1"/>
          </p:cNvSpPr>
          <p:nvPr/>
        </p:nvSpPr>
        <p:spPr bwMode="auto">
          <a:xfrm>
            <a:off x="6165850" y="44196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4558" name="Rectangle 190"/>
          <p:cNvSpPr>
            <a:spLocks noChangeArrowheads="1"/>
          </p:cNvSpPr>
          <p:nvPr/>
        </p:nvSpPr>
        <p:spPr bwMode="auto">
          <a:xfrm>
            <a:off x="6165850" y="4876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559" name="Rectangle 191"/>
          <p:cNvSpPr>
            <a:spLocks noChangeArrowheads="1"/>
          </p:cNvSpPr>
          <p:nvPr/>
        </p:nvSpPr>
        <p:spPr bwMode="auto">
          <a:xfrm>
            <a:off x="6165850" y="46482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560" name="Rectangle 192"/>
          <p:cNvSpPr>
            <a:spLocks noChangeArrowheads="1"/>
          </p:cNvSpPr>
          <p:nvPr/>
        </p:nvSpPr>
        <p:spPr bwMode="auto">
          <a:xfrm>
            <a:off x="50228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561" name="Rectangle 193"/>
          <p:cNvSpPr>
            <a:spLocks noChangeArrowheads="1"/>
          </p:cNvSpPr>
          <p:nvPr/>
        </p:nvSpPr>
        <p:spPr bwMode="auto">
          <a:xfrm>
            <a:off x="5022850" y="60960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/>
          </a:p>
        </p:txBody>
      </p:sp>
      <p:sp>
        <p:nvSpPr>
          <p:cNvPr id="314562" name="Rectangle 194"/>
          <p:cNvSpPr>
            <a:spLocks noChangeArrowheads="1"/>
          </p:cNvSpPr>
          <p:nvPr/>
        </p:nvSpPr>
        <p:spPr bwMode="auto">
          <a:xfrm>
            <a:off x="50228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4563" name="Rectangle 195"/>
          <p:cNvSpPr>
            <a:spLocks noChangeArrowheads="1"/>
          </p:cNvSpPr>
          <p:nvPr/>
        </p:nvSpPr>
        <p:spPr bwMode="auto">
          <a:xfrm>
            <a:off x="52514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564" name="Rectangle 196"/>
          <p:cNvSpPr>
            <a:spLocks noChangeArrowheads="1"/>
          </p:cNvSpPr>
          <p:nvPr/>
        </p:nvSpPr>
        <p:spPr bwMode="auto">
          <a:xfrm>
            <a:off x="52514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565" name="Rectangle 197"/>
          <p:cNvSpPr>
            <a:spLocks noChangeArrowheads="1"/>
          </p:cNvSpPr>
          <p:nvPr/>
        </p:nvSpPr>
        <p:spPr bwMode="auto">
          <a:xfrm>
            <a:off x="52514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566" name="Rectangle 198"/>
          <p:cNvSpPr>
            <a:spLocks noChangeArrowheads="1"/>
          </p:cNvSpPr>
          <p:nvPr/>
        </p:nvSpPr>
        <p:spPr bwMode="auto">
          <a:xfrm>
            <a:off x="54800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567" name="Rectangle 199"/>
          <p:cNvSpPr>
            <a:spLocks noChangeArrowheads="1"/>
          </p:cNvSpPr>
          <p:nvPr/>
        </p:nvSpPr>
        <p:spPr bwMode="auto">
          <a:xfrm>
            <a:off x="54800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568" name="Rectangle 200"/>
          <p:cNvSpPr>
            <a:spLocks noChangeArrowheads="1"/>
          </p:cNvSpPr>
          <p:nvPr/>
        </p:nvSpPr>
        <p:spPr bwMode="auto">
          <a:xfrm>
            <a:off x="54800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569" name="Line 201"/>
          <p:cNvSpPr>
            <a:spLocks noChangeShapeType="1"/>
          </p:cNvSpPr>
          <p:nvPr/>
        </p:nvSpPr>
        <p:spPr bwMode="auto">
          <a:xfrm flipH="1">
            <a:off x="1289050" y="1143000"/>
            <a:ext cx="2895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0" name="Line 202"/>
          <p:cNvSpPr>
            <a:spLocks noChangeShapeType="1"/>
          </p:cNvSpPr>
          <p:nvPr/>
        </p:nvSpPr>
        <p:spPr bwMode="auto">
          <a:xfrm>
            <a:off x="4870450" y="11430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1" name="Line 203"/>
          <p:cNvSpPr>
            <a:spLocks noChangeShapeType="1"/>
          </p:cNvSpPr>
          <p:nvPr/>
        </p:nvSpPr>
        <p:spPr bwMode="auto">
          <a:xfrm>
            <a:off x="4489450" y="1143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2" name="Line 204"/>
          <p:cNvSpPr>
            <a:spLocks noChangeShapeType="1"/>
          </p:cNvSpPr>
          <p:nvPr/>
        </p:nvSpPr>
        <p:spPr bwMode="auto">
          <a:xfrm flipH="1">
            <a:off x="527050" y="21336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3" name="Line 205"/>
          <p:cNvSpPr>
            <a:spLocks noChangeShapeType="1"/>
          </p:cNvSpPr>
          <p:nvPr/>
        </p:nvSpPr>
        <p:spPr bwMode="auto">
          <a:xfrm>
            <a:off x="448945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4" name="Line 206"/>
          <p:cNvSpPr>
            <a:spLocks noChangeShapeType="1"/>
          </p:cNvSpPr>
          <p:nvPr/>
        </p:nvSpPr>
        <p:spPr bwMode="auto">
          <a:xfrm flipH="1">
            <a:off x="2889250" y="21336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5" name="Line 207"/>
          <p:cNvSpPr>
            <a:spLocks noChangeShapeType="1"/>
          </p:cNvSpPr>
          <p:nvPr/>
        </p:nvSpPr>
        <p:spPr bwMode="auto">
          <a:xfrm>
            <a:off x="4870450" y="21336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6" name="Line 208"/>
          <p:cNvSpPr>
            <a:spLocks noChangeShapeType="1"/>
          </p:cNvSpPr>
          <p:nvPr/>
        </p:nvSpPr>
        <p:spPr bwMode="auto">
          <a:xfrm>
            <a:off x="8147050" y="2057400"/>
            <a:ext cx="457398" cy="2914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7" name="Line 209"/>
          <p:cNvSpPr>
            <a:spLocks noChangeShapeType="1"/>
          </p:cNvSpPr>
          <p:nvPr/>
        </p:nvSpPr>
        <p:spPr bwMode="auto">
          <a:xfrm flipH="1">
            <a:off x="1517650" y="31242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8" name="Line 210"/>
          <p:cNvSpPr>
            <a:spLocks noChangeShapeType="1"/>
          </p:cNvSpPr>
          <p:nvPr/>
        </p:nvSpPr>
        <p:spPr bwMode="auto">
          <a:xfrm>
            <a:off x="281305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79" name="Line 211"/>
          <p:cNvSpPr>
            <a:spLocks noChangeShapeType="1"/>
          </p:cNvSpPr>
          <p:nvPr/>
        </p:nvSpPr>
        <p:spPr bwMode="auto">
          <a:xfrm flipH="1">
            <a:off x="448945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0" name="Line 212"/>
          <p:cNvSpPr>
            <a:spLocks noChangeShapeType="1"/>
          </p:cNvSpPr>
          <p:nvPr/>
        </p:nvSpPr>
        <p:spPr bwMode="auto">
          <a:xfrm>
            <a:off x="4489450" y="3124200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1" name="Line 213"/>
          <p:cNvSpPr>
            <a:spLocks noChangeShapeType="1"/>
          </p:cNvSpPr>
          <p:nvPr/>
        </p:nvSpPr>
        <p:spPr bwMode="auto">
          <a:xfrm>
            <a:off x="6470650" y="3124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2" name="Line 214"/>
          <p:cNvSpPr>
            <a:spLocks noChangeShapeType="1"/>
          </p:cNvSpPr>
          <p:nvPr/>
        </p:nvSpPr>
        <p:spPr bwMode="auto">
          <a:xfrm>
            <a:off x="6470650" y="3124200"/>
            <a:ext cx="1371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3" name="Line 215"/>
          <p:cNvSpPr>
            <a:spLocks noChangeShapeType="1"/>
          </p:cNvSpPr>
          <p:nvPr/>
        </p:nvSpPr>
        <p:spPr bwMode="auto">
          <a:xfrm>
            <a:off x="14414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4" name="Line 216"/>
          <p:cNvSpPr>
            <a:spLocks noChangeShapeType="1"/>
          </p:cNvSpPr>
          <p:nvPr/>
        </p:nvSpPr>
        <p:spPr bwMode="auto">
          <a:xfrm>
            <a:off x="27368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5" name="Line 217"/>
          <p:cNvSpPr>
            <a:spLocks noChangeShapeType="1"/>
          </p:cNvSpPr>
          <p:nvPr/>
        </p:nvSpPr>
        <p:spPr bwMode="auto">
          <a:xfrm>
            <a:off x="45656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6" name="Line 218"/>
          <p:cNvSpPr>
            <a:spLocks noChangeShapeType="1"/>
          </p:cNvSpPr>
          <p:nvPr/>
        </p:nvSpPr>
        <p:spPr bwMode="auto">
          <a:xfrm>
            <a:off x="60896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7" name="Line 219"/>
          <p:cNvSpPr>
            <a:spLocks noChangeShapeType="1"/>
          </p:cNvSpPr>
          <p:nvPr/>
        </p:nvSpPr>
        <p:spPr bwMode="auto">
          <a:xfrm>
            <a:off x="71564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8" name="Line 220"/>
          <p:cNvSpPr>
            <a:spLocks noChangeShapeType="1"/>
          </p:cNvSpPr>
          <p:nvPr/>
        </p:nvSpPr>
        <p:spPr bwMode="auto">
          <a:xfrm>
            <a:off x="8147050" y="4114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89" name="Line 221"/>
          <p:cNvSpPr>
            <a:spLocks noChangeShapeType="1"/>
          </p:cNvSpPr>
          <p:nvPr/>
        </p:nvSpPr>
        <p:spPr bwMode="auto">
          <a:xfrm flipH="1">
            <a:off x="4108450" y="5105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90" name="Line 222"/>
          <p:cNvSpPr>
            <a:spLocks noChangeShapeType="1"/>
          </p:cNvSpPr>
          <p:nvPr/>
        </p:nvSpPr>
        <p:spPr bwMode="auto">
          <a:xfrm>
            <a:off x="4565650" y="5105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591" name="Text Box 223"/>
          <p:cNvSpPr txBox="1">
            <a:spLocks noChangeArrowheads="1"/>
          </p:cNvSpPr>
          <p:nvPr/>
        </p:nvSpPr>
        <p:spPr bwMode="auto">
          <a:xfrm>
            <a:off x="4870450" y="4572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F11807"/>
                </a:solidFill>
              </a:rPr>
              <a:t>5</a:t>
            </a:r>
          </a:p>
        </p:txBody>
      </p:sp>
      <p:sp>
        <p:nvSpPr>
          <p:cNvPr id="314592" name="Text Box 224"/>
          <p:cNvSpPr txBox="1">
            <a:spLocks noChangeArrowheads="1"/>
          </p:cNvSpPr>
          <p:nvPr/>
        </p:nvSpPr>
        <p:spPr bwMode="auto">
          <a:xfrm>
            <a:off x="1365250" y="14478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6</a:t>
            </a:r>
          </a:p>
        </p:txBody>
      </p:sp>
      <p:sp>
        <p:nvSpPr>
          <p:cNvPr id="314593" name="Text Box 225"/>
          <p:cNvSpPr txBox="1">
            <a:spLocks noChangeArrowheads="1"/>
          </p:cNvSpPr>
          <p:nvPr/>
        </p:nvSpPr>
        <p:spPr bwMode="auto">
          <a:xfrm>
            <a:off x="8528050" y="13716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6</a:t>
            </a:r>
          </a:p>
        </p:txBody>
      </p:sp>
      <p:sp>
        <p:nvSpPr>
          <p:cNvPr id="314594" name="Text Box 226"/>
          <p:cNvSpPr txBox="1">
            <a:spLocks noChangeArrowheads="1"/>
          </p:cNvSpPr>
          <p:nvPr/>
        </p:nvSpPr>
        <p:spPr bwMode="auto">
          <a:xfrm>
            <a:off x="4870450" y="14478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4</a:t>
            </a:r>
          </a:p>
        </p:txBody>
      </p:sp>
      <p:sp>
        <p:nvSpPr>
          <p:cNvPr id="314595" name="Text Box 227"/>
          <p:cNvSpPr txBox="1">
            <a:spLocks noChangeArrowheads="1"/>
          </p:cNvSpPr>
          <p:nvPr/>
        </p:nvSpPr>
        <p:spPr bwMode="auto">
          <a:xfrm>
            <a:off x="3194050" y="24384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5</a:t>
            </a:r>
          </a:p>
        </p:txBody>
      </p:sp>
      <p:sp>
        <p:nvSpPr>
          <p:cNvPr id="314596" name="Text Box 228"/>
          <p:cNvSpPr txBox="1">
            <a:spLocks noChangeArrowheads="1"/>
          </p:cNvSpPr>
          <p:nvPr/>
        </p:nvSpPr>
        <p:spPr bwMode="auto">
          <a:xfrm>
            <a:off x="4870450" y="24384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3</a:t>
            </a:r>
          </a:p>
        </p:txBody>
      </p:sp>
      <p:sp>
        <p:nvSpPr>
          <p:cNvPr id="314597" name="Text Box 229"/>
          <p:cNvSpPr txBox="1">
            <a:spLocks noChangeArrowheads="1"/>
          </p:cNvSpPr>
          <p:nvPr/>
        </p:nvSpPr>
        <p:spPr bwMode="auto">
          <a:xfrm>
            <a:off x="6851650" y="24384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5</a:t>
            </a:r>
          </a:p>
        </p:txBody>
      </p:sp>
      <p:sp>
        <p:nvSpPr>
          <p:cNvPr id="314598" name="Text Box 230"/>
          <p:cNvSpPr txBox="1">
            <a:spLocks noChangeArrowheads="1"/>
          </p:cNvSpPr>
          <p:nvPr/>
        </p:nvSpPr>
        <p:spPr bwMode="auto">
          <a:xfrm>
            <a:off x="4870450" y="34290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2</a:t>
            </a:r>
          </a:p>
        </p:txBody>
      </p:sp>
      <p:sp>
        <p:nvSpPr>
          <p:cNvPr id="314599" name="Text Box 231"/>
          <p:cNvSpPr txBox="1">
            <a:spLocks noChangeArrowheads="1"/>
          </p:cNvSpPr>
          <p:nvPr/>
        </p:nvSpPr>
        <p:spPr bwMode="auto">
          <a:xfrm>
            <a:off x="4946650" y="44196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1</a:t>
            </a:r>
          </a:p>
        </p:txBody>
      </p:sp>
      <p:sp>
        <p:nvSpPr>
          <p:cNvPr id="314600" name="Text Box 232"/>
          <p:cNvSpPr txBox="1">
            <a:spLocks noChangeArrowheads="1"/>
          </p:cNvSpPr>
          <p:nvPr/>
        </p:nvSpPr>
        <p:spPr bwMode="auto">
          <a:xfrm>
            <a:off x="5715000" y="56388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2</a:t>
            </a:r>
          </a:p>
        </p:txBody>
      </p:sp>
      <p:sp>
        <p:nvSpPr>
          <p:cNvPr id="314601" name="Text Box 233"/>
          <p:cNvSpPr txBox="1">
            <a:spLocks noChangeArrowheads="1"/>
          </p:cNvSpPr>
          <p:nvPr/>
        </p:nvSpPr>
        <p:spPr bwMode="auto">
          <a:xfrm>
            <a:off x="4146550" y="56388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0</a:t>
            </a:r>
          </a:p>
        </p:txBody>
      </p:sp>
      <p:sp>
        <p:nvSpPr>
          <p:cNvPr id="314602" name="Text Box 234"/>
          <p:cNvSpPr txBox="1">
            <a:spLocks noChangeArrowheads="1"/>
          </p:cNvSpPr>
          <p:nvPr/>
        </p:nvSpPr>
        <p:spPr bwMode="auto">
          <a:xfrm>
            <a:off x="6400800" y="3429000"/>
            <a:ext cx="349250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4</a:t>
            </a:r>
          </a:p>
        </p:txBody>
      </p:sp>
      <p:sp>
        <p:nvSpPr>
          <p:cNvPr id="314603" name="Rectangle 235"/>
          <p:cNvSpPr>
            <a:spLocks noChangeArrowheads="1"/>
          </p:cNvSpPr>
          <p:nvPr/>
        </p:nvSpPr>
        <p:spPr bwMode="auto">
          <a:xfrm>
            <a:off x="34226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4604" name="Rectangle 236"/>
          <p:cNvSpPr>
            <a:spLocks noChangeArrowheads="1"/>
          </p:cNvSpPr>
          <p:nvPr/>
        </p:nvSpPr>
        <p:spPr bwMode="auto">
          <a:xfrm>
            <a:off x="34226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7</a:t>
            </a:r>
            <a:endParaRPr lang="hu-HU" b="1"/>
          </a:p>
        </p:txBody>
      </p:sp>
      <p:sp>
        <p:nvSpPr>
          <p:cNvPr id="314605" name="Rectangle 237"/>
          <p:cNvSpPr>
            <a:spLocks noChangeArrowheads="1"/>
          </p:cNvSpPr>
          <p:nvPr/>
        </p:nvSpPr>
        <p:spPr bwMode="auto">
          <a:xfrm>
            <a:off x="34226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14606" name="Rectangle 238"/>
          <p:cNvSpPr>
            <a:spLocks noChangeArrowheads="1"/>
          </p:cNvSpPr>
          <p:nvPr/>
        </p:nvSpPr>
        <p:spPr bwMode="auto">
          <a:xfrm>
            <a:off x="36512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4607" name="Rectangle 239"/>
          <p:cNvSpPr>
            <a:spLocks noChangeArrowheads="1"/>
          </p:cNvSpPr>
          <p:nvPr/>
        </p:nvSpPr>
        <p:spPr bwMode="auto">
          <a:xfrm>
            <a:off x="36512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6</a:t>
            </a:r>
            <a:endParaRPr lang="hu-HU" b="1"/>
          </a:p>
        </p:txBody>
      </p:sp>
      <p:sp>
        <p:nvSpPr>
          <p:cNvPr id="314608" name="Rectangle 240"/>
          <p:cNvSpPr>
            <a:spLocks noChangeArrowheads="1"/>
          </p:cNvSpPr>
          <p:nvPr/>
        </p:nvSpPr>
        <p:spPr bwMode="auto">
          <a:xfrm>
            <a:off x="3651250" y="5867400"/>
            <a:ext cx="228600" cy="228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b="1">
              <a:solidFill>
                <a:schemeClr val="bg1"/>
              </a:solidFill>
            </a:endParaRPr>
          </a:p>
        </p:txBody>
      </p:sp>
      <p:sp>
        <p:nvSpPr>
          <p:cNvPr id="314609" name="Rectangle 241"/>
          <p:cNvSpPr>
            <a:spLocks noChangeArrowheads="1"/>
          </p:cNvSpPr>
          <p:nvPr/>
        </p:nvSpPr>
        <p:spPr bwMode="auto">
          <a:xfrm>
            <a:off x="3879850" y="56388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3</a:t>
            </a:r>
            <a:endParaRPr lang="hu-HU" b="1"/>
          </a:p>
        </p:txBody>
      </p:sp>
      <p:sp>
        <p:nvSpPr>
          <p:cNvPr id="314610" name="Rectangle 242"/>
          <p:cNvSpPr>
            <a:spLocks noChangeArrowheads="1"/>
          </p:cNvSpPr>
          <p:nvPr/>
        </p:nvSpPr>
        <p:spPr bwMode="auto">
          <a:xfrm>
            <a:off x="3879850" y="60960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5</a:t>
            </a:r>
            <a:endParaRPr lang="hu-HU" b="1"/>
          </a:p>
        </p:txBody>
      </p:sp>
      <p:sp>
        <p:nvSpPr>
          <p:cNvPr id="314611" name="Rectangle 243"/>
          <p:cNvSpPr>
            <a:spLocks noChangeArrowheads="1"/>
          </p:cNvSpPr>
          <p:nvPr/>
        </p:nvSpPr>
        <p:spPr bwMode="auto">
          <a:xfrm>
            <a:off x="3879850" y="5867400"/>
            <a:ext cx="228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b="1">
                <a:solidFill>
                  <a:schemeClr val="bg1"/>
                </a:solidFill>
              </a:rPr>
              <a:t>4</a:t>
            </a:r>
            <a:endParaRPr lang="hu-HU" b="1"/>
          </a:p>
        </p:txBody>
      </p:sp>
      <p:sp>
        <p:nvSpPr>
          <p:cNvPr id="314612" name="Line 244"/>
          <p:cNvSpPr>
            <a:spLocks noChangeShapeType="1"/>
          </p:cNvSpPr>
          <p:nvPr/>
        </p:nvSpPr>
        <p:spPr bwMode="auto">
          <a:xfrm>
            <a:off x="15176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13" name="Line 245"/>
          <p:cNvSpPr>
            <a:spLocks noChangeShapeType="1"/>
          </p:cNvSpPr>
          <p:nvPr/>
        </p:nvSpPr>
        <p:spPr bwMode="auto">
          <a:xfrm flipH="1">
            <a:off x="24320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14" name="Line 246"/>
          <p:cNvSpPr>
            <a:spLocks noChangeShapeType="1"/>
          </p:cNvSpPr>
          <p:nvPr/>
        </p:nvSpPr>
        <p:spPr bwMode="auto">
          <a:xfrm>
            <a:off x="2736850" y="5105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15" name="Line 247"/>
          <p:cNvSpPr>
            <a:spLocks noChangeShapeType="1"/>
          </p:cNvSpPr>
          <p:nvPr/>
        </p:nvSpPr>
        <p:spPr bwMode="auto">
          <a:xfrm>
            <a:off x="8596064" y="300952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16" name="Line 248"/>
          <p:cNvSpPr>
            <a:spLocks noChangeShapeType="1"/>
          </p:cNvSpPr>
          <p:nvPr/>
        </p:nvSpPr>
        <p:spPr bwMode="auto">
          <a:xfrm>
            <a:off x="52705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17" name="Line 249"/>
          <p:cNvSpPr>
            <a:spLocks noChangeShapeType="1"/>
          </p:cNvSpPr>
          <p:nvPr/>
        </p:nvSpPr>
        <p:spPr bwMode="auto">
          <a:xfrm flipH="1">
            <a:off x="69278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18" name="Line 250"/>
          <p:cNvSpPr>
            <a:spLocks noChangeShapeType="1"/>
          </p:cNvSpPr>
          <p:nvPr/>
        </p:nvSpPr>
        <p:spPr bwMode="auto">
          <a:xfrm>
            <a:off x="72326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19" name="Line 251"/>
          <p:cNvSpPr>
            <a:spLocks noChangeShapeType="1"/>
          </p:cNvSpPr>
          <p:nvPr/>
        </p:nvSpPr>
        <p:spPr bwMode="auto">
          <a:xfrm flipH="1">
            <a:off x="78422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0" name="Line 252"/>
          <p:cNvSpPr>
            <a:spLocks noChangeShapeType="1"/>
          </p:cNvSpPr>
          <p:nvPr/>
        </p:nvSpPr>
        <p:spPr bwMode="auto">
          <a:xfrm>
            <a:off x="81470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1" name="Line 253"/>
          <p:cNvSpPr>
            <a:spLocks noChangeShapeType="1"/>
          </p:cNvSpPr>
          <p:nvPr/>
        </p:nvSpPr>
        <p:spPr bwMode="auto">
          <a:xfrm flipH="1">
            <a:off x="6013450" y="5105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2" name="Line 254"/>
          <p:cNvSpPr>
            <a:spLocks noChangeShapeType="1"/>
          </p:cNvSpPr>
          <p:nvPr/>
        </p:nvSpPr>
        <p:spPr bwMode="auto">
          <a:xfrm>
            <a:off x="6013450" y="51054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3" name="Line 255"/>
          <p:cNvSpPr>
            <a:spLocks noChangeShapeType="1"/>
          </p:cNvSpPr>
          <p:nvPr/>
        </p:nvSpPr>
        <p:spPr bwMode="auto">
          <a:xfrm flipH="1">
            <a:off x="3575050" y="6324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4" name="Line 256"/>
          <p:cNvSpPr>
            <a:spLocks noChangeShapeType="1"/>
          </p:cNvSpPr>
          <p:nvPr/>
        </p:nvSpPr>
        <p:spPr bwMode="auto">
          <a:xfrm>
            <a:off x="3803650" y="6324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5" name="Line 257"/>
          <p:cNvSpPr>
            <a:spLocks noChangeShapeType="1"/>
          </p:cNvSpPr>
          <p:nvPr/>
        </p:nvSpPr>
        <p:spPr bwMode="auto">
          <a:xfrm>
            <a:off x="3803650" y="6324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6" name="Line 258"/>
          <p:cNvSpPr>
            <a:spLocks noChangeShapeType="1"/>
          </p:cNvSpPr>
          <p:nvPr/>
        </p:nvSpPr>
        <p:spPr bwMode="auto">
          <a:xfrm flipH="1">
            <a:off x="5327650" y="6324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7" name="Text Box 259"/>
          <p:cNvSpPr txBox="1">
            <a:spLocks noChangeArrowheads="1"/>
          </p:cNvSpPr>
          <p:nvPr/>
        </p:nvSpPr>
        <p:spPr bwMode="auto">
          <a:xfrm>
            <a:off x="1979712" y="620688"/>
            <a:ext cx="458788" cy="469900"/>
          </a:xfrm>
          <a:prstGeom prst="rect">
            <a:avLst/>
          </a:prstGeom>
          <a:noFill/>
          <a:ln w="12700">
            <a:solidFill>
              <a:srgbClr val="F11807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solidFill>
                  <a:srgbClr val="F11807"/>
                </a:solidFill>
              </a:rPr>
              <a:t>P </a:t>
            </a:r>
          </a:p>
        </p:txBody>
      </p:sp>
      <p:sp>
        <p:nvSpPr>
          <p:cNvPr id="314628" name="Line 260"/>
          <p:cNvSpPr>
            <a:spLocks noChangeShapeType="1"/>
          </p:cNvSpPr>
          <p:nvPr/>
        </p:nvSpPr>
        <p:spPr bwMode="auto">
          <a:xfrm>
            <a:off x="4489450" y="1143000"/>
            <a:ext cx="0" cy="304800"/>
          </a:xfrm>
          <a:prstGeom prst="line">
            <a:avLst/>
          </a:prstGeom>
          <a:noFill/>
          <a:ln w="76200">
            <a:solidFill>
              <a:srgbClr val="F11807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29" name="Line 261"/>
          <p:cNvSpPr>
            <a:spLocks noChangeShapeType="1"/>
          </p:cNvSpPr>
          <p:nvPr/>
        </p:nvSpPr>
        <p:spPr bwMode="auto">
          <a:xfrm>
            <a:off x="4489450" y="2133600"/>
            <a:ext cx="0" cy="304800"/>
          </a:xfrm>
          <a:prstGeom prst="line">
            <a:avLst/>
          </a:prstGeom>
          <a:noFill/>
          <a:ln w="76200">
            <a:solidFill>
              <a:srgbClr val="F11807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30" name="Line 262"/>
          <p:cNvSpPr>
            <a:spLocks noChangeShapeType="1"/>
          </p:cNvSpPr>
          <p:nvPr/>
        </p:nvSpPr>
        <p:spPr bwMode="auto">
          <a:xfrm>
            <a:off x="4489450" y="3124200"/>
            <a:ext cx="0" cy="304800"/>
          </a:xfrm>
          <a:prstGeom prst="line">
            <a:avLst/>
          </a:prstGeom>
          <a:noFill/>
          <a:ln w="76200">
            <a:solidFill>
              <a:srgbClr val="F11807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31" name="Line 263"/>
          <p:cNvSpPr>
            <a:spLocks noChangeShapeType="1"/>
          </p:cNvSpPr>
          <p:nvPr/>
        </p:nvSpPr>
        <p:spPr bwMode="auto">
          <a:xfrm>
            <a:off x="4565650" y="4114800"/>
            <a:ext cx="0" cy="304800"/>
          </a:xfrm>
          <a:prstGeom prst="line">
            <a:avLst/>
          </a:prstGeom>
          <a:noFill/>
          <a:ln w="76200">
            <a:solidFill>
              <a:srgbClr val="F11807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14632" name="Line 264"/>
          <p:cNvSpPr>
            <a:spLocks noChangeShapeType="1"/>
          </p:cNvSpPr>
          <p:nvPr/>
        </p:nvSpPr>
        <p:spPr bwMode="auto">
          <a:xfrm flipH="1">
            <a:off x="4108450" y="5105400"/>
            <a:ext cx="457200" cy="533400"/>
          </a:xfrm>
          <a:prstGeom prst="line">
            <a:avLst/>
          </a:prstGeom>
          <a:noFill/>
          <a:ln w="76200">
            <a:solidFill>
              <a:srgbClr val="F11807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72" name="Szövegdoboz 271"/>
          <p:cNvSpPr txBox="1"/>
          <p:nvPr/>
        </p:nvSpPr>
        <p:spPr>
          <a:xfrm>
            <a:off x="3851920" y="4766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0.</a:t>
            </a:r>
          </a:p>
        </p:txBody>
      </p:sp>
      <p:sp>
        <p:nvSpPr>
          <p:cNvPr id="273" name="Szövegdoboz 272"/>
          <p:cNvSpPr txBox="1"/>
          <p:nvPr/>
        </p:nvSpPr>
        <p:spPr>
          <a:xfrm>
            <a:off x="3851920" y="141277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1.</a:t>
            </a:r>
          </a:p>
        </p:txBody>
      </p:sp>
      <p:sp>
        <p:nvSpPr>
          <p:cNvPr id="274" name="Szövegdoboz 273"/>
          <p:cNvSpPr txBox="1"/>
          <p:nvPr/>
        </p:nvSpPr>
        <p:spPr>
          <a:xfrm>
            <a:off x="3851920" y="242088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2.</a:t>
            </a:r>
          </a:p>
        </p:txBody>
      </p:sp>
      <p:sp>
        <p:nvSpPr>
          <p:cNvPr id="275" name="Szövegdoboz 274"/>
          <p:cNvSpPr txBox="1"/>
          <p:nvPr/>
        </p:nvSpPr>
        <p:spPr>
          <a:xfrm>
            <a:off x="3851920" y="3429000"/>
            <a:ext cx="37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3.</a:t>
            </a:r>
          </a:p>
        </p:txBody>
      </p:sp>
      <p:sp>
        <p:nvSpPr>
          <p:cNvPr id="276" name="Szövegdoboz 275"/>
          <p:cNvSpPr txBox="1"/>
          <p:nvPr/>
        </p:nvSpPr>
        <p:spPr>
          <a:xfrm>
            <a:off x="3851920" y="443711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4.</a:t>
            </a:r>
          </a:p>
        </p:txBody>
      </p:sp>
      <p:sp>
        <p:nvSpPr>
          <p:cNvPr id="277" name="Szövegdoboz 276"/>
          <p:cNvSpPr txBox="1"/>
          <p:nvPr/>
        </p:nvSpPr>
        <p:spPr>
          <a:xfrm>
            <a:off x="3131840" y="566124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00FF"/>
                </a:solidFill>
              </a:rPr>
              <a:t>5.</a:t>
            </a:r>
          </a:p>
        </p:txBody>
      </p:sp>
      <p:sp>
        <p:nvSpPr>
          <p:cNvPr id="271" name="Szövegdoboz 270"/>
          <p:cNvSpPr txBox="1"/>
          <p:nvPr/>
        </p:nvSpPr>
        <p:spPr>
          <a:xfrm>
            <a:off x="251520" y="260648"/>
            <a:ext cx="2517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00FF"/>
                </a:solidFill>
              </a:rPr>
              <a:t>Mélységi korlát: 5</a:t>
            </a:r>
          </a:p>
          <a:p>
            <a:r>
              <a:rPr lang="hu-HU" dirty="0">
                <a:solidFill>
                  <a:srgbClr val="0000FF"/>
                </a:solidFill>
              </a:rPr>
              <a:t>Heurisztika:</a:t>
            </a:r>
          </a:p>
        </p:txBody>
      </p:sp>
      <p:sp>
        <p:nvSpPr>
          <p:cNvPr id="278" name="Rectangle 68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r"/>
            <a:r>
              <a:rPr lang="hu-HU" sz="3600" i="1" dirty="0">
                <a:solidFill>
                  <a:schemeClr val="tx2"/>
                </a:solidFill>
              </a:rPr>
              <a:t>Tologatós játék</a:t>
            </a:r>
            <a:endParaRPr lang="hu-HU" sz="4000" dirty="0">
              <a:solidFill>
                <a:schemeClr val="tx2"/>
              </a:solidFill>
            </a:endParaRPr>
          </a:p>
        </p:txBody>
      </p:sp>
      <p:sp>
        <p:nvSpPr>
          <p:cNvPr id="281" name="Dia számának helye 2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C03DA-EC62-429D-875F-0C9E164A54F0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  <p:sp>
        <p:nvSpPr>
          <p:cNvPr id="282" name="Élőláb helye 2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1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1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1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1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1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1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1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1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31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1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1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31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31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31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591" grpId="0" animBg="1" autoUpdateAnimBg="0"/>
      <p:bldP spid="314592" grpId="0" animBg="1" autoUpdateAnimBg="0"/>
      <p:bldP spid="314593" grpId="0" animBg="1" autoUpdateAnimBg="0"/>
      <p:bldP spid="314594" grpId="0" animBg="1" autoUpdateAnimBg="0"/>
      <p:bldP spid="314595" grpId="0" animBg="1" autoUpdateAnimBg="0"/>
      <p:bldP spid="314596" grpId="0" animBg="1" autoUpdateAnimBg="0"/>
      <p:bldP spid="314597" grpId="0" animBg="1" autoUpdateAnimBg="0"/>
      <p:bldP spid="314598" grpId="0" animBg="1" autoUpdateAnimBg="0"/>
      <p:bldP spid="314599" grpId="0" animBg="1" autoUpdateAnimBg="0"/>
      <p:bldP spid="314600" grpId="0" animBg="1" autoUpdateAnimBg="0"/>
      <p:bldP spid="314601" grpId="0" animBg="1" autoUpdateAnimBg="0"/>
      <p:bldP spid="314602" grpId="0" animBg="1" autoUpdateAnimBg="0"/>
      <p:bldP spid="314628" grpId="0" animBg="1"/>
      <p:bldP spid="314629" grpId="0" animBg="1"/>
      <p:bldP spid="314630" grpId="0" animBg="1"/>
      <p:bldP spid="314631" grpId="0" animBg="1"/>
      <p:bldP spid="314632" grpId="0" animBg="1"/>
      <p:bldP spid="272" grpId="0"/>
      <p:bldP spid="273" grpId="0"/>
      <p:bldP spid="274" grpId="0"/>
      <p:bldP spid="275" grpId="0"/>
      <p:bldP spid="276" grpId="0"/>
      <p:bldP spid="2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 Box 98"/>
          <p:cNvSpPr txBox="1">
            <a:spLocks noChangeArrowheads="1"/>
          </p:cNvSpPr>
          <p:nvPr/>
        </p:nvSpPr>
        <p:spPr bwMode="auto">
          <a:xfrm>
            <a:off x="1030514" y="5519059"/>
            <a:ext cx="1694695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sz="2200" b="1" dirty="0">
                <a:solidFill>
                  <a:srgbClr val="00B050"/>
                </a:solidFill>
              </a:rPr>
              <a:t>12 lépés</a:t>
            </a:r>
          </a:p>
          <a:p>
            <a:r>
              <a:rPr lang="hu-HU" sz="2200" b="1" dirty="0">
                <a:solidFill>
                  <a:srgbClr val="00B050"/>
                </a:solidFill>
              </a:rPr>
              <a:t>4 visszalépés</a:t>
            </a:r>
            <a:endParaRPr lang="hu-HU" sz="2200" dirty="0">
              <a:solidFill>
                <a:srgbClr val="00B050"/>
              </a:solidFill>
            </a:endParaRPr>
          </a:p>
        </p:txBody>
      </p:sp>
      <p:sp>
        <p:nvSpPr>
          <p:cNvPr id="321" name="Text Box 137"/>
          <p:cNvSpPr txBox="1">
            <a:spLocks noChangeArrowheads="1"/>
          </p:cNvSpPr>
          <p:nvPr/>
        </p:nvSpPr>
        <p:spPr bwMode="auto">
          <a:xfrm>
            <a:off x="0" y="260648"/>
            <a:ext cx="313402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i="1" dirty="0" err="1">
                <a:solidFill>
                  <a:srgbClr val="0000FF"/>
                </a:solidFill>
              </a:rPr>
              <a:t>n</a:t>
            </a:r>
            <a:r>
              <a:rPr lang="hu-HU" dirty="0" err="1">
                <a:solidFill>
                  <a:srgbClr val="0000FF"/>
                </a:solidFill>
              </a:rPr>
              <a:t>-királynő</a:t>
            </a:r>
            <a:r>
              <a:rPr lang="hu-HU" dirty="0">
                <a:solidFill>
                  <a:srgbClr val="0000FF"/>
                </a:solidFill>
              </a:rPr>
              <a:t> probléma</a:t>
            </a:r>
          </a:p>
          <a:p>
            <a:r>
              <a:rPr lang="hu-HU" dirty="0">
                <a:solidFill>
                  <a:srgbClr val="0000FF"/>
                </a:solidFill>
              </a:rPr>
              <a:t>3. reprezentáció</a:t>
            </a:r>
          </a:p>
        </p:txBody>
      </p:sp>
      <p:sp>
        <p:nvSpPr>
          <p:cNvPr id="371" name="Szövegdoboz 370"/>
          <p:cNvSpPr txBox="1"/>
          <p:nvPr/>
        </p:nvSpPr>
        <p:spPr>
          <a:xfrm>
            <a:off x="631371" y="279399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372" name="Szövegdoboz 371"/>
          <p:cNvSpPr txBox="1"/>
          <p:nvPr/>
        </p:nvSpPr>
        <p:spPr>
          <a:xfrm>
            <a:off x="4499992" y="1556792"/>
            <a:ext cx="48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9.</a:t>
            </a:r>
          </a:p>
        </p:txBody>
      </p:sp>
      <p:sp>
        <p:nvSpPr>
          <p:cNvPr id="374" name="Szövegdoboz 373"/>
          <p:cNvSpPr txBox="1"/>
          <p:nvPr/>
        </p:nvSpPr>
        <p:spPr>
          <a:xfrm>
            <a:off x="4427984" y="2780928"/>
            <a:ext cx="59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10.</a:t>
            </a:r>
          </a:p>
        </p:txBody>
      </p:sp>
      <p:sp>
        <p:nvSpPr>
          <p:cNvPr id="404" name="Szövegdoboz 403"/>
          <p:cNvSpPr txBox="1"/>
          <p:nvPr/>
        </p:nvSpPr>
        <p:spPr>
          <a:xfrm>
            <a:off x="4449192" y="4089535"/>
            <a:ext cx="62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11.</a:t>
            </a:r>
          </a:p>
        </p:txBody>
      </p:sp>
      <p:sp>
        <p:nvSpPr>
          <p:cNvPr id="405" name="Szövegdoboz 404"/>
          <p:cNvSpPr txBox="1"/>
          <p:nvPr/>
        </p:nvSpPr>
        <p:spPr>
          <a:xfrm>
            <a:off x="4456449" y="5446620"/>
            <a:ext cx="62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12.</a:t>
            </a:r>
          </a:p>
        </p:txBody>
      </p:sp>
      <p:sp>
        <p:nvSpPr>
          <p:cNvPr id="406" name="Szövegdoboz 405"/>
          <p:cNvSpPr txBox="1"/>
          <p:nvPr/>
        </p:nvSpPr>
        <p:spPr>
          <a:xfrm>
            <a:off x="1973943" y="407851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407" name="Szövegdoboz 406"/>
          <p:cNvSpPr txBox="1"/>
          <p:nvPr/>
        </p:nvSpPr>
        <p:spPr>
          <a:xfrm>
            <a:off x="1952171" y="2801257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408" name="Szövegdoboz 407"/>
          <p:cNvSpPr txBox="1"/>
          <p:nvPr/>
        </p:nvSpPr>
        <p:spPr>
          <a:xfrm>
            <a:off x="1959428" y="314959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409" name="Szövegdoboz 408"/>
          <p:cNvSpPr txBox="1"/>
          <p:nvPr/>
        </p:nvSpPr>
        <p:spPr>
          <a:xfrm>
            <a:off x="1262742" y="1328057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410" name="Szövegdoboz 409"/>
          <p:cNvSpPr txBox="1"/>
          <p:nvPr/>
        </p:nvSpPr>
        <p:spPr>
          <a:xfrm>
            <a:off x="1269999" y="167639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411" name="Szövegdoboz 410"/>
          <p:cNvSpPr txBox="1"/>
          <p:nvPr/>
        </p:nvSpPr>
        <p:spPr>
          <a:xfrm>
            <a:off x="1255485" y="2046514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7.</a:t>
            </a:r>
          </a:p>
        </p:txBody>
      </p:sp>
      <p:sp>
        <p:nvSpPr>
          <p:cNvPr id="412" name="Szövegdoboz 411"/>
          <p:cNvSpPr txBox="1"/>
          <p:nvPr/>
        </p:nvSpPr>
        <p:spPr>
          <a:xfrm>
            <a:off x="4172856" y="174171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0.</a:t>
            </a:r>
          </a:p>
        </p:txBody>
      </p:sp>
      <p:sp>
        <p:nvSpPr>
          <p:cNvPr id="413" name="Szövegdoboz 412"/>
          <p:cNvSpPr txBox="1"/>
          <p:nvPr/>
        </p:nvSpPr>
        <p:spPr>
          <a:xfrm>
            <a:off x="4180113" y="52251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360" name="Rectangle 2"/>
          <p:cNvSpPr txBox="1">
            <a:spLocks noChangeArrowheads="1"/>
          </p:cNvSpPr>
          <p:nvPr/>
        </p:nvSpPr>
        <p:spPr>
          <a:xfrm>
            <a:off x="827584" y="18864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Statikus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nyomkövetés</a:t>
            </a:r>
            <a:endParaRPr kumimoji="0" lang="hu-HU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6" name="Dia számának helye 3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C03DA-EC62-429D-875F-0C9E164A54F0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  <p:sp>
        <p:nvSpPr>
          <p:cNvPr id="367" name="Élőláb helye 36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62" name="Téglalap 361"/>
          <p:cNvSpPr/>
          <p:nvPr/>
        </p:nvSpPr>
        <p:spPr bwMode="auto">
          <a:xfrm>
            <a:off x="4572000" y="2606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64" name="Téglalap 363"/>
          <p:cNvSpPr/>
          <p:nvPr/>
        </p:nvSpPr>
        <p:spPr bwMode="auto">
          <a:xfrm>
            <a:off x="4788024" y="2606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69" name="Téglalap 368"/>
          <p:cNvSpPr/>
          <p:nvPr/>
        </p:nvSpPr>
        <p:spPr bwMode="auto">
          <a:xfrm>
            <a:off x="5004048" y="2606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70" name="Téglalap 369"/>
          <p:cNvSpPr/>
          <p:nvPr/>
        </p:nvSpPr>
        <p:spPr bwMode="auto">
          <a:xfrm>
            <a:off x="5220072" y="2606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77" name="Téglalap 376"/>
          <p:cNvSpPr/>
          <p:nvPr/>
        </p:nvSpPr>
        <p:spPr bwMode="auto">
          <a:xfrm>
            <a:off x="4572000" y="4766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14" name="Téglalap 413"/>
          <p:cNvSpPr/>
          <p:nvPr/>
        </p:nvSpPr>
        <p:spPr bwMode="auto">
          <a:xfrm>
            <a:off x="4788024" y="4766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15" name="Téglalap 414"/>
          <p:cNvSpPr/>
          <p:nvPr/>
        </p:nvSpPr>
        <p:spPr bwMode="auto">
          <a:xfrm>
            <a:off x="5004048" y="4766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16" name="Téglalap 415"/>
          <p:cNvSpPr/>
          <p:nvPr/>
        </p:nvSpPr>
        <p:spPr bwMode="auto">
          <a:xfrm>
            <a:off x="5220072" y="4766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17" name="Téglalap 416"/>
          <p:cNvSpPr/>
          <p:nvPr/>
        </p:nvSpPr>
        <p:spPr bwMode="auto">
          <a:xfrm>
            <a:off x="4572000" y="6926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18" name="Téglalap 417"/>
          <p:cNvSpPr/>
          <p:nvPr/>
        </p:nvSpPr>
        <p:spPr bwMode="auto">
          <a:xfrm>
            <a:off x="4788024" y="6926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19" name="Téglalap 418"/>
          <p:cNvSpPr/>
          <p:nvPr/>
        </p:nvSpPr>
        <p:spPr bwMode="auto">
          <a:xfrm>
            <a:off x="5004048" y="6926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20" name="Téglalap 419"/>
          <p:cNvSpPr/>
          <p:nvPr/>
        </p:nvSpPr>
        <p:spPr bwMode="auto">
          <a:xfrm>
            <a:off x="5220072" y="6926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21" name="Téglalap 420"/>
          <p:cNvSpPr/>
          <p:nvPr/>
        </p:nvSpPr>
        <p:spPr bwMode="auto">
          <a:xfrm>
            <a:off x="4572000" y="9087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22" name="Téglalap 421"/>
          <p:cNvSpPr/>
          <p:nvPr/>
        </p:nvSpPr>
        <p:spPr bwMode="auto">
          <a:xfrm>
            <a:off x="4788024" y="9087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23" name="Téglalap 422"/>
          <p:cNvSpPr/>
          <p:nvPr/>
        </p:nvSpPr>
        <p:spPr bwMode="auto">
          <a:xfrm>
            <a:off x="5004048" y="9087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24" name="Téglalap 423"/>
          <p:cNvSpPr/>
          <p:nvPr/>
        </p:nvSpPr>
        <p:spPr bwMode="auto">
          <a:xfrm>
            <a:off x="5220072" y="9087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25" name="Téglalap 424"/>
          <p:cNvSpPr/>
          <p:nvPr/>
        </p:nvSpPr>
        <p:spPr bwMode="auto">
          <a:xfrm>
            <a:off x="3607950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26" name="Téglalap 425"/>
          <p:cNvSpPr/>
          <p:nvPr/>
        </p:nvSpPr>
        <p:spPr bwMode="auto">
          <a:xfrm>
            <a:off x="3823974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27" name="Téglalap 426"/>
          <p:cNvSpPr/>
          <p:nvPr/>
        </p:nvSpPr>
        <p:spPr bwMode="auto">
          <a:xfrm>
            <a:off x="4039998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28" name="Téglalap 427"/>
          <p:cNvSpPr/>
          <p:nvPr/>
        </p:nvSpPr>
        <p:spPr bwMode="auto">
          <a:xfrm>
            <a:off x="4256022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29" name="Téglalap 428"/>
          <p:cNvSpPr/>
          <p:nvPr/>
        </p:nvSpPr>
        <p:spPr bwMode="auto">
          <a:xfrm>
            <a:off x="3607950" y="1790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30" name="Téglalap 429"/>
          <p:cNvSpPr/>
          <p:nvPr/>
        </p:nvSpPr>
        <p:spPr bwMode="auto">
          <a:xfrm>
            <a:off x="3823974" y="1790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31" name="Téglalap 430"/>
          <p:cNvSpPr/>
          <p:nvPr/>
        </p:nvSpPr>
        <p:spPr bwMode="auto">
          <a:xfrm>
            <a:off x="4039998" y="1790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32" name="Téglalap 431"/>
          <p:cNvSpPr/>
          <p:nvPr/>
        </p:nvSpPr>
        <p:spPr bwMode="auto">
          <a:xfrm>
            <a:off x="4256022" y="17901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3" name="Téglalap 432"/>
          <p:cNvSpPr/>
          <p:nvPr/>
        </p:nvSpPr>
        <p:spPr bwMode="auto">
          <a:xfrm>
            <a:off x="3607950" y="20062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4" name="Téglalap 433"/>
          <p:cNvSpPr/>
          <p:nvPr/>
        </p:nvSpPr>
        <p:spPr bwMode="auto">
          <a:xfrm>
            <a:off x="3823974" y="2006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35" name="Téglalap 434"/>
          <p:cNvSpPr/>
          <p:nvPr/>
        </p:nvSpPr>
        <p:spPr bwMode="auto">
          <a:xfrm>
            <a:off x="4039998" y="20062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6" name="Téglalap 435"/>
          <p:cNvSpPr/>
          <p:nvPr/>
        </p:nvSpPr>
        <p:spPr bwMode="auto">
          <a:xfrm>
            <a:off x="4256022" y="2006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37" name="Téglalap 436"/>
          <p:cNvSpPr/>
          <p:nvPr/>
        </p:nvSpPr>
        <p:spPr bwMode="auto">
          <a:xfrm>
            <a:off x="3607950" y="22222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8" name="Téglalap 437"/>
          <p:cNvSpPr/>
          <p:nvPr/>
        </p:nvSpPr>
        <p:spPr bwMode="auto">
          <a:xfrm>
            <a:off x="3823974" y="22222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39" name="Téglalap 438"/>
          <p:cNvSpPr/>
          <p:nvPr/>
        </p:nvSpPr>
        <p:spPr bwMode="auto">
          <a:xfrm>
            <a:off x="4039998" y="22222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0" name="Téglalap 439"/>
          <p:cNvSpPr/>
          <p:nvPr/>
        </p:nvSpPr>
        <p:spPr bwMode="auto">
          <a:xfrm>
            <a:off x="4256022" y="22222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1" name="Téglalap 440"/>
          <p:cNvSpPr/>
          <p:nvPr/>
        </p:nvSpPr>
        <p:spPr bwMode="auto">
          <a:xfrm>
            <a:off x="5552166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42" name="Téglalap 441"/>
          <p:cNvSpPr/>
          <p:nvPr/>
        </p:nvSpPr>
        <p:spPr bwMode="auto">
          <a:xfrm>
            <a:off x="5768190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43" name="Téglalap 442"/>
          <p:cNvSpPr/>
          <p:nvPr/>
        </p:nvSpPr>
        <p:spPr bwMode="auto">
          <a:xfrm>
            <a:off x="5984214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44" name="Téglalap 443"/>
          <p:cNvSpPr/>
          <p:nvPr/>
        </p:nvSpPr>
        <p:spPr bwMode="auto">
          <a:xfrm>
            <a:off x="6200238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45" name="Téglalap 444"/>
          <p:cNvSpPr/>
          <p:nvPr/>
        </p:nvSpPr>
        <p:spPr bwMode="auto">
          <a:xfrm>
            <a:off x="5552166" y="17901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6" name="Téglalap 445"/>
          <p:cNvSpPr/>
          <p:nvPr/>
        </p:nvSpPr>
        <p:spPr bwMode="auto">
          <a:xfrm>
            <a:off x="5768190" y="1790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47" name="Téglalap 446"/>
          <p:cNvSpPr/>
          <p:nvPr/>
        </p:nvSpPr>
        <p:spPr bwMode="auto">
          <a:xfrm>
            <a:off x="5984214" y="1790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48" name="Téglalap 447"/>
          <p:cNvSpPr/>
          <p:nvPr/>
        </p:nvSpPr>
        <p:spPr bwMode="auto">
          <a:xfrm>
            <a:off x="6200238" y="1790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49" name="Téglalap 448"/>
          <p:cNvSpPr/>
          <p:nvPr/>
        </p:nvSpPr>
        <p:spPr bwMode="auto">
          <a:xfrm>
            <a:off x="5552166" y="2006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50" name="Téglalap 449"/>
          <p:cNvSpPr/>
          <p:nvPr/>
        </p:nvSpPr>
        <p:spPr bwMode="auto">
          <a:xfrm>
            <a:off x="5768190" y="20062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1" name="Téglalap 450"/>
          <p:cNvSpPr/>
          <p:nvPr/>
        </p:nvSpPr>
        <p:spPr bwMode="auto">
          <a:xfrm>
            <a:off x="5984214" y="2006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52" name="Téglalap 451"/>
          <p:cNvSpPr/>
          <p:nvPr/>
        </p:nvSpPr>
        <p:spPr bwMode="auto">
          <a:xfrm>
            <a:off x="6200238" y="20062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3" name="Téglalap 452"/>
          <p:cNvSpPr/>
          <p:nvPr/>
        </p:nvSpPr>
        <p:spPr bwMode="auto">
          <a:xfrm>
            <a:off x="5552166" y="22222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4" name="Téglalap 453"/>
          <p:cNvSpPr/>
          <p:nvPr/>
        </p:nvSpPr>
        <p:spPr bwMode="auto">
          <a:xfrm>
            <a:off x="5768190" y="22222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5" name="Téglalap 454"/>
          <p:cNvSpPr/>
          <p:nvPr/>
        </p:nvSpPr>
        <p:spPr bwMode="auto">
          <a:xfrm>
            <a:off x="5984214" y="22222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56" name="Téglalap 455"/>
          <p:cNvSpPr/>
          <p:nvPr/>
        </p:nvSpPr>
        <p:spPr bwMode="auto">
          <a:xfrm>
            <a:off x="6200238" y="22222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7" name="Téglalap 456"/>
          <p:cNvSpPr/>
          <p:nvPr/>
        </p:nvSpPr>
        <p:spPr bwMode="auto">
          <a:xfrm>
            <a:off x="7460378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58" name="Téglalap 457"/>
          <p:cNvSpPr/>
          <p:nvPr/>
        </p:nvSpPr>
        <p:spPr bwMode="auto">
          <a:xfrm>
            <a:off x="7676402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59" name="Téglalap 458"/>
          <p:cNvSpPr/>
          <p:nvPr/>
        </p:nvSpPr>
        <p:spPr bwMode="auto">
          <a:xfrm>
            <a:off x="7892426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0" name="Téglalap 459"/>
          <p:cNvSpPr/>
          <p:nvPr/>
        </p:nvSpPr>
        <p:spPr bwMode="auto">
          <a:xfrm>
            <a:off x="8108450" y="1574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61" name="Téglalap 460"/>
          <p:cNvSpPr/>
          <p:nvPr/>
        </p:nvSpPr>
        <p:spPr bwMode="auto">
          <a:xfrm>
            <a:off x="7460378" y="17901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2" name="Téglalap 461"/>
          <p:cNvSpPr/>
          <p:nvPr/>
        </p:nvSpPr>
        <p:spPr bwMode="auto">
          <a:xfrm>
            <a:off x="7676402" y="17901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3" name="Téglalap 462"/>
          <p:cNvSpPr/>
          <p:nvPr/>
        </p:nvSpPr>
        <p:spPr bwMode="auto">
          <a:xfrm>
            <a:off x="7892426" y="1790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4" name="Téglalap 463"/>
          <p:cNvSpPr/>
          <p:nvPr/>
        </p:nvSpPr>
        <p:spPr bwMode="auto">
          <a:xfrm>
            <a:off x="8108450" y="1790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5" name="Téglalap 464"/>
          <p:cNvSpPr/>
          <p:nvPr/>
        </p:nvSpPr>
        <p:spPr bwMode="auto">
          <a:xfrm>
            <a:off x="7460378" y="20062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6" name="Téglalap 465"/>
          <p:cNvSpPr/>
          <p:nvPr/>
        </p:nvSpPr>
        <p:spPr bwMode="auto">
          <a:xfrm>
            <a:off x="7676402" y="2006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7" name="Téglalap 466"/>
          <p:cNvSpPr/>
          <p:nvPr/>
        </p:nvSpPr>
        <p:spPr bwMode="auto">
          <a:xfrm>
            <a:off x="7892426" y="20062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8" name="Téglalap 467"/>
          <p:cNvSpPr/>
          <p:nvPr/>
        </p:nvSpPr>
        <p:spPr bwMode="auto">
          <a:xfrm>
            <a:off x="8108450" y="2006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9" name="Téglalap 468"/>
          <p:cNvSpPr/>
          <p:nvPr/>
        </p:nvSpPr>
        <p:spPr bwMode="auto">
          <a:xfrm>
            <a:off x="7460378" y="22222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0" name="Téglalap 469"/>
          <p:cNvSpPr/>
          <p:nvPr/>
        </p:nvSpPr>
        <p:spPr bwMode="auto">
          <a:xfrm>
            <a:off x="7676402" y="22222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1" name="Téglalap 470"/>
          <p:cNvSpPr/>
          <p:nvPr/>
        </p:nvSpPr>
        <p:spPr bwMode="auto">
          <a:xfrm>
            <a:off x="7892426" y="22222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2" name="Téglalap 471"/>
          <p:cNvSpPr/>
          <p:nvPr/>
        </p:nvSpPr>
        <p:spPr bwMode="auto">
          <a:xfrm>
            <a:off x="8108450" y="22222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3" name="Téglalap 472"/>
          <p:cNvSpPr/>
          <p:nvPr/>
        </p:nvSpPr>
        <p:spPr bwMode="auto">
          <a:xfrm>
            <a:off x="1051666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74" name="Téglalap 473"/>
          <p:cNvSpPr/>
          <p:nvPr/>
        </p:nvSpPr>
        <p:spPr bwMode="auto">
          <a:xfrm>
            <a:off x="1267690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5" name="Téglalap 474"/>
          <p:cNvSpPr/>
          <p:nvPr/>
        </p:nvSpPr>
        <p:spPr bwMode="auto">
          <a:xfrm>
            <a:off x="1483714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6" name="Téglalap 475"/>
          <p:cNvSpPr/>
          <p:nvPr/>
        </p:nvSpPr>
        <p:spPr bwMode="auto">
          <a:xfrm>
            <a:off x="1699738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7" name="Téglalap 476"/>
          <p:cNvSpPr/>
          <p:nvPr/>
        </p:nvSpPr>
        <p:spPr bwMode="auto">
          <a:xfrm>
            <a:off x="1051666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8" name="Téglalap 477"/>
          <p:cNvSpPr/>
          <p:nvPr/>
        </p:nvSpPr>
        <p:spPr bwMode="auto">
          <a:xfrm>
            <a:off x="1267690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9" name="Téglalap 478"/>
          <p:cNvSpPr/>
          <p:nvPr/>
        </p:nvSpPr>
        <p:spPr bwMode="auto">
          <a:xfrm>
            <a:off x="1483714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80" name="Téglalap 479"/>
          <p:cNvSpPr/>
          <p:nvPr/>
        </p:nvSpPr>
        <p:spPr bwMode="auto">
          <a:xfrm>
            <a:off x="1699738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1" name="Téglalap 480"/>
          <p:cNvSpPr/>
          <p:nvPr/>
        </p:nvSpPr>
        <p:spPr bwMode="auto">
          <a:xfrm>
            <a:off x="1051666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2" name="Téglalap 481"/>
          <p:cNvSpPr/>
          <p:nvPr/>
        </p:nvSpPr>
        <p:spPr bwMode="auto">
          <a:xfrm>
            <a:off x="1267690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3" name="Téglalap 482"/>
          <p:cNvSpPr/>
          <p:nvPr/>
        </p:nvSpPr>
        <p:spPr bwMode="auto">
          <a:xfrm>
            <a:off x="1483714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4" name="Téglalap 483"/>
          <p:cNvSpPr/>
          <p:nvPr/>
        </p:nvSpPr>
        <p:spPr bwMode="auto">
          <a:xfrm>
            <a:off x="1699738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5" name="Téglalap 484"/>
          <p:cNvSpPr/>
          <p:nvPr/>
        </p:nvSpPr>
        <p:spPr bwMode="auto">
          <a:xfrm>
            <a:off x="1051666" y="35183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6" name="Téglalap 485"/>
          <p:cNvSpPr/>
          <p:nvPr/>
        </p:nvSpPr>
        <p:spPr bwMode="auto">
          <a:xfrm>
            <a:off x="1267690" y="35183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7" name="Téglalap 486"/>
          <p:cNvSpPr/>
          <p:nvPr/>
        </p:nvSpPr>
        <p:spPr bwMode="auto">
          <a:xfrm>
            <a:off x="1483714" y="35183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8" name="Téglalap 487"/>
          <p:cNvSpPr/>
          <p:nvPr/>
        </p:nvSpPr>
        <p:spPr bwMode="auto">
          <a:xfrm>
            <a:off x="1699738" y="35183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9" name="Téglalap 488"/>
          <p:cNvSpPr/>
          <p:nvPr/>
        </p:nvSpPr>
        <p:spPr bwMode="auto">
          <a:xfrm>
            <a:off x="2347810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90" name="Téglalap 489"/>
          <p:cNvSpPr/>
          <p:nvPr/>
        </p:nvSpPr>
        <p:spPr bwMode="auto">
          <a:xfrm>
            <a:off x="2563834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1" name="Téglalap 490"/>
          <p:cNvSpPr/>
          <p:nvPr/>
        </p:nvSpPr>
        <p:spPr bwMode="auto">
          <a:xfrm>
            <a:off x="2779858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2" name="Téglalap 491"/>
          <p:cNvSpPr/>
          <p:nvPr/>
        </p:nvSpPr>
        <p:spPr bwMode="auto">
          <a:xfrm>
            <a:off x="2995882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3" name="Téglalap 492"/>
          <p:cNvSpPr/>
          <p:nvPr/>
        </p:nvSpPr>
        <p:spPr bwMode="auto">
          <a:xfrm>
            <a:off x="2347810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4" name="Téglalap 493"/>
          <p:cNvSpPr/>
          <p:nvPr/>
        </p:nvSpPr>
        <p:spPr bwMode="auto">
          <a:xfrm>
            <a:off x="2563834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5" name="Téglalap 494"/>
          <p:cNvSpPr/>
          <p:nvPr/>
        </p:nvSpPr>
        <p:spPr bwMode="auto">
          <a:xfrm>
            <a:off x="2779858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6" name="Téglalap 495"/>
          <p:cNvSpPr/>
          <p:nvPr/>
        </p:nvSpPr>
        <p:spPr bwMode="auto">
          <a:xfrm>
            <a:off x="2995882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97" name="Téglalap 496"/>
          <p:cNvSpPr/>
          <p:nvPr/>
        </p:nvSpPr>
        <p:spPr bwMode="auto">
          <a:xfrm>
            <a:off x="2347810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8" name="Téglalap 497"/>
          <p:cNvSpPr/>
          <p:nvPr/>
        </p:nvSpPr>
        <p:spPr bwMode="auto">
          <a:xfrm>
            <a:off x="2563834" y="33023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9" name="Téglalap 498"/>
          <p:cNvSpPr/>
          <p:nvPr/>
        </p:nvSpPr>
        <p:spPr bwMode="auto">
          <a:xfrm>
            <a:off x="2779858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00" name="Téglalap 499"/>
          <p:cNvSpPr/>
          <p:nvPr/>
        </p:nvSpPr>
        <p:spPr bwMode="auto">
          <a:xfrm>
            <a:off x="2995882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01" name="Téglalap 500"/>
          <p:cNvSpPr/>
          <p:nvPr/>
        </p:nvSpPr>
        <p:spPr bwMode="auto">
          <a:xfrm>
            <a:off x="2347810" y="35183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02" name="Téglalap 501"/>
          <p:cNvSpPr/>
          <p:nvPr/>
        </p:nvSpPr>
        <p:spPr bwMode="auto">
          <a:xfrm>
            <a:off x="2563834" y="35183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03" name="Téglalap 502"/>
          <p:cNvSpPr/>
          <p:nvPr/>
        </p:nvSpPr>
        <p:spPr bwMode="auto">
          <a:xfrm>
            <a:off x="2779858" y="35183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4" name="Téglalap 503"/>
          <p:cNvSpPr/>
          <p:nvPr/>
        </p:nvSpPr>
        <p:spPr bwMode="auto">
          <a:xfrm>
            <a:off x="2995882" y="35183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05" name="Téglalap 504"/>
          <p:cNvSpPr/>
          <p:nvPr/>
        </p:nvSpPr>
        <p:spPr bwMode="auto">
          <a:xfrm>
            <a:off x="3607950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06" name="Téglalap 505"/>
          <p:cNvSpPr/>
          <p:nvPr/>
        </p:nvSpPr>
        <p:spPr bwMode="auto">
          <a:xfrm>
            <a:off x="3823974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07" name="Téglalap 506"/>
          <p:cNvSpPr/>
          <p:nvPr/>
        </p:nvSpPr>
        <p:spPr bwMode="auto">
          <a:xfrm>
            <a:off x="4039998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08" name="Téglalap 507"/>
          <p:cNvSpPr/>
          <p:nvPr/>
        </p:nvSpPr>
        <p:spPr bwMode="auto">
          <a:xfrm>
            <a:off x="4256022" y="287031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09" name="Téglalap 508"/>
          <p:cNvSpPr/>
          <p:nvPr/>
        </p:nvSpPr>
        <p:spPr bwMode="auto">
          <a:xfrm>
            <a:off x="3607950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10" name="Téglalap 509"/>
          <p:cNvSpPr/>
          <p:nvPr/>
        </p:nvSpPr>
        <p:spPr bwMode="auto">
          <a:xfrm>
            <a:off x="3823974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11" name="Téglalap 510"/>
          <p:cNvSpPr/>
          <p:nvPr/>
        </p:nvSpPr>
        <p:spPr bwMode="auto">
          <a:xfrm>
            <a:off x="4039998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12" name="Téglalap 511"/>
          <p:cNvSpPr/>
          <p:nvPr/>
        </p:nvSpPr>
        <p:spPr bwMode="auto">
          <a:xfrm>
            <a:off x="4256022" y="30863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13" name="Téglalap 512"/>
          <p:cNvSpPr/>
          <p:nvPr/>
        </p:nvSpPr>
        <p:spPr bwMode="auto">
          <a:xfrm>
            <a:off x="3607950" y="33023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4" name="Téglalap 513"/>
          <p:cNvSpPr/>
          <p:nvPr/>
        </p:nvSpPr>
        <p:spPr bwMode="auto">
          <a:xfrm>
            <a:off x="3823974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15" name="Téglalap 514"/>
          <p:cNvSpPr/>
          <p:nvPr/>
        </p:nvSpPr>
        <p:spPr bwMode="auto">
          <a:xfrm>
            <a:off x="4039998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16" name="Téglalap 515"/>
          <p:cNvSpPr/>
          <p:nvPr/>
        </p:nvSpPr>
        <p:spPr bwMode="auto">
          <a:xfrm>
            <a:off x="4256022" y="33023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17" name="Téglalap 516"/>
          <p:cNvSpPr/>
          <p:nvPr/>
        </p:nvSpPr>
        <p:spPr bwMode="auto">
          <a:xfrm>
            <a:off x="3607950" y="35183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8" name="Téglalap 517"/>
          <p:cNvSpPr/>
          <p:nvPr/>
        </p:nvSpPr>
        <p:spPr bwMode="auto">
          <a:xfrm>
            <a:off x="3823974" y="35183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19" name="Téglalap 518"/>
          <p:cNvSpPr/>
          <p:nvPr/>
        </p:nvSpPr>
        <p:spPr bwMode="auto">
          <a:xfrm>
            <a:off x="4039998" y="35183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0" name="Téglalap 519"/>
          <p:cNvSpPr/>
          <p:nvPr/>
        </p:nvSpPr>
        <p:spPr bwMode="auto">
          <a:xfrm>
            <a:off x="4256022" y="35183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1" name="Téglalap 520"/>
          <p:cNvSpPr/>
          <p:nvPr/>
        </p:nvSpPr>
        <p:spPr bwMode="auto">
          <a:xfrm>
            <a:off x="5552166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2" name="Téglalap 521"/>
          <p:cNvSpPr/>
          <p:nvPr/>
        </p:nvSpPr>
        <p:spPr bwMode="auto">
          <a:xfrm>
            <a:off x="5768190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3" name="Téglalap 522"/>
          <p:cNvSpPr/>
          <p:nvPr/>
        </p:nvSpPr>
        <p:spPr bwMode="auto">
          <a:xfrm>
            <a:off x="5984214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24" name="Téglalap 523"/>
          <p:cNvSpPr/>
          <p:nvPr/>
        </p:nvSpPr>
        <p:spPr bwMode="auto">
          <a:xfrm>
            <a:off x="6200238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5" name="Téglalap 524"/>
          <p:cNvSpPr/>
          <p:nvPr/>
        </p:nvSpPr>
        <p:spPr bwMode="auto">
          <a:xfrm>
            <a:off x="5552166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26" name="Téglalap 525"/>
          <p:cNvSpPr/>
          <p:nvPr/>
        </p:nvSpPr>
        <p:spPr bwMode="auto">
          <a:xfrm>
            <a:off x="5768190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7" name="Téglalap 526"/>
          <p:cNvSpPr/>
          <p:nvPr/>
        </p:nvSpPr>
        <p:spPr bwMode="auto">
          <a:xfrm>
            <a:off x="5984214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8" name="Téglalap 527"/>
          <p:cNvSpPr/>
          <p:nvPr/>
        </p:nvSpPr>
        <p:spPr bwMode="auto">
          <a:xfrm>
            <a:off x="6200238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9" name="Téglalap 528"/>
          <p:cNvSpPr/>
          <p:nvPr/>
        </p:nvSpPr>
        <p:spPr bwMode="auto">
          <a:xfrm>
            <a:off x="5552166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0" name="Téglalap 529"/>
          <p:cNvSpPr/>
          <p:nvPr/>
        </p:nvSpPr>
        <p:spPr bwMode="auto">
          <a:xfrm>
            <a:off x="5768190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1" name="Téglalap 530"/>
          <p:cNvSpPr/>
          <p:nvPr/>
        </p:nvSpPr>
        <p:spPr bwMode="auto">
          <a:xfrm>
            <a:off x="5984214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2" name="Téglalap 531"/>
          <p:cNvSpPr/>
          <p:nvPr/>
        </p:nvSpPr>
        <p:spPr bwMode="auto">
          <a:xfrm>
            <a:off x="6200238" y="33467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3" name="Téglalap 532"/>
          <p:cNvSpPr/>
          <p:nvPr/>
        </p:nvSpPr>
        <p:spPr bwMode="auto">
          <a:xfrm>
            <a:off x="5552166" y="35627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4" name="Téglalap 533"/>
          <p:cNvSpPr/>
          <p:nvPr/>
        </p:nvSpPr>
        <p:spPr bwMode="auto">
          <a:xfrm>
            <a:off x="5768190" y="35627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5" name="Téglalap 534"/>
          <p:cNvSpPr/>
          <p:nvPr/>
        </p:nvSpPr>
        <p:spPr bwMode="auto">
          <a:xfrm>
            <a:off x="5984214" y="35627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6" name="Téglalap 535"/>
          <p:cNvSpPr/>
          <p:nvPr/>
        </p:nvSpPr>
        <p:spPr bwMode="auto">
          <a:xfrm>
            <a:off x="6200238" y="35627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7" name="Téglalap 536"/>
          <p:cNvSpPr/>
          <p:nvPr/>
        </p:nvSpPr>
        <p:spPr bwMode="auto">
          <a:xfrm>
            <a:off x="6848310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8" name="Téglalap 537"/>
          <p:cNvSpPr/>
          <p:nvPr/>
        </p:nvSpPr>
        <p:spPr bwMode="auto">
          <a:xfrm>
            <a:off x="7064334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9" name="Téglalap 538"/>
          <p:cNvSpPr/>
          <p:nvPr/>
        </p:nvSpPr>
        <p:spPr bwMode="auto">
          <a:xfrm>
            <a:off x="7280358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40" name="Téglalap 539"/>
          <p:cNvSpPr/>
          <p:nvPr/>
        </p:nvSpPr>
        <p:spPr bwMode="auto">
          <a:xfrm>
            <a:off x="7496382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41" name="Téglalap 540"/>
          <p:cNvSpPr/>
          <p:nvPr/>
        </p:nvSpPr>
        <p:spPr bwMode="auto">
          <a:xfrm>
            <a:off x="6848310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42" name="Téglalap 541"/>
          <p:cNvSpPr/>
          <p:nvPr/>
        </p:nvSpPr>
        <p:spPr bwMode="auto">
          <a:xfrm>
            <a:off x="7064334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43" name="Téglalap 542"/>
          <p:cNvSpPr/>
          <p:nvPr/>
        </p:nvSpPr>
        <p:spPr bwMode="auto">
          <a:xfrm>
            <a:off x="7280358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44" name="Téglalap 543"/>
          <p:cNvSpPr/>
          <p:nvPr/>
        </p:nvSpPr>
        <p:spPr bwMode="auto">
          <a:xfrm>
            <a:off x="7496382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45" name="Téglalap 544"/>
          <p:cNvSpPr/>
          <p:nvPr/>
        </p:nvSpPr>
        <p:spPr bwMode="auto">
          <a:xfrm>
            <a:off x="6848310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46" name="Téglalap 545"/>
          <p:cNvSpPr/>
          <p:nvPr/>
        </p:nvSpPr>
        <p:spPr bwMode="auto">
          <a:xfrm>
            <a:off x="7064334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47" name="Téglalap 546"/>
          <p:cNvSpPr/>
          <p:nvPr/>
        </p:nvSpPr>
        <p:spPr bwMode="auto">
          <a:xfrm>
            <a:off x="7280358" y="33467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8" name="Téglalap 547"/>
          <p:cNvSpPr/>
          <p:nvPr/>
        </p:nvSpPr>
        <p:spPr bwMode="auto">
          <a:xfrm>
            <a:off x="7496382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49" name="Téglalap 548"/>
          <p:cNvSpPr/>
          <p:nvPr/>
        </p:nvSpPr>
        <p:spPr bwMode="auto">
          <a:xfrm>
            <a:off x="6848310" y="35627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50" name="Téglalap 549"/>
          <p:cNvSpPr/>
          <p:nvPr/>
        </p:nvSpPr>
        <p:spPr bwMode="auto">
          <a:xfrm>
            <a:off x="7064334" y="35627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1" name="Téglalap 550"/>
          <p:cNvSpPr/>
          <p:nvPr/>
        </p:nvSpPr>
        <p:spPr bwMode="auto">
          <a:xfrm>
            <a:off x="7280358" y="35627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52" name="Téglalap 551"/>
          <p:cNvSpPr/>
          <p:nvPr/>
        </p:nvSpPr>
        <p:spPr bwMode="auto">
          <a:xfrm>
            <a:off x="7496382" y="35627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53" name="Téglalap 552"/>
          <p:cNvSpPr/>
          <p:nvPr/>
        </p:nvSpPr>
        <p:spPr bwMode="auto">
          <a:xfrm>
            <a:off x="8108450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54" name="Téglalap 553"/>
          <p:cNvSpPr/>
          <p:nvPr/>
        </p:nvSpPr>
        <p:spPr bwMode="auto">
          <a:xfrm>
            <a:off x="8324474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55" name="Téglalap 554"/>
          <p:cNvSpPr/>
          <p:nvPr/>
        </p:nvSpPr>
        <p:spPr bwMode="auto">
          <a:xfrm>
            <a:off x="8540498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56" name="Téglalap 555"/>
          <p:cNvSpPr/>
          <p:nvPr/>
        </p:nvSpPr>
        <p:spPr bwMode="auto">
          <a:xfrm>
            <a:off x="8756522" y="291470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57" name="Téglalap 556"/>
          <p:cNvSpPr/>
          <p:nvPr/>
        </p:nvSpPr>
        <p:spPr bwMode="auto">
          <a:xfrm>
            <a:off x="8108450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58" name="Téglalap 557"/>
          <p:cNvSpPr/>
          <p:nvPr/>
        </p:nvSpPr>
        <p:spPr bwMode="auto">
          <a:xfrm>
            <a:off x="8324474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59" name="Téglalap 558"/>
          <p:cNvSpPr/>
          <p:nvPr/>
        </p:nvSpPr>
        <p:spPr bwMode="auto">
          <a:xfrm>
            <a:off x="8540498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0" name="Téglalap 559"/>
          <p:cNvSpPr/>
          <p:nvPr/>
        </p:nvSpPr>
        <p:spPr bwMode="auto">
          <a:xfrm>
            <a:off x="8756522" y="313072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1" name="Téglalap 560"/>
          <p:cNvSpPr/>
          <p:nvPr/>
        </p:nvSpPr>
        <p:spPr bwMode="auto">
          <a:xfrm>
            <a:off x="8108450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2" name="Téglalap 561"/>
          <p:cNvSpPr/>
          <p:nvPr/>
        </p:nvSpPr>
        <p:spPr bwMode="auto">
          <a:xfrm>
            <a:off x="8324474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3" name="Téglalap 562"/>
          <p:cNvSpPr/>
          <p:nvPr/>
        </p:nvSpPr>
        <p:spPr bwMode="auto">
          <a:xfrm>
            <a:off x="8540498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4" name="Téglalap 563"/>
          <p:cNvSpPr/>
          <p:nvPr/>
        </p:nvSpPr>
        <p:spPr bwMode="auto">
          <a:xfrm>
            <a:off x="8756522" y="33467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5" name="Téglalap 564"/>
          <p:cNvSpPr/>
          <p:nvPr/>
        </p:nvSpPr>
        <p:spPr bwMode="auto">
          <a:xfrm>
            <a:off x="8108450" y="35627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6" name="Téglalap 565"/>
          <p:cNvSpPr/>
          <p:nvPr/>
        </p:nvSpPr>
        <p:spPr bwMode="auto">
          <a:xfrm>
            <a:off x="8324474" y="35627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7" name="Téglalap 566"/>
          <p:cNvSpPr/>
          <p:nvPr/>
        </p:nvSpPr>
        <p:spPr bwMode="auto">
          <a:xfrm>
            <a:off x="8540498" y="35627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8" name="Téglalap 567"/>
          <p:cNvSpPr/>
          <p:nvPr/>
        </p:nvSpPr>
        <p:spPr bwMode="auto">
          <a:xfrm>
            <a:off x="8756522" y="35627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9" name="Téglalap 568"/>
          <p:cNvSpPr/>
          <p:nvPr/>
        </p:nvSpPr>
        <p:spPr bwMode="auto">
          <a:xfrm>
            <a:off x="2347811" y="41468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70" name="Téglalap 569"/>
          <p:cNvSpPr/>
          <p:nvPr/>
        </p:nvSpPr>
        <p:spPr bwMode="auto">
          <a:xfrm>
            <a:off x="2563835" y="41468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1" name="Téglalap 570"/>
          <p:cNvSpPr/>
          <p:nvPr/>
        </p:nvSpPr>
        <p:spPr bwMode="auto">
          <a:xfrm>
            <a:off x="2779859" y="41468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2" name="Téglalap 571"/>
          <p:cNvSpPr/>
          <p:nvPr/>
        </p:nvSpPr>
        <p:spPr bwMode="auto">
          <a:xfrm>
            <a:off x="2995883" y="41468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3" name="Téglalap 572"/>
          <p:cNvSpPr/>
          <p:nvPr/>
        </p:nvSpPr>
        <p:spPr bwMode="auto">
          <a:xfrm>
            <a:off x="2347811" y="43628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4" name="Téglalap 573"/>
          <p:cNvSpPr/>
          <p:nvPr/>
        </p:nvSpPr>
        <p:spPr bwMode="auto">
          <a:xfrm>
            <a:off x="2563835" y="43628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5" name="Téglalap 574"/>
          <p:cNvSpPr/>
          <p:nvPr/>
        </p:nvSpPr>
        <p:spPr bwMode="auto">
          <a:xfrm>
            <a:off x="2779859" y="43628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6" name="Téglalap 575"/>
          <p:cNvSpPr/>
          <p:nvPr/>
        </p:nvSpPr>
        <p:spPr bwMode="auto">
          <a:xfrm>
            <a:off x="2995883" y="43628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77" name="Téglalap 576"/>
          <p:cNvSpPr/>
          <p:nvPr/>
        </p:nvSpPr>
        <p:spPr bwMode="auto">
          <a:xfrm>
            <a:off x="2347811" y="45788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8" name="Téglalap 577"/>
          <p:cNvSpPr/>
          <p:nvPr/>
        </p:nvSpPr>
        <p:spPr bwMode="auto">
          <a:xfrm>
            <a:off x="2563835" y="45788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79" name="Téglalap 578"/>
          <p:cNvSpPr/>
          <p:nvPr/>
        </p:nvSpPr>
        <p:spPr bwMode="auto">
          <a:xfrm>
            <a:off x="2779859" y="45788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0" name="Téglalap 579"/>
          <p:cNvSpPr/>
          <p:nvPr/>
        </p:nvSpPr>
        <p:spPr bwMode="auto">
          <a:xfrm>
            <a:off x="2995883" y="45788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1" name="Téglalap 580"/>
          <p:cNvSpPr/>
          <p:nvPr/>
        </p:nvSpPr>
        <p:spPr bwMode="auto">
          <a:xfrm>
            <a:off x="2347811" y="47949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2" name="Téglalap 581"/>
          <p:cNvSpPr/>
          <p:nvPr/>
        </p:nvSpPr>
        <p:spPr bwMode="auto">
          <a:xfrm>
            <a:off x="2563835" y="47949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3" name="Téglalap 582"/>
          <p:cNvSpPr/>
          <p:nvPr/>
        </p:nvSpPr>
        <p:spPr bwMode="auto">
          <a:xfrm>
            <a:off x="2779859" y="47949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4" name="Téglalap 583"/>
          <p:cNvSpPr/>
          <p:nvPr/>
        </p:nvSpPr>
        <p:spPr bwMode="auto">
          <a:xfrm>
            <a:off x="2995883" y="47949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5" name="Téglalap 584"/>
          <p:cNvSpPr/>
          <p:nvPr/>
        </p:nvSpPr>
        <p:spPr bwMode="auto">
          <a:xfrm>
            <a:off x="3607951" y="41468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6" name="Téglalap 585"/>
          <p:cNvSpPr/>
          <p:nvPr/>
        </p:nvSpPr>
        <p:spPr bwMode="auto">
          <a:xfrm>
            <a:off x="3823975" y="41468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87" name="Téglalap 586"/>
          <p:cNvSpPr/>
          <p:nvPr/>
        </p:nvSpPr>
        <p:spPr bwMode="auto">
          <a:xfrm>
            <a:off x="4039999" y="41468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8" name="Téglalap 587"/>
          <p:cNvSpPr/>
          <p:nvPr/>
        </p:nvSpPr>
        <p:spPr bwMode="auto">
          <a:xfrm>
            <a:off x="4256023" y="41468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89" name="Téglalap 588"/>
          <p:cNvSpPr/>
          <p:nvPr/>
        </p:nvSpPr>
        <p:spPr bwMode="auto">
          <a:xfrm>
            <a:off x="3607951" y="43628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0" name="Téglalap 589"/>
          <p:cNvSpPr/>
          <p:nvPr/>
        </p:nvSpPr>
        <p:spPr bwMode="auto">
          <a:xfrm>
            <a:off x="3823975" y="43628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1" name="Téglalap 590"/>
          <p:cNvSpPr/>
          <p:nvPr/>
        </p:nvSpPr>
        <p:spPr bwMode="auto">
          <a:xfrm>
            <a:off x="4039999" y="43628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2" name="Téglalap 591"/>
          <p:cNvSpPr/>
          <p:nvPr/>
        </p:nvSpPr>
        <p:spPr bwMode="auto">
          <a:xfrm>
            <a:off x="4256023" y="43628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93" name="Téglalap 592"/>
          <p:cNvSpPr/>
          <p:nvPr/>
        </p:nvSpPr>
        <p:spPr bwMode="auto">
          <a:xfrm>
            <a:off x="3607951" y="45788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94" name="Téglalap 593"/>
          <p:cNvSpPr/>
          <p:nvPr/>
        </p:nvSpPr>
        <p:spPr bwMode="auto">
          <a:xfrm>
            <a:off x="3823975" y="45788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5" name="Téglalap 594"/>
          <p:cNvSpPr/>
          <p:nvPr/>
        </p:nvSpPr>
        <p:spPr bwMode="auto">
          <a:xfrm>
            <a:off x="4039999" y="45788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6" name="Téglalap 595"/>
          <p:cNvSpPr/>
          <p:nvPr/>
        </p:nvSpPr>
        <p:spPr bwMode="auto">
          <a:xfrm>
            <a:off x="4256023" y="45788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7" name="Téglalap 596"/>
          <p:cNvSpPr/>
          <p:nvPr/>
        </p:nvSpPr>
        <p:spPr bwMode="auto">
          <a:xfrm>
            <a:off x="3607951" y="47949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8" name="Téglalap 597"/>
          <p:cNvSpPr/>
          <p:nvPr/>
        </p:nvSpPr>
        <p:spPr bwMode="auto">
          <a:xfrm>
            <a:off x="3823975" y="47949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9" name="Téglalap 598"/>
          <p:cNvSpPr/>
          <p:nvPr/>
        </p:nvSpPr>
        <p:spPr bwMode="auto">
          <a:xfrm>
            <a:off x="4039999" y="47949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0" name="Téglalap 599"/>
          <p:cNvSpPr/>
          <p:nvPr/>
        </p:nvSpPr>
        <p:spPr bwMode="auto">
          <a:xfrm>
            <a:off x="4256023" y="47949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1" name="Téglalap 600"/>
          <p:cNvSpPr/>
          <p:nvPr/>
        </p:nvSpPr>
        <p:spPr bwMode="auto">
          <a:xfrm>
            <a:off x="5552167" y="41912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2" name="Téglalap 601"/>
          <p:cNvSpPr/>
          <p:nvPr/>
        </p:nvSpPr>
        <p:spPr bwMode="auto">
          <a:xfrm>
            <a:off x="5768191" y="41912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3" name="Téglalap 602"/>
          <p:cNvSpPr/>
          <p:nvPr/>
        </p:nvSpPr>
        <p:spPr bwMode="auto">
          <a:xfrm>
            <a:off x="5984215" y="41912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04" name="Téglalap 603"/>
          <p:cNvSpPr/>
          <p:nvPr/>
        </p:nvSpPr>
        <p:spPr bwMode="auto">
          <a:xfrm>
            <a:off x="6200239" y="41912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5" name="Téglalap 604"/>
          <p:cNvSpPr/>
          <p:nvPr/>
        </p:nvSpPr>
        <p:spPr bwMode="auto">
          <a:xfrm>
            <a:off x="5552167" y="44072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06" name="Téglalap 605"/>
          <p:cNvSpPr/>
          <p:nvPr/>
        </p:nvSpPr>
        <p:spPr bwMode="auto">
          <a:xfrm>
            <a:off x="5768191" y="44072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7" name="Téglalap 606"/>
          <p:cNvSpPr/>
          <p:nvPr/>
        </p:nvSpPr>
        <p:spPr bwMode="auto">
          <a:xfrm>
            <a:off x="5984215" y="44072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8" name="Téglalap 607"/>
          <p:cNvSpPr/>
          <p:nvPr/>
        </p:nvSpPr>
        <p:spPr bwMode="auto">
          <a:xfrm>
            <a:off x="6200239" y="44072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9" name="Téglalap 608"/>
          <p:cNvSpPr/>
          <p:nvPr/>
        </p:nvSpPr>
        <p:spPr bwMode="auto">
          <a:xfrm>
            <a:off x="5552167" y="46232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10" name="Téglalap 609"/>
          <p:cNvSpPr/>
          <p:nvPr/>
        </p:nvSpPr>
        <p:spPr bwMode="auto">
          <a:xfrm>
            <a:off x="5768191" y="46232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11" name="Téglalap 610"/>
          <p:cNvSpPr/>
          <p:nvPr/>
        </p:nvSpPr>
        <p:spPr bwMode="auto">
          <a:xfrm>
            <a:off x="5984215" y="46232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12" name="Téglalap 611"/>
          <p:cNvSpPr/>
          <p:nvPr/>
        </p:nvSpPr>
        <p:spPr bwMode="auto">
          <a:xfrm>
            <a:off x="6200239" y="46232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13" name="Téglalap 612"/>
          <p:cNvSpPr/>
          <p:nvPr/>
        </p:nvSpPr>
        <p:spPr bwMode="auto">
          <a:xfrm>
            <a:off x="5552167" y="4839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14" name="Téglalap 613"/>
          <p:cNvSpPr/>
          <p:nvPr/>
        </p:nvSpPr>
        <p:spPr bwMode="auto">
          <a:xfrm>
            <a:off x="5768191" y="483930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5" name="Téglalap 614"/>
          <p:cNvSpPr/>
          <p:nvPr/>
        </p:nvSpPr>
        <p:spPr bwMode="auto">
          <a:xfrm>
            <a:off x="5984215" y="4839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16" name="Téglalap 615"/>
          <p:cNvSpPr/>
          <p:nvPr/>
        </p:nvSpPr>
        <p:spPr bwMode="auto">
          <a:xfrm>
            <a:off x="6200239" y="4839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17" name="Téglalap 616"/>
          <p:cNvSpPr/>
          <p:nvPr/>
        </p:nvSpPr>
        <p:spPr bwMode="auto">
          <a:xfrm>
            <a:off x="6848311" y="41912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18" name="Téglalap 617"/>
          <p:cNvSpPr/>
          <p:nvPr/>
        </p:nvSpPr>
        <p:spPr bwMode="auto">
          <a:xfrm>
            <a:off x="7064335" y="41912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19" name="Téglalap 618"/>
          <p:cNvSpPr/>
          <p:nvPr/>
        </p:nvSpPr>
        <p:spPr bwMode="auto">
          <a:xfrm>
            <a:off x="7280359" y="41912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0" name="Téglalap 619"/>
          <p:cNvSpPr/>
          <p:nvPr/>
        </p:nvSpPr>
        <p:spPr bwMode="auto">
          <a:xfrm>
            <a:off x="7496383" y="419123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21" name="Téglalap 620"/>
          <p:cNvSpPr/>
          <p:nvPr/>
        </p:nvSpPr>
        <p:spPr bwMode="auto">
          <a:xfrm>
            <a:off x="6848311" y="44072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22" name="Téglalap 621"/>
          <p:cNvSpPr/>
          <p:nvPr/>
        </p:nvSpPr>
        <p:spPr bwMode="auto">
          <a:xfrm>
            <a:off x="7064335" y="44072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3" name="Téglalap 622"/>
          <p:cNvSpPr/>
          <p:nvPr/>
        </p:nvSpPr>
        <p:spPr bwMode="auto">
          <a:xfrm>
            <a:off x="7280359" y="44072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4" name="Téglalap 623"/>
          <p:cNvSpPr/>
          <p:nvPr/>
        </p:nvSpPr>
        <p:spPr bwMode="auto">
          <a:xfrm>
            <a:off x="7496383" y="44072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5" name="Téglalap 624"/>
          <p:cNvSpPr/>
          <p:nvPr/>
        </p:nvSpPr>
        <p:spPr bwMode="auto">
          <a:xfrm>
            <a:off x="6848311" y="46232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6" name="Téglalap 625"/>
          <p:cNvSpPr/>
          <p:nvPr/>
        </p:nvSpPr>
        <p:spPr bwMode="auto">
          <a:xfrm>
            <a:off x="7064335" y="46232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7" name="Téglalap 626"/>
          <p:cNvSpPr/>
          <p:nvPr/>
        </p:nvSpPr>
        <p:spPr bwMode="auto">
          <a:xfrm>
            <a:off x="7280359" y="46232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28" name="Téglalap 627"/>
          <p:cNvSpPr/>
          <p:nvPr/>
        </p:nvSpPr>
        <p:spPr bwMode="auto">
          <a:xfrm>
            <a:off x="7496383" y="46232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9" name="Téglalap 628"/>
          <p:cNvSpPr/>
          <p:nvPr/>
        </p:nvSpPr>
        <p:spPr bwMode="auto">
          <a:xfrm>
            <a:off x="6848311" y="4839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0" name="Téglalap 629"/>
          <p:cNvSpPr/>
          <p:nvPr/>
        </p:nvSpPr>
        <p:spPr bwMode="auto">
          <a:xfrm>
            <a:off x="7064335" y="4839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1" name="Téglalap 630"/>
          <p:cNvSpPr/>
          <p:nvPr/>
        </p:nvSpPr>
        <p:spPr bwMode="auto">
          <a:xfrm>
            <a:off x="7280359" y="4839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2" name="Téglalap 631"/>
          <p:cNvSpPr/>
          <p:nvPr/>
        </p:nvSpPr>
        <p:spPr bwMode="auto">
          <a:xfrm>
            <a:off x="7496383" y="4839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3" name="Téglalap 632"/>
          <p:cNvSpPr/>
          <p:nvPr/>
        </p:nvSpPr>
        <p:spPr bwMode="auto">
          <a:xfrm>
            <a:off x="3607951" y="54740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4" name="Téglalap 633"/>
          <p:cNvSpPr/>
          <p:nvPr/>
        </p:nvSpPr>
        <p:spPr bwMode="auto">
          <a:xfrm>
            <a:off x="3823975" y="54740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35" name="Téglalap 634"/>
          <p:cNvSpPr/>
          <p:nvPr/>
        </p:nvSpPr>
        <p:spPr bwMode="auto">
          <a:xfrm>
            <a:off x="4039999" y="54740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6" name="Téglalap 635"/>
          <p:cNvSpPr/>
          <p:nvPr/>
        </p:nvSpPr>
        <p:spPr bwMode="auto">
          <a:xfrm>
            <a:off x="4256023" y="54740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7" name="Téglalap 636"/>
          <p:cNvSpPr/>
          <p:nvPr/>
        </p:nvSpPr>
        <p:spPr bwMode="auto">
          <a:xfrm>
            <a:off x="3607951" y="56900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8" name="Téglalap 637"/>
          <p:cNvSpPr/>
          <p:nvPr/>
        </p:nvSpPr>
        <p:spPr bwMode="auto">
          <a:xfrm>
            <a:off x="3823975" y="56900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9" name="Téglalap 638"/>
          <p:cNvSpPr/>
          <p:nvPr/>
        </p:nvSpPr>
        <p:spPr bwMode="auto">
          <a:xfrm>
            <a:off x="4039999" y="56900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40" name="Téglalap 639"/>
          <p:cNvSpPr/>
          <p:nvPr/>
        </p:nvSpPr>
        <p:spPr bwMode="auto">
          <a:xfrm>
            <a:off x="4256023" y="56900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41" name="Téglalap 640"/>
          <p:cNvSpPr/>
          <p:nvPr/>
        </p:nvSpPr>
        <p:spPr bwMode="auto">
          <a:xfrm>
            <a:off x="3607951" y="59061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42" name="Téglalap 641"/>
          <p:cNvSpPr/>
          <p:nvPr/>
        </p:nvSpPr>
        <p:spPr bwMode="auto">
          <a:xfrm>
            <a:off x="3823975" y="59061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43" name="Téglalap 642"/>
          <p:cNvSpPr/>
          <p:nvPr/>
        </p:nvSpPr>
        <p:spPr bwMode="auto">
          <a:xfrm>
            <a:off x="4039999" y="59061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44" name="Téglalap 643"/>
          <p:cNvSpPr/>
          <p:nvPr/>
        </p:nvSpPr>
        <p:spPr bwMode="auto">
          <a:xfrm>
            <a:off x="4256023" y="59061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45" name="Téglalap 644"/>
          <p:cNvSpPr/>
          <p:nvPr/>
        </p:nvSpPr>
        <p:spPr bwMode="auto">
          <a:xfrm>
            <a:off x="3607951" y="612213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46" name="Téglalap 645"/>
          <p:cNvSpPr/>
          <p:nvPr/>
        </p:nvSpPr>
        <p:spPr bwMode="auto">
          <a:xfrm>
            <a:off x="3823975" y="612213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47" name="Téglalap 646"/>
          <p:cNvSpPr/>
          <p:nvPr/>
        </p:nvSpPr>
        <p:spPr bwMode="auto">
          <a:xfrm>
            <a:off x="4039999" y="612213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48" name="Téglalap 647"/>
          <p:cNvSpPr/>
          <p:nvPr/>
        </p:nvSpPr>
        <p:spPr bwMode="auto">
          <a:xfrm>
            <a:off x="4256023" y="612213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49" name="Téglalap 648"/>
          <p:cNvSpPr/>
          <p:nvPr/>
        </p:nvSpPr>
        <p:spPr bwMode="auto">
          <a:xfrm>
            <a:off x="5552167" y="55184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50" name="Téglalap 649"/>
          <p:cNvSpPr/>
          <p:nvPr/>
        </p:nvSpPr>
        <p:spPr bwMode="auto">
          <a:xfrm>
            <a:off x="5768191" y="55184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51" name="Téglalap 650"/>
          <p:cNvSpPr/>
          <p:nvPr/>
        </p:nvSpPr>
        <p:spPr bwMode="auto">
          <a:xfrm>
            <a:off x="5984215" y="55184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52" name="Téglalap 651"/>
          <p:cNvSpPr/>
          <p:nvPr/>
        </p:nvSpPr>
        <p:spPr bwMode="auto">
          <a:xfrm>
            <a:off x="6200239" y="55184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53" name="Téglalap 652"/>
          <p:cNvSpPr/>
          <p:nvPr/>
        </p:nvSpPr>
        <p:spPr bwMode="auto">
          <a:xfrm>
            <a:off x="5552167" y="57344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54" name="Téglalap 653"/>
          <p:cNvSpPr/>
          <p:nvPr/>
        </p:nvSpPr>
        <p:spPr bwMode="auto">
          <a:xfrm>
            <a:off x="5768191" y="57344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55" name="Téglalap 654"/>
          <p:cNvSpPr/>
          <p:nvPr/>
        </p:nvSpPr>
        <p:spPr bwMode="auto">
          <a:xfrm>
            <a:off x="5984215" y="57344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56" name="Téglalap 655"/>
          <p:cNvSpPr/>
          <p:nvPr/>
        </p:nvSpPr>
        <p:spPr bwMode="auto">
          <a:xfrm>
            <a:off x="6200239" y="57344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57" name="Téglalap 656"/>
          <p:cNvSpPr/>
          <p:nvPr/>
        </p:nvSpPr>
        <p:spPr bwMode="auto">
          <a:xfrm>
            <a:off x="5552167" y="59504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58" name="Téglalap 657"/>
          <p:cNvSpPr/>
          <p:nvPr/>
        </p:nvSpPr>
        <p:spPr bwMode="auto">
          <a:xfrm>
            <a:off x="5768191" y="59504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59" name="Téglalap 658"/>
          <p:cNvSpPr/>
          <p:nvPr/>
        </p:nvSpPr>
        <p:spPr bwMode="auto">
          <a:xfrm>
            <a:off x="5984215" y="59504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60" name="Téglalap 659"/>
          <p:cNvSpPr/>
          <p:nvPr/>
        </p:nvSpPr>
        <p:spPr bwMode="auto">
          <a:xfrm>
            <a:off x="6200239" y="59504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61" name="Téglalap 660"/>
          <p:cNvSpPr/>
          <p:nvPr/>
        </p:nvSpPr>
        <p:spPr bwMode="auto">
          <a:xfrm>
            <a:off x="5552167" y="61665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62" name="Téglalap 661"/>
          <p:cNvSpPr/>
          <p:nvPr/>
        </p:nvSpPr>
        <p:spPr bwMode="auto">
          <a:xfrm>
            <a:off x="5768191" y="61665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63" name="Téglalap 662"/>
          <p:cNvSpPr/>
          <p:nvPr/>
        </p:nvSpPr>
        <p:spPr bwMode="auto">
          <a:xfrm>
            <a:off x="5984215" y="61665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64" name="Téglalap 663"/>
          <p:cNvSpPr/>
          <p:nvPr/>
        </p:nvSpPr>
        <p:spPr bwMode="auto">
          <a:xfrm>
            <a:off x="6200239" y="61665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cxnSp>
        <p:nvCxnSpPr>
          <p:cNvPr id="665" name="Egyenes összekötő nyíllal 664"/>
          <p:cNvCxnSpPr>
            <a:stCxn id="422" idx="2"/>
          </p:cNvCxnSpPr>
          <p:nvPr/>
        </p:nvCxnSpPr>
        <p:spPr bwMode="auto">
          <a:xfrm rot="5400000">
            <a:off x="3289199" y="-32667"/>
            <a:ext cx="449426" cy="27642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66" name="Egyenes összekötő nyíllal 665"/>
          <p:cNvCxnSpPr/>
          <p:nvPr/>
        </p:nvCxnSpPr>
        <p:spPr bwMode="auto">
          <a:xfrm rot="10800000" flipV="1">
            <a:off x="1483714" y="2482652"/>
            <a:ext cx="648072" cy="3876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67" name="Egyenes összekötő nyíllal 666"/>
          <p:cNvCxnSpPr>
            <a:endCxn id="491" idx="0"/>
          </p:cNvCxnSpPr>
          <p:nvPr/>
        </p:nvCxnSpPr>
        <p:spPr bwMode="auto">
          <a:xfrm>
            <a:off x="2131786" y="2482652"/>
            <a:ext cx="756084" cy="3876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68" name="Egyenes összekötő nyíllal 667"/>
          <p:cNvCxnSpPr/>
          <p:nvPr/>
        </p:nvCxnSpPr>
        <p:spPr bwMode="auto">
          <a:xfrm>
            <a:off x="5004048" y="1124744"/>
            <a:ext cx="2888381" cy="449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69" name="Egyenes összekötő nyíllal 668"/>
          <p:cNvCxnSpPr/>
          <p:nvPr/>
        </p:nvCxnSpPr>
        <p:spPr bwMode="auto">
          <a:xfrm>
            <a:off x="7892426" y="2482652"/>
            <a:ext cx="648072" cy="3876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0" name="Egyenes összekötő nyíllal 669"/>
          <p:cNvCxnSpPr/>
          <p:nvPr/>
        </p:nvCxnSpPr>
        <p:spPr bwMode="auto">
          <a:xfrm rot="10800000" flipV="1">
            <a:off x="7280358" y="2482652"/>
            <a:ext cx="612070" cy="3876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1" name="Egyenes összekötő nyíllal 670"/>
          <p:cNvCxnSpPr/>
          <p:nvPr/>
        </p:nvCxnSpPr>
        <p:spPr bwMode="auto">
          <a:xfrm rot="5400000">
            <a:off x="3874908" y="2685932"/>
            <a:ext cx="3876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2" name="Egyenes összekötő nyíllal 671"/>
          <p:cNvCxnSpPr/>
          <p:nvPr/>
        </p:nvCxnSpPr>
        <p:spPr bwMode="auto">
          <a:xfrm rot="5400000">
            <a:off x="5791178" y="2676482"/>
            <a:ext cx="3876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3" name="Egyenes összekötő nyíllal 672"/>
          <p:cNvCxnSpPr/>
          <p:nvPr/>
        </p:nvCxnSpPr>
        <p:spPr bwMode="auto">
          <a:xfrm rot="10800000" flipV="1">
            <a:off x="4042382" y="1124744"/>
            <a:ext cx="961668" cy="4494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4" name="Egyenes összekötő nyíllal 673"/>
          <p:cNvCxnSpPr/>
          <p:nvPr/>
        </p:nvCxnSpPr>
        <p:spPr bwMode="auto">
          <a:xfrm>
            <a:off x="5004050" y="1124746"/>
            <a:ext cx="984929" cy="4494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5" name="Egyenes összekötő nyíllal 674"/>
          <p:cNvCxnSpPr/>
          <p:nvPr/>
        </p:nvCxnSpPr>
        <p:spPr bwMode="auto">
          <a:xfrm rot="5400000">
            <a:off x="2586823" y="3952224"/>
            <a:ext cx="3876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6" name="Egyenes összekötő nyíllal 675"/>
          <p:cNvCxnSpPr/>
          <p:nvPr/>
        </p:nvCxnSpPr>
        <p:spPr bwMode="auto">
          <a:xfrm rot="5400000">
            <a:off x="3802900" y="3982076"/>
            <a:ext cx="3876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7" name="Egyenes összekötő nyíllal 676"/>
          <p:cNvCxnSpPr/>
          <p:nvPr/>
        </p:nvCxnSpPr>
        <p:spPr bwMode="auto">
          <a:xfrm rot="5400000">
            <a:off x="5792767" y="3952224"/>
            <a:ext cx="3876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8" name="Egyenes összekötő nyíllal 677"/>
          <p:cNvCxnSpPr/>
          <p:nvPr/>
        </p:nvCxnSpPr>
        <p:spPr bwMode="auto">
          <a:xfrm rot="5400000">
            <a:off x="7085735" y="3952224"/>
            <a:ext cx="3876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79" name="Egyenes összekötő nyíllal 678"/>
          <p:cNvCxnSpPr/>
          <p:nvPr/>
        </p:nvCxnSpPr>
        <p:spPr bwMode="auto">
          <a:xfrm>
            <a:off x="4067944" y="5013176"/>
            <a:ext cx="1" cy="4596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80" name="Egyenes összekötő nyíllal 679"/>
          <p:cNvCxnSpPr/>
          <p:nvPr/>
        </p:nvCxnSpPr>
        <p:spPr bwMode="auto">
          <a:xfrm rot="5400000">
            <a:off x="5794355" y="5279436"/>
            <a:ext cx="38766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81" name="Téglalap 680"/>
          <p:cNvSpPr/>
          <p:nvPr/>
        </p:nvSpPr>
        <p:spPr bwMode="auto">
          <a:xfrm>
            <a:off x="1692132" y="15999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82" name="Téglalap 681"/>
          <p:cNvSpPr/>
          <p:nvPr/>
        </p:nvSpPr>
        <p:spPr bwMode="auto">
          <a:xfrm>
            <a:off x="1908156" y="15999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83" name="Téglalap 682"/>
          <p:cNvSpPr/>
          <p:nvPr/>
        </p:nvSpPr>
        <p:spPr bwMode="auto">
          <a:xfrm>
            <a:off x="2124180" y="15999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84" name="Téglalap 683"/>
          <p:cNvSpPr/>
          <p:nvPr/>
        </p:nvSpPr>
        <p:spPr bwMode="auto">
          <a:xfrm>
            <a:off x="2340204" y="159996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85" name="Téglalap 684"/>
          <p:cNvSpPr/>
          <p:nvPr/>
        </p:nvSpPr>
        <p:spPr bwMode="auto">
          <a:xfrm>
            <a:off x="1692132" y="18159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86" name="Téglalap 685"/>
          <p:cNvSpPr/>
          <p:nvPr/>
        </p:nvSpPr>
        <p:spPr bwMode="auto">
          <a:xfrm>
            <a:off x="1908156" y="181598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87" name="Téglalap 686"/>
          <p:cNvSpPr/>
          <p:nvPr/>
        </p:nvSpPr>
        <p:spPr bwMode="auto">
          <a:xfrm>
            <a:off x="2124180" y="1815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8" name="Téglalap 687"/>
          <p:cNvSpPr/>
          <p:nvPr/>
        </p:nvSpPr>
        <p:spPr bwMode="auto">
          <a:xfrm>
            <a:off x="2340204" y="1815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9" name="Téglalap 688"/>
          <p:cNvSpPr/>
          <p:nvPr/>
        </p:nvSpPr>
        <p:spPr bwMode="auto">
          <a:xfrm>
            <a:off x="1692132" y="20320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90" name="Téglalap 689"/>
          <p:cNvSpPr/>
          <p:nvPr/>
        </p:nvSpPr>
        <p:spPr bwMode="auto">
          <a:xfrm>
            <a:off x="1908156" y="203200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1" name="Téglalap 690"/>
          <p:cNvSpPr/>
          <p:nvPr/>
        </p:nvSpPr>
        <p:spPr bwMode="auto">
          <a:xfrm>
            <a:off x="2124180" y="20320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92" name="Téglalap 691"/>
          <p:cNvSpPr/>
          <p:nvPr/>
        </p:nvSpPr>
        <p:spPr bwMode="auto">
          <a:xfrm>
            <a:off x="2340204" y="203200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3" name="Téglalap 692"/>
          <p:cNvSpPr/>
          <p:nvPr/>
        </p:nvSpPr>
        <p:spPr bwMode="auto">
          <a:xfrm>
            <a:off x="1692132" y="224803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94" name="Téglalap 693"/>
          <p:cNvSpPr/>
          <p:nvPr/>
        </p:nvSpPr>
        <p:spPr bwMode="auto">
          <a:xfrm>
            <a:off x="1908156" y="224803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5" name="Téglalap 694"/>
          <p:cNvSpPr/>
          <p:nvPr/>
        </p:nvSpPr>
        <p:spPr bwMode="auto">
          <a:xfrm>
            <a:off x="2124180" y="224803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6" name="Téglalap 695"/>
          <p:cNvSpPr/>
          <p:nvPr/>
        </p:nvSpPr>
        <p:spPr bwMode="auto">
          <a:xfrm>
            <a:off x="2340204" y="224803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cxnSp>
        <p:nvCxnSpPr>
          <p:cNvPr id="312" name="Egyenes összekötő nyíllal 311"/>
          <p:cNvCxnSpPr/>
          <p:nvPr/>
        </p:nvCxnSpPr>
        <p:spPr bwMode="auto">
          <a:xfrm rot="5400000">
            <a:off x="3281140" y="-32667"/>
            <a:ext cx="449426" cy="276424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3" name="Egyenes összekötő nyíllal 312"/>
          <p:cNvCxnSpPr/>
          <p:nvPr/>
        </p:nvCxnSpPr>
        <p:spPr bwMode="auto">
          <a:xfrm rot="10800000" flipV="1">
            <a:off x="1466297" y="2482651"/>
            <a:ext cx="648072" cy="3876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4" name="Egyenes összekötő nyíllal 313"/>
          <p:cNvCxnSpPr>
            <a:endCxn id="491" idx="0"/>
          </p:cNvCxnSpPr>
          <p:nvPr/>
        </p:nvCxnSpPr>
        <p:spPr bwMode="auto">
          <a:xfrm>
            <a:off x="2099855" y="2482652"/>
            <a:ext cx="788015" cy="3876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Egyenes összekötő nyíllal 314"/>
          <p:cNvCxnSpPr/>
          <p:nvPr/>
        </p:nvCxnSpPr>
        <p:spPr bwMode="auto">
          <a:xfrm flipH="1">
            <a:off x="2771800" y="3717032"/>
            <a:ext cx="1588" cy="4320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Egyenes összekötő nyíllal 315"/>
          <p:cNvCxnSpPr/>
          <p:nvPr/>
        </p:nvCxnSpPr>
        <p:spPr bwMode="auto">
          <a:xfrm rot="10800000" flipV="1">
            <a:off x="4067944" y="1124744"/>
            <a:ext cx="961668" cy="44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Egyenes összekötő nyíllal 316"/>
          <p:cNvCxnSpPr/>
          <p:nvPr/>
        </p:nvCxnSpPr>
        <p:spPr bwMode="auto">
          <a:xfrm>
            <a:off x="4067944" y="2420888"/>
            <a:ext cx="0" cy="45966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Egyenes összekötő nyíllal 317"/>
          <p:cNvCxnSpPr/>
          <p:nvPr/>
        </p:nvCxnSpPr>
        <p:spPr bwMode="auto">
          <a:xfrm>
            <a:off x="3995936" y="3717032"/>
            <a:ext cx="0" cy="43204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Egyenes összekötő nyíllal 318"/>
          <p:cNvCxnSpPr/>
          <p:nvPr/>
        </p:nvCxnSpPr>
        <p:spPr bwMode="auto">
          <a:xfrm>
            <a:off x="4067944" y="5013176"/>
            <a:ext cx="0" cy="45966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autoUpdateAnimBg="0"/>
      <p:bldP spid="371" grpId="0"/>
      <p:bldP spid="372" grpId="0"/>
      <p:bldP spid="374" grpId="0"/>
      <p:bldP spid="404" grpId="0"/>
      <p:bldP spid="405" grpId="0"/>
      <p:bldP spid="406" grpId="0"/>
      <p:bldP spid="407" grpId="0"/>
      <p:bldP spid="408" grpId="0"/>
      <p:bldP spid="409" grpId="0"/>
      <p:bldP spid="410" grpId="0"/>
      <p:bldP spid="411" grpId="0"/>
      <p:bldP spid="412" grpId="0"/>
      <p:bldP spid="4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137"/>
          <p:cNvSpPr txBox="1">
            <a:spLocks noChangeArrowheads="1"/>
          </p:cNvSpPr>
          <p:nvPr/>
        </p:nvSpPr>
        <p:spPr bwMode="auto">
          <a:xfrm>
            <a:off x="0" y="260648"/>
            <a:ext cx="280245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i="1" dirty="0" err="1">
                <a:solidFill>
                  <a:srgbClr val="0000FF"/>
                </a:solidFill>
              </a:rPr>
              <a:t>n</a:t>
            </a:r>
            <a:r>
              <a:rPr lang="hu-HU" dirty="0" err="1">
                <a:solidFill>
                  <a:srgbClr val="0000FF"/>
                </a:solidFill>
              </a:rPr>
              <a:t>-királynő</a:t>
            </a:r>
            <a:r>
              <a:rPr lang="hu-HU" dirty="0">
                <a:solidFill>
                  <a:srgbClr val="0000FF"/>
                </a:solidFill>
              </a:rPr>
              <a:t> probléma</a:t>
            </a:r>
          </a:p>
          <a:p>
            <a:r>
              <a:rPr lang="hu-HU" dirty="0">
                <a:solidFill>
                  <a:srgbClr val="0000FF"/>
                </a:solidFill>
              </a:rPr>
              <a:t>3. reprezentáció</a:t>
            </a:r>
          </a:p>
        </p:txBody>
      </p:sp>
      <p:sp>
        <p:nvSpPr>
          <p:cNvPr id="206" name="Téglalap 205"/>
          <p:cNvSpPr/>
          <p:nvPr/>
        </p:nvSpPr>
        <p:spPr bwMode="auto">
          <a:xfrm>
            <a:off x="1404773" y="280305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207" name="Téglalap 206"/>
          <p:cNvSpPr/>
          <p:nvPr/>
        </p:nvSpPr>
        <p:spPr bwMode="auto">
          <a:xfrm>
            <a:off x="1620797" y="280305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08" name="Téglalap 207"/>
          <p:cNvSpPr/>
          <p:nvPr/>
        </p:nvSpPr>
        <p:spPr bwMode="auto">
          <a:xfrm>
            <a:off x="1836821" y="280305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09" name="Téglalap 208"/>
          <p:cNvSpPr/>
          <p:nvPr/>
        </p:nvSpPr>
        <p:spPr bwMode="auto">
          <a:xfrm>
            <a:off x="2052845" y="280305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10" name="Téglalap 209"/>
          <p:cNvSpPr/>
          <p:nvPr/>
        </p:nvSpPr>
        <p:spPr bwMode="auto">
          <a:xfrm>
            <a:off x="1404773" y="301907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11" name="Téglalap 210"/>
          <p:cNvSpPr/>
          <p:nvPr/>
        </p:nvSpPr>
        <p:spPr bwMode="auto">
          <a:xfrm>
            <a:off x="1620797" y="301907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12" name="Téglalap 211"/>
          <p:cNvSpPr/>
          <p:nvPr/>
        </p:nvSpPr>
        <p:spPr bwMode="auto">
          <a:xfrm>
            <a:off x="1836821" y="30190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3" name="Téglalap 212"/>
          <p:cNvSpPr/>
          <p:nvPr/>
        </p:nvSpPr>
        <p:spPr bwMode="auto">
          <a:xfrm>
            <a:off x="2052845" y="30190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4" name="Téglalap 213"/>
          <p:cNvSpPr/>
          <p:nvPr/>
        </p:nvSpPr>
        <p:spPr bwMode="auto">
          <a:xfrm>
            <a:off x="1404773" y="323509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15" name="Téglalap 214"/>
          <p:cNvSpPr/>
          <p:nvPr/>
        </p:nvSpPr>
        <p:spPr bwMode="auto">
          <a:xfrm>
            <a:off x="1620797" y="32350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6" name="Téglalap 215"/>
          <p:cNvSpPr/>
          <p:nvPr/>
        </p:nvSpPr>
        <p:spPr bwMode="auto">
          <a:xfrm>
            <a:off x="1836821" y="323509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17" name="Téglalap 216"/>
          <p:cNvSpPr/>
          <p:nvPr/>
        </p:nvSpPr>
        <p:spPr bwMode="auto">
          <a:xfrm>
            <a:off x="2052845" y="32350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8" name="Téglalap 217"/>
          <p:cNvSpPr/>
          <p:nvPr/>
        </p:nvSpPr>
        <p:spPr bwMode="auto">
          <a:xfrm>
            <a:off x="1404773" y="345112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19" name="Téglalap 218"/>
          <p:cNvSpPr/>
          <p:nvPr/>
        </p:nvSpPr>
        <p:spPr bwMode="auto">
          <a:xfrm>
            <a:off x="1620797" y="34511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0" name="Téglalap 219"/>
          <p:cNvSpPr/>
          <p:nvPr/>
        </p:nvSpPr>
        <p:spPr bwMode="auto">
          <a:xfrm>
            <a:off x="1836821" y="34511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1" name="Téglalap 220"/>
          <p:cNvSpPr/>
          <p:nvPr/>
        </p:nvSpPr>
        <p:spPr bwMode="auto">
          <a:xfrm>
            <a:off x="2052845" y="345112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22" name="Téglalap 221"/>
          <p:cNvSpPr/>
          <p:nvPr/>
        </p:nvSpPr>
        <p:spPr bwMode="auto">
          <a:xfrm>
            <a:off x="2411760" y="38610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223" name="Téglalap 222"/>
          <p:cNvSpPr/>
          <p:nvPr/>
        </p:nvSpPr>
        <p:spPr bwMode="auto">
          <a:xfrm>
            <a:off x="2627784" y="38610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24" name="Téglalap 223"/>
          <p:cNvSpPr/>
          <p:nvPr/>
        </p:nvSpPr>
        <p:spPr bwMode="auto">
          <a:xfrm>
            <a:off x="2843808" y="38610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25" name="Téglalap 224"/>
          <p:cNvSpPr/>
          <p:nvPr/>
        </p:nvSpPr>
        <p:spPr bwMode="auto">
          <a:xfrm>
            <a:off x="3059832" y="38610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26" name="Téglalap 225"/>
          <p:cNvSpPr/>
          <p:nvPr/>
        </p:nvSpPr>
        <p:spPr bwMode="auto">
          <a:xfrm>
            <a:off x="2411760" y="40770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27" name="Téglalap 226"/>
          <p:cNvSpPr/>
          <p:nvPr/>
        </p:nvSpPr>
        <p:spPr bwMode="auto">
          <a:xfrm>
            <a:off x="2627784" y="40770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28" name="Téglalap 227"/>
          <p:cNvSpPr/>
          <p:nvPr/>
        </p:nvSpPr>
        <p:spPr bwMode="auto">
          <a:xfrm>
            <a:off x="2843808" y="40770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229" name="Téglalap 228"/>
          <p:cNvSpPr/>
          <p:nvPr/>
        </p:nvSpPr>
        <p:spPr bwMode="auto">
          <a:xfrm>
            <a:off x="3059832" y="40770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30" name="Téglalap 229"/>
          <p:cNvSpPr/>
          <p:nvPr/>
        </p:nvSpPr>
        <p:spPr bwMode="auto">
          <a:xfrm>
            <a:off x="2411760" y="42930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31" name="Téglalap 230"/>
          <p:cNvSpPr/>
          <p:nvPr/>
        </p:nvSpPr>
        <p:spPr bwMode="auto">
          <a:xfrm>
            <a:off x="2627784" y="42930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32" name="Téglalap 231"/>
          <p:cNvSpPr/>
          <p:nvPr/>
        </p:nvSpPr>
        <p:spPr bwMode="auto">
          <a:xfrm>
            <a:off x="2843808" y="42930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33" name="Téglalap 232"/>
          <p:cNvSpPr/>
          <p:nvPr/>
        </p:nvSpPr>
        <p:spPr bwMode="auto">
          <a:xfrm>
            <a:off x="3059832" y="42930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34" name="Téglalap 233"/>
          <p:cNvSpPr/>
          <p:nvPr/>
        </p:nvSpPr>
        <p:spPr bwMode="auto">
          <a:xfrm>
            <a:off x="2411760" y="45091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35" name="Téglalap 234"/>
          <p:cNvSpPr/>
          <p:nvPr/>
        </p:nvSpPr>
        <p:spPr bwMode="auto">
          <a:xfrm>
            <a:off x="2627784" y="45091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6" name="Téglalap 235"/>
          <p:cNvSpPr/>
          <p:nvPr/>
        </p:nvSpPr>
        <p:spPr bwMode="auto">
          <a:xfrm>
            <a:off x="2843808" y="45091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37" name="Téglalap 236"/>
          <p:cNvSpPr/>
          <p:nvPr/>
        </p:nvSpPr>
        <p:spPr bwMode="auto">
          <a:xfrm>
            <a:off x="3059832" y="45091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70" name="Téglalap 269"/>
          <p:cNvSpPr/>
          <p:nvPr/>
        </p:nvSpPr>
        <p:spPr bwMode="auto">
          <a:xfrm>
            <a:off x="2428030" y="2810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271" name="Téglalap 270"/>
          <p:cNvSpPr/>
          <p:nvPr/>
        </p:nvSpPr>
        <p:spPr bwMode="auto">
          <a:xfrm>
            <a:off x="2644054" y="2810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72" name="Téglalap 271"/>
          <p:cNvSpPr/>
          <p:nvPr/>
        </p:nvSpPr>
        <p:spPr bwMode="auto">
          <a:xfrm>
            <a:off x="2860078" y="2810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73" name="Téglalap 272"/>
          <p:cNvSpPr/>
          <p:nvPr/>
        </p:nvSpPr>
        <p:spPr bwMode="auto">
          <a:xfrm>
            <a:off x="3076102" y="281030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74" name="Téglalap 273"/>
          <p:cNvSpPr/>
          <p:nvPr/>
        </p:nvSpPr>
        <p:spPr bwMode="auto">
          <a:xfrm>
            <a:off x="2428030" y="302633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75" name="Téglalap 274"/>
          <p:cNvSpPr/>
          <p:nvPr/>
        </p:nvSpPr>
        <p:spPr bwMode="auto">
          <a:xfrm>
            <a:off x="2644054" y="302633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76" name="Téglalap 275"/>
          <p:cNvSpPr/>
          <p:nvPr/>
        </p:nvSpPr>
        <p:spPr bwMode="auto">
          <a:xfrm>
            <a:off x="2860078" y="302633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7" name="Téglalap 276"/>
          <p:cNvSpPr/>
          <p:nvPr/>
        </p:nvSpPr>
        <p:spPr bwMode="auto">
          <a:xfrm>
            <a:off x="3076102" y="302633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8" name="Téglalap 277"/>
          <p:cNvSpPr/>
          <p:nvPr/>
        </p:nvSpPr>
        <p:spPr bwMode="auto">
          <a:xfrm>
            <a:off x="2428030" y="324235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79" name="Téglalap 278"/>
          <p:cNvSpPr/>
          <p:nvPr/>
        </p:nvSpPr>
        <p:spPr bwMode="auto">
          <a:xfrm>
            <a:off x="2644054" y="324235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0" name="Téglalap 279"/>
          <p:cNvSpPr/>
          <p:nvPr/>
        </p:nvSpPr>
        <p:spPr bwMode="auto">
          <a:xfrm>
            <a:off x="2860078" y="324235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81" name="Téglalap 280"/>
          <p:cNvSpPr/>
          <p:nvPr/>
        </p:nvSpPr>
        <p:spPr bwMode="auto">
          <a:xfrm>
            <a:off x="3076102" y="324235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2" name="Téglalap 281"/>
          <p:cNvSpPr/>
          <p:nvPr/>
        </p:nvSpPr>
        <p:spPr bwMode="auto">
          <a:xfrm>
            <a:off x="2428030" y="345838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283" name="Téglalap 282"/>
          <p:cNvSpPr/>
          <p:nvPr/>
        </p:nvSpPr>
        <p:spPr bwMode="auto">
          <a:xfrm>
            <a:off x="2644054" y="345838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4" name="Téglalap 283"/>
          <p:cNvSpPr/>
          <p:nvPr/>
        </p:nvSpPr>
        <p:spPr bwMode="auto">
          <a:xfrm>
            <a:off x="2860078" y="345838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5" name="Téglalap 284"/>
          <p:cNvSpPr/>
          <p:nvPr/>
        </p:nvSpPr>
        <p:spPr bwMode="auto">
          <a:xfrm>
            <a:off x="3076102" y="345838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82" name="Téglalap 381"/>
          <p:cNvSpPr/>
          <p:nvPr/>
        </p:nvSpPr>
        <p:spPr bwMode="auto">
          <a:xfrm>
            <a:off x="3458545" y="279579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383" name="Téglalap 382"/>
          <p:cNvSpPr/>
          <p:nvPr/>
        </p:nvSpPr>
        <p:spPr bwMode="auto">
          <a:xfrm>
            <a:off x="3674569" y="279579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84" name="Téglalap 383"/>
          <p:cNvSpPr/>
          <p:nvPr/>
        </p:nvSpPr>
        <p:spPr bwMode="auto">
          <a:xfrm>
            <a:off x="3890593" y="279579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85" name="Téglalap 384"/>
          <p:cNvSpPr/>
          <p:nvPr/>
        </p:nvSpPr>
        <p:spPr bwMode="auto">
          <a:xfrm>
            <a:off x="4106617" y="279579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86" name="Téglalap 385"/>
          <p:cNvSpPr/>
          <p:nvPr/>
        </p:nvSpPr>
        <p:spPr bwMode="auto">
          <a:xfrm>
            <a:off x="3458545" y="3011817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87" name="Téglalap 386"/>
          <p:cNvSpPr/>
          <p:nvPr/>
        </p:nvSpPr>
        <p:spPr bwMode="auto">
          <a:xfrm>
            <a:off x="3674569" y="3011817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88" name="Téglalap 387"/>
          <p:cNvSpPr/>
          <p:nvPr/>
        </p:nvSpPr>
        <p:spPr bwMode="auto">
          <a:xfrm>
            <a:off x="3890593" y="3011817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89" name="Téglalap 388"/>
          <p:cNvSpPr/>
          <p:nvPr/>
        </p:nvSpPr>
        <p:spPr bwMode="auto">
          <a:xfrm>
            <a:off x="4106617" y="301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0" name="Téglalap 389"/>
          <p:cNvSpPr/>
          <p:nvPr/>
        </p:nvSpPr>
        <p:spPr bwMode="auto">
          <a:xfrm>
            <a:off x="3458545" y="3227841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91" name="Téglalap 390"/>
          <p:cNvSpPr/>
          <p:nvPr/>
        </p:nvSpPr>
        <p:spPr bwMode="auto">
          <a:xfrm>
            <a:off x="3674569" y="322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2" name="Téglalap 391"/>
          <p:cNvSpPr/>
          <p:nvPr/>
        </p:nvSpPr>
        <p:spPr bwMode="auto">
          <a:xfrm>
            <a:off x="3890593" y="3227841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93" name="Téglalap 392"/>
          <p:cNvSpPr/>
          <p:nvPr/>
        </p:nvSpPr>
        <p:spPr bwMode="auto">
          <a:xfrm>
            <a:off x="4106617" y="322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4" name="Téglalap 393"/>
          <p:cNvSpPr/>
          <p:nvPr/>
        </p:nvSpPr>
        <p:spPr bwMode="auto">
          <a:xfrm>
            <a:off x="3458545" y="344386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95" name="Téglalap 394"/>
          <p:cNvSpPr/>
          <p:nvPr/>
        </p:nvSpPr>
        <p:spPr bwMode="auto">
          <a:xfrm>
            <a:off x="3674569" y="344386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6" name="Téglalap 395"/>
          <p:cNvSpPr/>
          <p:nvPr/>
        </p:nvSpPr>
        <p:spPr bwMode="auto">
          <a:xfrm>
            <a:off x="3890593" y="344386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7" name="Téglalap 396"/>
          <p:cNvSpPr/>
          <p:nvPr/>
        </p:nvSpPr>
        <p:spPr bwMode="auto">
          <a:xfrm>
            <a:off x="4106617" y="344386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2" name="Téglalap 461"/>
          <p:cNvSpPr/>
          <p:nvPr/>
        </p:nvSpPr>
        <p:spPr bwMode="auto">
          <a:xfrm>
            <a:off x="4452774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63" name="Téglalap 462"/>
          <p:cNvSpPr/>
          <p:nvPr/>
        </p:nvSpPr>
        <p:spPr bwMode="auto">
          <a:xfrm>
            <a:off x="4668798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4" name="Téglalap 463"/>
          <p:cNvSpPr/>
          <p:nvPr/>
        </p:nvSpPr>
        <p:spPr bwMode="auto">
          <a:xfrm>
            <a:off x="4884822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5" name="Téglalap 464"/>
          <p:cNvSpPr/>
          <p:nvPr/>
        </p:nvSpPr>
        <p:spPr bwMode="auto">
          <a:xfrm>
            <a:off x="5100846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6" name="Téglalap 465"/>
          <p:cNvSpPr/>
          <p:nvPr/>
        </p:nvSpPr>
        <p:spPr bwMode="auto">
          <a:xfrm>
            <a:off x="4452774" y="3004559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7" name="Téglalap 466"/>
          <p:cNvSpPr/>
          <p:nvPr/>
        </p:nvSpPr>
        <p:spPr bwMode="auto">
          <a:xfrm>
            <a:off x="4668798" y="3004559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68" name="Téglalap 467"/>
          <p:cNvSpPr/>
          <p:nvPr/>
        </p:nvSpPr>
        <p:spPr bwMode="auto">
          <a:xfrm>
            <a:off x="4884822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469" name="Téglalap 468"/>
          <p:cNvSpPr/>
          <p:nvPr/>
        </p:nvSpPr>
        <p:spPr bwMode="auto">
          <a:xfrm>
            <a:off x="5100846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0" name="Téglalap 469"/>
          <p:cNvSpPr/>
          <p:nvPr/>
        </p:nvSpPr>
        <p:spPr bwMode="auto">
          <a:xfrm>
            <a:off x="4452774" y="322058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1" name="Téglalap 470"/>
          <p:cNvSpPr/>
          <p:nvPr/>
        </p:nvSpPr>
        <p:spPr bwMode="auto">
          <a:xfrm>
            <a:off x="4668798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2" name="Téglalap 471"/>
          <p:cNvSpPr/>
          <p:nvPr/>
        </p:nvSpPr>
        <p:spPr bwMode="auto">
          <a:xfrm>
            <a:off x="4884822" y="322058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3" name="Téglalap 472"/>
          <p:cNvSpPr/>
          <p:nvPr/>
        </p:nvSpPr>
        <p:spPr bwMode="auto">
          <a:xfrm>
            <a:off x="5100846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4" name="Téglalap 473"/>
          <p:cNvSpPr/>
          <p:nvPr/>
        </p:nvSpPr>
        <p:spPr bwMode="auto">
          <a:xfrm>
            <a:off x="4452774" y="3436607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5" name="Téglalap 474"/>
          <p:cNvSpPr/>
          <p:nvPr/>
        </p:nvSpPr>
        <p:spPr bwMode="auto">
          <a:xfrm>
            <a:off x="4668798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6" name="Téglalap 475"/>
          <p:cNvSpPr/>
          <p:nvPr/>
        </p:nvSpPr>
        <p:spPr bwMode="auto">
          <a:xfrm>
            <a:off x="4884822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7" name="Téglalap 476"/>
          <p:cNvSpPr/>
          <p:nvPr/>
        </p:nvSpPr>
        <p:spPr bwMode="auto">
          <a:xfrm>
            <a:off x="5100846" y="3436607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78" name="Téglalap 477"/>
          <p:cNvSpPr/>
          <p:nvPr/>
        </p:nvSpPr>
        <p:spPr bwMode="auto">
          <a:xfrm>
            <a:off x="4467288" y="384807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79" name="Téglalap 478"/>
          <p:cNvSpPr/>
          <p:nvPr/>
        </p:nvSpPr>
        <p:spPr bwMode="auto">
          <a:xfrm>
            <a:off x="4683312" y="384807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0" name="Téglalap 479"/>
          <p:cNvSpPr/>
          <p:nvPr/>
        </p:nvSpPr>
        <p:spPr bwMode="auto">
          <a:xfrm>
            <a:off x="4899336" y="384807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1" name="Téglalap 480"/>
          <p:cNvSpPr/>
          <p:nvPr/>
        </p:nvSpPr>
        <p:spPr bwMode="auto">
          <a:xfrm>
            <a:off x="5115360" y="384807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2" name="Téglalap 481"/>
          <p:cNvSpPr/>
          <p:nvPr/>
        </p:nvSpPr>
        <p:spPr bwMode="auto">
          <a:xfrm>
            <a:off x="4467288" y="406410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3" name="Téglalap 482"/>
          <p:cNvSpPr/>
          <p:nvPr/>
        </p:nvSpPr>
        <p:spPr bwMode="auto">
          <a:xfrm>
            <a:off x="4683312" y="406410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4" name="Téglalap 483"/>
          <p:cNvSpPr/>
          <p:nvPr/>
        </p:nvSpPr>
        <p:spPr bwMode="auto">
          <a:xfrm>
            <a:off x="4899336" y="4064102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5" name="Téglalap 484"/>
          <p:cNvSpPr/>
          <p:nvPr/>
        </p:nvSpPr>
        <p:spPr bwMode="auto">
          <a:xfrm>
            <a:off x="5115360" y="406410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86" name="Téglalap 485"/>
          <p:cNvSpPr/>
          <p:nvPr/>
        </p:nvSpPr>
        <p:spPr bwMode="auto">
          <a:xfrm>
            <a:off x="4467288" y="428012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7" name="Téglalap 486"/>
          <p:cNvSpPr/>
          <p:nvPr/>
        </p:nvSpPr>
        <p:spPr bwMode="auto">
          <a:xfrm>
            <a:off x="4683312" y="42801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8" name="Téglalap 487"/>
          <p:cNvSpPr/>
          <p:nvPr/>
        </p:nvSpPr>
        <p:spPr bwMode="auto">
          <a:xfrm>
            <a:off x="4899336" y="428012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89" name="Téglalap 488"/>
          <p:cNvSpPr/>
          <p:nvPr/>
        </p:nvSpPr>
        <p:spPr bwMode="auto">
          <a:xfrm>
            <a:off x="5115360" y="428012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0" name="Téglalap 489"/>
          <p:cNvSpPr/>
          <p:nvPr/>
        </p:nvSpPr>
        <p:spPr bwMode="auto">
          <a:xfrm>
            <a:off x="4467288" y="449615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1" name="Téglalap 490"/>
          <p:cNvSpPr/>
          <p:nvPr/>
        </p:nvSpPr>
        <p:spPr bwMode="auto">
          <a:xfrm>
            <a:off x="4683312" y="449615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92" name="Téglalap 491"/>
          <p:cNvSpPr/>
          <p:nvPr/>
        </p:nvSpPr>
        <p:spPr bwMode="auto">
          <a:xfrm>
            <a:off x="4899336" y="44961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3" name="Téglalap 492"/>
          <p:cNvSpPr/>
          <p:nvPr/>
        </p:nvSpPr>
        <p:spPr bwMode="auto">
          <a:xfrm>
            <a:off x="5115360" y="449615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6" name="Téglalap 525"/>
          <p:cNvSpPr/>
          <p:nvPr/>
        </p:nvSpPr>
        <p:spPr bwMode="auto">
          <a:xfrm>
            <a:off x="5461517" y="27957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27" name="Téglalap 526"/>
          <p:cNvSpPr/>
          <p:nvPr/>
        </p:nvSpPr>
        <p:spPr bwMode="auto">
          <a:xfrm>
            <a:off x="5677541" y="27957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8" name="Téglalap 527"/>
          <p:cNvSpPr/>
          <p:nvPr/>
        </p:nvSpPr>
        <p:spPr bwMode="auto">
          <a:xfrm>
            <a:off x="5893565" y="27957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29" name="Téglalap 528"/>
          <p:cNvSpPr/>
          <p:nvPr/>
        </p:nvSpPr>
        <p:spPr bwMode="auto">
          <a:xfrm>
            <a:off x="6109589" y="27957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0" name="Téglalap 529"/>
          <p:cNvSpPr/>
          <p:nvPr/>
        </p:nvSpPr>
        <p:spPr bwMode="auto">
          <a:xfrm>
            <a:off x="5461517" y="30118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1" name="Téglalap 530"/>
          <p:cNvSpPr/>
          <p:nvPr/>
        </p:nvSpPr>
        <p:spPr bwMode="auto">
          <a:xfrm>
            <a:off x="5677541" y="30118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2" name="Téglalap 531"/>
          <p:cNvSpPr/>
          <p:nvPr/>
        </p:nvSpPr>
        <p:spPr bwMode="auto">
          <a:xfrm>
            <a:off x="5893565" y="3011816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533" name="Téglalap 532"/>
          <p:cNvSpPr/>
          <p:nvPr/>
        </p:nvSpPr>
        <p:spPr bwMode="auto">
          <a:xfrm>
            <a:off x="6109589" y="301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/>
            </a:endParaRPr>
          </a:p>
        </p:txBody>
      </p:sp>
      <p:sp>
        <p:nvSpPr>
          <p:cNvPr id="534" name="Téglalap 533"/>
          <p:cNvSpPr/>
          <p:nvPr/>
        </p:nvSpPr>
        <p:spPr bwMode="auto">
          <a:xfrm>
            <a:off x="5461517" y="32278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5" name="Téglalap 534"/>
          <p:cNvSpPr/>
          <p:nvPr/>
        </p:nvSpPr>
        <p:spPr bwMode="auto">
          <a:xfrm>
            <a:off x="5677541" y="322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6" name="Téglalap 535"/>
          <p:cNvSpPr/>
          <p:nvPr/>
        </p:nvSpPr>
        <p:spPr bwMode="auto">
          <a:xfrm>
            <a:off x="5893565" y="32278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7" name="Téglalap 536"/>
          <p:cNvSpPr/>
          <p:nvPr/>
        </p:nvSpPr>
        <p:spPr bwMode="auto">
          <a:xfrm>
            <a:off x="6109589" y="322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8" name="Téglalap 537"/>
          <p:cNvSpPr/>
          <p:nvPr/>
        </p:nvSpPr>
        <p:spPr bwMode="auto">
          <a:xfrm>
            <a:off x="5461517" y="344386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39" name="Téglalap 538"/>
          <p:cNvSpPr/>
          <p:nvPr/>
        </p:nvSpPr>
        <p:spPr bwMode="auto">
          <a:xfrm>
            <a:off x="5677541" y="34438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0" name="Téglalap 539"/>
          <p:cNvSpPr/>
          <p:nvPr/>
        </p:nvSpPr>
        <p:spPr bwMode="auto">
          <a:xfrm>
            <a:off x="5893565" y="34438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1" name="Téglalap 540"/>
          <p:cNvSpPr/>
          <p:nvPr/>
        </p:nvSpPr>
        <p:spPr bwMode="auto">
          <a:xfrm>
            <a:off x="6109589" y="344386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42" name="Téglalap 541"/>
          <p:cNvSpPr/>
          <p:nvPr/>
        </p:nvSpPr>
        <p:spPr bwMode="auto">
          <a:xfrm>
            <a:off x="5476031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3" name="Téglalap 542"/>
          <p:cNvSpPr/>
          <p:nvPr/>
        </p:nvSpPr>
        <p:spPr bwMode="auto">
          <a:xfrm>
            <a:off x="5692055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4" name="Téglalap 543"/>
          <p:cNvSpPr/>
          <p:nvPr/>
        </p:nvSpPr>
        <p:spPr bwMode="auto">
          <a:xfrm>
            <a:off x="5908079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5" name="Téglalap 544"/>
          <p:cNvSpPr/>
          <p:nvPr/>
        </p:nvSpPr>
        <p:spPr bwMode="auto">
          <a:xfrm>
            <a:off x="6124103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6" name="Téglalap 545"/>
          <p:cNvSpPr/>
          <p:nvPr/>
        </p:nvSpPr>
        <p:spPr bwMode="auto">
          <a:xfrm>
            <a:off x="5476031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7" name="Téglalap 546"/>
          <p:cNvSpPr/>
          <p:nvPr/>
        </p:nvSpPr>
        <p:spPr bwMode="auto">
          <a:xfrm>
            <a:off x="5692055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8" name="Téglalap 547"/>
          <p:cNvSpPr/>
          <p:nvPr/>
        </p:nvSpPr>
        <p:spPr bwMode="auto">
          <a:xfrm>
            <a:off x="5908079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9" name="Téglalap 548"/>
          <p:cNvSpPr/>
          <p:nvPr/>
        </p:nvSpPr>
        <p:spPr bwMode="auto">
          <a:xfrm>
            <a:off x="6124103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0" name="Téglalap 549"/>
          <p:cNvSpPr/>
          <p:nvPr/>
        </p:nvSpPr>
        <p:spPr bwMode="auto">
          <a:xfrm>
            <a:off x="5476031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1" name="Téglalap 550"/>
          <p:cNvSpPr/>
          <p:nvPr/>
        </p:nvSpPr>
        <p:spPr bwMode="auto">
          <a:xfrm>
            <a:off x="5692055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2" name="Téglalap 551"/>
          <p:cNvSpPr/>
          <p:nvPr/>
        </p:nvSpPr>
        <p:spPr bwMode="auto">
          <a:xfrm>
            <a:off x="5908079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3" name="Téglalap 552"/>
          <p:cNvSpPr/>
          <p:nvPr/>
        </p:nvSpPr>
        <p:spPr bwMode="auto">
          <a:xfrm>
            <a:off x="6124103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4" name="Téglalap 553"/>
          <p:cNvSpPr/>
          <p:nvPr/>
        </p:nvSpPr>
        <p:spPr bwMode="auto">
          <a:xfrm>
            <a:off x="5476031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5" name="Téglalap 554"/>
          <p:cNvSpPr/>
          <p:nvPr/>
        </p:nvSpPr>
        <p:spPr bwMode="auto">
          <a:xfrm>
            <a:off x="5692055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6" name="Téglalap 555"/>
          <p:cNvSpPr/>
          <p:nvPr/>
        </p:nvSpPr>
        <p:spPr bwMode="auto">
          <a:xfrm>
            <a:off x="5908079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7" name="Téglalap 556"/>
          <p:cNvSpPr/>
          <p:nvPr/>
        </p:nvSpPr>
        <p:spPr bwMode="auto">
          <a:xfrm>
            <a:off x="6124103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8" name="Téglalap 557"/>
          <p:cNvSpPr/>
          <p:nvPr/>
        </p:nvSpPr>
        <p:spPr bwMode="auto">
          <a:xfrm>
            <a:off x="6455746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59" name="Téglalap 558"/>
          <p:cNvSpPr/>
          <p:nvPr/>
        </p:nvSpPr>
        <p:spPr bwMode="auto">
          <a:xfrm>
            <a:off x="6671770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0" name="Téglalap 559"/>
          <p:cNvSpPr/>
          <p:nvPr/>
        </p:nvSpPr>
        <p:spPr bwMode="auto">
          <a:xfrm>
            <a:off x="6887794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1" name="Téglalap 560"/>
          <p:cNvSpPr/>
          <p:nvPr/>
        </p:nvSpPr>
        <p:spPr bwMode="auto">
          <a:xfrm>
            <a:off x="7103818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2" name="Téglalap 561"/>
          <p:cNvSpPr/>
          <p:nvPr/>
        </p:nvSpPr>
        <p:spPr bwMode="auto">
          <a:xfrm>
            <a:off x="6455746" y="3004559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3" name="Téglalap 562"/>
          <p:cNvSpPr/>
          <p:nvPr/>
        </p:nvSpPr>
        <p:spPr bwMode="auto">
          <a:xfrm>
            <a:off x="6671770" y="3004559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4" name="Téglalap 563"/>
          <p:cNvSpPr/>
          <p:nvPr/>
        </p:nvSpPr>
        <p:spPr bwMode="auto">
          <a:xfrm>
            <a:off x="6887794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565" name="Téglalap 564"/>
          <p:cNvSpPr/>
          <p:nvPr/>
        </p:nvSpPr>
        <p:spPr bwMode="auto">
          <a:xfrm>
            <a:off x="7103818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/>
            </a:endParaRPr>
          </a:p>
        </p:txBody>
      </p:sp>
      <p:sp>
        <p:nvSpPr>
          <p:cNvPr id="566" name="Téglalap 565"/>
          <p:cNvSpPr/>
          <p:nvPr/>
        </p:nvSpPr>
        <p:spPr bwMode="auto">
          <a:xfrm>
            <a:off x="6455746" y="322058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7" name="Téglalap 566"/>
          <p:cNvSpPr/>
          <p:nvPr/>
        </p:nvSpPr>
        <p:spPr bwMode="auto">
          <a:xfrm>
            <a:off x="6671770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8" name="Téglalap 567"/>
          <p:cNvSpPr/>
          <p:nvPr/>
        </p:nvSpPr>
        <p:spPr bwMode="auto">
          <a:xfrm>
            <a:off x="6887794" y="322058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69" name="Téglalap 568"/>
          <p:cNvSpPr/>
          <p:nvPr/>
        </p:nvSpPr>
        <p:spPr bwMode="auto">
          <a:xfrm>
            <a:off x="7103818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0" name="Téglalap 569"/>
          <p:cNvSpPr/>
          <p:nvPr/>
        </p:nvSpPr>
        <p:spPr bwMode="auto">
          <a:xfrm>
            <a:off x="6455746" y="3436607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1" name="Téglalap 570"/>
          <p:cNvSpPr/>
          <p:nvPr/>
        </p:nvSpPr>
        <p:spPr bwMode="auto">
          <a:xfrm>
            <a:off x="6671770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2" name="Téglalap 571"/>
          <p:cNvSpPr/>
          <p:nvPr/>
        </p:nvSpPr>
        <p:spPr bwMode="auto">
          <a:xfrm>
            <a:off x="6887794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3" name="Téglalap 572"/>
          <p:cNvSpPr/>
          <p:nvPr/>
        </p:nvSpPr>
        <p:spPr bwMode="auto">
          <a:xfrm>
            <a:off x="7103818" y="3436607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74" name="Téglalap 573"/>
          <p:cNvSpPr/>
          <p:nvPr/>
        </p:nvSpPr>
        <p:spPr bwMode="auto">
          <a:xfrm>
            <a:off x="6455745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5" name="Téglalap 574"/>
          <p:cNvSpPr/>
          <p:nvPr/>
        </p:nvSpPr>
        <p:spPr bwMode="auto">
          <a:xfrm>
            <a:off x="6671769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6" name="Téglalap 575"/>
          <p:cNvSpPr/>
          <p:nvPr/>
        </p:nvSpPr>
        <p:spPr bwMode="auto">
          <a:xfrm>
            <a:off x="6887793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7" name="Téglalap 576"/>
          <p:cNvSpPr/>
          <p:nvPr/>
        </p:nvSpPr>
        <p:spPr bwMode="auto">
          <a:xfrm>
            <a:off x="7103817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8" name="Téglalap 577"/>
          <p:cNvSpPr/>
          <p:nvPr/>
        </p:nvSpPr>
        <p:spPr bwMode="auto">
          <a:xfrm>
            <a:off x="6455745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9" name="Téglalap 578"/>
          <p:cNvSpPr/>
          <p:nvPr/>
        </p:nvSpPr>
        <p:spPr bwMode="auto">
          <a:xfrm>
            <a:off x="6671769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0" name="Téglalap 579"/>
          <p:cNvSpPr/>
          <p:nvPr/>
        </p:nvSpPr>
        <p:spPr bwMode="auto">
          <a:xfrm>
            <a:off x="6887793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1" name="Téglalap 580"/>
          <p:cNvSpPr/>
          <p:nvPr/>
        </p:nvSpPr>
        <p:spPr bwMode="auto">
          <a:xfrm>
            <a:off x="7103817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2" name="Téglalap 581"/>
          <p:cNvSpPr/>
          <p:nvPr/>
        </p:nvSpPr>
        <p:spPr bwMode="auto">
          <a:xfrm>
            <a:off x="6455745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3" name="Téglalap 582"/>
          <p:cNvSpPr/>
          <p:nvPr/>
        </p:nvSpPr>
        <p:spPr bwMode="auto">
          <a:xfrm>
            <a:off x="6671769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4" name="Téglalap 583"/>
          <p:cNvSpPr/>
          <p:nvPr/>
        </p:nvSpPr>
        <p:spPr bwMode="auto">
          <a:xfrm>
            <a:off x="6887793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5" name="Téglalap 584"/>
          <p:cNvSpPr/>
          <p:nvPr/>
        </p:nvSpPr>
        <p:spPr bwMode="auto">
          <a:xfrm>
            <a:off x="7103817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6" name="Téglalap 585"/>
          <p:cNvSpPr/>
          <p:nvPr/>
        </p:nvSpPr>
        <p:spPr bwMode="auto">
          <a:xfrm>
            <a:off x="6455745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7" name="Téglalap 586"/>
          <p:cNvSpPr/>
          <p:nvPr/>
        </p:nvSpPr>
        <p:spPr bwMode="auto">
          <a:xfrm>
            <a:off x="6671769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8" name="Téglalap 587"/>
          <p:cNvSpPr/>
          <p:nvPr/>
        </p:nvSpPr>
        <p:spPr bwMode="auto">
          <a:xfrm>
            <a:off x="6887793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9" name="Téglalap 588"/>
          <p:cNvSpPr/>
          <p:nvPr/>
        </p:nvSpPr>
        <p:spPr bwMode="auto">
          <a:xfrm>
            <a:off x="7103817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0" name="Téglalap 589"/>
          <p:cNvSpPr/>
          <p:nvPr/>
        </p:nvSpPr>
        <p:spPr bwMode="auto">
          <a:xfrm>
            <a:off x="7442717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91" name="Téglalap 590"/>
          <p:cNvSpPr/>
          <p:nvPr/>
        </p:nvSpPr>
        <p:spPr bwMode="auto">
          <a:xfrm>
            <a:off x="7658741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2" name="Téglalap 591"/>
          <p:cNvSpPr/>
          <p:nvPr/>
        </p:nvSpPr>
        <p:spPr bwMode="auto">
          <a:xfrm>
            <a:off x="7874765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3" name="Téglalap 592"/>
          <p:cNvSpPr/>
          <p:nvPr/>
        </p:nvSpPr>
        <p:spPr bwMode="auto">
          <a:xfrm>
            <a:off x="8090789" y="2788535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4" name="Téglalap 593"/>
          <p:cNvSpPr/>
          <p:nvPr/>
        </p:nvSpPr>
        <p:spPr bwMode="auto">
          <a:xfrm>
            <a:off x="7442717" y="3004559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5" name="Téglalap 594"/>
          <p:cNvSpPr/>
          <p:nvPr/>
        </p:nvSpPr>
        <p:spPr bwMode="auto">
          <a:xfrm>
            <a:off x="7658741" y="3004559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6" name="Téglalap 595"/>
          <p:cNvSpPr/>
          <p:nvPr/>
        </p:nvSpPr>
        <p:spPr bwMode="auto">
          <a:xfrm>
            <a:off x="7874765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597" name="Téglalap 596"/>
          <p:cNvSpPr/>
          <p:nvPr/>
        </p:nvSpPr>
        <p:spPr bwMode="auto">
          <a:xfrm>
            <a:off x="8090789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598" name="Téglalap 597"/>
          <p:cNvSpPr/>
          <p:nvPr/>
        </p:nvSpPr>
        <p:spPr bwMode="auto">
          <a:xfrm>
            <a:off x="7442717" y="322058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599" name="Téglalap 598"/>
          <p:cNvSpPr/>
          <p:nvPr/>
        </p:nvSpPr>
        <p:spPr bwMode="auto">
          <a:xfrm>
            <a:off x="7658741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0" name="Téglalap 599"/>
          <p:cNvSpPr/>
          <p:nvPr/>
        </p:nvSpPr>
        <p:spPr bwMode="auto">
          <a:xfrm>
            <a:off x="7874765" y="3220583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1" name="Téglalap 600"/>
          <p:cNvSpPr/>
          <p:nvPr/>
        </p:nvSpPr>
        <p:spPr bwMode="auto">
          <a:xfrm>
            <a:off x="8090789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2" name="Téglalap 601"/>
          <p:cNvSpPr/>
          <p:nvPr/>
        </p:nvSpPr>
        <p:spPr bwMode="auto">
          <a:xfrm>
            <a:off x="7442717" y="3436607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3" name="Téglalap 602"/>
          <p:cNvSpPr/>
          <p:nvPr/>
        </p:nvSpPr>
        <p:spPr bwMode="auto">
          <a:xfrm>
            <a:off x="7658741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4" name="Téglalap 603"/>
          <p:cNvSpPr/>
          <p:nvPr/>
        </p:nvSpPr>
        <p:spPr bwMode="auto">
          <a:xfrm>
            <a:off x="7874765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5" name="Téglalap 604"/>
          <p:cNvSpPr/>
          <p:nvPr/>
        </p:nvSpPr>
        <p:spPr bwMode="auto">
          <a:xfrm>
            <a:off x="8090789" y="3436607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06" name="Téglalap 605"/>
          <p:cNvSpPr/>
          <p:nvPr/>
        </p:nvSpPr>
        <p:spPr bwMode="auto">
          <a:xfrm>
            <a:off x="7442716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7" name="Téglalap 606"/>
          <p:cNvSpPr/>
          <p:nvPr/>
        </p:nvSpPr>
        <p:spPr bwMode="auto">
          <a:xfrm>
            <a:off x="7658740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8" name="Téglalap 607"/>
          <p:cNvSpPr/>
          <p:nvPr/>
        </p:nvSpPr>
        <p:spPr bwMode="auto">
          <a:xfrm>
            <a:off x="7874764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9" name="Téglalap 608"/>
          <p:cNvSpPr/>
          <p:nvPr/>
        </p:nvSpPr>
        <p:spPr bwMode="auto">
          <a:xfrm>
            <a:off x="8090788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0" name="Téglalap 609"/>
          <p:cNvSpPr/>
          <p:nvPr/>
        </p:nvSpPr>
        <p:spPr bwMode="auto">
          <a:xfrm>
            <a:off x="7442716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1" name="Téglalap 610"/>
          <p:cNvSpPr/>
          <p:nvPr/>
        </p:nvSpPr>
        <p:spPr bwMode="auto">
          <a:xfrm>
            <a:off x="7658740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2" name="Téglalap 611"/>
          <p:cNvSpPr/>
          <p:nvPr/>
        </p:nvSpPr>
        <p:spPr bwMode="auto">
          <a:xfrm>
            <a:off x="7874764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3" name="Téglalap 612"/>
          <p:cNvSpPr/>
          <p:nvPr/>
        </p:nvSpPr>
        <p:spPr bwMode="auto">
          <a:xfrm>
            <a:off x="8090788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4" name="Téglalap 613"/>
          <p:cNvSpPr/>
          <p:nvPr/>
        </p:nvSpPr>
        <p:spPr bwMode="auto">
          <a:xfrm>
            <a:off x="7442716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5" name="Téglalap 614"/>
          <p:cNvSpPr/>
          <p:nvPr/>
        </p:nvSpPr>
        <p:spPr bwMode="auto">
          <a:xfrm>
            <a:off x="7658740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6" name="Téglalap 615"/>
          <p:cNvSpPr/>
          <p:nvPr/>
        </p:nvSpPr>
        <p:spPr bwMode="auto">
          <a:xfrm>
            <a:off x="7874764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7" name="Téglalap 616"/>
          <p:cNvSpPr/>
          <p:nvPr/>
        </p:nvSpPr>
        <p:spPr bwMode="auto">
          <a:xfrm>
            <a:off x="8090788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8" name="Téglalap 617"/>
          <p:cNvSpPr/>
          <p:nvPr/>
        </p:nvSpPr>
        <p:spPr bwMode="auto">
          <a:xfrm>
            <a:off x="7442716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9" name="Téglalap 618"/>
          <p:cNvSpPr/>
          <p:nvPr/>
        </p:nvSpPr>
        <p:spPr bwMode="auto">
          <a:xfrm>
            <a:off x="7658740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0" name="Téglalap 619"/>
          <p:cNvSpPr/>
          <p:nvPr/>
        </p:nvSpPr>
        <p:spPr bwMode="auto">
          <a:xfrm>
            <a:off x="7874764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1" name="Téglalap 620"/>
          <p:cNvSpPr/>
          <p:nvPr/>
        </p:nvSpPr>
        <p:spPr bwMode="auto">
          <a:xfrm>
            <a:off x="8090788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2" name="Téglalap 621"/>
          <p:cNvSpPr/>
          <p:nvPr/>
        </p:nvSpPr>
        <p:spPr bwMode="auto">
          <a:xfrm>
            <a:off x="6441232" y="38625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23" name="Téglalap 622"/>
          <p:cNvSpPr/>
          <p:nvPr/>
        </p:nvSpPr>
        <p:spPr bwMode="auto">
          <a:xfrm>
            <a:off x="6657256" y="38625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4" name="Téglalap 623"/>
          <p:cNvSpPr/>
          <p:nvPr/>
        </p:nvSpPr>
        <p:spPr bwMode="auto">
          <a:xfrm>
            <a:off x="6873280" y="38625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5" name="Téglalap 624"/>
          <p:cNvSpPr/>
          <p:nvPr/>
        </p:nvSpPr>
        <p:spPr bwMode="auto">
          <a:xfrm>
            <a:off x="7089304" y="38625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6" name="Téglalap 625"/>
          <p:cNvSpPr/>
          <p:nvPr/>
        </p:nvSpPr>
        <p:spPr bwMode="auto">
          <a:xfrm>
            <a:off x="6441232" y="40786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7" name="Téglalap 626"/>
          <p:cNvSpPr/>
          <p:nvPr/>
        </p:nvSpPr>
        <p:spPr bwMode="auto">
          <a:xfrm>
            <a:off x="6657256" y="40786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8" name="Téglalap 627"/>
          <p:cNvSpPr/>
          <p:nvPr/>
        </p:nvSpPr>
        <p:spPr bwMode="auto">
          <a:xfrm>
            <a:off x="6873280" y="4078616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29" name="Téglalap 628"/>
          <p:cNvSpPr/>
          <p:nvPr/>
        </p:nvSpPr>
        <p:spPr bwMode="auto">
          <a:xfrm>
            <a:off x="7089304" y="40786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30" name="Téglalap 629"/>
          <p:cNvSpPr/>
          <p:nvPr/>
        </p:nvSpPr>
        <p:spPr bwMode="auto">
          <a:xfrm>
            <a:off x="6441232" y="42946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1" name="Téglalap 630"/>
          <p:cNvSpPr/>
          <p:nvPr/>
        </p:nvSpPr>
        <p:spPr bwMode="auto">
          <a:xfrm>
            <a:off x="6657256" y="4294640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hu-HU" sz="1800" dirty="0"/>
          </a:p>
        </p:txBody>
      </p:sp>
      <p:sp>
        <p:nvSpPr>
          <p:cNvPr id="632" name="Téglalap 631"/>
          <p:cNvSpPr/>
          <p:nvPr/>
        </p:nvSpPr>
        <p:spPr bwMode="auto">
          <a:xfrm>
            <a:off x="6873280" y="42946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3" name="Téglalap 632"/>
          <p:cNvSpPr/>
          <p:nvPr/>
        </p:nvSpPr>
        <p:spPr bwMode="auto">
          <a:xfrm>
            <a:off x="7089304" y="42946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4" name="Téglalap 633"/>
          <p:cNvSpPr/>
          <p:nvPr/>
        </p:nvSpPr>
        <p:spPr bwMode="auto">
          <a:xfrm>
            <a:off x="6441232" y="451066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5" name="Téglalap 634"/>
          <p:cNvSpPr/>
          <p:nvPr/>
        </p:nvSpPr>
        <p:spPr bwMode="auto">
          <a:xfrm>
            <a:off x="6657256" y="451066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36" name="Téglalap 635"/>
          <p:cNvSpPr/>
          <p:nvPr/>
        </p:nvSpPr>
        <p:spPr bwMode="auto">
          <a:xfrm>
            <a:off x="6873280" y="45106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/>
            </a:endParaRPr>
          </a:p>
        </p:txBody>
      </p:sp>
      <p:sp>
        <p:nvSpPr>
          <p:cNvPr id="637" name="Téglalap 636"/>
          <p:cNvSpPr/>
          <p:nvPr/>
        </p:nvSpPr>
        <p:spPr bwMode="auto">
          <a:xfrm>
            <a:off x="7089304" y="4510664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686" name="Text Box 98"/>
          <p:cNvSpPr txBox="1">
            <a:spLocks noChangeArrowheads="1"/>
          </p:cNvSpPr>
          <p:nvPr/>
        </p:nvSpPr>
        <p:spPr bwMode="auto">
          <a:xfrm>
            <a:off x="7236296" y="5445224"/>
            <a:ext cx="1694695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sz="2200" b="1" dirty="0">
                <a:solidFill>
                  <a:srgbClr val="00B050"/>
                </a:solidFill>
              </a:rPr>
              <a:t>12 lépés</a:t>
            </a:r>
          </a:p>
          <a:p>
            <a:r>
              <a:rPr lang="hu-HU" sz="2200" b="1" dirty="0">
                <a:solidFill>
                  <a:srgbClr val="00B050"/>
                </a:solidFill>
              </a:rPr>
              <a:t>4 visszalépés</a:t>
            </a:r>
            <a:endParaRPr lang="hu-HU" sz="2200" dirty="0">
              <a:solidFill>
                <a:srgbClr val="00B050"/>
              </a:solidFill>
            </a:endParaRPr>
          </a:p>
        </p:txBody>
      </p:sp>
      <p:sp>
        <p:nvSpPr>
          <p:cNvPr id="687" name="Szövegdoboz 686"/>
          <p:cNvSpPr txBox="1"/>
          <p:nvPr/>
        </p:nvSpPr>
        <p:spPr>
          <a:xfrm>
            <a:off x="8476343" y="18288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cxnSp>
        <p:nvCxnSpPr>
          <p:cNvPr id="688" name="Egyenes összekötő nyíllal 687"/>
          <p:cNvCxnSpPr>
            <a:stCxn id="657" idx="2"/>
            <a:endCxn id="208" idx="0"/>
          </p:cNvCxnSpPr>
          <p:nvPr/>
        </p:nvCxnSpPr>
        <p:spPr bwMode="auto">
          <a:xfrm rot="5400000">
            <a:off x="1839853" y="2690811"/>
            <a:ext cx="217219" cy="72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93" name="Egyenes összekötő nyíllal 692"/>
          <p:cNvCxnSpPr>
            <a:stCxn id="716" idx="2"/>
            <a:endCxn id="384" idx="0"/>
          </p:cNvCxnSpPr>
          <p:nvPr/>
        </p:nvCxnSpPr>
        <p:spPr bwMode="auto">
          <a:xfrm rot="16200000" flipH="1">
            <a:off x="3886368" y="2683555"/>
            <a:ext cx="202705" cy="217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96" name="Egyenes összekötő nyíllal 695"/>
          <p:cNvCxnSpPr>
            <a:stCxn id="556" idx="2"/>
            <a:endCxn id="528" idx="0"/>
          </p:cNvCxnSpPr>
          <p:nvPr/>
        </p:nvCxnSpPr>
        <p:spPr bwMode="auto">
          <a:xfrm rot="5400000">
            <a:off x="5903854" y="2683554"/>
            <a:ext cx="209961" cy="14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99" name="Egyenes összekötő nyíllal 698"/>
          <p:cNvCxnSpPr>
            <a:stCxn id="588" idx="2"/>
            <a:endCxn id="560" idx="0"/>
          </p:cNvCxnSpPr>
          <p:nvPr/>
        </p:nvCxnSpPr>
        <p:spPr bwMode="auto">
          <a:xfrm rot="16200000" flipH="1">
            <a:off x="6890825" y="2683553"/>
            <a:ext cx="20996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2" name="Egyenes összekötő nyíllal 701"/>
          <p:cNvCxnSpPr>
            <a:stCxn id="620" idx="2"/>
            <a:endCxn id="592" idx="0"/>
          </p:cNvCxnSpPr>
          <p:nvPr/>
        </p:nvCxnSpPr>
        <p:spPr bwMode="auto">
          <a:xfrm rot="16200000" flipH="1">
            <a:off x="7877796" y="2683553"/>
            <a:ext cx="20996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5" name="Egyenes összekötő nyíllal 704"/>
          <p:cNvCxnSpPr>
            <a:stCxn id="736" idx="2"/>
            <a:endCxn id="464" idx="0"/>
          </p:cNvCxnSpPr>
          <p:nvPr/>
        </p:nvCxnSpPr>
        <p:spPr bwMode="auto">
          <a:xfrm rot="16200000" flipH="1">
            <a:off x="4887853" y="2683554"/>
            <a:ext cx="202704" cy="72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8" name="Egyenes összekötő nyíllal 707"/>
          <p:cNvCxnSpPr>
            <a:stCxn id="692" idx="2"/>
            <a:endCxn id="272" idx="0"/>
          </p:cNvCxnSpPr>
          <p:nvPr/>
        </p:nvCxnSpPr>
        <p:spPr bwMode="auto">
          <a:xfrm rot="5400000">
            <a:off x="2855853" y="2698069"/>
            <a:ext cx="22447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14" name="Egyenes összekötő nyíllal 713"/>
          <p:cNvCxnSpPr>
            <a:stCxn id="572" idx="2"/>
            <a:endCxn id="624" idx="0"/>
          </p:cNvCxnSpPr>
          <p:nvPr/>
        </p:nvCxnSpPr>
        <p:spPr bwMode="auto">
          <a:xfrm rot="5400000">
            <a:off x="6883569" y="3750354"/>
            <a:ext cx="209961" cy="14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17" name="Egyenes összekötő nyíllal 716"/>
          <p:cNvCxnSpPr>
            <a:stCxn id="284" idx="2"/>
            <a:endCxn id="224" idx="0"/>
          </p:cNvCxnSpPr>
          <p:nvPr/>
        </p:nvCxnSpPr>
        <p:spPr bwMode="auto">
          <a:xfrm rot="5400000">
            <a:off x="2866633" y="3759591"/>
            <a:ext cx="186644" cy="162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18" name="Egyenes összekötő nyíllal 717"/>
          <p:cNvCxnSpPr>
            <a:stCxn id="476" idx="2"/>
            <a:endCxn id="480" idx="0"/>
          </p:cNvCxnSpPr>
          <p:nvPr/>
        </p:nvCxnSpPr>
        <p:spPr bwMode="auto">
          <a:xfrm rot="16200000" flipH="1">
            <a:off x="4902368" y="3743097"/>
            <a:ext cx="195447" cy="14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26" name="Szövegdoboz 725"/>
          <p:cNvSpPr txBox="1"/>
          <p:nvPr/>
        </p:nvSpPr>
        <p:spPr>
          <a:xfrm>
            <a:off x="377372" y="1393370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0. lépés</a:t>
            </a:r>
          </a:p>
        </p:txBody>
      </p:sp>
      <p:sp>
        <p:nvSpPr>
          <p:cNvPr id="499" name="Téglalap 498"/>
          <p:cNvSpPr/>
          <p:nvPr/>
        </p:nvSpPr>
        <p:spPr bwMode="auto">
          <a:xfrm>
            <a:off x="359745" y="17435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0" name="Téglalap 499"/>
          <p:cNvSpPr/>
          <p:nvPr/>
        </p:nvSpPr>
        <p:spPr bwMode="auto">
          <a:xfrm>
            <a:off x="575769" y="17435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1" name="Téglalap 500"/>
          <p:cNvSpPr/>
          <p:nvPr/>
        </p:nvSpPr>
        <p:spPr bwMode="auto">
          <a:xfrm>
            <a:off x="791793" y="17435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2" name="Téglalap 501"/>
          <p:cNvSpPr/>
          <p:nvPr/>
        </p:nvSpPr>
        <p:spPr bwMode="auto">
          <a:xfrm>
            <a:off x="1007817" y="17435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3" name="Téglalap 502"/>
          <p:cNvSpPr/>
          <p:nvPr/>
        </p:nvSpPr>
        <p:spPr bwMode="auto">
          <a:xfrm>
            <a:off x="359745" y="19595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4" name="Téglalap 503"/>
          <p:cNvSpPr/>
          <p:nvPr/>
        </p:nvSpPr>
        <p:spPr bwMode="auto">
          <a:xfrm>
            <a:off x="575769" y="19595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5" name="Téglalap 504"/>
          <p:cNvSpPr/>
          <p:nvPr/>
        </p:nvSpPr>
        <p:spPr bwMode="auto">
          <a:xfrm>
            <a:off x="791793" y="19595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6" name="Téglalap 505"/>
          <p:cNvSpPr/>
          <p:nvPr/>
        </p:nvSpPr>
        <p:spPr bwMode="auto">
          <a:xfrm>
            <a:off x="1007817" y="19595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7" name="Téglalap 506"/>
          <p:cNvSpPr/>
          <p:nvPr/>
        </p:nvSpPr>
        <p:spPr bwMode="auto">
          <a:xfrm>
            <a:off x="359745" y="21755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8" name="Téglalap 507"/>
          <p:cNvSpPr/>
          <p:nvPr/>
        </p:nvSpPr>
        <p:spPr bwMode="auto">
          <a:xfrm>
            <a:off x="575769" y="21755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9" name="Téglalap 508"/>
          <p:cNvSpPr/>
          <p:nvPr/>
        </p:nvSpPr>
        <p:spPr bwMode="auto">
          <a:xfrm>
            <a:off x="791793" y="21755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0" name="Téglalap 509"/>
          <p:cNvSpPr/>
          <p:nvPr/>
        </p:nvSpPr>
        <p:spPr bwMode="auto">
          <a:xfrm>
            <a:off x="1007817" y="21755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1" name="Téglalap 510"/>
          <p:cNvSpPr/>
          <p:nvPr/>
        </p:nvSpPr>
        <p:spPr bwMode="auto">
          <a:xfrm>
            <a:off x="359745" y="239157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2" name="Téglalap 511"/>
          <p:cNvSpPr/>
          <p:nvPr/>
        </p:nvSpPr>
        <p:spPr bwMode="auto">
          <a:xfrm>
            <a:off x="575769" y="239157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3" name="Téglalap 512"/>
          <p:cNvSpPr/>
          <p:nvPr/>
        </p:nvSpPr>
        <p:spPr bwMode="auto">
          <a:xfrm>
            <a:off x="791793" y="239157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4" name="Téglalap 513"/>
          <p:cNvSpPr/>
          <p:nvPr/>
        </p:nvSpPr>
        <p:spPr bwMode="auto">
          <a:xfrm>
            <a:off x="1007817" y="239157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5" name="Téglalap 514"/>
          <p:cNvSpPr/>
          <p:nvPr/>
        </p:nvSpPr>
        <p:spPr bwMode="auto">
          <a:xfrm>
            <a:off x="1412031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6" name="Téglalap 515"/>
          <p:cNvSpPr/>
          <p:nvPr/>
        </p:nvSpPr>
        <p:spPr bwMode="auto">
          <a:xfrm>
            <a:off x="1628055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7" name="Téglalap 516"/>
          <p:cNvSpPr/>
          <p:nvPr/>
        </p:nvSpPr>
        <p:spPr bwMode="auto">
          <a:xfrm>
            <a:off x="1844079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8" name="Téglalap 517"/>
          <p:cNvSpPr/>
          <p:nvPr/>
        </p:nvSpPr>
        <p:spPr bwMode="auto">
          <a:xfrm>
            <a:off x="2060103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9" name="Téglalap 518"/>
          <p:cNvSpPr/>
          <p:nvPr/>
        </p:nvSpPr>
        <p:spPr bwMode="auto">
          <a:xfrm>
            <a:off x="1412031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0" name="Téglalap 519"/>
          <p:cNvSpPr/>
          <p:nvPr/>
        </p:nvSpPr>
        <p:spPr bwMode="auto">
          <a:xfrm>
            <a:off x="1628055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1" name="Téglalap 520"/>
          <p:cNvSpPr/>
          <p:nvPr/>
        </p:nvSpPr>
        <p:spPr bwMode="auto">
          <a:xfrm>
            <a:off x="1844079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2" name="Téglalap 521"/>
          <p:cNvSpPr/>
          <p:nvPr/>
        </p:nvSpPr>
        <p:spPr bwMode="auto">
          <a:xfrm>
            <a:off x="2060103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3" name="Téglalap 522"/>
          <p:cNvSpPr/>
          <p:nvPr/>
        </p:nvSpPr>
        <p:spPr bwMode="auto">
          <a:xfrm>
            <a:off x="1412031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4" name="Téglalap 523"/>
          <p:cNvSpPr/>
          <p:nvPr/>
        </p:nvSpPr>
        <p:spPr bwMode="auto">
          <a:xfrm>
            <a:off x="1628055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5" name="Téglalap 524"/>
          <p:cNvSpPr/>
          <p:nvPr/>
        </p:nvSpPr>
        <p:spPr bwMode="auto">
          <a:xfrm>
            <a:off x="1844079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4" name="Téglalap 653"/>
          <p:cNvSpPr/>
          <p:nvPr/>
        </p:nvSpPr>
        <p:spPr bwMode="auto">
          <a:xfrm>
            <a:off x="2060103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5" name="Téglalap 654"/>
          <p:cNvSpPr/>
          <p:nvPr/>
        </p:nvSpPr>
        <p:spPr bwMode="auto">
          <a:xfrm>
            <a:off x="1412031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6" name="Téglalap 655"/>
          <p:cNvSpPr/>
          <p:nvPr/>
        </p:nvSpPr>
        <p:spPr bwMode="auto">
          <a:xfrm>
            <a:off x="1628055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7" name="Téglalap 656"/>
          <p:cNvSpPr/>
          <p:nvPr/>
        </p:nvSpPr>
        <p:spPr bwMode="auto">
          <a:xfrm>
            <a:off x="1844079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8" name="Téglalap 657"/>
          <p:cNvSpPr/>
          <p:nvPr/>
        </p:nvSpPr>
        <p:spPr bwMode="auto">
          <a:xfrm>
            <a:off x="2060103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9" name="Téglalap 658"/>
          <p:cNvSpPr/>
          <p:nvPr/>
        </p:nvSpPr>
        <p:spPr bwMode="auto">
          <a:xfrm>
            <a:off x="2428031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0" name="Téglalap 659"/>
          <p:cNvSpPr/>
          <p:nvPr/>
        </p:nvSpPr>
        <p:spPr bwMode="auto">
          <a:xfrm>
            <a:off x="2644055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1" name="Téglalap 660"/>
          <p:cNvSpPr/>
          <p:nvPr/>
        </p:nvSpPr>
        <p:spPr bwMode="auto">
          <a:xfrm>
            <a:off x="2860079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2" name="Téglalap 661"/>
          <p:cNvSpPr/>
          <p:nvPr/>
        </p:nvSpPr>
        <p:spPr bwMode="auto">
          <a:xfrm>
            <a:off x="3076103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3" name="Téglalap 662"/>
          <p:cNvSpPr/>
          <p:nvPr/>
        </p:nvSpPr>
        <p:spPr bwMode="auto">
          <a:xfrm>
            <a:off x="2428031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4" name="Téglalap 663"/>
          <p:cNvSpPr/>
          <p:nvPr/>
        </p:nvSpPr>
        <p:spPr bwMode="auto">
          <a:xfrm>
            <a:off x="2644055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5" name="Téglalap 664"/>
          <p:cNvSpPr/>
          <p:nvPr/>
        </p:nvSpPr>
        <p:spPr bwMode="auto">
          <a:xfrm>
            <a:off x="2860079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6" name="Téglalap 665"/>
          <p:cNvSpPr/>
          <p:nvPr/>
        </p:nvSpPr>
        <p:spPr bwMode="auto">
          <a:xfrm>
            <a:off x="3076103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7" name="Téglalap 666"/>
          <p:cNvSpPr/>
          <p:nvPr/>
        </p:nvSpPr>
        <p:spPr bwMode="auto">
          <a:xfrm>
            <a:off x="2428031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8" name="Téglalap 667"/>
          <p:cNvSpPr/>
          <p:nvPr/>
        </p:nvSpPr>
        <p:spPr bwMode="auto">
          <a:xfrm>
            <a:off x="2644055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9" name="Téglalap 668"/>
          <p:cNvSpPr/>
          <p:nvPr/>
        </p:nvSpPr>
        <p:spPr bwMode="auto">
          <a:xfrm>
            <a:off x="2860079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9" name="Téglalap 688"/>
          <p:cNvSpPr/>
          <p:nvPr/>
        </p:nvSpPr>
        <p:spPr bwMode="auto">
          <a:xfrm>
            <a:off x="3076103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0" name="Téglalap 689"/>
          <p:cNvSpPr/>
          <p:nvPr/>
        </p:nvSpPr>
        <p:spPr bwMode="auto">
          <a:xfrm>
            <a:off x="2428031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1" name="Téglalap 690"/>
          <p:cNvSpPr/>
          <p:nvPr/>
        </p:nvSpPr>
        <p:spPr bwMode="auto">
          <a:xfrm>
            <a:off x="2644055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2" name="Téglalap 691"/>
          <p:cNvSpPr/>
          <p:nvPr/>
        </p:nvSpPr>
        <p:spPr bwMode="auto">
          <a:xfrm>
            <a:off x="2860079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4" name="Téglalap 693"/>
          <p:cNvSpPr/>
          <p:nvPr/>
        </p:nvSpPr>
        <p:spPr bwMode="auto">
          <a:xfrm>
            <a:off x="3076103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5" name="Téglalap 694"/>
          <p:cNvSpPr/>
          <p:nvPr/>
        </p:nvSpPr>
        <p:spPr bwMode="auto">
          <a:xfrm>
            <a:off x="3436775" y="17289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7" name="Téglalap 696"/>
          <p:cNvSpPr/>
          <p:nvPr/>
        </p:nvSpPr>
        <p:spPr bwMode="auto">
          <a:xfrm>
            <a:off x="3652799" y="17289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8" name="Téglalap 697"/>
          <p:cNvSpPr/>
          <p:nvPr/>
        </p:nvSpPr>
        <p:spPr bwMode="auto">
          <a:xfrm>
            <a:off x="3868823" y="17289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0" name="Téglalap 699"/>
          <p:cNvSpPr/>
          <p:nvPr/>
        </p:nvSpPr>
        <p:spPr bwMode="auto">
          <a:xfrm>
            <a:off x="4084847" y="17289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1" name="Téglalap 700"/>
          <p:cNvSpPr/>
          <p:nvPr/>
        </p:nvSpPr>
        <p:spPr bwMode="auto">
          <a:xfrm>
            <a:off x="3436775" y="19450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3" name="Téglalap 702"/>
          <p:cNvSpPr/>
          <p:nvPr/>
        </p:nvSpPr>
        <p:spPr bwMode="auto">
          <a:xfrm>
            <a:off x="3652799" y="19450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4" name="Téglalap 703"/>
          <p:cNvSpPr/>
          <p:nvPr/>
        </p:nvSpPr>
        <p:spPr bwMode="auto">
          <a:xfrm>
            <a:off x="3868823" y="19450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6" name="Téglalap 705"/>
          <p:cNvSpPr/>
          <p:nvPr/>
        </p:nvSpPr>
        <p:spPr bwMode="auto">
          <a:xfrm>
            <a:off x="4084847" y="19450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7" name="Téglalap 706"/>
          <p:cNvSpPr/>
          <p:nvPr/>
        </p:nvSpPr>
        <p:spPr bwMode="auto">
          <a:xfrm>
            <a:off x="3436775" y="21610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9" name="Téglalap 708"/>
          <p:cNvSpPr/>
          <p:nvPr/>
        </p:nvSpPr>
        <p:spPr bwMode="auto">
          <a:xfrm>
            <a:off x="3652799" y="21610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0" name="Téglalap 709"/>
          <p:cNvSpPr/>
          <p:nvPr/>
        </p:nvSpPr>
        <p:spPr bwMode="auto">
          <a:xfrm>
            <a:off x="3868823" y="21610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2" name="Téglalap 711"/>
          <p:cNvSpPr/>
          <p:nvPr/>
        </p:nvSpPr>
        <p:spPr bwMode="auto">
          <a:xfrm>
            <a:off x="4084847" y="21610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3" name="Téglalap 712"/>
          <p:cNvSpPr/>
          <p:nvPr/>
        </p:nvSpPr>
        <p:spPr bwMode="auto">
          <a:xfrm>
            <a:off x="3436775" y="23770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5" name="Téglalap 714"/>
          <p:cNvSpPr/>
          <p:nvPr/>
        </p:nvSpPr>
        <p:spPr bwMode="auto">
          <a:xfrm>
            <a:off x="3652799" y="23770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6" name="Téglalap 715"/>
          <p:cNvSpPr/>
          <p:nvPr/>
        </p:nvSpPr>
        <p:spPr bwMode="auto">
          <a:xfrm>
            <a:off x="3868823" y="23770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0" name="Téglalap 719"/>
          <p:cNvSpPr/>
          <p:nvPr/>
        </p:nvSpPr>
        <p:spPr bwMode="auto">
          <a:xfrm>
            <a:off x="4084847" y="23770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1" name="Téglalap 720"/>
          <p:cNvSpPr/>
          <p:nvPr/>
        </p:nvSpPr>
        <p:spPr bwMode="auto">
          <a:xfrm>
            <a:off x="4445517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2" name="Téglalap 721"/>
          <p:cNvSpPr/>
          <p:nvPr/>
        </p:nvSpPr>
        <p:spPr bwMode="auto">
          <a:xfrm>
            <a:off x="4661541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3" name="Téglalap 722"/>
          <p:cNvSpPr/>
          <p:nvPr/>
        </p:nvSpPr>
        <p:spPr bwMode="auto">
          <a:xfrm>
            <a:off x="4877565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4" name="Téglalap 723"/>
          <p:cNvSpPr/>
          <p:nvPr/>
        </p:nvSpPr>
        <p:spPr bwMode="auto">
          <a:xfrm>
            <a:off x="5093589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5" name="Téglalap 724"/>
          <p:cNvSpPr/>
          <p:nvPr/>
        </p:nvSpPr>
        <p:spPr bwMode="auto">
          <a:xfrm>
            <a:off x="4445517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7" name="Téglalap 726"/>
          <p:cNvSpPr/>
          <p:nvPr/>
        </p:nvSpPr>
        <p:spPr bwMode="auto">
          <a:xfrm>
            <a:off x="4661541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8" name="Téglalap 727"/>
          <p:cNvSpPr/>
          <p:nvPr/>
        </p:nvSpPr>
        <p:spPr bwMode="auto">
          <a:xfrm>
            <a:off x="4877565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9" name="Téglalap 728"/>
          <p:cNvSpPr/>
          <p:nvPr/>
        </p:nvSpPr>
        <p:spPr bwMode="auto">
          <a:xfrm>
            <a:off x="5093589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0" name="Téglalap 729"/>
          <p:cNvSpPr/>
          <p:nvPr/>
        </p:nvSpPr>
        <p:spPr bwMode="auto">
          <a:xfrm>
            <a:off x="4445517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1" name="Téglalap 730"/>
          <p:cNvSpPr/>
          <p:nvPr/>
        </p:nvSpPr>
        <p:spPr bwMode="auto">
          <a:xfrm>
            <a:off x="4661541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2" name="Téglalap 731"/>
          <p:cNvSpPr/>
          <p:nvPr/>
        </p:nvSpPr>
        <p:spPr bwMode="auto">
          <a:xfrm>
            <a:off x="4877565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3" name="Téglalap 732"/>
          <p:cNvSpPr/>
          <p:nvPr/>
        </p:nvSpPr>
        <p:spPr bwMode="auto">
          <a:xfrm>
            <a:off x="5093589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4" name="Téglalap 733"/>
          <p:cNvSpPr/>
          <p:nvPr/>
        </p:nvSpPr>
        <p:spPr bwMode="auto">
          <a:xfrm>
            <a:off x="4445517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5" name="Téglalap 734"/>
          <p:cNvSpPr/>
          <p:nvPr/>
        </p:nvSpPr>
        <p:spPr bwMode="auto">
          <a:xfrm>
            <a:off x="4661541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6" name="Téglalap 735"/>
          <p:cNvSpPr/>
          <p:nvPr/>
        </p:nvSpPr>
        <p:spPr bwMode="auto">
          <a:xfrm>
            <a:off x="4877565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7" name="Téglalap 736"/>
          <p:cNvSpPr/>
          <p:nvPr/>
        </p:nvSpPr>
        <p:spPr bwMode="auto">
          <a:xfrm>
            <a:off x="5093589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74" name="Szövegdoboz 873"/>
          <p:cNvSpPr txBox="1"/>
          <p:nvPr/>
        </p:nvSpPr>
        <p:spPr>
          <a:xfrm>
            <a:off x="1400629" y="1371600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1. lépés</a:t>
            </a:r>
          </a:p>
        </p:txBody>
      </p:sp>
      <p:sp>
        <p:nvSpPr>
          <p:cNvPr id="897" name="Szövegdoboz 896"/>
          <p:cNvSpPr txBox="1"/>
          <p:nvPr/>
        </p:nvSpPr>
        <p:spPr>
          <a:xfrm>
            <a:off x="2438401" y="1393372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2. lépés</a:t>
            </a:r>
          </a:p>
        </p:txBody>
      </p:sp>
      <p:sp>
        <p:nvSpPr>
          <p:cNvPr id="898" name="Szövegdoboz 897"/>
          <p:cNvSpPr txBox="1"/>
          <p:nvPr/>
        </p:nvSpPr>
        <p:spPr>
          <a:xfrm>
            <a:off x="3425371" y="1393371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3. lépés</a:t>
            </a:r>
          </a:p>
        </p:txBody>
      </p:sp>
      <p:sp>
        <p:nvSpPr>
          <p:cNvPr id="899" name="Szövegdoboz 898"/>
          <p:cNvSpPr txBox="1"/>
          <p:nvPr/>
        </p:nvSpPr>
        <p:spPr>
          <a:xfrm>
            <a:off x="4441372" y="1393371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4. lépés</a:t>
            </a:r>
          </a:p>
        </p:txBody>
      </p:sp>
      <p:sp>
        <p:nvSpPr>
          <p:cNvPr id="900" name="Szövegdoboz 899"/>
          <p:cNvSpPr txBox="1"/>
          <p:nvPr/>
        </p:nvSpPr>
        <p:spPr>
          <a:xfrm>
            <a:off x="5486402" y="1378857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5. lépés</a:t>
            </a:r>
          </a:p>
        </p:txBody>
      </p:sp>
      <p:sp>
        <p:nvSpPr>
          <p:cNvPr id="901" name="Szövegdoboz 900"/>
          <p:cNvSpPr txBox="1"/>
          <p:nvPr/>
        </p:nvSpPr>
        <p:spPr>
          <a:xfrm>
            <a:off x="6473372" y="1364343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6. lépés</a:t>
            </a:r>
          </a:p>
        </p:txBody>
      </p:sp>
      <p:sp>
        <p:nvSpPr>
          <p:cNvPr id="902" name="Szövegdoboz 901"/>
          <p:cNvSpPr txBox="1"/>
          <p:nvPr/>
        </p:nvSpPr>
        <p:spPr>
          <a:xfrm>
            <a:off x="7445829" y="1378857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7. lépés</a:t>
            </a:r>
          </a:p>
        </p:txBody>
      </p:sp>
      <p:sp>
        <p:nvSpPr>
          <p:cNvPr id="929" name="Rectangle 2"/>
          <p:cNvSpPr txBox="1">
            <a:spLocks noChangeArrowheads="1"/>
          </p:cNvSpPr>
          <p:nvPr/>
        </p:nvSpPr>
        <p:spPr>
          <a:xfrm>
            <a:off x="827584" y="18864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Dinamikus nyomkövetés</a:t>
            </a:r>
            <a:endParaRPr kumimoji="0" lang="hu-HU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1" name="Dia számának helye 3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  <p:sp>
        <p:nvSpPr>
          <p:cNvPr id="374" name="Élőláb helye 3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77" name="Téglalap 376"/>
          <p:cNvSpPr/>
          <p:nvPr/>
        </p:nvSpPr>
        <p:spPr bwMode="auto">
          <a:xfrm>
            <a:off x="5436096" y="38610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378" name="Téglalap 377"/>
          <p:cNvSpPr/>
          <p:nvPr/>
        </p:nvSpPr>
        <p:spPr bwMode="auto">
          <a:xfrm>
            <a:off x="5652120" y="38610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79" name="Téglalap 378"/>
          <p:cNvSpPr/>
          <p:nvPr/>
        </p:nvSpPr>
        <p:spPr bwMode="auto">
          <a:xfrm>
            <a:off x="5868144" y="38610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80" name="Téglalap 379"/>
          <p:cNvSpPr/>
          <p:nvPr/>
        </p:nvSpPr>
        <p:spPr bwMode="auto">
          <a:xfrm>
            <a:off x="6084168" y="386104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81" name="Téglalap 380"/>
          <p:cNvSpPr/>
          <p:nvPr/>
        </p:nvSpPr>
        <p:spPr bwMode="auto">
          <a:xfrm>
            <a:off x="5436096" y="40770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98" name="Téglalap 397"/>
          <p:cNvSpPr/>
          <p:nvPr/>
        </p:nvSpPr>
        <p:spPr bwMode="auto">
          <a:xfrm>
            <a:off x="5652120" y="40770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399" name="Téglalap 398"/>
          <p:cNvSpPr/>
          <p:nvPr/>
        </p:nvSpPr>
        <p:spPr bwMode="auto">
          <a:xfrm>
            <a:off x="5868144" y="4077072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00" name="Téglalap 399"/>
          <p:cNvSpPr/>
          <p:nvPr/>
        </p:nvSpPr>
        <p:spPr bwMode="auto">
          <a:xfrm>
            <a:off x="6084168" y="407707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01" name="Téglalap 400"/>
          <p:cNvSpPr/>
          <p:nvPr/>
        </p:nvSpPr>
        <p:spPr bwMode="auto">
          <a:xfrm>
            <a:off x="5436096" y="42930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02" name="Téglalap 401"/>
          <p:cNvSpPr/>
          <p:nvPr/>
        </p:nvSpPr>
        <p:spPr bwMode="auto">
          <a:xfrm>
            <a:off x="5652120" y="42930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03" name="Téglalap 402"/>
          <p:cNvSpPr/>
          <p:nvPr/>
        </p:nvSpPr>
        <p:spPr bwMode="auto">
          <a:xfrm>
            <a:off x="5868144" y="42930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04" name="Téglalap 403"/>
          <p:cNvSpPr/>
          <p:nvPr/>
        </p:nvSpPr>
        <p:spPr bwMode="auto">
          <a:xfrm>
            <a:off x="6084168" y="429309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05" name="Téglalap 404"/>
          <p:cNvSpPr/>
          <p:nvPr/>
        </p:nvSpPr>
        <p:spPr bwMode="auto">
          <a:xfrm>
            <a:off x="5436096" y="45091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06" name="Téglalap 405"/>
          <p:cNvSpPr/>
          <p:nvPr/>
        </p:nvSpPr>
        <p:spPr bwMode="auto">
          <a:xfrm>
            <a:off x="5652120" y="45091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07" name="Téglalap 406"/>
          <p:cNvSpPr/>
          <p:nvPr/>
        </p:nvSpPr>
        <p:spPr bwMode="auto">
          <a:xfrm>
            <a:off x="5868144" y="45091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08" name="Téglalap 407"/>
          <p:cNvSpPr/>
          <p:nvPr/>
        </p:nvSpPr>
        <p:spPr bwMode="auto">
          <a:xfrm>
            <a:off x="6084168" y="450912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cxnSp>
        <p:nvCxnSpPr>
          <p:cNvPr id="409" name="Egyenes összekötő nyíllal 408"/>
          <p:cNvCxnSpPr>
            <a:endCxn id="379" idx="0"/>
          </p:cNvCxnSpPr>
          <p:nvPr/>
        </p:nvCxnSpPr>
        <p:spPr bwMode="auto">
          <a:xfrm rot="16200000" flipH="1">
            <a:off x="5871176" y="3756067"/>
            <a:ext cx="195447" cy="14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10" name="Téglalap 409"/>
          <p:cNvSpPr/>
          <p:nvPr/>
        </p:nvSpPr>
        <p:spPr bwMode="auto">
          <a:xfrm>
            <a:off x="5436096" y="4941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11" name="Téglalap 410"/>
          <p:cNvSpPr/>
          <p:nvPr/>
        </p:nvSpPr>
        <p:spPr bwMode="auto">
          <a:xfrm>
            <a:off x="5652120" y="4941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12" name="Téglalap 411"/>
          <p:cNvSpPr/>
          <p:nvPr/>
        </p:nvSpPr>
        <p:spPr bwMode="auto">
          <a:xfrm>
            <a:off x="5868144" y="4941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13" name="Téglalap 412"/>
          <p:cNvSpPr/>
          <p:nvPr/>
        </p:nvSpPr>
        <p:spPr bwMode="auto">
          <a:xfrm>
            <a:off x="6084168" y="4941168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14" name="Téglalap 413"/>
          <p:cNvSpPr/>
          <p:nvPr/>
        </p:nvSpPr>
        <p:spPr bwMode="auto">
          <a:xfrm>
            <a:off x="5436096" y="5157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15" name="Téglalap 414"/>
          <p:cNvSpPr/>
          <p:nvPr/>
        </p:nvSpPr>
        <p:spPr bwMode="auto">
          <a:xfrm>
            <a:off x="5652120" y="5157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16" name="Téglalap 415"/>
          <p:cNvSpPr/>
          <p:nvPr/>
        </p:nvSpPr>
        <p:spPr bwMode="auto">
          <a:xfrm>
            <a:off x="5868144" y="5157192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17" name="Téglalap 416"/>
          <p:cNvSpPr/>
          <p:nvPr/>
        </p:nvSpPr>
        <p:spPr bwMode="auto">
          <a:xfrm>
            <a:off x="6084168" y="5157192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18" name="Téglalap 417"/>
          <p:cNvSpPr/>
          <p:nvPr/>
        </p:nvSpPr>
        <p:spPr bwMode="auto">
          <a:xfrm>
            <a:off x="5436096" y="5373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19" name="Téglalap 418"/>
          <p:cNvSpPr/>
          <p:nvPr/>
        </p:nvSpPr>
        <p:spPr bwMode="auto">
          <a:xfrm>
            <a:off x="5652120" y="5373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20" name="Téglalap 419"/>
          <p:cNvSpPr/>
          <p:nvPr/>
        </p:nvSpPr>
        <p:spPr bwMode="auto">
          <a:xfrm>
            <a:off x="5868144" y="5373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21" name="Téglalap 420"/>
          <p:cNvSpPr/>
          <p:nvPr/>
        </p:nvSpPr>
        <p:spPr bwMode="auto">
          <a:xfrm>
            <a:off x="6084168" y="5373216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22" name="Téglalap 421"/>
          <p:cNvSpPr/>
          <p:nvPr/>
        </p:nvSpPr>
        <p:spPr bwMode="auto">
          <a:xfrm>
            <a:off x="5436096" y="55892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23" name="Téglalap 422"/>
          <p:cNvSpPr/>
          <p:nvPr/>
        </p:nvSpPr>
        <p:spPr bwMode="auto">
          <a:xfrm>
            <a:off x="5652120" y="55892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24" name="Téglalap 423"/>
          <p:cNvSpPr/>
          <p:nvPr/>
        </p:nvSpPr>
        <p:spPr bwMode="auto">
          <a:xfrm>
            <a:off x="5868144" y="55892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sp>
        <p:nvSpPr>
          <p:cNvPr id="425" name="Téglalap 424"/>
          <p:cNvSpPr/>
          <p:nvPr/>
        </p:nvSpPr>
        <p:spPr bwMode="auto">
          <a:xfrm>
            <a:off x="6084168" y="5589240"/>
            <a:ext cx="216024" cy="216024"/>
          </a:xfrm>
          <a:prstGeom prst="rect">
            <a:avLst/>
          </a:prstGeom>
          <a:solidFill>
            <a:srgbClr val="EAEAEA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u-HU" sz="1800" dirty="0">
                <a:sym typeface="Wingdings" pitchFamily="2" charset="2"/>
              </a:rPr>
              <a:t></a:t>
            </a:r>
            <a:endParaRPr lang="hu-HU" sz="1800" dirty="0"/>
          </a:p>
        </p:txBody>
      </p:sp>
      <p:cxnSp>
        <p:nvCxnSpPr>
          <p:cNvPr id="426" name="Egyenes összekötő nyíllal 425"/>
          <p:cNvCxnSpPr>
            <a:endCxn id="412" idx="0"/>
          </p:cNvCxnSpPr>
          <p:nvPr/>
        </p:nvCxnSpPr>
        <p:spPr bwMode="auto">
          <a:xfrm rot="16200000" flipH="1">
            <a:off x="5871176" y="4836187"/>
            <a:ext cx="195447" cy="14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8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1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0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3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6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9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5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8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5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5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3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2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5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8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9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2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5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8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4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3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6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9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2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5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8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4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0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3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8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1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4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0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2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4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2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8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1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4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9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8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1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4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7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2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6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4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3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6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2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5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8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1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4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7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6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9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2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5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8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1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0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9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2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8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4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0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6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9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2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5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8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4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0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3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6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9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2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8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1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9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5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8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1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4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0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3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6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9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5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8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1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4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0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3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6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2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5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8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1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4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0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3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6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2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5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8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00"/>
                            </p:stCondLst>
                            <p:childTnLst>
                              <p:par>
                                <p:cTn id="10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2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64" grpId="0" animBg="1"/>
      <p:bldP spid="565" grpId="0" animBg="1"/>
      <p:bldP spid="566" grpId="0" animBg="1"/>
      <p:bldP spid="567" grpId="0" animBg="1"/>
      <p:bldP spid="568" grpId="0" animBg="1"/>
      <p:bldP spid="569" grpId="0" animBg="1"/>
      <p:bldP spid="570" grpId="0" animBg="1"/>
      <p:bldP spid="571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577" grpId="0" animBg="1"/>
      <p:bldP spid="578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 animBg="1"/>
      <p:bldP spid="586" grpId="0" animBg="1"/>
      <p:bldP spid="587" grpId="0" animBg="1"/>
      <p:bldP spid="588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601" grpId="0" animBg="1"/>
      <p:bldP spid="602" grpId="0" animBg="1"/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619" grpId="0" animBg="1"/>
      <p:bldP spid="620" grpId="0" animBg="1"/>
      <p:bldP spid="621" grpId="0" animBg="1"/>
      <p:bldP spid="622" grpId="0" animBg="1"/>
      <p:bldP spid="623" grpId="0" animBg="1"/>
      <p:bldP spid="624" grpId="0" animBg="1"/>
      <p:bldP spid="625" grpId="0" animBg="1"/>
      <p:bldP spid="626" grpId="0" animBg="1"/>
      <p:bldP spid="627" grpId="0" animBg="1"/>
      <p:bldP spid="628" grpId="0" animBg="1"/>
      <p:bldP spid="629" grpId="0" animBg="1"/>
      <p:bldP spid="630" grpId="0" animBg="1"/>
      <p:bldP spid="631" grpId="0" animBg="1"/>
      <p:bldP spid="632" grpId="0" animBg="1"/>
      <p:bldP spid="633" grpId="0" animBg="1"/>
      <p:bldP spid="634" grpId="0" animBg="1"/>
      <p:bldP spid="635" grpId="0" animBg="1"/>
      <p:bldP spid="636" grpId="0" animBg="1"/>
      <p:bldP spid="637" grpId="0" animBg="1"/>
      <p:bldP spid="686" grpId="0" autoUpdateAnimBg="0"/>
      <p:bldP spid="687" grpId="0"/>
      <p:bldP spid="726" grpId="0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654" grpId="0" animBg="1"/>
      <p:bldP spid="655" grpId="0" animBg="1"/>
      <p:bldP spid="656" grpId="0" animBg="1"/>
      <p:bldP spid="657" grpId="0" animBg="1"/>
      <p:bldP spid="658" grpId="0" animBg="1"/>
      <p:bldP spid="659" grpId="0" animBg="1"/>
      <p:bldP spid="660" grpId="0" animBg="1"/>
      <p:bldP spid="661" grpId="0" animBg="1"/>
      <p:bldP spid="662" grpId="0" animBg="1"/>
      <p:bldP spid="663" grpId="0" animBg="1"/>
      <p:bldP spid="664" grpId="0" animBg="1"/>
      <p:bldP spid="665" grpId="0" animBg="1"/>
      <p:bldP spid="666" grpId="0" animBg="1"/>
      <p:bldP spid="667" grpId="0" animBg="1"/>
      <p:bldP spid="668" grpId="0" animBg="1"/>
      <p:bldP spid="669" grpId="0" animBg="1"/>
      <p:bldP spid="689" grpId="0" animBg="1"/>
      <p:bldP spid="690" grpId="0" animBg="1"/>
      <p:bldP spid="691" grpId="0" animBg="1"/>
      <p:bldP spid="692" grpId="0" animBg="1"/>
      <p:bldP spid="694" grpId="0" animBg="1"/>
      <p:bldP spid="695" grpId="0" animBg="1"/>
      <p:bldP spid="697" grpId="0" animBg="1"/>
      <p:bldP spid="698" grpId="0" animBg="1"/>
      <p:bldP spid="700" grpId="0" animBg="1"/>
      <p:bldP spid="701" grpId="0" animBg="1"/>
      <p:bldP spid="703" grpId="0" animBg="1"/>
      <p:bldP spid="704" grpId="0" animBg="1"/>
      <p:bldP spid="706" grpId="0" animBg="1"/>
      <p:bldP spid="707" grpId="0" animBg="1"/>
      <p:bldP spid="709" grpId="0" animBg="1"/>
      <p:bldP spid="710" grpId="0" animBg="1"/>
      <p:bldP spid="712" grpId="0" animBg="1"/>
      <p:bldP spid="713" grpId="0" animBg="1"/>
      <p:bldP spid="715" grpId="0" animBg="1"/>
      <p:bldP spid="716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874" grpId="0"/>
      <p:bldP spid="897" grpId="0"/>
      <p:bldP spid="898" grpId="0"/>
      <p:bldP spid="899" grpId="0"/>
      <p:bldP spid="900" grpId="0"/>
      <p:bldP spid="901" grpId="0"/>
      <p:bldP spid="902" grpId="0"/>
      <p:bldP spid="377" grpId="0" animBg="1"/>
      <p:bldP spid="378" grpId="0" animBg="1"/>
      <p:bldP spid="379" grpId="0" animBg="1"/>
      <p:bldP spid="380" grpId="0" animBg="1"/>
      <p:bldP spid="381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0" name="Egyenes összekötő nyíllal 749"/>
          <p:cNvCxnSpPr>
            <a:stCxn id="634" idx="2"/>
            <a:endCxn id="689" idx="0"/>
          </p:cNvCxnSpPr>
          <p:nvPr/>
        </p:nvCxnSpPr>
        <p:spPr bwMode="auto">
          <a:xfrm rot="5400000">
            <a:off x="3112885" y="4350939"/>
            <a:ext cx="768762" cy="16089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6" name="Téglalap 55"/>
          <p:cNvSpPr/>
          <p:nvPr/>
        </p:nvSpPr>
        <p:spPr bwMode="auto">
          <a:xfrm>
            <a:off x="2333688" y="13988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7" name="Téglalap 56"/>
          <p:cNvSpPr/>
          <p:nvPr/>
        </p:nvSpPr>
        <p:spPr bwMode="auto">
          <a:xfrm>
            <a:off x="2549712" y="13988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" name="Téglalap 57"/>
          <p:cNvSpPr/>
          <p:nvPr/>
        </p:nvSpPr>
        <p:spPr bwMode="auto">
          <a:xfrm>
            <a:off x="2765736" y="13988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" name="Téglalap 58"/>
          <p:cNvSpPr/>
          <p:nvPr/>
        </p:nvSpPr>
        <p:spPr bwMode="auto">
          <a:xfrm>
            <a:off x="2981760" y="13988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" name="Téglalap 59"/>
          <p:cNvSpPr/>
          <p:nvPr/>
        </p:nvSpPr>
        <p:spPr bwMode="auto">
          <a:xfrm>
            <a:off x="2333688" y="16148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" name="Téglalap 60"/>
          <p:cNvSpPr/>
          <p:nvPr/>
        </p:nvSpPr>
        <p:spPr bwMode="auto">
          <a:xfrm>
            <a:off x="2549712" y="16148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" name="Téglalap 61"/>
          <p:cNvSpPr/>
          <p:nvPr/>
        </p:nvSpPr>
        <p:spPr bwMode="auto">
          <a:xfrm>
            <a:off x="2765736" y="16148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" name="Téglalap 62"/>
          <p:cNvSpPr/>
          <p:nvPr/>
        </p:nvSpPr>
        <p:spPr bwMode="auto">
          <a:xfrm>
            <a:off x="2981760" y="16148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" name="Téglalap 63"/>
          <p:cNvSpPr/>
          <p:nvPr/>
        </p:nvSpPr>
        <p:spPr bwMode="auto">
          <a:xfrm>
            <a:off x="2333688" y="18308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" name="Téglalap 64"/>
          <p:cNvSpPr/>
          <p:nvPr/>
        </p:nvSpPr>
        <p:spPr bwMode="auto">
          <a:xfrm>
            <a:off x="2549712" y="18308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" name="Téglalap 65"/>
          <p:cNvSpPr/>
          <p:nvPr/>
        </p:nvSpPr>
        <p:spPr bwMode="auto">
          <a:xfrm>
            <a:off x="2765736" y="18308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" name="Téglalap 66"/>
          <p:cNvSpPr/>
          <p:nvPr/>
        </p:nvSpPr>
        <p:spPr bwMode="auto">
          <a:xfrm>
            <a:off x="2981760" y="18308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" name="Téglalap 67"/>
          <p:cNvSpPr/>
          <p:nvPr/>
        </p:nvSpPr>
        <p:spPr bwMode="auto">
          <a:xfrm>
            <a:off x="2333688" y="20468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" name="Téglalap 68"/>
          <p:cNvSpPr/>
          <p:nvPr/>
        </p:nvSpPr>
        <p:spPr bwMode="auto">
          <a:xfrm>
            <a:off x="2549712" y="20468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" name="Téglalap 69"/>
          <p:cNvSpPr/>
          <p:nvPr/>
        </p:nvSpPr>
        <p:spPr bwMode="auto">
          <a:xfrm>
            <a:off x="2765736" y="20468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" name="Téglalap 70"/>
          <p:cNvSpPr/>
          <p:nvPr/>
        </p:nvSpPr>
        <p:spPr bwMode="auto">
          <a:xfrm>
            <a:off x="2981760" y="20468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" name="Téglalap 71"/>
          <p:cNvSpPr/>
          <p:nvPr/>
        </p:nvSpPr>
        <p:spPr bwMode="auto">
          <a:xfrm>
            <a:off x="6201329" y="1340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" name="Téglalap 72"/>
          <p:cNvSpPr/>
          <p:nvPr/>
        </p:nvSpPr>
        <p:spPr bwMode="auto">
          <a:xfrm>
            <a:off x="6417353" y="1340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4" name="Téglalap 73"/>
          <p:cNvSpPr/>
          <p:nvPr/>
        </p:nvSpPr>
        <p:spPr bwMode="auto">
          <a:xfrm>
            <a:off x="6633377" y="1340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5" name="Téglalap 74"/>
          <p:cNvSpPr/>
          <p:nvPr/>
        </p:nvSpPr>
        <p:spPr bwMode="auto">
          <a:xfrm>
            <a:off x="6849401" y="1340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6" name="Téglalap 75"/>
          <p:cNvSpPr/>
          <p:nvPr/>
        </p:nvSpPr>
        <p:spPr bwMode="auto">
          <a:xfrm>
            <a:off x="6201329" y="1556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7" name="Téglalap 76"/>
          <p:cNvSpPr/>
          <p:nvPr/>
        </p:nvSpPr>
        <p:spPr bwMode="auto">
          <a:xfrm>
            <a:off x="6417353" y="1556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8" name="Téglalap 77"/>
          <p:cNvSpPr/>
          <p:nvPr/>
        </p:nvSpPr>
        <p:spPr bwMode="auto">
          <a:xfrm>
            <a:off x="6633377" y="1556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9" name="Téglalap 78"/>
          <p:cNvSpPr/>
          <p:nvPr/>
        </p:nvSpPr>
        <p:spPr bwMode="auto">
          <a:xfrm>
            <a:off x="6849401" y="1556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0" name="Téglalap 79"/>
          <p:cNvSpPr/>
          <p:nvPr/>
        </p:nvSpPr>
        <p:spPr bwMode="auto">
          <a:xfrm>
            <a:off x="6201329" y="1772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1" name="Téglalap 80"/>
          <p:cNvSpPr/>
          <p:nvPr/>
        </p:nvSpPr>
        <p:spPr bwMode="auto">
          <a:xfrm>
            <a:off x="6417353" y="1772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2" name="Téglalap 81"/>
          <p:cNvSpPr/>
          <p:nvPr/>
        </p:nvSpPr>
        <p:spPr bwMode="auto">
          <a:xfrm>
            <a:off x="6633377" y="1772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3" name="Téglalap 82"/>
          <p:cNvSpPr/>
          <p:nvPr/>
        </p:nvSpPr>
        <p:spPr bwMode="auto">
          <a:xfrm>
            <a:off x="6849401" y="1772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" name="Téglalap 83"/>
          <p:cNvSpPr/>
          <p:nvPr/>
        </p:nvSpPr>
        <p:spPr bwMode="auto">
          <a:xfrm>
            <a:off x="6201329" y="1988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5" name="Téglalap 84"/>
          <p:cNvSpPr/>
          <p:nvPr/>
        </p:nvSpPr>
        <p:spPr bwMode="auto">
          <a:xfrm>
            <a:off x="6417353" y="1988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6" name="Téglalap 85"/>
          <p:cNvSpPr/>
          <p:nvPr/>
        </p:nvSpPr>
        <p:spPr bwMode="auto">
          <a:xfrm>
            <a:off x="6633377" y="1988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7" name="Téglalap 86"/>
          <p:cNvSpPr/>
          <p:nvPr/>
        </p:nvSpPr>
        <p:spPr bwMode="auto">
          <a:xfrm>
            <a:off x="6849401" y="1988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20" name="Téglalap 119"/>
          <p:cNvSpPr/>
          <p:nvPr/>
        </p:nvSpPr>
        <p:spPr bwMode="auto">
          <a:xfrm>
            <a:off x="372074" y="275302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121" name="Téglalap 120"/>
          <p:cNvSpPr/>
          <p:nvPr/>
        </p:nvSpPr>
        <p:spPr bwMode="auto">
          <a:xfrm>
            <a:off x="588098" y="275302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22" name="Téglalap 121"/>
          <p:cNvSpPr/>
          <p:nvPr/>
        </p:nvSpPr>
        <p:spPr bwMode="auto">
          <a:xfrm>
            <a:off x="804122" y="275302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23" name="Téglalap 122"/>
          <p:cNvSpPr/>
          <p:nvPr/>
        </p:nvSpPr>
        <p:spPr bwMode="auto">
          <a:xfrm>
            <a:off x="1020146" y="275302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24" name="Téglalap 123"/>
          <p:cNvSpPr/>
          <p:nvPr/>
        </p:nvSpPr>
        <p:spPr bwMode="auto">
          <a:xfrm>
            <a:off x="372074" y="296905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125" name="Téglalap 124"/>
          <p:cNvSpPr/>
          <p:nvPr/>
        </p:nvSpPr>
        <p:spPr bwMode="auto">
          <a:xfrm>
            <a:off x="588098" y="296905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26" name="Téglalap 125"/>
          <p:cNvSpPr/>
          <p:nvPr/>
        </p:nvSpPr>
        <p:spPr bwMode="auto">
          <a:xfrm>
            <a:off x="804122" y="296905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27" name="Téglalap 126"/>
          <p:cNvSpPr/>
          <p:nvPr/>
        </p:nvSpPr>
        <p:spPr bwMode="auto">
          <a:xfrm>
            <a:off x="1020146" y="296905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28" name="Téglalap 127"/>
          <p:cNvSpPr/>
          <p:nvPr/>
        </p:nvSpPr>
        <p:spPr bwMode="auto">
          <a:xfrm>
            <a:off x="372074" y="31850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29" name="Téglalap 128"/>
          <p:cNvSpPr/>
          <p:nvPr/>
        </p:nvSpPr>
        <p:spPr bwMode="auto">
          <a:xfrm>
            <a:off x="588098" y="31850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0" name="Téglalap 129"/>
          <p:cNvSpPr/>
          <p:nvPr/>
        </p:nvSpPr>
        <p:spPr bwMode="auto">
          <a:xfrm>
            <a:off x="804122" y="31850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1" name="Téglalap 130"/>
          <p:cNvSpPr/>
          <p:nvPr/>
        </p:nvSpPr>
        <p:spPr bwMode="auto">
          <a:xfrm>
            <a:off x="1020146" y="31850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2" name="Téglalap 131"/>
          <p:cNvSpPr/>
          <p:nvPr/>
        </p:nvSpPr>
        <p:spPr bwMode="auto">
          <a:xfrm>
            <a:off x="372074" y="340109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3" name="Téglalap 132"/>
          <p:cNvSpPr/>
          <p:nvPr/>
        </p:nvSpPr>
        <p:spPr bwMode="auto">
          <a:xfrm>
            <a:off x="588098" y="340109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4" name="Téglalap 133"/>
          <p:cNvSpPr/>
          <p:nvPr/>
        </p:nvSpPr>
        <p:spPr bwMode="auto">
          <a:xfrm>
            <a:off x="804122" y="340109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5" name="Téglalap 134"/>
          <p:cNvSpPr/>
          <p:nvPr/>
        </p:nvSpPr>
        <p:spPr bwMode="auto">
          <a:xfrm>
            <a:off x="1020146" y="340109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6" name="Téglalap 135"/>
          <p:cNvSpPr/>
          <p:nvPr/>
        </p:nvSpPr>
        <p:spPr bwMode="auto">
          <a:xfrm>
            <a:off x="3995936" y="2780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137" name="Téglalap 136"/>
          <p:cNvSpPr/>
          <p:nvPr/>
        </p:nvSpPr>
        <p:spPr bwMode="auto">
          <a:xfrm>
            <a:off x="4211960" y="2780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8" name="Téglalap 137"/>
          <p:cNvSpPr/>
          <p:nvPr/>
        </p:nvSpPr>
        <p:spPr bwMode="auto">
          <a:xfrm>
            <a:off x="4427984" y="2780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39" name="Téglalap 138"/>
          <p:cNvSpPr/>
          <p:nvPr/>
        </p:nvSpPr>
        <p:spPr bwMode="auto">
          <a:xfrm>
            <a:off x="4644008" y="2780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0" name="Téglalap 139"/>
          <p:cNvSpPr/>
          <p:nvPr/>
        </p:nvSpPr>
        <p:spPr bwMode="auto">
          <a:xfrm>
            <a:off x="3995936" y="2996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1" name="Téglalap 140"/>
          <p:cNvSpPr/>
          <p:nvPr/>
        </p:nvSpPr>
        <p:spPr bwMode="auto">
          <a:xfrm>
            <a:off x="4211960" y="2996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2" name="Téglalap 141"/>
          <p:cNvSpPr/>
          <p:nvPr/>
        </p:nvSpPr>
        <p:spPr bwMode="auto">
          <a:xfrm>
            <a:off x="4427984" y="2996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3" name="Téglalap 142"/>
          <p:cNvSpPr/>
          <p:nvPr/>
        </p:nvSpPr>
        <p:spPr bwMode="auto">
          <a:xfrm>
            <a:off x="4644008" y="2996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144" name="Téglalap 143"/>
          <p:cNvSpPr/>
          <p:nvPr/>
        </p:nvSpPr>
        <p:spPr bwMode="auto">
          <a:xfrm>
            <a:off x="3995936" y="3212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5" name="Téglalap 144"/>
          <p:cNvSpPr/>
          <p:nvPr/>
        </p:nvSpPr>
        <p:spPr bwMode="auto">
          <a:xfrm>
            <a:off x="4211960" y="3212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6" name="Téglalap 145"/>
          <p:cNvSpPr/>
          <p:nvPr/>
        </p:nvSpPr>
        <p:spPr bwMode="auto">
          <a:xfrm>
            <a:off x="4427984" y="3212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7" name="Téglalap 146"/>
          <p:cNvSpPr/>
          <p:nvPr/>
        </p:nvSpPr>
        <p:spPr bwMode="auto">
          <a:xfrm>
            <a:off x="4644008" y="3212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8" name="Téglalap 147"/>
          <p:cNvSpPr/>
          <p:nvPr/>
        </p:nvSpPr>
        <p:spPr bwMode="auto">
          <a:xfrm>
            <a:off x="3995936" y="342900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49" name="Téglalap 148"/>
          <p:cNvSpPr/>
          <p:nvPr/>
        </p:nvSpPr>
        <p:spPr bwMode="auto">
          <a:xfrm>
            <a:off x="4211960" y="342900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50" name="Téglalap 149"/>
          <p:cNvSpPr/>
          <p:nvPr/>
        </p:nvSpPr>
        <p:spPr bwMode="auto">
          <a:xfrm>
            <a:off x="4427984" y="342900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151" name="Téglalap 150"/>
          <p:cNvSpPr/>
          <p:nvPr/>
        </p:nvSpPr>
        <p:spPr bwMode="auto">
          <a:xfrm>
            <a:off x="4644008" y="342900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48" name="Téglalap 247"/>
          <p:cNvSpPr/>
          <p:nvPr/>
        </p:nvSpPr>
        <p:spPr bwMode="auto">
          <a:xfrm>
            <a:off x="188686" y="424690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249" name="Téglalap 248"/>
          <p:cNvSpPr/>
          <p:nvPr/>
        </p:nvSpPr>
        <p:spPr bwMode="auto">
          <a:xfrm>
            <a:off x="404710" y="424690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50" name="Téglalap 249"/>
          <p:cNvSpPr/>
          <p:nvPr/>
        </p:nvSpPr>
        <p:spPr bwMode="auto">
          <a:xfrm>
            <a:off x="620734" y="424690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51" name="Téglalap 250"/>
          <p:cNvSpPr/>
          <p:nvPr/>
        </p:nvSpPr>
        <p:spPr bwMode="auto">
          <a:xfrm>
            <a:off x="836758" y="424690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52" name="Téglalap 251"/>
          <p:cNvSpPr/>
          <p:nvPr/>
        </p:nvSpPr>
        <p:spPr bwMode="auto">
          <a:xfrm>
            <a:off x="188686" y="4462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53" name="Téglalap 252"/>
          <p:cNvSpPr/>
          <p:nvPr/>
        </p:nvSpPr>
        <p:spPr bwMode="auto">
          <a:xfrm>
            <a:off x="404710" y="4462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54" name="Téglalap 253"/>
          <p:cNvSpPr/>
          <p:nvPr/>
        </p:nvSpPr>
        <p:spPr bwMode="auto">
          <a:xfrm>
            <a:off x="620734" y="4462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255" name="Téglalap 254"/>
          <p:cNvSpPr/>
          <p:nvPr/>
        </p:nvSpPr>
        <p:spPr bwMode="auto">
          <a:xfrm>
            <a:off x="836758" y="4462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56" name="Téglalap 255"/>
          <p:cNvSpPr/>
          <p:nvPr/>
        </p:nvSpPr>
        <p:spPr bwMode="auto">
          <a:xfrm>
            <a:off x="188686" y="4678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257" name="Téglalap 256"/>
          <p:cNvSpPr/>
          <p:nvPr/>
        </p:nvSpPr>
        <p:spPr bwMode="auto">
          <a:xfrm>
            <a:off x="404710" y="4678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58" name="Téglalap 257"/>
          <p:cNvSpPr/>
          <p:nvPr/>
        </p:nvSpPr>
        <p:spPr bwMode="auto">
          <a:xfrm>
            <a:off x="620734" y="4678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59" name="Téglalap 258"/>
          <p:cNvSpPr/>
          <p:nvPr/>
        </p:nvSpPr>
        <p:spPr bwMode="auto">
          <a:xfrm>
            <a:off x="836758" y="4678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60" name="Téglalap 259"/>
          <p:cNvSpPr/>
          <p:nvPr/>
        </p:nvSpPr>
        <p:spPr bwMode="auto">
          <a:xfrm>
            <a:off x="188686" y="4894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61" name="Téglalap 260"/>
          <p:cNvSpPr/>
          <p:nvPr/>
        </p:nvSpPr>
        <p:spPr bwMode="auto">
          <a:xfrm>
            <a:off x="404710" y="4894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62" name="Téglalap 261"/>
          <p:cNvSpPr/>
          <p:nvPr/>
        </p:nvSpPr>
        <p:spPr bwMode="auto">
          <a:xfrm>
            <a:off x="620734" y="4894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63" name="Téglalap 262"/>
          <p:cNvSpPr/>
          <p:nvPr/>
        </p:nvSpPr>
        <p:spPr bwMode="auto">
          <a:xfrm>
            <a:off x="836758" y="4894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cxnSp>
        <p:nvCxnSpPr>
          <p:cNvPr id="361" name="Egyenes összekötő nyíllal 360"/>
          <p:cNvCxnSpPr>
            <a:stCxn id="400" idx="2"/>
            <a:endCxn id="58" idx="0"/>
          </p:cNvCxnSpPr>
          <p:nvPr/>
        </p:nvCxnSpPr>
        <p:spPr bwMode="auto">
          <a:xfrm rot="5400000">
            <a:off x="5275199" y="-1332339"/>
            <a:ext cx="329715" cy="5132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6" name="Egyenes összekötő nyíllal 385"/>
          <p:cNvCxnSpPr>
            <a:stCxn id="401" idx="2"/>
            <a:endCxn id="74" idx="0"/>
          </p:cNvCxnSpPr>
          <p:nvPr/>
        </p:nvCxnSpPr>
        <p:spPr bwMode="auto">
          <a:xfrm rot="5400000">
            <a:off x="7346060" y="464440"/>
            <a:ext cx="271657" cy="14809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94" name="Egyenes összekötő nyíllal 393"/>
          <p:cNvCxnSpPr>
            <a:stCxn id="554" idx="2"/>
            <a:endCxn id="559" idx="0"/>
          </p:cNvCxnSpPr>
          <p:nvPr/>
        </p:nvCxnSpPr>
        <p:spPr bwMode="auto">
          <a:xfrm rot="5400000">
            <a:off x="7705743" y="3851885"/>
            <a:ext cx="434932" cy="815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2" name="Egyenes összekötő nyíllal 311"/>
          <p:cNvCxnSpPr>
            <a:stCxn id="400" idx="2"/>
            <a:endCxn id="58" idx="0"/>
          </p:cNvCxnSpPr>
          <p:nvPr/>
        </p:nvCxnSpPr>
        <p:spPr bwMode="auto">
          <a:xfrm rot="5400000">
            <a:off x="5275199" y="-1332339"/>
            <a:ext cx="329715" cy="51326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églalap 39"/>
          <p:cNvSpPr/>
          <p:nvPr/>
        </p:nvSpPr>
        <p:spPr bwMode="auto">
          <a:xfrm>
            <a:off x="7891094" y="19775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1" name="Téglalap 40"/>
          <p:cNvSpPr/>
          <p:nvPr/>
        </p:nvSpPr>
        <p:spPr bwMode="auto">
          <a:xfrm>
            <a:off x="8107118" y="19775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2" name="Téglalap 41"/>
          <p:cNvSpPr/>
          <p:nvPr/>
        </p:nvSpPr>
        <p:spPr bwMode="auto">
          <a:xfrm>
            <a:off x="8323142" y="19775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" name="Téglalap 42"/>
          <p:cNvSpPr/>
          <p:nvPr/>
        </p:nvSpPr>
        <p:spPr bwMode="auto">
          <a:xfrm>
            <a:off x="8539166" y="19775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" name="Téglalap 43"/>
          <p:cNvSpPr/>
          <p:nvPr/>
        </p:nvSpPr>
        <p:spPr bwMode="auto">
          <a:xfrm>
            <a:off x="7891094" y="41378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" name="Téglalap 44"/>
          <p:cNvSpPr/>
          <p:nvPr/>
        </p:nvSpPr>
        <p:spPr bwMode="auto">
          <a:xfrm>
            <a:off x="8107118" y="41378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" name="Téglalap 45"/>
          <p:cNvSpPr/>
          <p:nvPr/>
        </p:nvSpPr>
        <p:spPr bwMode="auto">
          <a:xfrm>
            <a:off x="8323142" y="41378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" name="Téglalap 46"/>
          <p:cNvSpPr/>
          <p:nvPr/>
        </p:nvSpPr>
        <p:spPr bwMode="auto">
          <a:xfrm>
            <a:off x="8539166" y="41378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" name="Téglalap 47"/>
          <p:cNvSpPr/>
          <p:nvPr/>
        </p:nvSpPr>
        <p:spPr bwMode="auto">
          <a:xfrm>
            <a:off x="7891094" y="62980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" name="Téglalap 48"/>
          <p:cNvSpPr/>
          <p:nvPr/>
        </p:nvSpPr>
        <p:spPr bwMode="auto">
          <a:xfrm>
            <a:off x="8107118" y="62980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" name="Téglalap 49"/>
          <p:cNvSpPr/>
          <p:nvPr/>
        </p:nvSpPr>
        <p:spPr bwMode="auto">
          <a:xfrm>
            <a:off x="8323142" y="62980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" name="Téglalap 50"/>
          <p:cNvSpPr/>
          <p:nvPr/>
        </p:nvSpPr>
        <p:spPr bwMode="auto">
          <a:xfrm>
            <a:off x="8539166" y="62980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" name="Téglalap 51"/>
          <p:cNvSpPr/>
          <p:nvPr/>
        </p:nvSpPr>
        <p:spPr bwMode="auto">
          <a:xfrm>
            <a:off x="7891094" y="84583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" name="Téglalap 52"/>
          <p:cNvSpPr/>
          <p:nvPr/>
        </p:nvSpPr>
        <p:spPr bwMode="auto">
          <a:xfrm>
            <a:off x="8107118" y="84583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" name="Téglalap 53"/>
          <p:cNvSpPr/>
          <p:nvPr/>
        </p:nvSpPr>
        <p:spPr bwMode="auto">
          <a:xfrm>
            <a:off x="8323142" y="84583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" name="Téglalap 54"/>
          <p:cNvSpPr/>
          <p:nvPr/>
        </p:nvSpPr>
        <p:spPr bwMode="auto">
          <a:xfrm>
            <a:off x="8539166" y="84583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78" name="Téglalap 377"/>
          <p:cNvSpPr/>
          <p:nvPr/>
        </p:nvSpPr>
        <p:spPr bwMode="auto">
          <a:xfrm>
            <a:off x="7898351" y="20501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79" name="Téglalap 378"/>
          <p:cNvSpPr/>
          <p:nvPr/>
        </p:nvSpPr>
        <p:spPr bwMode="auto">
          <a:xfrm>
            <a:off x="8114375" y="20501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0" name="Téglalap 379"/>
          <p:cNvSpPr/>
          <p:nvPr/>
        </p:nvSpPr>
        <p:spPr bwMode="auto">
          <a:xfrm>
            <a:off x="8330399" y="20501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1" name="Téglalap 380"/>
          <p:cNvSpPr/>
          <p:nvPr/>
        </p:nvSpPr>
        <p:spPr bwMode="auto">
          <a:xfrm>
            <a:off x="8546423" y="20501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3" name="Téglalap 382"/>
          <p:cNvSpPr/>
          <p:nvPr/>
        </p:nvSpPr>
        <p:spPr bwMode="auto">
          <a:xfrm>
            <a:off x="7898351" y="42103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4" name="Téglalap 383"/>
          <p:cNvSpPr/>
          <p:nvPr/>
        </p:nvSpPr>
        <p:spPr bwMode="auto">
          <a:xfrm>
            <a:off x="8114375" y="42103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7" name="Téglalap 386"/>
          <p:cNvSpPr/>
          <p:nvPr/>
        </p:nvSpPr>
        <p:spPr bwMode="auto">
          <a:xfrm>
            <a:off x="8330399" y="42103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9" name="Téglalap 388"/>
          <p:cNvSpPr/>
          <p:nvPr/>
        </p:nvSpPr>
        <p:spPr bwMode="auto">
          <a:xfrm>
            <a:off x="8546423" y="42103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0" name="Téglalap 389"/>
          <p:cNvSpPr/>
          <p:nvPr/>
        </p:nvSpPr>
        <p:spPr bwMode="auto">
          <a:xfrm>
            <a:off x="7898351" y="63706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1" name="Téglalap 390"/>
          <p:cNvSpPr/>
          <p:nvPr/>
        </p:nvSpPr>
        <p:spPr bwMode="auto">
          <a:xfrm>
            <a:off x="8114375" y="63706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2" name="Téglalap 391"/>
          <p:cNvSpPr/>
          <p:nvPr/>
        </p:nvSpPr>
        <p:spPr bwMode="auto">
          <a:xfrm>
            <a:off x="8330399" y="63706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9" name="Téglalap 398"/>
          <p:cNvSpPr/>
          <p:nvPr/>
        </p:nvSpPr>
        <p:spPr bwMode="auto">
          <a:xfrm>
            <a:off x="8546423" y="63706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00" name="Téglalap 399"/>
          <p:cNvSpPr/>
          <p:nvPr/>
        </p:nvSpPr>
        <p:spPr bwMode="auto">
          <a:xfrm>
            <a:off x="7898351" y="85308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01" name="Téglalap 400"/>
          <p:cNvSpPr/>
          <p:nvPr/>
        </p:nvSpPr>
        <p:spPr bwMode="auto">
          <a:xfrm>
            <a:off x="8114375" y="85308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02" name="Téglalap 401"/>
          <p:cNvSpPr/>
          <p:nvPr/>
        </p:nvSpPr>
        <p:spPr bwMode="auto">
          <a:xfrm>
            <a:off x="8330399" y="85308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03" name="Téglalap 402"/>
          <p:cNvSpPr/>
          <p:nvPr/>
        </p:nvSpPr>
        <p:spPr bwMode="auto">
          <a:xfrm>
            <a:off x="8546423" y="85308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cxnSp>
        <p:nvCxnSpPr>
          <p:cNvPr id="414" name="Egyenes összekötő nyíllal 413"/>
          <p:cNvCxnSpPr>
            <a:stCxn id="402" idx="2"/>
          </p:cNvCxnSpPr>
          <p:nvPr/>
        </p:nvCxnSpPr>
        <p:spPr bwMode="auto">
          <a:xfrm rot="16200000" flipH="1">
            <a:off x="8385601" y="1121920"/>
            <a:ext cx="271659" cy="1660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18" name="Egyenes összekötő nyíllal 417"/>
          <p:cNvCxnSpPr>
            <a:stCxn id="403" idx="2"/>
          </p:cNvCxnSpPr>
          <p:nvPr/>
        </p:nvCxnSpPr>
        <p:spPr bwMode="auto">
          <a:xfrm rot="16200000" flipH="1">
            <a:off x="8795144" y="928401"/>
            <a:ext cx="208149" cy="4895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30" name="Téglalap 429"/>
          <p:cNvSpPr/>
          <p:nvPr/>
        </p:nvSpPr>
        <p:spPr bwMode="auto">
          <a:xfrm>
            <a:off x="1351788" y="274577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31" name="Téglalap 430"/>
          <p:cNvSpPr/>
          <p:nvPr/>
        </p:nvSpPr>
        <p:spPr bwMode="auto">
          <a:xfrm>
            <a:off x="1567812" y="274577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2" name="Téglalap 431"/>
          <p:cNvSpPr/>
          <p:nvPr/>
        </p:nvSpPr>
        <p:spPr bwMode="auto">
          <a:xfrm>
            <a:off x="1783836" y="274577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3" name="Téglalap 432"/>
          <p:cNvSpPr/>
          <p:nvPr/>
        </p:nvSpPr>
        <p:spPr bwMode="auto">
          <a:xfrm>
            <a:off x="1999860" y="274577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4" name="Téglalap 433"/>
          <p:cNvSpPr/>
          <p:nvPr/>
        </p:nvSpPr>
        <p:spPr bwMode="auto">
          <a:xfrm>
            <a:off x="1351788" y="296179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5" name="Téglalap 434"/>
          <p:cNvSpPr/>
          <p:nvPr/>
        </p:nvSpPr>
        <p:spPr bwMode="auto">
          <a:xfrm>
            <a:off x="1567812" y="296179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36" name="Téglalap 435"/>
          <p:cNvSpPr/>
          <p:nvPr/>
        </p:nvSpPr>
        <p:spPr bwMode="auto">
          <a:xfrm>
            <a:off x="1783836" y="296179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7" name="Téglalap 436"/>
          <p:cNvSpPr/>
          <p:nvPr/>
        </p:nvSpPr>
        <p:spPr bwMode="auto">
          <a:xfrm>
            <a:off x="1999860" y="296179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8" name="Téglalap 437"/>
          <p:cNvSpPr/>
          <p:nvPr/>
        </p:nvSpPr>
        <p:spPr bwMode="auto">
          <a:xfrm>
            <a:off x="1351788" y="317781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39" name="Téglalap 438"/>
          <p:cNvSpPr/>
          <p:nvPr/>
        </p:nvSpPr>
        <p:spPr bwMode="auto">
          <a:xfrm>
            <a:off x="1567812" y="317781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0" name="Téglalap 439"/>
          <p:cNvSpPr/>
          <p:nvPr/>
        </p:nvSpPr>
        <p:spPr bwMode="auto">
          <a:xfrm>
            <a:off x="1783836" y="317781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1" name="Téglalap 440"/>
          <p:cNvSpPr/>
          <p:nvPr/>
        </p:nvSpPr>
        <p:spPr bwMode="auto">
          <a:xfrm>
            <a:off x="1999860" y="317781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2" name="Téglalap 441"/>
          <p:cNvSpPr/>
          <p:nvPr/>
        </p:nvSpPr>
        <p:spPr bwMode="auto">
          <a:xfrm>
            <a:off x="1351788" y="339384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3" name="Téglalap 442"/>
          <p:cNvSpPr/>
          <p:nvPr/>
        </p:nvSpPr>
        <p:spPr bwMode="auto">
          <a:xfrm>
            <a:off x="1567812" y="339384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4" name="Téglalap 443"/>
          <p:cNvSpPr/>
          <p:nvPr/>
        </p:nvSpPr>
        <p:spPr bwMode="auto">
          <a:xfrm>
            <a:off x="1783836" y="339384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5" name="Téglalap 444"/>
          <p:cNvSpPr/>
          <p:nvPr/>
        </p:nvSpPr>
        <p:spPr bwMode="auto">
          <a:xfrm>
            <a:off x="1999860" y="339384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6" name="Téglalap 445"/>
          <p:cNvSpPr/>
          <p:nvPr/>
        </p:nvSpPr>
        <p:spPr bwMode="auto">
          <a:xfrm>
            <a:off x="2699792" y="2780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47" name="Téglalap 446"/>
          <p:cNvSpPr/>
          <p:nvPr/>
        </p:nvSpPr>
        <p:spPr bwMode="auto">
          <a:xfrm>
            <a:off x="2915816" y="2780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8" name="Téglalap 447"/>
          <p:cNvSpPr/>
          <p:nvPr/>
        </p:nvSpPr>
        <p:spPr bwMode="auto">
          <a:xfrm>
            <a:off x="3131840" y="2780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49" name="Téglalap 448"/>
          <p:cNvSpPr/>
          <p:nvPr/>
        </p:nvSpPr>
        <p:spPr bwMode="auto">
          <a:xfrm>
            <a:off x="3347864" y="278092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0" name="Téglalap 449"/>
          <p:cNvSpPr/>
          <p:nvPr/>
        </p:nvSpPr>
        <p:spPr bwMode="auto">
          <a:xfrm>
            <a:off x="2699792" y="2996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1" name="Téglalap 450"/>
          <p:cNvSpPr/>
          <p:nvPr/>
        </p:nvSpPr>
        <p:spPr bwMode="auto">
          <a:xfrm>
            <a:off x="2915816" y="2996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2" name="Téglalap 451"/>
          <p:cNvSpPr/>
          <p:nvPr/>
        </p:nvSpPr>
        <p:spPr bwMode="auto">
          <a:xfrm>
            <a:off x="3131840" y="2996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53" name="Téglalap 452"/>
          <p:cNvSpPr/>
          <p:nvPr/>
        </p:nvSpPr>
        <p:spPr bwMode="auto">
          <a:xfrm>
            <a:off x="3347864" y="299695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4" name="Téglalap 453"/>
          <p:cNvSpPr/>
          <p:nvPr/>
        </p:nvSpPr>
        <p:spPr bwMode="auto">
          <a:xfrm>
            <a:off x="2699792" y="3212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5" name="Téglalap 454"/>
          <p:cNvSpPr/>
          <p:nvPr/>
        </p:nvSpPr>
        <p:spPr bwMode="auto">
          <a:xfrm>
            <a:off x="2915816" y="3212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6" name="Téglalap 455"/>
          <p:cNvSpPr/>
          <p:nvPr/>
        </p:nvSpPr>
        <p:spPr bwMode="auto">
          <a:xfrm>
            <a:off x="3131840" y="3212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7" name="Téglalap 456"/>
          <p:cNvSpPr/>
          <p:nvPr/>
        </p:nvSpPr>
        <p:spPr bwMode="auto">
          <a:xfrm>
            <a:off x="3347864" y="321297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8" name="Téglalap 457"/>
          <p:cNvSpPr/>
          <p:nvPr/>
        </p:nvSpPr>
        <p:spPr bwMode="auto">
          <a:xfrm>
            <a:off x="2699792" y="342900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59" name="Téglalap 458"/>
          <p:cNvSpPr/>
          <p:nvPr/>
        </p:nvSpPr>
        <p:spPr bwMode="auto">
          <a:xfrm>
            <a:off x="2915816" y="342900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0" name="Téglalap 459"/>
          <p:cNvSpPr/>
          <p:nvPr/>
        </p:nvSpPr>
        <p:spPr bwMode="auto">
          <a:xfrm>
            <a:off x="3131840" y="342900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1" name="Téglalap 460"/>
          <p:cNvSpPr/>
          <p:nvPr/>
        </p:nvSpPr>
        <p:spPr bwMode="auto">
          <a:xfrm>
            <a:off x="3347864" y="342900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2" name="Téglalap 461"/>
          <p:cNvSpPr/>
          <p:nvPr/>
        </p:nvSpPr>
        <p:spPr bwMode="auto">
          <a:xfrm>
            <a:off x="1168400" y="42396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63" name="Téglalap 462"/>
          <p:cNvSpPr/>
          <p:nvPr/>
        </p:nvSpPr>
        <p:spPr bwMode="auto">
          <a:xfrm>
            <a:off x="1384424" y="42396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4" name="Téglalap 463"/>
          <p:cNvSpPr/>
          <p:nvPr/>
        </p:nvSpPr>
        <p:spPr bwMode="auto">
          <a:xfrm>
            <a:off x="1600448" y="42396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5" name="Téglalap 464"/>
          <p:cNvSpPr/>
          <p:nvPr/>
        </p:nvSpPr>
        <p:spPr bwMode="auto">
          <a:xfrm>
            <a:off x="1816472" y="42396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6" name="Téglalap 465"/>
          <p:cNvSpPr/>
          <p:nvPr/>
        </p:nvSpPr>
        <p:spPr bwMode="auto">
          <a:xfrm>
            <a:off x="1168400" y="44556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7" name="Téglalap 466"/>
          <p:cNvSpPr/>
          <p:nvPr/>
        </p:nvSpPr>
        <p:spPr bwMode="auto">
          <a:xfrm>
            <a:off x="1384424" y="44556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8" name="Téglalap 467"/>
          <p:cNvSpPr/>
          <p:nvPr/>
        </p:nvSpPr>
        <p:spPr bwMode="auto">
          <a:xfrm>
            <a:off x="1600448" y="44556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69" name="Téglalap 468"/>
          <p:cNvSpPr/>
          <p:nvPr/>
        </p:nvSpPr>
        <p:spPr bwMode="auto">
          <a:xfrm>
            <a:off x="1816472" y="44556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0" name="Téglalap 469"/>
          <p:cNvSpPr/>
          <p:nvPr/>
        </p:nvSpPr>
        <p:spPr bwMode="auto">
          <a:xfrm>
            <a:off x="1168400" y="46716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1" name="Téglalap 470"/>
          <p:cNvSpPr/>
          <p:nvPr/>
        </p:nvSpPr>
        <p:spPr bwMode="auto">
          <a:xfrm>
            <a:off x="1384424" y="46716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72" name="Téglalap 471"/>
          <p:cNvSpPr/>
          <p:nvPr/>
        </p:nvSpPr>
        <p:spPr bwMode="auto">
          <a:xfrm>
            <a:off x="1600448" y="46716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3" name="Téglalap 472"/>
          <p:cNvSpPr/>
          <p:nvPr/>
        </p:nvSpPr>
        <p:spPr bwMode="auto">
          <a:xfrm>
            <a:off x="1816472" y="46716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4" name="Téglalap 473"/>
          <p:cNvSpPr/>
          <p:nvPr/>
        </p:nvSpPr>
        <p:spPr bwMode="auto">
          <a:xfrm>
            <a:off x="1168400" y="48877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5" name="Téglalap 474"/>
          <p:cNvSpPr/>
          <p:nvPr/>
        </p:nvSpPr>
        <p:spPr bwMode="auto">
          <a:xfrm>
            <a:off x="1384424" y="48877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6" name="Téglalap 475"/>
          <p:cNvSpPr/>
          <p:nvPr/>
        </p:nvSpPr>
        <p:spPr bwMode="auto">
          <a:xfrm>
            <a:off x="1600448" y="48877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7" name="Téglalap 476"/>
          <p:cNvSpPr/>
          <p:nvPr/>
        </p:nvSpPr>
        <p:spPr bwMode="auto">
          <a:xfrm>
            <a:off x="1816472" y="48877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8" name="Téglalap 477"/>
          <p:cNvSpPr/>
          <p:nvPr/>
        </p:nvSpPr>
        <p:spPr bwMode="auto">
          <a:xfrm>
            <a:off x="2104572" y="424690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79" name="Téglalap 478"/>
          <p:cNvSpPr/>
          <p:nvPr/>
        </p:nvSpPr>
        <p:spPr bwMode="auto">
          <a:xfrm>
            <a:off x="2320596" y="424690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0" name="Téglalap 479"/>
          <p:cNvSpPr/>
          <p:nvPr/>
        </p:nvSpPr>
        <p:spPr bwMode="auto">
          <a:xfrm>
            <a:off x="2536620" y="424690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1" name="Téglalap 480"/>
          <p:cNvSpPr/>
          <p:nvPr/>
        </p:nvSpPr>
        <p:spPr bwMode="auto">
          <a:xfrm>
            <a:off x="2752644" y="424690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2" name="Téglalap 481"/>
          <p:cNvSpPr/>
          <p:nvPr/>
        </p:nvSpPr>
        <p:spPr bwMode="auto">
          <a:xfrm>
            <a:off x="2104572" y="446292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3" name="Téglalap 482"/>
          <p:cNvSpPr/>
          <p:nvPr/>
        </p:nvSpPr>
        <p:spPr bwMode="auto">
          <a:xfrm>
            <a:off x="2320596" y="446292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4" name="Téglalap 483"/>
          <p:cNvSpPr/>
          <p:nvPr/>
        </p:nvSpPr>
        <p:spPr bwMode="auto">
          <a:xfrm>
            <a:off x="2536620" y="446292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85" name="Téglalap 484"/>
          <p:cNvSpPr/>
          <p:nvPr/>
        </p:nvSpPr>
        <p:spPr bwMode="auto">
          <a:xfrm>
            <a:off x="2752644" y="446292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6" name="Téglalap 485"/>
          <p:cNvSpPr/>
          <p:nvPr/>
        </p:nvSpPr>
        <p:spPr bwMode="auto">
          <a:xfrm>
            <a:off x="2104572" y="46789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7" name="Téglalap 486"/>
          <p:cNvSpPr/>
          <p:nvPr/>
        </p:nvSpPr>
        <p:spPr bwMode="auto">
          <a:xfrm>
            <a:off x="2320596" y="46789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8" name="Téglalap 487"/>
          <p:cNvSpPr/>
          <p:nvPr/>
        </p:nvSpPr>
        <p:spPr bwMode="auto">
          <a:xfrm>
            <a:off x="2536620" y="46789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89" name="Téglalap 488"/>
          <p:cNvSpPr/>
          <p:nvPr/>
        </p:nvSpPr>
        <p:spPr bwMode="auto">
          <a:xfrm>
            <a:off x="2752644" y="46789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0" name="Téglalap 489"/>
          <p:cNvSpPr/>
          <p:nvPr/>
        </p:nvSpPr>
        <p:spPr bwMode="auto">
          <a:xfrm>
            <a:off x="2104572" y="48949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1" name="Téglalap 490"/>
          <p:cNvSpPr/>
          <p:nvPr/>
        </p:nvSpPr>
        <p:spPr bwMode="auto">
          <a:xfrm>
            <a:off x="2320596" y="48949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2" name="Téglalap 491"/>
          <p:cNvSpPr/>
          <p:nvPr/>
        </p:nvSpPr>
        <p:spPr bwMode="auto">
          <a:xfrm>
            <a:off x="2536620" y="48949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3" name="Téglalap 492"/>
          <p:cNvSpPr/>
          <p:nvPr/>
        </p:nvSpPr>
        <p:spPr bwMode="auto">
          <a:xfrm>
            <a:off x="2752644" y="48949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4" name="Téglalap 493"/>
          <p:cNvSpPr/>
          <p:nvPr/>
        </p:nvSpPr>
        <p:spPr bwMode="auto">
          <a:xfrm>
            <a:off x="3062515" y="424690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495" name="Téglalap 494"/>
          <p:cNvSpPr/>
          <p:nvPr/>
        </p:nvSpPr>
        <p:spPr bwMode="auto">
          <a:xfrm>
            <a:off x="3278539" y="424690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6" name="Téglalap 495"/>
          <p:cNvSpPr/>
          <p:nvPr/>
        </p:nvSpPr>
        <p:spPr bwMode="auto">
          <a:xfrm>
            <a:off x="3494563" y="424690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7" name="Téglalap 496"/>
          <p:cNvSpPr/>
          <p:nvPr/>
        </p:nvSpPr>
        <p:spPr bwMode="auto">
          <a:xfrm>
            <a:off x="3710587" y="424690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8" name="Téglalap 497"/>
          <p:cNvSpPr/>
          <p:nvPr/>
        </p:nvSpPr>
        <p:spPr bwMode="auto">
          <a:xfrm>
            <a:off x="3062515" y="446292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9" name="Téglalap 498"/>
          <p:cNvSpPr/>
          <p:nvPr/>
        </p:nvSpPr>
        <p:spPr bwMode="auto">
          <a:xfrm>
            <a:off x="3278539" y="446292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0" name="Téglalap 499"/>
          <p:cNvSpPr/>
          <p:nvPr/>
        </p:nvSpPr>
        <p:spPr bwMode="auto">
          <a:xfrm>
            <a:off x="3494563" y="446292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1" name="Téglalap 500"/>
          <p:cNvSpPr/>
          <p:nvPr/>
        </p:nvSpPr>
        <p:spPr bwMode="auto">
          <a:xfrm>
            <a:off x="3710587" y="446292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2" name="Téglalap 501"/>
          <p:cNvSpPr/>
          <p:nvPr/>
        </p:nvSpPr>
        <p:spPr bwMode="auto">
          <a:xfrm>
            <a:off x="3062515" y="46789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3" name="Téglalap 502"/>
          <p:cNvSpPr/>
          <p:nvPr/>
        </p:nvSpPr>
        <p:spPr bwMode="auto">
          <a:xfrm>
            <a:off x="3278539" y="46789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4" name="Téglalap 503"/>
          <p:cNvSpPr/>
          <p:nvPr/>
        </p:nvSpPr>
        <p:spPr bwMode="auto">
          <a:xfrm>
            <a:off x="3494563" y="46789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5" name="Téglalap 504"/>
          <p:cNvSpPr/>
          <p:nvPr/>
        </p:nvSpPr>
        <p:spPr bwMode="auto">
          <a:xfrm>
            <a:off x="3710587" y="46789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06" name="Téglalap 505"/>
          <p:cNvSpPr/>
          <p:nvPr/>
        </p:nvSpPr>
        <p:spPr bwMode="auto">
          <a:xfrm>
            <a:off x="3062515" y="48949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7" name="Téglalap 506"/>
          <p:cNvSpPr/>
          <p:nvPr/>
        </p:nvSpPr>
        <p:spPr bwMode="auto">
          <a:xfrm>
            <a:off x="3278539" y="48949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0" name="Téglalap 509"/>
          <p:cNvSpPr/>
          <p:nvPr/>
        </p:nvSpPr>
        <p:spPr bwMode="auto">
          <a:xfrm>
            <a:off x="5961843" y="28038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1" name="Téglalap 510"/>
          <p:cNvSpPr/>
          <p:nvPr/>
        </p:nvSpPr>
        <p:spPr bwMode="auto">
          <a:xfrm>
            <a:off x="6177867" y="28038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12" name="Téglalap 511"/>
          <p:cNvSpPr/>
          <p:nvPr/>
        </p:nvSpPr>
        <p:spPr bwMode="auto">
          <a:xfrm>
            <a:off x="6393891" y="28038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3" name="Téglalap 512"/>
          <p:cNvSpPr/>
          <p:nvPr/>
        </p:nvSpPr>
        <p:spPr bwMode="auto">
          <a:xfrm>
            <a:off x="6609915" y="28038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4" name="Téglalap 513"/>
          <p:cNvSpPr/>
          <p:nvPr/>
        </p:nvSpPr>
        <p:spPr bwMode="auto">
          <a:xfrm>
            <a:off x="5961843" y="30198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5" name="Téglalap 514"/>
          <p:cNvSpPr/>
          <p:nvPr/>
        </p:nvSpPr>
        <p:spPr bwMode="auto">
          <a:xfrm>
            <a:off x="6177867" y="30198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16" name="Téglalap 515"/>
          <p:cNvSpPr/>
          <p:nvPr/>
        </p:nvSpPr>
        <p:spPr bwMode="auto">
          <a:xfrm>
            <a:off x="6393891" y="30198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7" name="Téglalap 516"/>
          <p:cNvSpPr/>
          <p:nvPr/>
        </p:nvSpPr>
        <p:spPr bwMode="auto">
          <a:xfrm>
            <a:off x="6609915" y="30198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8" name="Téglalap 517"/>
          <p:cNvSpPr/>
          <p:nvPr/>
        </p:nvSpPr>
        <p:spPr bwMode="auto">
          <a:xfrm>
            <a:off x="5961843" y="32358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9" name="Téglalap 518"/>
          <p:cNvSpPr/>
          <p:nvPr/>
        </p:nvSpPr>
        <p:spPr bwMode="auto">
          <a:xfrm>
            <a:off x="6177867" y="32358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0" name="Téglalap 519"/>
          <p:cNvSpPr/>
          <p:nvPr/>
        </p:nvSpPr>
        <p:spPr bwMode="auto">
          <a:xfrm>
            <a:off x="6393891" y="32358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1" name="Téglalap 520"/>
          <p:cNvSpPr/>
          <p:nvPr/>
        </p:nvSpPr>
        <p:spPr bwMode="auto">
          <a:xfrm>
            <a:off x="6609915" y="32358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2" name="Téglalap 521"/>
          <p:cNvSpPr/>
          <p:nvPr/>
        </p:nvSpPr>
        <p:spPr bwMode="auto">
          <a:xfrm>
            <a:off x="5961843" y="34518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3" name="Téglalap 522"/>
          <p:cNvSpPr/>
          <p:nvPr/>
        </p:nvSpPr>
        <p:spPr bwMode="auto">
          <a:xfrm>
            <a:off x="6177867" y="34518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4" name="Téglalap 523"/>
          <p:cNvSpPr/>
          <p:nvPr/>
        </p:nvSpPr>
        <p:spPr bwMode="auto">
          <a:xfrm>
            <a:off x="6393891" y="34518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5" name="Téglalap 524"/>
          <p:cNvSpPr/>
          <p:nvPr/>
        </p:nvSpPr>
        <p:spPr bwMode="auto">
          <a:xfrm>
            <a:off x="6609915" y="34518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6" name="Téglalap 525"/>
          <p:cNvSpPr/>
          <p:nvPr/>
        </p:nvSpPr>
        <p:spPr bwMode="auto">
          <a:xfrm>
            <a:off x="6883500" y="28110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7" name="Téglalap 526"/>
          <p:cNvSpPr/>
          <p:nvPr/>
        </p:nvSpPr>
        <p:spPr bwMode="auto">
          <a:xfrm>
            <a:off x="7099524" y="28110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28" name="Téglalap 527"/>
          <p:cNvSpPr/>
          <p:nvPr/>
        </p:nvSpPr>
        <p:spPr bwMode="auto">
          <a:xfrm>
            <a:off x="7315548" y="28110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9" name="Téglalap 528"/>
          <p:cNvSpPr/>
          <p:nvPr/>
        </p:nvSpPr>
        <p:spPr bwMode="auto">
          <a:xfrm>
            <a:off x="7531572" y="28110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0" name="Téglalap 529"/>
          <p:cNvSpPr/>
          <p:nvPr/>
        </p:nvSpPr>
        <p:spPr bwMode="auto">
          <a:xfrm>
            <a:off x="6883500" y="30271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1" name="Téglalap 530"/>
          <p:cNvSpPr/>
          <p:nvPr/>
        </p:nvSpPr>
        <p:spPr bwMode="auto">
          <a:xfrm>
            <a:off x="7099524" y="30271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2" name="Téglalap 531"/>
          <p:cNvSpPr/>
          <p:nvPr/>
        </p:nvSpPr>
        <p:spPr bwMode="auto">
          <a:xfrm>
            <a:off x="7315548" y="30271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33" name="Téglalap 532"/>
          <p:cNvSpPr/>
          <p:nvPr/>
        </p:nvSpPr>
        <p:spPr bwMode="auto">
          <a:xfrm>
            <a:off x="7531572" y="30271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4" name="Téglalap 533"/>
          <p:cNvSpPr/>
          <p:nvPr/>
        </p:nvSpPr>
        <p:spPr bwMode="auto">
          <a:xfrm>
            <a:off x="6883500" y="32431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5" name="Téglalap 534"/>
          <p:cNvSpPr/>
          <p:nvPr/>
        </p:nvSpPr>
        <p:spPr bwMode="auto">
          <a:xfrm>
            <a:off x="7099524" y="32431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6" name="Téglalap 535"/>
          <p:cNvSpPr/>
          <p:nvPr/>
        </p:nvSpPr>
        <p:spPr bwMode="auto">
          <a:xfrm>
            <a:off x="7315548" y="32431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7" name="Téglalap 536"/>
          <p:cNvSpPr/>
          <p:nvPr/>
        </p:nvSpPr>
        <p:spPr bwMode="auto">
          <a:xfrm>
            <a:off x="7531572" y="32431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8" name="Téglalap 537"/>
          <p:cNvSpPr/>
          <p:nvPr/>
        </p:nvSpPr>
        <p:spPr bwMode="auto">
          <a:xfrm>
            <a:off x="6883500" y="34591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9" name="Téglalap 538"/>
          <p:cNvSpPr/>
          <p:nvPr/>
        </p:nvSpPr>
        <p:spPr bwMode="auto">
          <a:xfrm>
            <a:off x="7099524" y="34591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0" name="Téglalap 539"/>
          <p:cNvSpPr/>
          <p:nvPr/>
        </p:nvSpPr>
        <p:spPr bwMode="auto">
          <a:xfrm>
            <a:off x="7315548" y="34591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1" name="Téglalap 540"/>
          <p:cNvSpPr/>
          <p:nvPr/>
        </p:nvSpPr>
        <p:spPr bwMode="auto">
          <a:xfrm>
            <a:off x="7531572" y="34591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2" name="Téglalap 541"/>
          <p:cNvSpPr/>
          <p:nvPr/>
        </p:nvSpPr>
        <p:spPr bwMode="auto">
          <a:xfrm>
            <a:off x="7855957" y="28110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3" name="Téglalap 542"/>
          <p:cNvSpPr/>
          <p:nvPr/>
        </p:nvSpPr>
        <p:spPr bwMode="auto">
          <a:xfrm>
            <a:off x="8071981" y="28110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44" name="Téglalap 543"/>
          <p:cNvSpPr/>
          <p:nvPr/>
        </p:nvSpPr>
        <p:spPr bwMode="auto">
          <a:xfrm>
            <a:off x="8288005" y="28110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5" name="Téglalap 544"/>
          <p:cNvSpPr/>
          <p:nvPr/>
        </p:nvSpPr>
        <p:spPr bwMode="auto">
          <a:xfrm>
            <a:off x="8504029" y="28110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6" name="Téglalap 545"/>
          <p:cNvSpPr/>
          <p:nvPr/>
        </p:nvSpPr>
        <p:spPr bwMode="auto">
          <a:xfrm>
            <a:off x="7855957" y="30271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7" name="Téglalap 546"/>
          <p:cNvSpPr/>
          <p:nvPr/>
        </p:nvSpPr>
        <p:spPr bwMode="auto">
          <a:xfrm>
            <a:off x="8071981" y="30271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8" name="Téglalap 547"/>
          <p:cNvSpPr/>
          <p:nvPr/>
        </p:nvSpPr>
        <p:spPr bwMode="auto">
          <a:xfrm>
            <a:off x="8288005" y="30271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9" name="Téglalap 548"/>
          <p:cNvSpPr/>
          <p:nvPr/>
        </p:nvSpPr>
        <p:spPr bwMode="auto">
          <a:xfrm>
            <a:off x="8504029" y="30271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50" name="Téglalap 549"/>
          <p:cNvSpPr/>
          <p:nvPr/>
        </p:nvSpPr>
        <p:spPr bwMode="auto">
          <a:xfrm>
            <a:off x="7855957" y="32431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1" name="Téglalap 550"/>
          <p:cNvSpPr/>
          <p:nvPr/>
        </p:nvSpPr>
        <p:spPr bwMode="auto">
          <a:xfrm>
            <a:off x="8071981" y="32431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2" name="Téglalap 551"/>
          <p:cNvSpPr/>
          <p:nvPr/>
        </p:nvSpPr>
        <p:spPr bwMode="auto">
          <a:xfrm>
            <a:off x="8288005" y="32431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3" name="Téglalap 552"/>
          <p:cNvSpPr/>
          <p:nvPr/>
        </p:nvSpPr>
        <p:spPr bwMode="auto">
          <a:xfrm>
            <a:off x="8504029" y="32431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4" name="Téglalap 553"/>
          <p:cNvSpPr/>
          <p:nvPr/>
        </p:nvSpPr>
        <p:spPr bwMode="auto">
          <a:xfrm>
            <a:off x="7855957" y="34591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5" name="Téglalap 554"/>
          <p:cNvSpPr/>
          <p:nvPr/>
        </p:nvSpPr>
        <p:spPr bwMode="auto">
          <a:xfrm>
            <a:off x="8071981" y="34591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6" name="Téglalap 555"/>
          <p:cNvSpPr/>
          <p:nvPr/>
        </p:nvSpPr>
        <p:spPr bwMode="auto">
          <a:xfrm>
            <a:off x="8288005" y="34591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7" name="Téglalap 556"/>
          <p:cNvSpPr/>
          <p:nvPr/>
        </p:nvSpPr>
        <p:spPr bwMode="auto">
          <a:xfrm>
            <a:off x="8504029" y="34591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8" name="Téglalap 557"/>
          <p:cNvSpPr/>
          <p:nvPr/>
        </p:nvSpPr>
        <p:spPr bwMode="auto">
          <a:xfrm>
            <a:off x="7558413" y="411011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9" name="Téglalap 558"/>
          <p:cNvSpPr/>
          <p:nvPr/>
        </p:nvSpPr>
        <p:spPr bwMode="auto">
          <a:xfrm>
            <a:off x="7774437" y="411011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60" name="Téglalap 559"/>
          <p:cNvSpPr/>
          <p:nvPr/>
        </p:nvSpPr>
        <p:spPr bwMode="auto">
          <a:xfrm>
            <a:off x="7990461" y="411011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1" name="Téglalap 560"/>
          <p:cNvSpPr/>
          <p:nvPr/>
        </p:nvSpPr>
        <p:spPr bwMode="auto">
          <a:xfrm>
            <a:off x="8206485" y="411011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2" name="Téglalap 561"/>
          <p:cNvSpPr/>
          <p:nvPr/>
        </p:nvSpPr>
        <p:spPr bwMode="auto">
          <a:xfrm>
            <a:off x="7558413" y="43261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3" name="Téglalap 562"/>
          <p:cNvSpPr/>
          <p:nvPr/>
        </p:nvSpPr>
        <p:spPr bwMode="auto">
          <a:xfrm>
            <a:off x="7774437" y="43261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4" name="Téglalap 563"/>
          <p:cNvSpPr/>
          <p:nvPr/>
        </p:nvSpPr>
        <p:spPr bwMode="auto">
          <a:xfrm>
            <a:off x="7990461" y="43261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5" name="Téglalap 564"/>
          <p:cNvSpPr/>
          <p:nvPr/>
        </p:nvSpPr>
        <p:spPr bwMode="auto">
          <a:xfrm>
            <a:off x="8206485" y="43261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66" name="Téglalap 565"/>
          <p:cNvSpPr/>
          <p:nvPr/>
        </p:nvSpPr>
        <p:spPr bwMode="auto">
          <a:xfrm>
            <a:off x="7558413" y="45421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67" name="Téglalap 566"/>
          <p:cNvSpPr/>
          <p:nvPr/>
        </p:nvSpPr>
        <p:spPr bwMode="auto">
          <a:xfrm>
            <a:off x="7774437" y="45421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8" name="Téglalap 567"/>
          <p:cNvSpPr/>
          <p:nvPr/>
        </p:nvSpPr>
        <p:spPr bwMode="auto">
          <a:xfrm>
            <a:off x="7990461" y="45421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9" name="Téglalap 568"/>
          <p:cNvSpPr/>
          <p:nvPr/>
        </p:nvSpPr>
        <p:spPr bwMode="auto">
          <a:xfrm>
            <a:off x="8206485" y="45421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0" name="Téglalap 569"/>
          <p:cNvSpPr/>
          <p:nvPr/>
        </p:nvSpPr>
        <p:spPr bwMode="auto">
          <a:xfrm>
            <a:off x="7558413" y="47581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1" name="Téglalap 570"/>
          <p:cNvSpPr/>
          <p:nvPr/>
        </p:nvSpPr>
        <p:spPr bwMode="auto">
          <a:xfrm>
            <a:off x="7774437" y="47581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2" name="Téglalap 571"/>
          <p:cNvSpPr/>
          <p:nvPr/>
        </p:nvSpPr>
        <p:spPr bwMode="auto">
          <a:xfrm>
            <a:off x="7990461" y="47581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3" name="Téglalap 572"/>
          <p:cNvSpPr/>
          <p:nvPr/>
        </p:nvSpPr>
        <p:spPr bwMode="auto">
          <a:xfrm>
            <a:off x="8206485" y="47581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4" name="Téglalap 573"/>
          <p:cNvSpPr/>
          <p:nvPr/>
        </p:nvSpPr>
        <p:spPr bwMode="auto">
          <a:xfrm>
            <a:off x="5867500" y="552525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5" name="Téglalap 574"/>
          <p:cNvSpPr/>
          <p:nvPr/>
        </p:nvSpPr>
        <p:spPr bwMode="auto">
          <a:xfrm>
            <a:off x="6083524" y="552525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76" name="Téglalap 575"/>
          <p:cNvSpPr/>
          <p:nvPr/>
        </p:nvSpPr>
        <p:spPr bwMode="auto">
          <a:xfrm>
            <a:off x="6299548" y="552525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7" name="Téglalap 576"/>
          <p:cNvSpPr/>
          <p:nvPr/>
        </p:nvSpPr>
        <p:spPr bwMode="auto">
          <a:xfrm>
            <a:off x="6515572" y="552525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8" name="Téglalap 577"/>
          <p:cNvSpPr/>
          <p:nvPr/>
        </p:nvSpPr>
        <p:spPr bwMode="auto">
          <a:xfrm>
            <a:off x="5867500" y="57412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9" name="Téglalap 578"/>
          <p:cNvSpPr/>
          <p:nvPr/>
        </p:nvSpPr>
        <p:spPr bwMode="auto">
          <a:xfrm>
            <a:off x="6083524" y="57412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0" name="Téglalap 579"/>
          <p:cNvSpPr/>
          <p:nvPr/>
        </p:nvSpPr>
        <p:spPr bwMode="auto">
          <a:xfrm>
            <a:off x="6299548" y="57412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1" name="Téglalap 580"/>
          <p:cNvSpPr/>
          <p:nvPr/>
        </p:nvSpPr>
        <p:spPr bwMode="auto">
          <a:xfrm>
            <a:off x="6515572" y="57412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82" name="Téglalap 581"/>
          <p:cNvSpPr/>
          <p:nvPr/>
        </p:nvSpPr>
        <p:spPr bwMode="auto">
          <a:xfrm>
            <a:off x="5867500" y="59573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83" name="Téglalap 582"/>
          <p:cNvSpPr/>
          <p:nvPr/>
        </p:nvSpPr>
        <p:spPr bwMode="auto">
          <a:xfrm>
            <a:off x="6083524" y="59573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4" name="Téglalap 583"/>
          <p:cNvSpPr/>
          <p:nvPr/>
        </p:nvSpPr>
        <p:spPr bwMode="auto">
          <a:xfrm>
            <a:off x="6299548" y="59573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5" name="Téglalap 584"/>
          <p:cNvSpPr/>
          <p:nvPr/>
        </p:nvSpPr>
        <p:spPr bwMode="auto">
          <a:xfrm>
            <a:off x="6515572" y="59573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6" name="Téglalap 585"/>
          <p:cNvSpPr/>
          <p:nvPr/>
        </p:nvSpPr>
        <p:spPr bwMode="auto">
          <a:xfrm>
            <a:off x="5867500" y="61733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87" name="Téglalap 586"/>
          <p:cNvSpPr/>
          <p:nvPr/>
        </p:nvSpPr>
        <p:spPr bwMode="auto">
          <a:xfrm>
            <a:off x="6083524" y="61733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8" name="Téglalap 587"/>
          <p:cNvSpPr/>
          <p:nvPr/>
        </p:nvSpPr>
        <p:spPr bwMode="auto">
          <a:xfrm>
            <a:off x="6299548" y="61733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9" name="Téglalap 588"/>
          <p:cNvSpPr/>
          <p:nvPr/>
        </p:nvSpPr>
        <p:spPr bwMode="auto">
          <a:xfrm>
            <a:off x="6515572" y="61733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0" name="Téglalap 589"/>
          <p:cNvSpPr/>
          <p:nvPr/>
        </p:nvSpPr>
        <p:spPr bwMode="auto">
          <a:xfrm>
            <a:off x="6868986" y="5539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1" name="Téglalap 590"/>
          <p:cNvSpPr/>
          <p:nvPr/>
        </p:nvSpPr>
        <p:spPr bwMode="auto">
          <a:xfrm>
            <a:off x="7085010" y="5539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92" name="Téglalap 591"/>
          <p:cNvSpPr/>
          <p:nvPr/>
        </p:nvSpPr>
        <p:spPr bwMode="auto">
          <a:xfrm>
            <a:off x="7301034" y="5539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3" name="Téglalap 592"/>
          <p:cNvSpPr/>
          <p:nvPr/>
        </p:nvSpPr>
        <p:spPr bwMode="auto">
          <a:xfrm>
            <a:off x="7517058" y="5539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4" name="Téglalap 593"/>
          <p:cNvSpPr/>
          <p:nvPr/>
        </p:nvSpPr>
        <p:spPr bwMode="auto">
          <a:xfrm>
            <a:off x="6868986" y="575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5" name="Téglalap 594"/>
          <p:cNvSpPr/>
          <p:nvPr/>
        </p:nvSpPr>
        <p:spPr bwMode="auto">
          <a:xfrm>
            <a:off x="7085010" y="575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6" name="Téglalap 595"/>
          <p:cNvSpPr/>
          <p:nvPr/>
        </p:nvSpPr>
        <p:spPr bwMode="auto">
          <a:xfrm>
            <a:off x="7301034" y="575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7" name="Téglalap 596"/>
          <p:cNvSpPr/>
          <p:nvPr/>
        </p:nvSpPr>
        <p:spPr bwMode="auto">
          <a:xfrm>
            <a:off x="7517058" y="575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98" name="Téglalap 597"/>
          <p:cNvSpPr/>
          <p:nvPr/>
        </p:nvSpPr>
        <p:spPr bwMode="auto">
          <a:xfrm>
            <a:off x="6868986" y="597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599" name="Téglalap 598"/>
          <p:cNvSpPr/>
          <p:nvPr/>
        </p:nvSpPr>
        <p:spPr bwMode="auto">
          <a:xfrm>
            <a:off x="7085010" y="597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0" name="Téglalap 599"/>
          <p:cNvSpPr/>
          <p:nvPr/>
        </p:nvSpPr>
        <p:spPr bwMode="auto">
          <a:xfrm>
            <a:off x="7301034" y="597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1" name="Téglalap 600"/>
          <p:cNvSpPr/>
          <p:nvPr/>
        </p:nvSpPr>
        <p:spPr bwMode="auto">
          <a:xfrm>
            <a:off x="7517058" y="597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2" name="Téglalap 601"/>
          <p:cNvSpPr/>
          <p:nvPr/>
        </p:nvSpPr>
        <p:spPr bwMode="auto">
          <a:xfrm>
            <a:off x="6868986" y="618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3" name="Téglalap 602"/>
          <p:cNvSpPr/>
          <p:nvPr/>
        </p:nvSpPr>
        <p:spPr bwMode="auto">
          <a:xfrm>
            <a:off x="7085010" y="618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04" name="Téglalap 603"/>
          <p:cNvSpPr/>
          <p:nvPr/>
        </p:nvSpPr>
        <p:spPr bwMode="auto">
          <a:xfrm>
            <a:off x="7301034" y="618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5" name="Téglalap 604"/>
          <p:cNvSpPr/>
          <p:nvPr/>
        </p:nvSpPr>
        <p:spPr bwMode="auto">
          <a:xfrm>
            <a:off x="7517058" y="618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6" name="Téglalap 605"/>
          <p:cNvSpPr/>
          <p:nvPr/>
        </p:nvSpPr>
        <p:spPr bwMode="auto">
          <a:xfrm>
            <a:off x="7841442" y="5539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7" name="Téglalap 606"/>
          <p:cNvSpPr/>
          <p:nvPr/>
        </p:nvSpPr>
        <p:spPr bwMode="auto">
          <a:xfrm>
            <a:off x="8057466" y="5539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08" name="Téglalap 607"/>
          <p:cNvSpPr/>
          <p:nvPr/>
        </p:nvSpPr>
        <p:spPr bwMode="auto">
          <a:xfrm>
            <a:off x="8273490" y="5539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9" name="Téglalap 608"/>
          <p:cNvSpPr/>
          <p:nvPr/>
        </p:nvSpPr>
        <p:spPr bwMode="auto">
          <a:xfrm>
            <a:off x="8489514" y="553976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0" name="Téglalap 609"/>
          <p:cNvSpPr/>
          <p:nvPr/>
        </p:nvSpPr>
        <p:spPr bwMode="auto">
          <a:xfrm>
            <a:off x="7841442" y="575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1" name="Téglalap 610"/>
          <p:cNvSpPr/>
          <p:nvPr/>
        </p:nvSpPr>
        <p:spPr bwMode="auto">
          <a:xfrm>
            <a:off x="8057466" y="575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2" name="Téglalap 611"/>
          <p:cNvSpPr/>
          <p:nvPr/>
        </p:nvSpPr>
        <p:spPr bwMode="auto">
          <a:xfrm>
            <a:off x="8273490" y="575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3" name="Téglalap 612"/>
          <p:cNvSpPr/>
          <p:nvPr/>
        </p:nvSpPr>
        <p:spPr bwMode="auto">
          <a:xfrm>
            <a:off x="8489514" y="575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14" name="Téglalap 613"/>
          <p:cNvSpPr/>
          <p:nvPr/>
        </p:nvSpPr>
        <p:spPr bwMode="auto">
          <a:xfrm>
            <a:off x="7841442" y="597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15" name="Téglalap 614"/>
          <p:cNvSpPr/>
          <p:nvPr/>
        </p:nvSpPr>
        <p:spPr bwMode="auto">
          <a:xfrm>
            <a:off x="8057466" y="597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6" name="Téglalap 615"/>
          <p:cNvSpPr/>
          <p:nvPr/>
        </p:nvSpPr>
        <p:spPr bwMode="auto">
          <a:xfrm>
            <a:off x="8273490" y="597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7" name="Téglalap 616"/>
          <p:cNvSpPr/>
          <p:nvPr/>
        </p:nvSpPr>
        <p:spPr bwMode="auto">
          <a:xfrm>
            <a:off x="8489514" y="597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8" name="Téglalap 617"/>
          <p:cNvSpPr/>
          <p:nvPr/>
        </p:nvSpPr>
        <p:spPr bwMode="auto">
          <a:xfrm>
            <a:off x="7841442" y="618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9" name="Téglalap 618"/>
          <p:cNvSpPr/>
          <p:nvPr/>
        </p:nvSpPr>
        <p:spPr bwMode="auto">
          <a:xfrm>
            <a:off x="8057466" y="618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0" name="Téglalap 619"/>
          <p:cNvSpPr/>
          <p:nvPr/>
        </p:nvSpPr>
        <p:spPr bwMode="auto">
          <a:xfrm>
            <a:off x="8273490" y="618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21" name="Téglalap 620"/>
          <p:cNvSpPr/>
          <p:nvPr/>
        </p:nvSpPr>
        <p:spPr bwMode="auto">
          <a:xfrm>
            <a:off x="8489514" y="618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2" name="Téglalap 621"/>
          <p:cNvSpPr/>
          <p:nvPr/>
        </p:nvSpPr>
        <p:spPr bwMode="auto">
          <a:xfrm>
            <a:off x="4193704" y="390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23" name="Téglalap 622"/>
          <p:cNvSpPr/>
          <p:nvPr/>
        </p:nvSpPr>
        <p:spPr bwMode="auto">
          <a:xfrm>
            <a:off x="4409728" y="390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4" name="Téglalap 623"/>
          <p:cNvSpPr/>
          <p:nvPr/>
        </p:nvSpPr>
        <p:spPr bwMode="auto">
          <a:xfrm>
            <a:off x="4625752" y="390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5" name="Téglalap 624"/>
          <p:cNvSpPr/>
          <p:nvPr/>
        </p:nvSpPr>
        <p:spPr bwMode="auto">
          <a:xfrm>
            <a:off x="4841776" y="390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6" name="Téglalap 625"/>
          <p:cNvSpPr/>
          <p:nvPr/>
        </p:nvSpPr>
        <p:spPr bwMode="auto">
          <a:xfrm>
            <a:off x="4193704" y="412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7" name="Téglalap 626"/>
          <p:cNvSpPr/>
          <p:nvPr/>
        </p:nvSpPr>
        <p:spPr bwMode="auto">
          <a:xfrm>
            <a:off x="4409728" y="412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8" name="Téglalap 627"/>
          <p:cNvSpPr/>
          <p:nvPr/>
        </p:nvSpPr>
        <p:spPr bwMode="auto">
          <a:xfrm>
            <a:off x="4625752" y="412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9" name="Téglalap 628"/>
          <p:cNvSpPr/>
          <p:nvPr/>
        </p:nvSpPr>
        <p:spPr bwMode="auto">
          <a:xfrm>
            <a:off x="4841776" y="412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30" name="Téglalap 629"/>
          <p:cNvSpPr/>
          <p:nvPr/>
        </p:nvSpPr>
        <p:spPr bwMode="auto">
          <a:xfrm>
            <a:off x="4193704" y="43389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1" name="Téglalap 630"/>
          <p:cNvSpPr/>
          <p:nvPr/>
        </p:nvSpPr>
        <p:spPr bwMode="auto">
          <a:xfrm>
            <a:off x="4409728" y="43389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32" name="Téglalap 631"/>
          <p:cNvSpPr/>
          <p:nvPr/>
        </p:nvSpPr>
        <p:spPr bwMode="auto">
          <a:xfrm>
            <a:off x="4625752" y="43389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3" name="Téglalap 632"/>
          <p:cNvSpPr/>
          <p:nvPr/>
        </p:nvSpPr>
        <p:spPr bwMode="auto">
          <a:xfrm>
            <a:off x="4841776" y="43389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4" name="Téglalap 633"/>
          <p:cNvSpPr/>
          <p:nvPr/>
        </p:nvSpPr>
        <p:spPr bwMode="auto">
          <a:xfrm>
            <a:off x="4193704" y="4554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5" name="Téglalap 634"/>
          <p:cNvSpPr/>
          <p:nvPr/>
        </p:nvSpPr>
        <p:spPr bwMode="auto">
          <a:xfrm>
            <a:off x="4409728" y="4554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6" name="Téglalap 635"/>
          <p:cNvSpPr/>
          <p:nvPr/>
        </p:nvSpPr>
        <p:spPr bwMode="auto">
          <a:xfrm>
            <a:off x="4625752" y="4554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7" name="Téglalap 636"/>
          <p:cNvSpPr/>
          <p:nvPr/>
        </p:nvSpPr>
        <p:spPr bwMode="auto">
          <a:xfrm>
            <a:off x="4841776" y="4554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8" name="Téglalap 637"/>
          <p:cNvSpPr/>
          <p:nvPr/>
        </p:nvSpPr>
        <p:spPr bwMode="auto">
          <a:xfrm>
            <a:off x="5151647" y="390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39" name="Téglalap 638"/>
          <p:cNvSpPr/>
          <p:nvPr/>
        </p:nvSpPr>
        <p:spPr bwMode="auto">
          <a:xfrm>
            <a:off x="5367671" y="390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0" name="Téglalap 639"/>
          <p:cNvSpPr/>
          <p:nvPr/>
        </p:nvSpPr>
        <p:spPr bwMode="auto">
          <a:xfrm>
            <a:off x="5583695" y="390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1" name="Téglalap 640"/>
          <p:cNvSpPr/>
          <p:nvPr/>
        </p:nvSpPr>
        <p:spPr bwMode="auto">
          <a:xfrm>
            <a:off x="5799719" y="390691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2" name="Téglalap 641"/>
          <p:cNvSpPr/>
          <p:nvPr/>
        </p:nvSpPr>
        <p:spPr bwMode="auto">
          <a:xfrm>
            <a:off x="5151647" y="412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3" name="Téglalap 642"/>
          <p:cNvSpPr/>
          <p:nvPr/>
        </p:nvSpPr>
        <p:spPr bwMode="auto">
          <a:xfrm>
            <a:off x="5367671" y="412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4" name="Téglalap 643"/>
          <p:cNvSpPr/>
          <p:nvPr/>
        </p:nvSpPr>
        <p:spPr bwMode="auto">
          <a:xfrm>
            <a:off x="5583695" y="412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5" name="Téglalap 644"/>
          <p:cNvSpPr/>
          <p:nvPr/>
        </p:nvSpPr>
        <p:spPr bwMode="auto">
          <a:xfrm>
            <a:off x="5799719" y="412293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46" name="Téglalap 645"/>
          <p:cNvSpPr/>
          <p:nvPr/>
        </p:nvSpPr>
        <p:spPr bwMode="auto">
          <a:xfrm>
            <a:off x="5151647" y="43389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7" name="Téglalap 646"/>
          <p:cNvSpPr/>
          <p:nvPr/>
        </p:nvSpPr>
        <p:spPr bwMode="auto">
          <a:xfrm>
            <a:off x="5367671" y="43389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8" name="Téglalap 647"/>
          <p:cNvSpPr/>
          <p:nvPr/>
        </p:nvSpPr>
        <p:spPr bwMode="auto">
          <a:xfrm>
            <a:off x="5583695" y="43389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49" name="Téglalap 648"/>
          <p:cNvSpPr/>
          <p:nvPr/>
        </p:nvSpPr>
        <p:spPr bwMode="auto">
          <a:xfrm>
            <a:off x="5799719" y="433896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0" name="Téglalap 649"/>
          <p:cNvSpPr/>
          <p:nvPr/>
        </p:nvSpPr>
        <p:spPr bwMode="auto">
          <a:xfrm>
            <a:off x="5151647" y="4554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1" name="Téglalap 650"/>
          <p:cNvSpPr/>
          <p:nvPr/>
        </p:nvSpPr>
        <p:spPr bwMode="auto">
          <a:xfrm>
            <a:off x="5367671" y="4554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2" name="Téglalap 651"/>
          <p:cNvSpPr/>
          <p:nvPr/>
        </p:nvSpPr>
        <p:spPr bwMode="auto">
          <a:xfrm>
            <a:off x="5583695" y="4554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3" name="Téglalap 652"/>
          <p:cNvSpPr/>
          <p:nvPr/>
        </p:nvSpPr>
        <p:spPr bwMode="auto">
          <a:xfrm>
            <a:off x="5799719" y="455498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4" name="Téglalap 653"/>
          <p:cNvSpPr/>
          <p:nvPr/>
        </p:nvSpPr>
        <p:spPr bwMode="auto">
          <a:xfrm>
            <a:off x="3235761" y="392142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55" name="Téglalap 654"/>
          <p:cNvSpPr/>
          <p:nvPr/>
        </p:nvSpPr>
        <p:spPr bwMode="auto">
          <a:xfrm>
            <a:off x="3451785" y="392142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6" name="Téglalap 655"/>
          <p:cNvSpPr/>
          <p:nvPr/>
        </p:nvSpPr>
        <p:spPr bwMode="auto">
          <a:xfrm>
            <a:off x="3667809" y="392142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7" name="Téglalap 656"/>
          <p:cNvSpPr/>
          <p:nvPr/>
        </p:nvSpPr>
        <p:spPr bwMode="auto">
          <a:xfrm>
            <a:off x="3883833" y="392142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8" name="Téglalap 657"/>
          <p:cNvSpPr/>
          <p:nvPr/>
        </p:nvSpPr>
        <p:spPr bwMode="auto">
          <a:xfrm>
            <a:off x="3235761" y="413745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9" name="Téglalap 658"/>
          <p:cNvSpPr/>
          <p:nvPr/>
        </p:nvSpPr>
        <p:spPr bwMode="auto">
          <a:xfrm>
            <a:off x="3451785" y="413745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0" name="Téglalap 659"/>
          <p:cNvSpPr/>
          <p:nvPr/>
        </p:nvSpPr>
        <p:spPr bwMode="auto">
          <a:xfrm>
            <a:off x="3667809" y="413745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1" name="Téglalap 660"/>
          <p:cNvSpPr/>
          <p:nvPr/>
        </p:nvSpPr>
        <p:spPr bwMode="auto">
          <a:xfrm>
            <a:off x="3883833" y="413745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62" name="Téglalap 661"/>
          <p:cNvSpPr/>
          <p:nvPr/>
        </p:nvSpPr>
        <p:spPr bwMode="auto">
          <a:xfrm>
            <a:off x="3235761" y="43534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63" name="Téglalap 662"/>
          <p:cNvSpPr/>
          <p:nvPr/>
        </p:nvSpPr>
        <p:spPr bwMode="auto">
          <a:xfrm>
            <a:off x="3451785" y="43534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4" name="Téglalap 663"/>
          <p:cNvSpPr/>
          <p:nvPr/>
        </p:nvSpPr>
        <p:spPr bwMode="auto">
          <a:xfrm>
            <a:off x="3667809" y="43534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5" name="Téglalap 664"/>
          <p:cNvSpPr/>
          <p:nvPr/>
        </p:nvSpPr>
        <p:spPr bwMode="auto">
          <a:xfrm>
            <a:off x="3883833" y="435347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6" name="Téglalap 665"/>
          <p:cNvSpPr/>
          <p:nvPr/>
        </p:nvSpPr>
        <p:spPr bwMode="auto">
          <a:xfrm>
            <a:off x="3235761" y="456949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7" name="Téglalap 666"/>
          <p:cNvSpPr/>
          <p:nvPr/>
        </p:nvSpPr>
        <p:spPr bwMode="auto">
          <a:xfrm>
            <a:off x="3451785" y="456949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8" name="Téglalap 667"/>
          <p:cNvSpPr/>
          <p:nvPr/>
        </p:nvSpPr>
        <p:spPr bwMode="auto">
          <a:xfrm>
            <a:off x="3667809" y="456949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9" name="Téglalap 668"/>
          <p:cNvSpPr/>
          <p:nvPr/>
        </p:nvSpPr>
        <p:spPr bwMode="auto">
          <a:xfrm>
            <a:off x="3883833" y="456949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0" name="Téglalap 669"/>
          <p:cNvSpPr/>
          <p:nvPr/>
        </p:nvSpPr>
        <p:spPr bwMode="auto">
          <a:xfrm>
            <a:off x="6095075" y="39214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71" name="Téglalap 670"/>
          <p:cNvSpPr/>
          <p:nvPr/>
        </p:nvSpPr>
        <p:spPr bwMode="auto">
          <a:xfrm>
            <a:off x="6311099" y="39214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2" name="Téglalap 671"/>
          <p:cNvSpPr/>
          <p:nvPr/>
        </p:nvSpPr>
        <p:spPr bwMode="auto">
          <a:xfrm>
            <a:off x="6527123" y="39214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3" name="Téglalap 672"/>
          <p:cNvSpPr/>
          <p:nvPr/>
        </p:nvSpPr>
        <p:spPr bwMode="auto">
          <a:xfrm>
            <a:off x="6743147" y="39214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4" name="Téglalap 673"/>
          <p:cNvSpPr/>
          <p:nvPr/>
        </p:nvSpPr>
        <p:spPr bwMode="auto">
          <a:xfrm>
            <a:off x="6095075" y="41374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5" name="Téglalap 674"/>
          <p:cNvSpPr/>
          <p:nvPr/>
        </p:nvSpPr>
        <p:spPr bwMode="auto">
          <a:xfrm>
            <a:off x="6311099" y="41374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6" name="Téglalap 675"/>
          <p:cNvSpPr/>
          <p:nvPr/>
        </p:nvSpPr>
        <p:spPr bwMode="auto">
          <a:xfrm>
            <a:off x="6527123" y="41374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7" name="Téglalap 676"/>
          <p:cNvSpPr/>
          <p:nvPr/>
        </p:nvSpPr>
        <p:spPr bwMode="auto">
          <a:xfrm>
            <a:off x="6743147" y="41374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78" name="Téglalap 677"/>
          <p:cNvSpPr/>
          <p:nvPr/>
        </p:nvSpPr>
        <p:spPr bwMode="auto">
          <a:xfrm>
            <a:off x="6095075" y="43534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9" name="Téglalap 678"/>
          <p:cNvSpPr/>
          <p:nvPr/>
        </p:nvSpPr>
        <p:spPr bwMode="auto">
          <a:xfrm>
            <a:off x="6311099" y="43534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0" name="Téglalap 679"/>
          <p:cNvSpPr/>
          <p:nvPr/>
        </p:nvSpPr>
        <p:spPr bwMode="auto">
          <a:xfrm>
            <a:off x="6527123" y="43534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1" name="Téglalap 680"/>
          <p:cNvSpPr/>
          <p:nvPr/>
        </p:nvSpPr>
        <p:spPr bwMode="auto">
          <a:xfrm>
            <a:off x="6743147" y="43534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82" name="Téglalap 681"/>
          <p:cNvSpPr/>
          <p:nvPr/>
        </p:nvSpPr>
        <p:spPr bwMode="auto">
          <a:xfrm>
            <a:off x="6095075" y="45694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3" name="Téglalap 682"/>
          <p:cNvSpPr/>
          <p:nvPr/>
        </p:nvSpPr>
        <p:spPr bwMode="auto">
          <a:xfrm>
            <a:off x="6311099" y="45694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4" name="Téglalap 683"/>
          <p:cNvSpPr/>
          <p:nvPr/>
        </p:nvSpPr>
        <p:spPr bwMode="auto">
          <a:xfrm>
            <a:off x="6527123" y="45694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5" name="Téglalap 684"/>
          <p:cNvSpPr/>
          <p:nvPr/>
        </p:nvSpPr>
        <p:spPr bwMode="auto">
          <a:xfrm>
            <a:off x="6743147" y="45694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6" name="Téglalap 685"/>
          <p:cNvSpPr/>
          <p:nvPr/>
        </p:nvSpPr>
        <p:spPr bwMode="auto">
          <a:xfrm>
            <a:off x="1936732" y="553977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87" name="Téglalap 686"/>
          <p:cNvSpPr/>
          <p:nvPr/>
        </p:nvSpPr>
        <p:spPr bwMode="auto">
          <a:xfrm>
            <a:off x="2152756" y="553977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8" name="Téglalap 687"/>
          <p:cNvSpPr/>
          <p:nvPr/>
        </p:nvSpPr>
        <p:spPr bwMode="auto">
          <a:xfrm>
            <a:off x="2368780" y="553977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9" name="Téglalap 688"/>
          <p:cNvSpPr/>
          <p:nvPr/>
        </p:nvSpPr>
        <p:spPr bwMode="auto">
          <a:xfrm>
            <a:off x="2584804" y="553977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0" name="Téglalap 689"/>
          <p:cNvSpPr/>
          <p:nvPr/>
        </p:nvSpPr>
        <p:spPr bwMode="auto">
          <a:xfrm>
            <a:off x="1936732" y="575579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1" name="Téglalap 690"/>
          <p:cNvSpPr/>
          <p:nvPr/>
        </p:nvSpPr>
        <p:spPr bwMode="auto">
          <a:xfrm>
            <a:off x="2152756" y="575579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2" name="Téglalap 691"/>
          <p:cNvSpPr/>
          <p:nvPr/>
        </p:nvSpPr>
        <p:spPr bwMode="auto">
          <a:xfrm>
            <a:off x="2368780" y="575579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3" name="Téglalap 692"/>
          <p:cNvSpPr/>
          <p:nvPr/>
        </p:nvSpPr>
        <p:spPr bwMode="auto">
          <a:xfrm>
            <a:off x="2584804" y="575579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94" name="Téglalap 693"/>
          <p:cNvSpPr/>
          <p:nvPr/>
        </p:nvSpPr>
        <p:spPr bwMode="auto">
          <a:xfrm>
            <a:off x="1936732" y="597181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5" name="Téglalap 694"/>
          <p:cNvSpPr/>
          <p:nvPr/>
        </p:nvSpPr>
        <p:spPr bwMode="auto">
          <a:xfrm>
            <a:off x="2152756" y="597181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96" name="Téglalap 695"/>
          <p:cNvSpPr/>
          <p:nvPr/>
        </p:nvSpPr>
        <p:spPr bwMode="auto">
          <a:xfrm>
            <a:off x="2368780" y="597181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7" name="Téglalap 696"/>
          <p:cNvSpPr/>
          <p:nvPr/>
        </p:nvSpPr>
        <p:spPr bwMode="auto">
          <a:xfrm>
            <a:off x="2584804" y="597181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8" name="Téglalap 697"/>
          <p:cNvSpPr/>
          <p:nvPr/>
        </p:nvSpPr>
        <p:spPr bwMode="auto">
          <a:xfrm>
            <a:off x="1936732" y="618784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699" name="Téglalap 698"/>
          <p:cNvSpPr/>
          <p:nvPr/>
        </p:nvSpPr>
        <p:spPr bwMode="auto">
          <a:xfrm>
            <a:off x="2152756" y="618784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0" name="Téglalap 699"/>
          <p:cNvSpPr/>
          <p:nvPr/>
        </p:nvSpPr>
        <p:spPr bwMode="auto">
          <a:xfrm>
            <a:off x="2368780" y="618784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1" name="Téglalap 700"/>
          <p:cNvSpPr/>
          <p:nvPr/>
        </p:nvSpPr>
        <p:spPr bwMode="auto">
          <a:xfrm>
            <a:off x="2584804" y="618784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2" name="Téglalap 701"/>
          <p:cNvSpPr/>
          <p:nvPr/>
        </p:nvSpPr>
        <p:spPr bwMode="auto">
          <a:xfrm>
            <a:off x="2880161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03" name="Téglalap 702"/>
          <p:cNvSpPr/>
          <p:nvPr/>
        </p:nvSpPr>
        <p:spPr bwMode="auto">
          <a:xfrm>
            <a:off x="3096185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4" name="Téglalap 703"/>
          <p:cNvSpPr/>
          <p:nvPr/>
        </p:nvSpPr>
        <p:spPr bwMode="auto">
          <a:xfrm>
            <a:off x="3312209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5" name="Téglalap 704"/>
          <p:cNvSpPr/>
          <p:nvPr/>
        </p:nvSpPr>
        <p:spPr bwMode="auto">
          <a:xfrm>
            <a:off x="3528233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6" name="Téglalap 705"/>
          <p:cNvSpPr/>
          <p:nvPr/>
        </p:nvSpPr>
        <p:spPr bwMode="auto">
          <a:xfrm>
            <a:off x="2880161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7" name="Téglalap 706"/>
          <p:cNvSpPr/>
          <p:nvPr/>
        </p:nvSpPr>
        <p:spPr bwMode="auto">
          <a:xfrm>
            <a:off x="3096185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8" name="Téglalap 707"/>
          <p:cNvSpPr/>
          <p:nvPr/>
        </p:nvSpPr>
        <p:spPr bwMode="auto">
          <a:xfrm>
            <a:off x="3312209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9" name="Téglalap 708"/>
          <p:cNvSpPr/>
          <p:nvPr/>
        </p:nvSpPr>
        <p:spPr bwMode="auto">
          <a:xfrm>
            <a:off x="3528233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10" name="Téglalap 709"/>
          <p:cNvSpPr/>
          <p:nvPr/>
        </p:nvSpPr>
        <p:spPr bwMode="auto">
          <a:xfrm>
            <a:off x="2880161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1" name="Téglalap 710"/>
          <p:cNvSpPr/>
          <p:nvPr/>
        </p:nvSpPr>
        <p:spPr bwMode="auto">
          <a:xfrm>
            <a:off x="3096185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12" name="Téglalap 711"/>
          <p:cNvSpPr/>
          <p:nvPr/>
        </p:nvSpPr>
        <p:spPr bwMode="auto">
          <a:xfrm>
            <a:off x="3312209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3" name="Téglalap 712"/>
          <p:cNvSpPr/>
          <p:nvPr/>
        </p:nvSpPr>
        <p:spPr bwMode="auto">
          <a:xfrm>
            <a:off x="3528233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4" name="Téglalap 713"/>
          <p:cNvSpPr/>
          <p:nvPr/>
        </p:nvSpPr>
        <p:spPr bwMode="auto">
          <a:xfrm>
            <a:off x="2880161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5" name="Téglalap 714"/>
          <p:cNvSpPr/>
          <p:nvPr/>
        </p:nvSpPr>
        <p:spPr bwMode="auto">
          <a:xfrm>
            <a:off x="3096185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16" name="Téglalap 715"/>
          <p:cNvSpPr/>
          <p:nvPr/>
        </p:nvSpPr>
        <p:spPr bwMode="auto">
          <a:xfrm>
            <a:off x="3312209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7" name="Téglalap 716"/>
          <p:cNvSpPr/>
          <p:nvPr/>
        </p:nvSpPr>
        <p:spPr bwMode="auto">
          <a:xfrm>
            <a:off x="3528233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8" name="Téglalap 717"/>
          <p:cNvSpPr/>
          <p:nvPr/>
        </p:nvSpPr>
        <p:spPr bwMode="auto">
          <a:xfrm>
            <a:off x="3823589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19" name="Téglalap 718"/>
          <p:cNvSpPr/>
          <p:nvPr/>
        </p:nvSpPr>
        <p:spPr bwMode="auto">
          <a:xfrm>
            <a:off x="4039613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0" name="Téglalap 719"/>
          <p:cNvSpPr/>
          <p:nvPr/>
        </p:nvSpPr>
        <p:spPr bwMode="auto">
          <a:xfrm>
            <a:off x="4255637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1" name="Téglalap 720"/>
          <p:cNvSpPr/>
          <p:nvPr/>
        </p:nvSpPr>
        <p:spPr bwMode="auto">
          <a:xfrm>
            <a:off x="4471661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2" name="Téglalap 721"/>
          <p:cNvSpPr/>
          <p:nvPr/>
        </p:nvSpPr>
        <p:spPr bwMode="auto">
          <a:xfrm>
            <a:off x="3823589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3" name="Téglalap 722"/>
          <p:cNvSpPr/>
          <p:nvPr/>
        </p:nvSpPr>
        <p:spPr bwMode="auto">
          <a:xfrm>
            <a:off x="4039613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4" name="Téglalap 723"/>
          <p:cNvSpPr/>
          <p:nvPr/>
        </p:nvSpPr>
        <p:spPr bwMode="auto">
          <a:xfrm>
            <a:off x="4255637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5" name="Téglalap 724"/>
          <p:cNvSpPr/>
          <p:nvPr/>
        </p:nvSpPr>
        <p:spPr bwMode="auto">
          <a:xfrm>
            <a:off x="4471661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26" name="Téglalap 725"/>
          <p:cNvSpPr/>
          <p:nvPr/>
        </p:nvSpPr>
        <p:spPr bwMode="auto">
          <a:xfrm>
            <a:off x="3823589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7" name="Téglalap 726"/>
          <p:cNvSpPr/>
          <p:nvPr/>
        </p:nvSpPr>
        <p:spPr bwMode="auto">
          <a:xfrm>
            <a:off x="4039613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28" name="Téglalap 727"/>
          <p:cNvSpPr/>
          <p:nvPr/>
        </p:nvSpPr>
        <p:spPr bwMode="auto">
          <a:xfrm>
            <a:off x="4255637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9" name="Téglalap 728"/>
          <p:cNvSpPr/>
          <p:nvPr/>
        </p:nvSpPr>
        <p:spPr bwMode="auto">
          <a:xfrm>
            <a:off x="4471661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0" name="Téglalap 729"/>
          <p:cNvSpPr/>
          <p:nvPr/>
        </p:nvSpPr>
        <p:spPr bwMode="auto">
          <a:xfrm>
            <a:off x="3823589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1" name="Téglalap 730"/>
          <p:cNvSpPr/>
          <p:nvPr/>
        </p:nvSpPr>
        <p:spPr bwMode="auto">
          <a:xfrm>
            <a:off x="4039613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2" name="Téglalap 731"/>
          <p:cNvSpPr/>
          <p:nvPr/>
        </p:nvSpPr>
        <p:spPr bwMode="auto">
          <a:xfrm>
            <a:off x="4255637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33" name="Téglalap 732"/>
          <p:cNvSpPr/>
          <p:nvPr/>
        </p:nvSpPr>
        <p:spPr bwMode="auto">
          <a:xfrm>
            <a:off x="4471661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4" name="Téglalap 733"/>
          <p:cNvSpPr/>
          <p:nvPr/>
        </p:nvSpPr>
        <p:spPr bwMode="auto">
          <a:xfrm>
            <a:off x="4737990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35" name="Téglalap 734"/>
          <p:cNvSpPr/>
          <p:nvPr/>
        </p:nvSpPr>
        <p:spPr bwMode="auto">
          <a:xfrm>
            <a:off x="4954014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6" name="Téglalap 735"/>
          <p:cNvSpPr/>
          <p:nvPr/>
        </p:nvSpPr>
        <p:spPr bwMode="auto">
          <a:xfrm>
            <a:off x="5170038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7" name="Téglalap 736"/>
          <p:cNvSpPr/>
          <p:nvPr/>
        </p:nvSpPr>
        <p:spPr bwMode="auto">
          <a:xfrm>
            <a:off x="5386062" y="553976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8" name="Téglalap 737"/>
          <p:cNvSpPr/>
          <p:nvPr/>
        </p:nvSpPr>
        <p:spPr bwMode="auto">
          <a:xfrm>
            <a:off x="4737990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9" name="Téglalap 738"/>
          <p:cNvSpPr/>
          <p:nvPr/>
        </p:nvSpPr>
        <p:spPr bwMode="auto">
          <a:xfrm>
            <a:off x="4954014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40" name="Téglalap 739"/>
          <p:cNvSpPr/>
          <p:nvPr/>
        </p:nvSpPr>
        <p:spPr bwMode="auto">
          <a:xfrm>
            <a:off x="5170038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41" name="Téglalap 740"/>
          <p:cNvSpPr/>
          <p:nvPr/>
        </p:nvSpPr>
        <p:spPr bwMode="auto">
          <a:xfrm>
            <a:off x="5386062" y="575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42" name="Téglalap 741"/>
          <p:cNvSpPr/>
          <p:nvPr/>
        </p:nvSpPr>
        <p:spPr bwMode="auto">
          <a:xfrm>
            <a:off x="4737990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43" name="Téglalap 742"/>
          <p:cNvSpPr/>
          <p:nvPr/>
        </p:nvSpPr>
        <p:spPr bwMode="auto">
          <a:xfrm>
            <a:off x="4954014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744" name="Téglalap 743"/>
          <p:cNvSpPr/>
          <p:nvPr/>
        </p:nvSpPr>
        <p:spPr bwMode="auto">
          <a:xfrm>
            <a:off x="5170038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45" name="Téglalap 744"/>
          <p:cNvSpPr/>
          <p:nvPr/>
        </p:nvSpPr>
        <p:spPr bwMode="auto">
          <a:xfrm>
            <a:off x="5386062" y="597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46" name="Téglalap 745"/>
          <p:cNvSpPr/>
          <p:nvPr/>
        </p:nvSpPr>
        <p:spPr bwMode="auto">
          <a:xfrm>
            <a:off x="4737990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47" name="Téglalap 746"/>
          <p:cNvSpPr/>
          <p:nvPr/>
        </p:nvSpPr>
        <p:spPr bwMode="auto">
          <a:xfrm>
            <a:off x="4954014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48" name="Téglalap 747"/>
          <p:cNvSpPr/>
          <p:nvPr/>
        </p:nvSpPr>
        <p:spPr bwMode="auto">
          <a:xfrm>
            <a:off x="5170038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49" name="Téglalap 748"/>
          <p:cNvSpPr/>
          <p:nvPr/>
        </p:nvSpPr>
        <p:spPr bwMode="auto">
          <a:xfrm>
            <a:off x="5386062" y="618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cxnSp>
        <p:nvCxnSpPr>
          <p:cNvPr id="754" name="Egyenes összekötő nyíllal 753"/>
          <p:cNvCxnSpPr>
            <a:stCxn id="635" idx="2"/>
            <a:endCxn id="704" idx="0"/>
          </p:cNvCxnSpPr>
          <p:nvPr/>
        </p:nvCxnSpPr>
        <p:spPr bwMode="auto">
          <a:xfrm rot="5400000">
            <a:off x="3584601" y="4606629"/>
            <a:ext cx="768761" cy="10975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57" name="Egyenes összekötő nyíllal 756"/>
          <p:cNvCxnSpPr>
            <a:stCxn id="636" idx="2"/>
            <a:endCxn id="720" idx="0"/>
          </p:cNvCxnSpPr>
          <p:nvPr/>
        </p:nvCxnSpPr>
        <p:spPr bwMode="auto">
          <a:xfrm rot="5400000">
            <a:off x="4164327" y="4970331"/>
            <a:ext cx="768761" cy="3701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0" name="Egyenes összekötő nyíllal 759"/>
          <p:cNvCxnSpPr>
            <a:stCxn id="637" idx="2"/>
            <a:endCxn id="735" idx="0"/>
          </p:cNvCxnSpPr>
          <p:nvPr/>
        </p:nvCxnSpPr>
        <p:spPr bwMode="auto">
          <a:xfrm rot="16200000" flipH="1">
            <a:off x="4621527" y="5099269"/>
            <a:ext cx="768761" cy="1122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5" name="Egyenes összekötő nyíllal 764"/>
          <p:cNvCxnSpPr>
            <a:stCxn id="555" idx="2"/>
          </p:cNvCxnSpPr>
          <p:nvPr/>
        </p:nvCxnSpPr>
        <p:spPr bwMode="auto">
          <a:xfrm rot="16200000" flipH="1">
            <a:off x="8139184" y="3715988"/>
            <a:ext cx="479569" cy="397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8" name="Egyenes összekötő nyíllal 767"/>
          <p:cNvCxnSpPr>
            <a:stCxn id="556" idx="2"/>
          </p:cNvCxnSpPr>
          <p:nvPr/>
        </p:nvCxnSpPr>
        <p:spPr bwMode="auto">
          <a:xfrm rot="16200000" flipH="1">
            <a:off x="8385081" y="3686114"/>
            <a:ext cx="465055" cy="4431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1" name="Egyenes összekötő nyíllal 770"/>
          <p:cNvCxnSpPr>
            <a:stCxn id="557" idx="2"/>
          </p:cNvCxnSpPr>
          <p:nvPr/>
        </p:nvCxnSpPr>
        <p:spPr bwMode="auto">
          <a:xfrm rot="16200000" flipH="1">
            <a:off x="8660007" y="3627212"/>
            <a:ext cx="436026" cy="531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5" name="Egyenes összekötő nyíllal 774"/>
          <p:cNvCxnSpPr>
            <a:stCxn id="570" idx="2"/>
            <a:endCxn id="576" idx="0"/>
          </p:cNvCxnSpPr>
          <p:nvPr/>
        </p:nvCxnSpPr>
        <p:spPr bwMode="auto">
          <a:xfrm rot="5400000">
            <a:off x="6761470" y="4620298"/>
            <a:ext cx="551047" cy="12588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6" name="Egyenes összekötő nyíllal 775"/>
          <p:cNvCxnSpPr>
            <a:stCxn id="571" idx="2"/>
            <a:endCxn id="592" idx="0"/>
          </p:cNvCxnSpPr>
          <p:nvPr/>
        </p:nvCxnSpPr>
        <p:spPr bwMode="auto">
          <a:xfrm rot="5400000">
            <a:off x="7362968" y="5020286"/>
            <a:ext cx="565561" cy="4734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7" name="Egyenes összekötő nyíllal 776"/>
          <p:cNvCxnSpPr>
            <a:stCxn id="572" idx="2"/>
            <a:endCxn id="607" idx="0"/>
          </p:cNvCxnSpPr>
          <p:nvPr/>
        </p:nvCxnSpPr>
        <p:spPr bwMode="auto">
          <a:xfrm rot="16200000" flipH="1">
            <a:off x="7849195" y="5223484"/>
            <a:ext cx="565561" cy="670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8" name="Egyenes összekötő nyíllal 777"/>
          <p:cNvCxnSpPr>
            <a:stCxn id="573" idx="2"/>
          </p:cNvCxnSpPr>
          <p:nvPr/>
        </p:nvCxnSpPr>
        <p:spPr bwMode="auto">
          <a:xfrm rot="16200000" flipH="1">
            <a:off x="8340691" y="4948012"/>
            <a:ext cx="544886" cy="5972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79" name="Egyenes összekötő nyíllal 778"/>
          <p:cNvCxnSpPr>
            <a:stCxn id="458" idx="2"/>
            <a:endCxn id="250" idx="0"/>
          </p:cNvCxnSpPr>
          <p:nvPr/>
        </p:nvCxnSpPr>
        <p:spPr bwMode="auto">
          <a:xfrm flipH="1">
            <a:off x="728746" y="3645024"/>
            <a:ext cx="2079058" cy="6018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0" name="Egyenes összekötő nyíllal 779"/>
          <p:cNvCxnSpPr>
            <a:stCxn id="459" idx="2"/>
            <a:endCxn id="464" idx="0"/>
          </p:cNvCxnSpPr>
          <p:nvPr/>
        </p:nvCxnSpPr>
        <p:spPr bwMode="auto">
          <a:xfrm flipH="1">
            <a:off x="1708460" y="3645024"/>
            <a:ext cx="1315368" cy="5946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1" name="Egyenes összekötő nyíllal 780"/>
          <p:cNvCxnSpPr>
            <a:stCxn id="460" idx="2"/>
            <a:endCxn id="480" idx="0"/>
          </p:cNvCxnSpPr>
          <p:nvPr/>
        </p:nvCxnSpPr>
        <p:spPr bwMode="auto">
          <a:xfrm flipH="1">
            <a:off x="2644632" y="3645024"/>
            <a:ext cx="595220" cy="60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2" name="Egyenes összekötő nyíllal 781"/>
          <p:cNvCxnSpPr>
            <a:stCxn id="461" idx="2"/>
            <a:endCxn id="494" idx="0"/>
          </p:cNvCxnSpPr>
          <p:nvPr/>
        </p:nvCxnSpPr>
        <p:spPr bwMode="auto">
          <a:xfrm flipH="1">
            <a:off x="3170527" y="3645024"/>
            <a:ext cx="285349" cy="60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3" name="Egyenes összekötő nyíllal 782"/>
          <p:cNvCxnSpPr>
            <a:stCxn id="68" idx="2"/>
            <a:endCxn id="122" idx="0"/>
          </p:cNvCxnSpPr>
          <p:nvPr/>
        </p:nvCxnSpPr>
        <p:spPr bwMode="auto">
          <a:xfrm rot="5400000">
            <a:off x="1431865" y="1743191"/>
            <a:ext cx="490105" cy="15295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4" name="Egyenes összekötő nyíllal 783"/>
          <p:cNvCxnSpPr>
            <a:stCxn id="69" idx="2"/>
            <a:endCxn id="432" idx="0"/>
          </p:cNvCxnSpPr>
          <p:nvPr/>
        </p:nvCxnSpPr>
        <p:spPr bwMode="auto">
          <a:xfrm rot="5400000">
            <a:off x="2033362" y="2121408"/>
            <a:ext cx="482848" cy="7658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5" name="Egyenes összekötő nyíllal 784"/>
          <p:cNvCxnSpPr>
            <a:stCxn id="70" idx="2"/>
            <a:endCxn id="448" idx="0"/>
          </p:cNvCxnSpPr>
          <p:nvPr/>
        </p:nvCxnSpPr>
        <p:spPr bwMode="auto">
          <a:xfrm>
            <a:off x="2873748" y="2262922"/>
            <a:ext cx="366104" cy="518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6" name="Egyenes összekötő nyíllal 785"/>
          <p:cNvCxnSpPr>
            <a:stCxn id="71" idx="2"/>
            <a:endCxn id="137" idx="0"/>
          </p:cNvCxnSpPr>
          <p:nvPr/>
        </p:nvCxnSpPr>
        <p:spPr bwMode="auto">
          <a:xfrm>
            <a:off x="3089772" y="2262922"/>
            <a:ext cx="1230200" cy="518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3" name="Egyenes összekötő nyíllal 802"/>
          <p:cNvCxnSpPr>
            <a:stCxn id="148" idx="2"/>
            <a:endCxn id="655" idx="0"/>
          </p:cNvCxnSpPr>
          <p:nvPr/>
        </p:nvCxnSpPr>
        <p:spPr bwMode="auto">
          <a:xfrm flipH="1">
            <a:off x="3559797" y="3645024"/>
            <a:ext cx="544151" cy="2764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4" name="Egyenes összekötő nyíllal 803"/>
          <p:cNvCxnSpPr>
            <a:stCxn id="149" idx="2"/>
            <a:endCxn id="623" idx="0"/>
          </p:cNvCxnSpPr>
          <p:nvPr/>
        </p:nvCxnSpPr>
        <p:spPr bwMode="auto">
          <a:xfrm>
            <a:off x="4319972" y="3645024"/>
            <a:ext cx="197768" cy="261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5" name="Egyenes összekötő nyíllal 804"/>
          <p:cNvCxnSpPr>
            <a:stCxn id="150" idx="2"/>
            <a:endCxn id="639" idx="0"/>
          </p:cNvCxnSpPr>
          <p:nvPr/>
        </p:nvCxnSpPr>
        <p:spPr bwMode="auto">
          <a:xfrm>
            <a:off x="4535996" y="3645024"/>
            <a:ext cx="939687" cy="2618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06" name="Egyenes összekötő nyíllal 805"/>
          <p:cNvCxnSpPr>
            <a:stCxn id="151" idx="2"/>
            <a:endCxn id="671" idx="0"/>
          </p:cNvCxnSpPr>
          <p:nvPr/>
        </p:nvCxnSpPr>
        <p:spPr bwMode="auto">
          <a:xfrm>
            <a:off x="4752020" y="3645024"/>
            <a:ext cx="1667091" cy="2764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4" name="Egyenes összekötő nyíllal 823"/>
          <p:cNvCxnSpPr>
            <a:stCxn id="84" idx="2"/>
            <a:endCxn id="838" idx="0"/>
          </p:cNvCxnSpPr>
          <p:nvPr/>
        </p:nvCxnSpPr>
        <p:spPr bwMode="auto">
          <a:xfrm rot="5400000">
            <a:off x="5643871" y="2133982"/>
            <a:ext cx="594589" cy="7363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5" name="Egyenes összekötő nyíllal 824"/>
          <p:cNvCxnSpPr>
            <a:stCxn id="85" idx="2"/>
            <a:endCxn id="512" idx="0"/>
          </p:cNvCxnSpPr>
          <p:nvPr/>
        </p:nvCxnSpPr>
        <p:spPr bwMode="auto">
          <a:xfrm rot="5400000">
            <a:off x="6214153" y="2492614"/>
            <a:ext cx="598962" cy="234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6" name="Egyenes összekötő nyíllal 825"/>
          <p:cNvCxnSpPr>
            <a:stCxn id="86" idx="2"/>
            <a:endCxn id="527" idx="0"/>
          </p:cNvCxnSpPr>
          <p:nvPr/>
        </p:nvCxnSpPr>
        <p:spPr bwMode="auto">
          <a:xfrm rot="16200000" flipH="1">
            <a:off x="6671353" y="2274899"/>
            <a:ext cx="606219" cy="4661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27" name="Egyenes összekötő nyíllal 826"/>
          <p:cNvCxnSpPr>
            <a:stCxn id="87" idx="2"/>
            <a:endCxn id="543" idx="0"/>
          </p:cNvCxnSpPr>
          <p:nvPr/>
        </p:nvCxnSpPr>
        <p:spPr bwMode="auto">
          <a:xfrm rot="16200000" flipH="1">
            <a:off x="7265594" y="1896683"/>
            <a:ext cx="606219" cy="12225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36" name="Téglalap 835"/>
          <p:cNvSpPr/>
          <p:nvPr/>
        </p:nvSpPr>
        <p:spPr bwMode="auto">
          <a:xfrm>
            <a:off x="5032929" y="27994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37" name="Téglalap 836"/>
          <p:cNvSpPr/>
          <p:nvPr/>
        </p:nvSpPr>
        <p:spPr bwMode="auto">
          <a:xfrm>
            <a:off x="5248953" y="27994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838" name="Téglalap 837"/>
          <p:cNvSpPr/>
          <p:nvPr/>
        </p:nvSpPr>
        <p:spPr bwMode="auto">
          <a:xfrm>
            <a:off x="5464977" y="27994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39" name="Téglalap 838"/>
          <p:cNvSpPr/>
          <p:nvPr/>
        </p:nvSpPr>
        <p:spPr bwMode="auto">
          <a:xfrm>
            <a:off x="5681001" y="279945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0" name="Téglalap 839"/>
          <p:cNvSpPr/>
          <p:nvPr/>
        </p:nvSpPr>
        <p:spPr bwMode="auto">
          <a:xfrm>
            <a:off x="5032929" y="30154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/>
              <a:t>♛</a:t>
            </a:r>
          </a:p>
        </p:txBody>
      </p:sp>
      <p:sp>
        <p:nvSpPr>
          <p:cNvPr id="841" name="Téglalap 840"/>
          <p:cNvSpPr/>
          <p:nvPr/>
        </p:nvSpPr>
        <p:spPr bwMode="auto">
          <a:xfrm>
            <a:off x="5248953" y="30154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2" name="Téglalap 841"/>
          <p:cNvSpPr/>
          <p:nvPr/>
        </p:nvSpPr>
        <p:spPr bwMode="auto">
          <a:xfrm>
            <a:off x="5464977" y="30154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3" name="Téglalap 842"/>
          <p:cNvSpPr/>
          <p:nvPr/>
        </p:nvSpPr>
        <p:spPr bwMode="auto">
          <a:xfrm>
            <a:off x="5681001" y="30154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4" name="Téglalap 843"/>
          <p:cNvSpPr/>
          <p:nvPr/>
        </p:nvSpPr>
        <p:spPr bwMode="auto">
          <a:xfrm>
            <a:off x="5032929" y="323150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5" name="Téglalap 844"/>
          <p:cNvSpPr/>
          <p:nvPr/>
        </p:nvSpPr>
        <p:spPr bwMode="auto">
          <a:xfrm>
            <a:off x="5248953" y="323150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6" name="Téglalap 845"/>
          <p:cNvSpPr/>
          <p:nvPr/>
        </p:nvSpPr>
        <p:spPr bwMode="auto">
          <a:xfrm>
            <a:off x="5464977" y="323150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7" name="Téglalap 846"/>
          <p:cNvSpPr/>
          <p:nvPr/>
        </p:nvSpPr>
        <p:spPr bwMode="auto">
          <a:xfrm>
            <a:off x="5681001" y="323150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8" name="Téglalap 847"/>
          <p:cNvSpPr/>
          <p:nvPr/>
        </p:nvSpPr>
        <p:spPr bwMode="auto">
          <a:xfrm>
            <a:off x="5032929" y="344752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49" name="Téglalap 848"/>
          <p:cNvSpPr/>
          <p:nvPr/>
        </p:nvSpPr>
        <p:spPr bwMode="auto">
          <a:xfrm>
            <a:off x="5248953" y="344752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50" name="Téglalap 849"/>
          <p:cNvSpPr/>
          <p:nvPr/>
        </p:nvSpPr>
        <p:spPr bwMode="auto">
          <a:xfrm>
            <a:off x="5464977" y="344752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51" name="Téglalap 850"/>
          <p:cNvSpPr/>
          <p:nvPr/>
        </p:nvSpPr>
        <p:spPr bwMode="auto">
          <a:xfrm>
            <a:off x="5681001" y="344752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cxnSp>
        <p:nvCxnSpPr>
          <p:cNvPr id="886" name="Egyenes összekötő nyíllal 885"/>
          <p:cNvCxnSpPr>
            <a:stCxn id="68" idx="2"/>
            <a:endCxn id="122" idx="0"/>
          </p:cNvCxnSpPr>
          <p:nvPr/>
        </p:nvCxnSpPr>
        <p:spPr bwMode="auto">
          <a:xfrm rot="5400000">
            <a:off x="1431865" y="1743191"/>
            <a:ext cx="490105" cy="15295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9" name="Egyenes összekötő nyíllal 888"/>
          <p:cNvCxnSpPr>
            <a:stCxn id="69" idx="2"/>
            <a:endCxn id="432" idx="0"/>
          </p:cNvCxnSpPr>
          <p:nvPr/>
        </p:nvCxnSpPr>
        <p:spPr bwMode="auto">
          <a:xfrm rot="5400000">
            <a:off x="2033362" y="2121408"/>
            <a:ext cx="482848" cy="7658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2" name="Egyenes összekötő nyíllal 891"/>
          <p:cNvCxnSpPr>
            <a:stCxn id="70" idx="2"/>
            <a:endCxn id="448" idx="0"/>
          </p:cNvCxnSpPr>
          <p:nvPr/>
        </p:nvCxnSpPr>
        <p:spPr bwMode="auto">
          <a:xfrm>
            <a:off x="2873748" y="2262922"/>
            <a:ext cx="366104" cy="51800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5" name="Egyenes összekötő nyíllal 894"/>
          <p:cNvCxnSpPr>
            <a:stCxn id="458" idx="2"/>
            <a:endCxn id="250" idx="0"/>
          </p:cNvCxnSpPr>
          <p:nvPr/>
        </p:nvCxnSpPr>
        <p:spPr bwMode="auto">
          <a:xfrm flipH="1">
            <a:off x="728746" y="3645024"/>
            <a:ext cx="2079058" cy="6018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8" name="Egyenes összekötő nyíllal 897"/>
          <p:cNvCxnSpPr>
            <a:stCxn id="459" idx="2"/>
            <a:endCxn id="464" idx="0"/>
          </p:cNvCxnSpPr>
          <p:nvPr/>
        </p:nvCxnSpPr>
        <p:spPr bwMode="auto">
          <a:xfrm flipH="1">
            <a:off x="1708460" y="3645024"/>
            <a:ext cx="1315368" cy="5946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1" name="Egyenes összekötő nyíllal 900"/>
          <p:cNvCxnSpPr>
            <a:stCxn id="460" idx="2"/>
            <a:endCxn id="480" idx="0"/>
          </p:cNvCxnSpPr>
          <p:nvPr/>
        </p:nvCxnSpPr>
        <p:spPr bwMode="auto">
          <a:xfrm flipH="1">
            <a:off x="2644632" y="3645024"/>
            <a:ext cx="595220" cy="6018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4" name="Egyenes összekötő nyíllal 903"/>
          <p:cNvCxnSpPr>
            <a:stCxn id="461" idx="2"/>
            <a:endCxn id="494" idx="0"/>
          </p:cNvCxnSpPr>
          <p:nvPr/>
        </p:nvCxnSpPr>
        <p:spPr bwMode="auto">
          <a:xfrm flipH="1">
            <a:off x="3170527" y="3645024"/>
            <a:ext cx="285349" cy="60188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7" name="Egyenes összekötő nyíllal 906"/>
          <p:cNvCxnSpPr>
            <a:stCxn id="71" idx="2"/>
            <a:endCxn id="137" idx="0"/>
          </p:cNvCxnSpPr>
          <p:nvPr/>
        </p:nvCxnSpPr>
        <p:spPr bwMode="auto">
          <a:xfrm>
            <a:off x="3089772" y="2262922"/>
            <a:ext cx="1230200" cy="51800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0" name="Egyenes összekötő nyíllal 909"/>
          <p:cNvCxnSpPr>
            <a:stCxn id="148" idx="2"/>
            <a:endCxn id="655" idx="0"/>
          </p:cNvCxnSpPr>
          <p:nvPr/>
        </p:nvCxnSpPr>
        <p:spPr bwMode="auto">
          <a:xfrm flipH="1">
            <a:off x="3559797" y="3645024"/>
            <a:ext cx="544151" cy="2764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7" name="Egyenes összekötő nyíllal 916"/>
          <p:cNvCxnSpPr>
            <a:stCxn id="634" idx="2"/>
            <a:endCxn id="689" idx="0"/>
          </p:cNvCxnSpPr>
          <p:nvPr/>
        </p:nvCxnSpPr>
        <p:spPr bwMode="auto">
          <a:xfrm rot="5400000">
            <a:off x="3112885" y="4350939"/>
            <a:ext cx="768762" cy="16089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4" name="Egyenes összekötő nyíllal 913"/>
          <p:cNvCxnSpPr>
            <a:stCxn id="149" idx="2"/>
            <a:endCxn id="623" idx="0"/>
          </p:cNvCxnSpPr>
          <p:nvPr/>
        </p:nvCxnSpPr>
        <p:spPr bwMode="auto">
          <a:xfrm>
            <a:off x="4319972" y="3645024"/>
            <a:ext cx="197768" cy="2618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8" name="Téglalap 507"/>
          <p:cNvSpPr/>
          <p:nvPr/>
        </p:nvSpPr>
        <p:spPr bwMode="auto">
          <a:xfrm>
            <a:off x="3494563" y="48949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9" name="Téglalap 508"/>
          <p:cNvSpPr/>
          <p:nvPr/>
        </p:nvSpPr>
        <p:spPr bwMode="auto">
          <a:xfrm>
            <a:off x="3710587" y="489497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cxnSp>
        <p:nvCxnSpPr>
          <p:cNvPr id="921" name="Egyenes összekötő nyíllal 920"/>
          <p:cNvCxnSpPr>
            <a:stCxn id="635" idx="2"/>
            <a:endCxn id="704" idx="0"/>
          </p:cNvCxnSpPr>
          <p:nvPr/>
        </p:nvCxnSpPr>
        <p:spPr bwMode="auto">
          <a:xfrm rot="5400000">
            <a:off x="3584601" y="4606629"/>
            <a:ext cx="768761" cy="109751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4" name="Egyenes összekötő nyíllal 923"/>
          <p:cNvCxnSpPr>
            <a:stCxn id="636" idx="2"/>
            <a:endCxn id="720" idx="0"/>
          </p:cNvCxnSpPr>
          <p:nvPr/>
        </p:nvCxnSpPr>
        <p:spPr bwMode="auto">
          <a:xfrm rot="5400000">
            <a:off x="4164327" y="4970331"/>
            <a:ext cx="768761" cy="37011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7" name="Egyenes összekötő nyíllal 926"/>
          <p:cNvCxnSpPr>
            <a:stCxn id="637" idx="2"/>
            <a:endCxn id="735" idx="0"/>
          </p:cNvCxnSpPr>
          <p:nvPr/>
        </p:nvCxnSpPr>
        <p:spPr bwMode="auto">
          <a:xfrm rot="16200000" flipH="1">
            <a:off x="4621527" y="5099269"/>
            <a:ext cx="768761" cy="11223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0" name="Egyenes összekötő nyíllal 929"/>
          <p:cNvCxnSpPr>
            <a:stCxn id="150" idx="2"/>
            <a:endCxn id="639" idx="0"/>
          </p:cNvCxnSpPr>
          <p:nvPr/>
        </p:nvCxnSpPr>
        <p:spPr bwMode="auto">
          <a:xfrm>
            <a:off x="4535996" y="3645024"/>
            <a:ext cx="939687" cy="2618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3" name="Egyenes összekötő nyíllal 932"/>
          <p:cNvCxnSpPr>
            <a:stCxn id="151" idx="2"/>
            <a:endCxn id="671" idx="0"/>
          </p:cNvCxnSpPr>
          <p:nvPr/>
        </p:nvCxnSpPr>
        <p:spPr bwMode="auto">
          <a:xfrm>
            <a:off x="4752020" y="3645024"/>
            <a:ext cx="1667091" cy="27640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6" name="Egyenes összekötő nyíllal 935"/>
          <p:cNvCxnSpPr>
            <a:stCxn id="401" idx="2"/>
            <a:endCxn id="74" idx="0"/>
          </p:cNvCxnSpPr>
          <p:nvPr/>
        </p:nvCxnSpPr>
        <p:spPr bwMode="auto">
          <a:xfrm rot="5400000">
            <a:off x="7346060" y="464440"/>
            <a:ext cx="271657" cy="148099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9" name="Egyenes összekötő nyíllal 938"/>
          <p:cNvCxnSpPr>
            <a:stCxn id="84" idx="2"/>
            <a:endCxn id="838" idx="0"/>
          </p:cNvCxnSpPr>
          <p:nvPr/>
        </p:nvCxnSpPr>
        <p:spPr bwMode="auto">
          <a:xfrm rot="5400000">
            <a:off x="5643871" y="2133982"/>
            <a:ext cx="594589" cy="73635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5" name="Egyenes összekötő nyíllal 944"/>
          <p:cNvCxnSpPr>
            <a:stCxn id="85" idx="2"/>
            <a:endCxn id="512" idx="0"/>
          </p:cNvCxnSpPr>
          <p:nvPr/>
        </p:nvCxnSpPr>
        <p:spPr bwMode="auto">
          <a:xfrm rot="5400000">
            <a:off x="6214153" y="2492614"/>
            <a:ext cx="598962" cy="2346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8" name="Egyenes összekötő nyíllal 947"/>
          <p:cNvCxnSpPr>
            <a:stCxn id="86" idx="2"/>
            <a:endCxn id="527" idx="0"/>
          </p:cNvCxnSpPr>
          <p:nvPr/>
        </p:nvCxnSpPr>
        <p:spPr bwMode="auto">
          <a:xfrm rot="16200000" flipH="1">
            <a:off x="6671353" y="2274899"/>
            <a:ext cx="606219" cy="46614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1" name="Egyenes összekötő nyíllal 950"/>
          <p:cNvCxnSpPr>
            <a:stCxn id="87" idx="2"/>
            <a:endCxn id="543" idx="0"/>
          </p:cNvCxnSpPr>
          <p:nvPr/>
        </p:nvCxnSpPr>
        <p:spPr bwMode="auto">
          <a:xfrm rot="16200000" flipH="1">
            <a:off x="7265594" y="1896683"/>
            <a:ext cx="606219" cy="12225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9" name="Egyenes összekötő nyíllal 958"/>
          <p:cNvCxnSpPr>
            <a:stCxn id="554" idx="2"/>
            <a:endCxn id="559" idx="0"/>
          </p:cNvCxnSpPr>
          <p:nvPr/>
        </p:nvCxnSpPr>
        <p:spPr bwMode="auto">
          <a:xfrm rot="5400000">
            <a:off x="7705743" y="3851885"/>
            <a:ext cx="434932" cy="815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2" name="Egyenes összekötő nyíllal 961"/>
          <p:cNvCxnSpPr>
            <a:stCxn id="570" idx="2"/>
            <a:endCxn id="576" idx="0"/>
          </p:cNvCxnSpPr>
          <p:nvPr/>
        </p:nvCxnSpPr>
        <p:spPr bwMode="auto">
          <a:xfrm rot="5400000">
            <a:off x="6761470" y="4620298"/>
            <a:ext cx="551047" cy="12588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6" name="Egyenes összekötő nyíllal 965"/>
          <p:cNvCxnSpPr>
            <a:stCxn id="571" idx="2"/>
            <a:endCxn id="592" idx="0"/>
          </p:cNvCxnSpPr>
          <p:nvPr/>
        </p:nvCxnSpPr>
        <p:spPr bwMode="auto">
          <a:xfrm rot="5400000">
            <a:off x="7362968" y="5020286"/>
            <a:ext cx="565561" cy="4734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9" name="Egyenes összekötő nyíllal 968"/>
          <p:cNvCxnSpPr>
            <a:stCxn id="572" idx="2"/>
            <a:endCxn id="607" idx="0"/>
          </p:cNvCxnSpPr>
          <p:nvPr/>
        </p:nvCxnSpPr>
        <p:spPr bwMode="auto">
          <a:xfrm rot="16200000" flipH="1">
            <a:off x="7849195" y="5223484"/>
            <a:ext cx="565561" cy="6700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5" name="Dia számának helye 7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C03DA-EC62-429D-875F-0C9E164A54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52" name="Szövegdoboz 751"/>
          <p:cNvSpPr txBox="1"/>
          <p:nvPr/>
        </p:nvSpPr>
        <p:spPr>
          <a:xfrm>
            <a:off x="7524328" y="188640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</a:t>
            </a:r>
          </a:p>
        </p:txBody>
      </p:sp>
      <p:sp>
        <p:nvSpPr>
          <p:cNvPr id="753" name="Szövegdoboz 752"/>
          <p:cNvSpPr txBox="1"/>
          <p:nvPr/>
        </p:nvSpPr>
        <p:spPr>
          <a:xfrm>
            <a:off x="2048969" y="961099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758" name="Szövegdoboz 757"/>
          <p:cNvSpPr txBox="1"/>
          <p:nvPr/>
        </p:nvSpPr>
        <p:spPr>
          <a:xfrm>
            <a:off x="323528" y="2348880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759" name="Szövegdoboz 758"/>
          <p:cNvSpPr txBox="1"/>
          <p:nvPr/>
        </p:nvSpPr>
        <p:spPr>
          <a:xfrm>
            <a:off x="2339752" y="980728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761" name="Szövegdoboz 760"/>
          <p:cNvSpPr txBox="1"/>
          <p:nvPr/>
        </p:nvSpPr>
        <p:spPr>
          <a:xfrm>
            <a:off x="1622985" y="2349418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762" name="Szövegdoboz 761"/>
          <p:cNvSpPr txBox="1"/>
          <p:nvPr/>
        </p:nvSpPr>
        <p:spPr>
          <a:xfrm>
            <a:off x="2650249" y="953842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763" name="Szövegdoboz 762"/>
          <p:cNvSpPr txBox="1"/>
          <p:nvPr/>
        </p:nvSpPr>
        <p:spPr>
          <a:xfrm>
            <a:off x="2267744" y="2348880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764" name="Szövegdoboz 763"/>
          <p:cNvSpPr txBox="1"/>
          <p:nvPr/>
        </p:nvSpPr>
        <p:spPr>
          <a:xfrm>
            <a:off x="179512" y="3861048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7.</a:t>
            </a:r>
          </a:p>
        </p:txBody>
      </p:sp>
      <p:sp>
        <p:nvSpPr>
          <p:cNvPr id="766" name="Szövegdoboz 765"/>
          <p:cNvSpPr txBox="1"/>
          <p:nvPr/>
        </p:nvSpPr>
        <p:spPr>
          <a:xfrm>
            <a:off x="2123728" y="386104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11.</a:t>
            </a:r>
          </a:p>
        </p:txBody>
      </p:sp>
      <p:sp>
        <p:nvSpPr>
          <p:cNvPr id="767" name="Szövegdoboz 766"/>
          <p:cNvSpPr txBox="1"/>
          <p:nvPr/>
        </p:nvSpPr>
        <p:spPr>
          <a:xfrm>
            <a:off x="2483768" y="2348880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769" name="Szövegdoboz 768"/>
          <p:cNvSpPr txBox="1"/>
          <p:nvPr/>
        </p:nvSpPr>
        <p:spPr>
          <a:xfrm>
            <a:off x="1187624" y="3861048"/>
            <a:ext cx="50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9.</a:t>
            </a:r>
          </a:p>
        </p:txBody>
      </p:sp>
      <p:sp>
        <p:nvSpPr>
          <p:cNvPr id="770" name="Szövegdoboz 769"/>
          <p:cNvSpPr txBox="1"/>
          <p:nvPr/>
        </p:nvSpPr>
        <p:spPr>
          <a:xfrm>
            <a:off x="2699792" y="234888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10.</a:t>
            </a:r>
          </a:p>
        </p:txBody>
      </p:sp>
      <p:sp>
        <p:nvSpPr>
          <p:cNvPr id="772" name="Szövegdoboz 771"/>
          <p:cNvSpPr txBox="1"/>
          <p:nvPr/>
        </p:nvSpPr>
        <p:spPr>
          <a:xfrm>
            <a:off x="3059832" y="234888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12.</a:t>
            </a:r>
          </a:p>
        </p:txBody>
      </p:sp>
      <p:sp>
        <p:nvSpPr>
          <p:cNvPr id="809" name="Szövegdoboz 808"/>
          <p:cNvSpPr txBox="1"/>
          <p:nvPr/>
        </p:nvSpPr>
        <p:spPr>
          <a:xfrm>
            <a:off x="2843808" y="386104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13.</a:t>
            </a:r>
          </a:p>
        </p:txBody>
      </p:sp>
      <p:sp>
        <p:nvSpPr>
          <p:cNvPr id="810" name="Szövegdoboz 809"/>
          <p:cNvSpPr txBox="1"/>
          <p:nvPr/>
        </p:nvSpPr>
        <p:spPr>
          <a:xfrm>
            <a:off x="3419872" y="234888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14.</a:t>
            </a:r>
          </a:p>
        </p:txBody>
      </p:sp>
      <p:sp>
        <p:nvSpPr>
          <p:cNvPr id="811" name="Szövegdoboz 810"/>
          <p:cNvSpPr txBox="1"/>
          <p:nvPr/>
        </p:nvSpPr>
        <p:spPr>
          <a:xfrm>
            <a:off x="3909898" y="232012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16.</a:t>
            </a:r>
          </a:p>
        </p:txBody>
      </p:sp>
      <p:sp>
        <p:nvSpPr>
          <p:cNvPr id="812" name="Szövegdoboz 811"/>
          <p:cNvSpPr txBox="1"/>
          <p:nvPr/>
        </p:nvSpPr>
        <p:spPr>
          <a:xfrm>
            <a:off x="2937172" y="95253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15.</a:t>
            </a:r>
          </a:p>
        </p:txBody>
      </p:sp>
      <p:sp>
        <p:nvSpPr>
          <p:cNvPr id="813" name="Szövegdoboz 812"/>
          <p:cNvSpPr txBox="1"/>
          <p:nvPr/>
        </p:nvSpPr>
        <p:spPr>
          <a:xfrm>
            <a:off x="3419872" y="35730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17.</a:t>
            </a:r>
          </a:p>
        </p:txBody>
      </p:sp>
      <p:sp>
        <p:nvSpPr>
          <p:cNvPr id="814" name="Szövegdoboz 813"/>
          <p:cNvSpPr txBox="1"/>
          <p:nvPr/>
        </p:nvSpPr>
        <p:spPr>
          <a:xfrm>
            <a:off x="4269938" y="232012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18.</a:t>
            </a:r>
          </a:p>
        </p:txBody>
      </p:sp>
      <p:sp>
        <p:nvSpPr>
          <p:cNvPr id="815" name="Szövegdoboz 814"/>
          <p:cNvSpPr txBox="1"/>
          <p:nvPr/>
        </p:nvSpPr>
        <p:spPr>
          <a:xfrm>
            <a:off x="3779912" y="35730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19.</a:t>
            </a:r>
          </a:p>
        </p:txBody>
      </p:sp>
      <p:sp>
        <p:nvSpPr>
          <p:cNvPr id="816" name="Szövegdoboz 815"/>
          <p:cNvSpPr txBox="1"/>
          <p:nvPr/>
        </p:nvSpPr>
        <p:spPr>
          <a:xfrm>
            <a:off x="1907704" y="515719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20.</a:t>
            </a:r>
          </a:p>
        </p:txBody>
      </p:sp>
      <p:sp>
        <p:nvSpPr>
          <p:cNvPr id="817" name="Szövegdoboz 816"/>
          <p:cNvSpPr txBox="1"/>
          <p:nvPr/>
        </p:nvSpPr>
        <p:spPr>
          <a:xfrm>
            <a:off x="4013684" y="46956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21.</a:t>
            </a:r>
          </a:p>
        </p:txBody>
      </p:sp>
      <p:sp>
        <p:nvSpPr>
          <p:cNvPr id="818" name="Szövegdoboz 817"/>
          <p:cNvSpPr txBox="1"/>
          <p:nvPr/>
        </p:nvSpPr>
        <p:spPr>
          <a:xfrm>
            <a:off x="2915816" y="515719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22.</a:t>
            </a:r>
          </a:p>
        </p:txBody>
      </p:sp>
      <p:sp>
        <p:nvSpPr>
          <p:cNvPr id="819" name="Szövegdoboz 818"/>
          <p:cNvSpPr txBox="1"/>
          <p:nvPr/>
        </p:nvSpPr>
        <p:spPr>
          <a:xfrm>
            <a:off x="4445732" y="469569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23.</a:t>
            </a:r>
          </a:p>
        </p:txBody>
      </p:sp>
      <p:sp>
        <p:nvSpPr>
          <p:cNvPr id="820" name="Szövegdoboz 819"/>
          <p:cNvSpPr txBox="1"/>
          <p:nvPr/>
        </p:nvSpPr>
        <p:spPr>
          <a:xfrm>
            <a:off x="3851920" y="515719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24.</a:t>
            </a:r>
          </a:p>
        </p:txBody>
      </p:sp>
      <p:sp>
        <p:nvSpPr>
          <p:cNvPr id="821" name="Szövegdoboz 820"/>
          <p:cNvSpPr txBox="1"/>
          <p:nvPr/>
        </p:nvSpPr>
        <p:spPr>
          <a:xfrm>
            <a:off x="4827611" y="467895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25.</a:t>
            </a:r>
          </a:p>
        </p:txBody>
      </p:sp>
      <p:sp>
        <p:nvSpPr>
          <p:cNvPr id="822" name="Szövegdoboz 821"/>
          <p:cNvSpPr txBox="1"/>
          <p:nvPr/>
        </p:nvSpPr>
        <p:spPr>
          <a:xfrm>
            <a:off x="5115643" y="51573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26.</a:t>
            </a:r>
          </a:p>
        </p:txBody>
      </p:sp>
      <p:sp>
        <p:nvSpPr>
          <p:cNvPr id="823" name="Szövegdoboz 822"/>
          <p:cNvSpPr txBox="1"/>
          <p:nvPr/>
        </p:nvSpPr>
        <p:spPr>
          <a:xfrm>
            <a:off x="4427984" y="355553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27.</a:t>
            </a:r>
          </a:p>
        </p:txBody>
      </p:sp>
      <p:sp>
        <p:nvSpPr>
          <p:cNvPr id="828" name="Szövegdoboz 827"/>
          <p:cNvSpPr txBox="1"/>
          <p:nvPr/>
        </p:nvSpPr>
        <p:spPr>
          <a:xfrm>
            <a:off x="3981906" y="20320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28.</a:t>
            </a:r>
          </a:p>
        </p:txBody>
      </p:sp>
      <p:sp>
        <p:nvSpPr>
          <p:cNvPr id="829" name="Szövegdoboz 828"/>
          <p:cNvSpPr txBox="1"/>
          <p:nvPr/>
        </p:nvSpPr>
        <p:spPr>
          <a:xfrm>
            <a:off x="5148064" y="35730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29.</a:t>
            </a:r>
          </a:p>
        </p:txBody>
      </p:sp>
      <p:sp>
        <p:nvSpPr>
          <p:cNvPr id="830" name="Szövegdoboz 829"/>
          <p:cNvSpPr txBox="1"/>
          <p:nvPr/>
        </p:nvSpPr>
        <p:spPr>
          <a:xfrm>
            <a:off x="4413954" y="20320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30.</a:t>
            </a:r>
          </a:p>
        </p:txBody>
      </p:sp>
      <p:sp>
        <p:nvSpPr>
          <p:cNvPr id="831" name="Szövegdoboz 830"/>
          <p:cNvSpPr txBox="1"/>
          <p:nvPr/>
        </p:nvSpPr>
        <p:spPr>
          <a:xfrm>
            <a:off x="6156176" y="357301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31.</a:t>
            </a:r>
          </a:p>
        </p:txBody>
      </p:sp>
      <p:sp>
        <p:nvSpPr>
          <p:cNvPr id="832" name="Szövegdoboz 831"/>
          <p:cNvSpPr txBox="1"/>
          <p:nvPr/>
        </p:nvSpPr>
        <p:spPr>
          <a:xfrm>
            <a:off x="4846002" y="20320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32.</a:t>
            </a:r>
          </a:p>
        </p:txBody>
      </p:sp>
      <p:sp>
        <p:nvSpPr>
          <p:cNvPr id="833" name="Szövegdoboz 832"/>
          <p:cNvSpPr txBox="1"/>
          <p:nvPr/>
        </p:nvSpPr>
        <p:spPr>
          <a:xfrm>
            <a:off x="3361983" y="9525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33.</a:t>
            </a:r>
          </a:p>
        </p:txBody>
      </p:sp>
      <p:sp>
        <p:nvSpPr>
          <p:cNvPr id="834" name="Szövegdoboz 833"/>
          <p:cNvSpPr txBox="1"/>
          <p:nvPr/>
        </p:nvSpPr>
        <p:spPr>
          <a:xfrm>
            <a:off x="7433182" y="65916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34.</a:t>
            </a:r>
          </a:p>
        </p:txBody>
      </p:sp>
      <p:sp>
        <p:nvSpPr>
          <p:cNvPr id="835" name="Szövegdoboz 834"/>
          <p:cNvSpPr txBox="1"/>
          <p:nvPr/>
        </p:nvSpPr>
        <p:spPr>
          <a:xfrm>
            <a:off x="5724128" y="134076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35.</a:t>
            </a:r>
          </a:p>
        </p:txBody>
      </p:sp>
      <p:sp>
        <p:nvSpPr>
          <p:cNvPr id="852" name="Szövegdoboz 851"/>
          <p:cNvSpPr txBox="1"/>
          <p:nvPr/>
        </p:nvSpPr>
        <p:spPr>
          <a:xfrm>
            <a:off x="5724128" y="162880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37.</a:t>
            </a:r>
          </a:p>
        </p:txBody>
      </p:sp>
      <p:sp>
        <p:nvSpPr>
          <p:cNvPr id="853" name="Szövegdoboz 852"/>
          <p:cNvSpPr txBox="1"/>
          <p:nvPr/>
        </p:nvSpPr>
        <p:spPr>
          <a:xfrm>
            <a:off x="5076056" y="24208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36.</a:t>
            </a:r>
          </a:p>
        </p:txBody>
      </p:sp>
      <p:sp>
        <p:nvSpPr>
          <p:cNvPr id="854" name="Szövegdoboz 853"/>
          <p:cNvSpPr txBox="1"/>
          <p:nvPr/>
        </p:nvSpPr>
        <p:spPr>
          <a:xfrm>
            <a:off x="6012160" y="24208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38.</a:t>
            </a:r>
          </a:p>
        </p:txBody>
      </p:sp>
      <p:sp>
        <p:nvSpPr>
          <p:cNvPr id="855" name="Szövegdoboz 854"/>
          <p:cNvSpPr txBox="1"/>
          <p:nvPr/>
        </p:nvSpPr>
        <p:spPr>
          <a:xfrm>
            <a:off x="7020272" y="134076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39.</a:t>
            </a:r>
          </a:p>
        </p:txBody>
      </p:sp>
      <p:sp>
        <p:nvSpPr>
          <p:cNvPr id="856" name="Szövegdoboz 855"/>
          <p:cNvSpPr txBox="1"/>
          <p:nvPr/>
        </p:nvSpPr>
        <p:spPr>
          <a:xfrm>
            <a:off x="7020272" y="162880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41.</a:t>
            </a:r>
          </a:p>
        </p:txBody>
      </p:sp>
      <p:sp>
        <p:nvSpPr>
          <p:cNvPr id="857" name="Szövegdoboz 856"/>
          <p:cNvSpPr txBox="1"/>
          <p:nvPr/>
        </p:nvSpPr>
        <p:spPr>
          <a:xfrm>
            <a:off x="8028384" y="24208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42.</a:t>
            </a:r>
          </a:p>
        </p:txBody>
      </p:sp>
      <p:sp>
        <p:nvSpPr>
          <p:cNvPr id="858" name="Szövegdoboz 857"/>
          <p:cNvSpPr txBox="1"/>
          <p:nvPr/>
        </p:nvSpPr>
        <p:spPr>
          <a:xfrm>
            <a:off x="7092280" y="24208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40.</a:t>
            </a:r>
          </a:p>
        </p:txBody>
      </p:sp>
      <p:sp>
        <p:nvSpPr>
          <p:cNvPr id="859" name="Szövegdoboz 858"/>
          <p:cNvSpPr txBox="1"/>
          <p:nvPr/>
        </p:nvSpPr>
        <p:spPr>
          <a:xfrm>
            <a:off x="7092280" y="407707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43.</a:t>
            </a:r>
          </a:p>
        </p:txBody>
      </p:sp>
      <p:sp>
        <p:nvSpPr>
          <p:cNvPr id="860" name="Szövegdoboz 859"/>
          <p:cNvSpPr txBox="1"/>
          <p:nvPr/>
        </p:nvSpPr>
        <p:spPr>
          <a:xfrm>
            <a:off x="5940152" y="515719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44.</a:t>
            </a:r>
          </a:p>
        </p:txBody>
      </p:sp>
      <p:sp>
        <p:nvSpPr>
          <p:cNvPr id="861" name="Szövegdoboz 860"/>
          <p:cNvSpPr txBox="1"/>
          <p:nvPr/>
        </p:nvSpPr>
        <p:spPr>
          <a:xfrm>
            <a:off x="7092280" y="436510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45.</a:t>
            </a:r>
          </a:p>
        </p:txBody>
      </p:sp>
      <p:sp>
        <p:nvSpPr>
          <p:cNvPr id="862" name="Szövegdoboz 861"/>
          <p:cNvSpPr txBox="1"/>
          <p:nvPr/>
        </p:nvSpPr>
        <p:spPr>
          <a:xfrm>
            <a:off x="6948264" y="515719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46.</a:t>
            </a:r>
          </a:p>
        </p:txBody>
      </p:sp>
      <p:sp>
        <p:nvSpPr>
          <p:cNvPr id="863" name="Szövegdoboz 862"/>
          <p:cNvSpPr txBox="1"/>
          <p:nvPr/>
        </p:nvSpPr>
        <p:spPr>
          <a:xfrm>
            <a:off x="7092280" y="465313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47.</a:t>
            </a:r>
          </a:p>
        </p:txBody>
      </p:sp>
      <p:sp>
        <p:nvSpPr>
          <p:cNvPr id="864" name="Szövegdoboz 863"/>
          <p:cNvSpPr txBox="1"/>
          <p:nvPr/>
        </p:nvSpPr>
        <p:spPr>
          <a:xfrm>
            <a:off x="8100392" y="515719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48.</a:t>
            </a:r>
          </a:p>
        </p:txBody>
      </p:sp>
      <p:sp>
        <p:nvSpPr>
          <p:cNvPr id="774" name="Text Box 98"/>
          <p:cNvSpPr txBox="1">
            <a:spLocks noChangeArrowheads="1"/>
          </p:cNvSpPr>
          <p:nvPr/>
        </p:nvSpPr>
        <p:spPr bwMode="auto">
          <a:xfrm>
            <a:off x="188686" y="5620691"/>
            <a:ext cx="1835759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sz="2200" b="1" dirty="0">
                <a:solidFill>
                  <a:srgbClr val="00B050"/>
                </a:solidFill>
              </a:rPr>
              <a:t>48 lépés</a:t>
            </a:r>
          </a:p>
          <a:p>
            <a:r>
              <a:rPr lang="hu-HU" sz="2200" b="1" dirty="0">
                <a:solidFill>
                  <a:srgbClr val="00B050"/>
                </a:solidFill>
              </a:rPr>
              <a:t>22 visszalépés</a:t>
            </a:r>
            <a:endParaRPr lang="hu-HU" sz="2200" dirty="0">
              <a:solidFill>
                <a:srgbClr val="00B050"/>
              </a:solidFill>
            </a:endParaRPr>
          </a:p>
        </p:txBody>
      </p:sp>
      <p:sp>
        <p:nvSpPr>
          <p:cNvPr id="787" name="Text Box 137"/>
          <p:cNvSpPr txBox="1">
            <a:spLocks noChangeArrowheads="1"/>
          </p:cNvSpPr>
          <p:nvPr/>
        </p:nvSpPr>
        <p:spPr bwMode="auto">
          <a:xfrm>
            <a:off x="-1624" y="243665"/>
            <a:ext cx="280245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i="1" dirty="0" err="1">
                <a:solidFill>
                  <a:srgbClr val="0000FF"/>
                </a:solidFill>
              </a:rPr>
              <a:t>n</a:t>
            </a:r>
            <a:r>
              <a:rPr lang="hu-HU" dirty="0" err="1">
                <a:solidFill>
                  <a:srgbClr val="0000FF"/>
                </a:solidFill>
              </a:rPr>
              <a:t>-királynő</a:t>
            </a:r>
            <a:r>
              <a:rPr lang="hu-HU" dirty="0">
                <a:solidFill>
                  <a:srgbClr val="0000FF"/>
                </a:solidFill>
              </a:rPr>
              <a:t> probléma</a:t>
            </a:r>
          </a:p>
          <a:p>
            <a:r>
              <a:rPr lang="hu-HU" dirty="0">
                <a:solidFill>
                  <a:srgbClr val="0000FF"/>
                </a:solidFill>
              </a:rPr>
              <a:t>2. reprezentáció</a:t>
            </a:r>
          </a:p>
        </p:txBody>
      </p:sp>
      <p:sp>
        <p:nvSpPr>
          <p:cNvPr id="788" name="Rectangle 2"/>
          <p:cNvSpPr txBox="1">
            <a:spLocks noChangeArrowheads="1"/>
          </p:cNvSpPr>
          <p:nvPr/>
        </p:nvSpPr>
        <p:spPr>
          <a:xfrm>
            <a:off x="827584" y="18864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sz="3600" i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Statikus </a:t>
            </a: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nyomkövetés</a:t>
            </a:r>
            <a:endParaRPr kumimoji="0" lang="hu-HU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89" name="Élőláb helye 755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hu-HU" dirty="0" err="1"/>
              <a:t>Gregorics</a:t>
            </a:r>
            <a:r>
              <a:rPr lang="hu-HU" dirty="0"/>
              <a:t> Tibor                                                                                     Mesterséges intelligencia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3000"/>
                            </p:stCondLst>
                            <p:childTnLst>
                              <p:par>
                                <p:cTn id="2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3500"/>
                            </p:stCondLst>
                            <p:childTnLst>
                              <p:par>
                                <p:cTn id="2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4500"/>
                            </p:stCondLst>
                            <p:childTnLst>
                              <p:par>
                                <p:cTn id="2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00"/>
                            </p:stCondLst>
                            <p:childTnLst>
                              <p:par>
                                <p:cTn id="2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5500"/>
                            </p:stCondLst>
                            <p:childTnLst>
                              <p:par>
                                <p:cTn id="2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6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6500"/>
                            </p:stCondLst>
                            <p:childTnLst>
                              <p:par>
                                <p:cTn id="2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7000"/>
                            </p:stCondLst>
                            <p:childTnLst>
                              <p:par>
                                <p:cTn id="2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7500"/>
                            </p:stCondLst>
                            <p:childTnLst>
                              <p:par>
                                <p:cTn id="2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8000"/>
                            </p:stCondLst>
                            <p:childTnLst>
                              <p:par>
                                <p:cTn id="2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8500"/>
                            </p:stCondLst>
                            <p:childTnLst>
                              <p:par>
                                <p:cTn id="2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9000"/>
                            </p:stCondLst>
                            <p:childTnLst>
                              <p:par>
                                <p:cTn id="26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0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2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0500"/>
                            </p:stCondLst>
                            <p:childTnLst>
                              <p:par>
                                <p:cTn id="2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1500"/>
                            </p:stCondLst>
                            <p:childTnLst>
                              <p:par>
                                <p:cTn id="2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500"/>
                            </p:stCondLst>
                            <p:childTnLst>
                              <p:par>
                                <p:cTn id="2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3000"/>
                            </p:stCondLst>
                            <p:childTnLst>
                              <p:par>
                                <p:cTn id="30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3500"/>
                            </p:stCondLst>
                            <p:childTnLst>
                              <p:par>
                                <p:cTn id="3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4000"/>
                            </p:stCondLst>
                            <p:childTnLst>
                              <p:par>
                                <p:cTn id="3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4500"/>
                            </p:stCondLst>
                            <p:childTnLst>
                              <p:par>
                                <p:cTn id="3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5000"/>
                            </p:stCondLst>
                            <p:childTnLst>
                              <p:par>
                                <p:cTn id="3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8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500"/>
                            </p:stCondLst>
                            <p:childTnLst>
                              <p:par>
                                <p:cTn id="3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6000"/>
                            </p:stCondLst>
                            <p:childTnLst>
                              <p:par>
                                <p:cTn id="3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6500"/>
                            </p:stCondLst>
                            <p:childTnLst>
                              <p:par>
                                <p:cTn id="3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7000"/>
                            </p:stCondLst>
                            <p:childTnLst>
                              <p:par>
                                <p:cTn id="3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4"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7500"/>
                            </p:stCondLst>
                            <p:childTnLst>
                              <p:par>
                                <p:cTn id="3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8000"/>
                            </p:stCondLst>
                            <p:childTnLst>
                              <p:par>
                                <p:cTn id="3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8500"/>
                            </p:stCondLst>
                            <p:childTnLst>
                              <p:par>
                                <p:cTn id="3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9000"/>
                            </p:stCondLst>
                            <p:childTnLst>
                              <p:par>
                                <p:cTn id="3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9500"/>
                            </p:stCondLst>
                            <p:childTnLst>
                              <p:par>
                                <p:cTn id="3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0000"/>
                            </p:stCondLst>
                            <p:childTnLst>
                              <p:par>
                                <p:cTn id="3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40500"/>
                            </p:stCondLst>
                            <p:childTnLst>
                              <p:par>
                                <p:cTn id="3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3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41000"/>
                            </p:stCondLst>
                            <p:childTnLst>
                              <p:par>
                                <p:cTn id="3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6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41500"/>
                            </p:stCondLst>
                            <p:childTnLst>
                              <p:par>
                                <p:cTn id="3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1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42000"/>
                            </p:stCondLst>
                            <p:childTnLst>
                              <p:par>
                                <p:cTn id="3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42500"/>
                            </p:stCondLst>
                            <p:childTnLst>
                              <p:par>
                                <p:cTn id="3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43000"/>
                            </p:stCondLst>
                            <p:childTnLst>
                              <p:par>
                                <p:cTn id="3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2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43500"/>
                            </p:stCondLst>
                            <p:childTnLst>
                              <p:par>
                                <p:cTn id="3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44000"/>
                            </p:stCondLst>
                            <p:childTnLst>
                              <p:par>
                                <p:cTn id="3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44500"/>
                            </p:stCondLst>
                            <p:childTnLst>
                              <p:par>
                                <p:cTn id="3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5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45000"/>
                            </p:stCondLst>
                            <p:childTnLst>
                              <p:par>
                                <p:cTn id="3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" grpId="0"/>
      <p:bldP spid="762" grpId="0"/>
      <p:bldP spid="763" grpId="0"/>
      <p:bldP spid="764" grpId="0"/>
      <p:bldP spid="766" grpId="0"/>
      <p:bldP spid="767" grpId="0"/>
      <p:bldP spid="769" grpId="0"/>
      <p:bldP spid="770" grpId="0"/>
      <p:bldP spid="772" grpId="0"/>
      <p:bldP spid="809" grpId="0"/>
      <p:bldP spid="810" grpId="0"/>
      <p:bldP spid="811" grpId="0"/>
      <p:bldP spid="812" grpId="0"/>
      <p:bldP spid="813" grpId="0"/>
      <p:bldP spid="814" grpId="0"/>
      <p:bldP spid="815" grpId="0"/>
      <p:bldP spid="816" grpId="0"/>
      <p:bldP spid="817" grpId="0"/>
      <p:bldP spid="818" grpId="0"/>
      <p:bldP spid="819" grpId="0"/>
      <p:bldP spid="820" grpId="0"/>
      <p:bldP spid="821" grpId="0"/>
      <p:bldP spid="822" grpId="0"/>
      <p:bldP spid="823" grpId="0"/>
      <p:bldP spid="828" grpId="0"/>
      <p:bldP spid="829" grpId="0"/>
      <p:bldP spid="830" grpId="0"/>
      <p:bldP spid="831" grpId="0"/>
      <p:bldP spid="832" grpId="0"/>
      <p:bldP spid="833" grpId="0"/>
      <p:bldP spid="834" grpId="0"/>
      <p:bldP spid="835" grpId="0"/>
      <p:bldP spid="852" grpId="0"/>
      <p:bldP spid="853" grpId="0"/>
      <p:bldP spid="854" grpId="0"/>
      <p:bldP spid="855" grpId="0"/>
      <p:bldP spid="856" grpId="0"/>
      <p:bldP spid="857" grpId="0"/>
      <p:bldP spid="858" grpId="0"/>
      <p:bldP spid="859" grpId="0"/>
      <p:bldP spid="860" grpId="0"/>
      <p:bldP spid="861" grpId="0"/>
      <p:bldP spid="862" grpId="0"/>
      <p:bldP spid="863" grpId="0"/>
      <p:bldP spid="864" grpId="0"/>
      <p:bldP spid="77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137"/>
          <p:cNvSpPr txBox="1">
            <a:spLocks noChangeArrowheads="1"/>
          </p:cNvSpPr>
          <p:nvPr/>
        </p:nvSpPr>
        <p:spPr bwMode="auto">
          <a:xfrm>
            <a:off x="0" y="260648"/>
            <a:ext cx="280245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i="1" dirty="0" err="1">
                <a:solidFill>
                  <a:srgbClr val="0000FF"/>
                </a:solidFill>
              </a:rPr>
              <a:t>n</a:t>
            </a:r>
            <a:r>
              <a:rPr lang="hu-HU" dirty="0" err="1">
                <a:solidFill>
                  <a:srgbClr val="0000FF"/>
                </a:solidFill>
              </a:rPr>
              <a:t>-királynő</a:t>
            </a:r>
            <a:r>
              <a:rPr lang="hu-HU" dirty="0">
                <a:solidFill>
                  <a:srgbClr val="0000FF"/>
                </a:solidFill>
              </a:rPr>
              <a:t> probléma</a:t>
            </a:r>
          </a:p>
          <a:p>
            <a:r>
              <a:rPr lang="hu-HU" dirty="0">
                <a:solidFill>
                  <a:srgbClr val="0000FF"/>
                </a:solidFill>
              </a:rPr>
              <a:t>2. reprezentáció</a:t>
            </a:r>
          </a:p>
        </p:txBody>
      </p:sp>
      <p:sp>
        <p:nvSpPr>
          <p:cNvPr id="206" name="Téglalap 205"/>
          <p:cNvSpPr/>
          <p:nvPr/>
        </p:nvSpPr>
        <p:spPr bwMode="auto">
          <a:xfrm>
            <a:off x="1404773" y="28030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207" name="Téglalap 206"/>
          <p:cNvSpPr/>
          <p:nvPr/>
        </p:nvSpPr>
        <p:spPr bwMode="auto">
          <a:xfrm>
            <a:off x="1620797" y="28030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08" name="Téglalap 207"/>
          <p:cNvSpPr/>
          <p:nvPr/>
        </p:nvSpPr>
        <p:spPr bwMode="auto">
          <a:xfrm>
            <a:off x="1836821" y="28030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09" name="Téglalap 208"/>
          <p:cNvSpPr/>
          <p:nvPr/>
        </p:nvSpPr>
        <p:spPr bwMode="auto">
          <a:xfrm>
            <a:off x="2052845" y="28030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0" name="Téglalap 209"/>
          <p:cNvSpPr/>
          <p:nvPr/>
        </p:nvSpPr>
        <p:spPr bwMode="auto">
          <a:xfrm>
            <a:off x="1404773" y="30190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1" name="Téglalap 210"/>
          <p:cNvSpPr/>
          <p:nvPr/>
        </p:nvSpPr>
        <p:spPr bwMode="auto">
          <a:xfrm>
            <a:off x="1620797" y="30190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2" name="Téglalap 211"/>
          <p:cNvSpPr/>
          <p:nvPr/>
        </p:nvSpPr>
        <p:spPr bwMode="auto">
          <a:xfrm>
            <a:off x="1836821" y="30190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3" name="Téglalap 212"/>
          <p:cNvSpPr/>
          <p:nvPr/>
        </p:nvSpPr>
        <p:spPr bwMode="auto">
          <a:xfrm>
            <a:off x="2052845" y="30190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4" name="Téglalap 213"/>
          <p:cNvSpPr/>
          <p:nvPr/>
        </p:nvSpPr>
        <p:spPr bwMode="auto">
          <a:xfrm>
            <a:off x="1404773" y="32350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5" name="Téglalap 214"/>
          <p:cNvSpPr/>
          <p:nvPr/>
        </p:nvSpPr>
        <p:spPr bwMode="auto">
          <a:xfrm>
            <a:off x="1620797" y="32350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6" name="Téglalap 215"/>
          <p:cNvSpPr/>
          <p:nvPr/>
        </p:nvSpPr>
        <p:spPr bwMode="auto">
          <a:xfrm>
            <a:off x="1836821" y="32350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7" name="Téglalap 216"/>
          <p:cNvSpPr/>
          <p:nvPr/>
        </p:nvSpPr>
        <p:spPr bwMode="auto">
          <a:xfrm>
            <a:off x="2052845" y="32350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8" name="Téglalap 217"/>
          <p:cNvSpPr/>
          <p:nvPr/>
        </p:nvSpPr>
        <p:spPr bwMode="auto">
          <a:xfrm>
            <a:off x="1404773" y="34511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19" name="Téglalap 218"/>
          <p:cNvSpPr/>
          <p:nvPr/>
        </p:nvSpPr>
        <p:spPr bwMode="auto">
          <a:xfrm>
            <a:off x="1620797" y="34511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0" name="Téglalap 219"/>
          <p:cNvSpPr/>
          <p:nvPr/>
        </p:nvSpPr>
        <p:spPr bwMode="auto">
          <a:xfrm>
            <a:off x="1836821" y="34511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1" name="Téglalap 220"/>
          <p:cNvSpPr/>
          <p:nvPr/>
        </p:nvSpPr>
        <p:spPr bwMode="auto">
          <a:xfrm>
            <a:off x="2052845" y="34511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2" name="Téglalap 221"/>
          <p:cNvSpPr/>
          <p:nvPr/>
        </p:nvSpPr>
        <p:spPr bwMode="auto">
          <a:xfrm>
            <a:off x="2411760" y="38610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223" name="Téglalap 222"/>
          <p:cNvSpPr/>
          <p:nvPr/>
        </p:nvSpPr>
        <p:spPr bwMode="auto">
          <a:xfrm>
            <a:off x="2627784" y="38610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4" name="Téglalap 223"/>
          <p:cNvSpPr/>
          <p:nvPr/>
        </p:nvSpPr>
        <p:spPr bwMode="auto">
          <a:xfrm>
            <a:off x="2843808" y="38610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5" name="Téglalap 224"/>
          <p:cNvSpPr/>
          <p:nvPr/>
        </p:nvSpPr>
        <p:spPr bwMode="auto">
          <a:xfrm>
            <a:off x="3059832" y="386104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6" name="Téglalap 225"/>
          <p:cNvSpPr/>
          <p:nvPr/>
        </p:nvSpPr>
        <p:spPr bwMode="auto">
          <a:xfrm>
            <a:off x="2411760" y="40770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227" name="Téglalap 226"/>
          <p:cNvSpPr/>
          <p:nvPr/>
        </p:nvSpPr>
        <p:spPr bwMode="auto">
          <a:xfrm>
            <a:off x="2627784" y="40770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8" name="Téglalap 227"/>
          <p:cNvSpPr/>
          <p:nvPr/>
        </p:nvSpPr>
        <p:spPr bwMode="auto">
          <a:xfrm>
            <a:off x="2843808" y="40770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29" name="Téglalap 228"/>
          <p:cNvSpPr/>
          <p:nvPr/>
        </p:nvSpPr>
        <p:spPr bwMode="auto">
          <a:xfrm>
            <a:off x="3059832" y="407707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0" name="Téglalap 229"/>
          <p:cNvSpPr/>
          <p:nvPr/>
        </p:nvSpPr>
        <p:spPr bwMode="auto">
          <a:xfrm>
            <a:off x="2411760" y="42930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1" name="Téglalap 230"/>
          <p:cNvSpPr/>
          <p:nvPr/>
        </p:nvSpPr>
        <p:spPr bwMode="auto">
          <a:xfrm>
            <a:off x="2627784" y="42930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2" name="Téglalap 231"/>
          <p:cNvSpPr/>
          <p:nvPr/>
        </p:nvSpPr>
        <p:spPr bwMode="auto">
          <a:xfrm>
            <a:off x="2843808" y="42930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3" name="Téglalap 232"/>
          <p:cNvSpPr/>
          <p:nvPr/>
        </p:nvSpPr>
        <p:spPr bwMode="auto">
          <a:xfrm>
            <a:off x="3059832" y="429309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4" name="Téglalap 233"/>
          <p:cNvSpPr/>
          <p:nvPr/>
        </p:nvSpPr>
        <p:spPr bwMode="auto">
          <a:xfrm>
            <a:off x="2411760" y="45091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5" name="Téglalap 234"/>
          <p:cNvSpPr/>
          <p:nvPr/>
        </p:nvSpPr>
        <p:spPr bwMode="auto">
          <a:xfrm>
            <a:off x="2627784" y="45091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6" name="Téglalap 235"/>
          <p:cNvSpPr/>
          <p:nvPr/>
        </p:nvSpPr>
        <p:spPr bwMode="auto">
          <a:xfrm>
            <a:off x="2843808" y="45091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37" name="Téglalap 236"/>
          <p:cNvSpPr/>
          <p:nvPr/>
        </p:nvSpPr>
        <p:spPr bwMode="auto">
          <a:xfrm>
            <a:off x="3059832" y="450912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0" name="Téglalap 269"/>
          <p:cNvSpPr/>
          <p:nvPr/>
        </p:nvSpPr>
        <p:spPr bwMode="auto">
          <a:xfrm>
            <a:off x="2428030" y="281030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271" name="Téglalap 270"/>
          <p:cNvSpPr/>
          <p:nvPr/>
        </p:nvSpPr>
        <p:spPr bwMode="auto">
          <a:xfrm>
            <a:off x="2644054" y="281030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2" name="Téglalap 271"/>
          <p:cNvSpPr/>
          <p:nvPr/>
        </p:nvSpPr>
        <p:spPr bwMode="auto">
          <a:xfrm>
            <a:off x="2860078" y="281030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3" name="Téglalap 272"/>
          <p:cNvSpPr/>
          <p:nvPr/>
        </p:nvSpPr>
        <p:spPr bwMode="auto">
          <a:xfrm>
            <a:off x="3076102" y="281030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4" name="Téglalap 273"/>
          <p:cNvSpPr/>
          <p:nvPr/>
        </p:nvSpPr>
        <p:spPr bwMode="auto">
          <a:xfrm>
            <a:off x="2428030" y="302633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5" name="Téglalap 274"/>
          <p:cNvSpPr/>
          <p:nvPr/>
        </p:nvSpPr>
        <p:spPr bwMode="auto">
          <a:xfrm>
            <a:off x="2644054" y="302633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6" name="Téglalap 275"/>
          <p:cNvSpPr/>
          <p:nvPr/>
        </p:nvSpPr>
        <p:spPr bwMode="auto">
          <a:xfrm>
            <a:off x="2860078" y="302633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7" name="Téglalap 276"/>
          <p:cNvSpPr/>
          <p:nvPr/>
        </p:nvSpPr>
        <p:spPr bwMode="auto">
          <a:xfrm>
            <a:off x="3076102" y="302633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8" name="Téglalap 277"/>
          <p:cNvSpPr/>
          <p:nvPr/>
        </p:nvSpPr>
        <p:spPr bwMode="auto">
          <a:xfrm>
            <a:off x="2428030" y="324235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79" name="Téglalap 278"/>
          <p:cNvSpPr/>
          <p:nvPr/>
        </p:nvSpPr>
        <p:spPr bwMode="auto">
          <a:xfrm>
            <a:off x="2644054" y="324235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0" name="Téglalap 279"/>
          <p:cNvSpPr/>
          <p:nvPr/>
        </p:nvSpPr>
        <p:spPr bwMode="auto">
          <a:xfrm>
            <a:off x="2860078" y="324235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1" name="Téglalap 280"/>
          <p:cNvSpPr/>
          <p:nvPr/>
        </p:nvSpPr>
        <p:spPr bwMode="auto">
          <a:xfrm>
            <a:off x="3076102" y="324235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2" name="Téglalap 281"/>
          <p:cNvSpPr/>
          <p:nvPr/>
        </p:nvSpPr>
        <p:spPr bwMode="auto">
          <a:xfrm>
            <a:off x="2428030" y="345838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3" name="Téglalap 282"/>
          <p:cNvSpPr/>
          <p:nvPr/>
        </p:nvSpPr>
        <p:spPr bwMode="auto">
          <a:xfrm>
            <a:off x="2644054" y="345838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4" name="Téglalap 283"/>
          <p:cNvSpPr/>
          <p:nvPr/>
        </p:nvSpPr>
        <p:spPr bwMode="auto">
          <a:xfrm>
            <a:off x="2860078" y="345838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285" name="Téglalap 284"/>
          <p:cNvSpPr/>
          <p:nvPr/>
        </p:nvSpPr>
        <p:spPr bwMode="auto">
          <a:xfrm>
            <a:off x="3076102" y="345838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2" name="Téglalap 381"/>
          <p:cNvSpPr/>
          <p:nvPr/>
        </p:nvSpPr>
        <p:spPr bwMode="auto">
          <a:xfrm>
            <a:off x="3458545" y="279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383" name="Téglalap 382"/>
          <p:cNvSpPr/>
          <p:nvPr/>
        </p:nvSpPr>
        <p:spPr bwMode="auto">
          <a:xfrm>
            <a:off x="3674569" y="279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4" name="Téglalap 383"/>
          <p:cNvSpPr/>
          <p:nvPr/>
        </p:nvSpPr>
        <p:spPr bwMode="auto">
          <a:xfrm>
            <a:off x="3890593" y="279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5" name="Téglalap 384"/>
          <p:cNvSpPr/>
          <p:nvPr/>
        </p:nvSpPr>
        <p:spPr bwMode="auto">
          <a:xfrm>
            <a:off x="4106617" y="279579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6" name="Téglalap 385"/>
          <p:cNvSpPr/>
          <p:nvPr/>
        </p:nvSpPr>
        <p:spPr bwMode="auto">
          <a:xfrm>
            <a:off x="3458545" y="3011817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7" name="Téglalap 386"/>
          <p:cNvSpPr/>
          <p:nvPr/>
        </p:nvSpPr>
        <p:spPr bwMode="auto">
          <a:xfrm>
            <a:off x="3674569" y="301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8" name="Téglalap 387"/>
          <p:cNvSpPr/>
          <p:nvPr/>
        </p:nvSpPr>
        <p:spPr bwMode="auto">
          <a:xfrm>
            <a:off x="3890593" y="301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89" name="Téglalap 388"/>
          <p:cNvSpPr/>
          <p:nvPr/>
        </p:nvSpPr>
        <p:spPr bwMode="auto">
          <a:xfrm>
            <a:off x="4106617" y="301181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0" name="Téglalap 389"/>
          <p:cNvSpPr/>
          <p:nvPr/>
        </p:nvSpPr>
        <p:spPr bwMode="auto">
          <a:xfrm>
            <a:off x="3458545" y="322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1" name="Téglalap 390"/>
          <p:cNvSpPr/>
          <p:nvPr/>
        </p:nvSpPr>
        <p:spPr bwMode="auto">
          <a:xfrm>
            <a:off x="3674569" y="322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2" name="Téglalap 391"/>
          <p:cNvSpPr/>
          <p:nvPr/>
        </p:nvSpPr>
        <p:spPr bwMode="auto">
          <a:xfrm>
            <a:off x="3890593" y="322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3" name="Téglalap 392"/>
          <p:cNvSpPr/>
          <p:nvPr/>
        </p:nvSpPr>
        <p:spPr bwMode="auto">
          <a:xfrm>
            <a:off x="4106617" y="322784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4" name="Téglalap 393"/>
          <p:cNvSpPr/>
          <p:nvPr/>
        </p:nvSpPr>
        <p:spPr bwMode="auto">
          <a:xfrm>
            <a:off x="3458545" y="344386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5" name="Téglalap 394"/>
          <p:cNvSpPr/>
          <p:nvPr/>
        </p:nvSpPr>
        <p:spPr bwMode="auto">
          <a:xfrm>
            <a:off x="3674569" y="344386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6" name="Téglalap 395"/>
          <p:cNvSpPr/>
          <p:nvPr/>
        </p:nvSpPr>
        <p:spPr bwMode="auto">
          <a:xfrm>
            <a:off x="3890593" y="344386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397" name="Téglalap 396"/>
          <p:cNvSpPr/>
          <p:nvPr/>
        </p:nvSpPr>
        <p:spPr bwMode="auto">
          <a:xfrm>
            <a:off x="4106617" y="344386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2" name="Téglalap 461"/>
          <p:cNvSpPr/>
          <p:nvPr/>
        </p:nvSpPr>
        <p:spPr bwMode="auto">
          <a:xfrm>
            <a:off x="4452774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63" name="Téglalap 462"/>
          <p:cNvSpPr/>
          <p:nvPr/>
        </p:nvSpPr>
        <p:spPr bwMode="auto">
          <a:xfrm>
            <a:off x="4668798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4" name="Téglalap 463"/>
          <p:cNvSpPr/>
          <p:nvPr/>
        </p:nvSpPr>
        <p:spPr bwMode="auto">
          <a:xfrm>
            <a:off x="4884822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5" name="Téglalap 464"/>
          <p:cNvSpPr/>
          <p:nvPr/>
        </p:nvSpPr>
        <p:spPr bwMode="auto">
          <a:xfrm>
            <a:off x="5100846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6" name="Téglalap 465"/>
          <p:cNvSpPr/>
          <p:nvPr/>
        </p:nvSpPr>
        <p:spPr bwMode="auto">
          <a:xfrm>
            <a:off x="4452774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7" name="Téglalap 466"/>
          <p:cNvSpPr/>
          <p:nvPr/>
        </p:nvSpPr>
        <p:spPr bwMode="auto">
          <a:xfrm>
            <a:off x="4668798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8" name="Téglalap 467"/>
          <p:cNvSpPr/>
          <p:nvPr/>
        </p:nvSpPr>
        <p:spPr bwMode="auto">
          <a:xfrm>
            <a:off x="4884822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69" name="Téglalap 468"/>
          <p:cNvSpPr/>
          <p:nvPr/>
        </p:nvSpPr>
        <p:spPr bwMode="auto">
          <a:xfrm>
            <a:off x="5100846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0" name="Téglalap 469"/>
          <p:cNvSpPr/>
          <p:nvPr/>
        </p:nvSpPr>
        <p:spPr bwMode="auto">
          <a:xfrm>
            <a:off x="4452774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1" name="Téglalap 470"/>
          <p:cNvSpPr/>
          <p:nvPr/>
        </p:nvSpPr>
        <p:spPr bwMode="auto">
          <a:xfrm>
            <a:off x="4668798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2" name="Téglalap 471"/>
          <p:cNvSpPr/>
          <p:nvPr/>
        </p:nvSpPr>
        <p:spPr bwMode="auto">
          <a:xfrm>
            <a:off x="4884822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3" name="Téglalap 472"/>
          <p:cNvSpPr/>
          <p:nvPr/>
        </p:nvSpPr>
        <p:spPr bwMode="auto">
          <a:xfrm>
            <a:off x="5100846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4" name="Téglalap 473"/>
          <p:cNvSpPr/>
          <p:nvPr/>
        </p:nvSpPr>
        <p:spPr bwMode="auto">
          <a:xfrm>
            <a:off x="4452774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5" name="Téglalap 474"/>
          <p:cNvSpPr/>
          <p:nvPr/>
        </p:nvSpPr>
        <p:spPr bwMode="auto">
          <a:xfrm>
            <a:off x="4668798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6" name="Téglalap 475"/>
          <p:cNvSpPr/>
          <p:nvPr/>
        </p:nvSpPr>
        <p:spPr bwMode="auto">
          <a:xfrm>
            <a:off x="4884822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7" name="Téglalap 476"/>
          <p:cNvSpPr/>
          <p:nvPr/>
        </p:nvSpPr>
        <p:spPr bwMode="auto">
          <a:xfrm>
            <a:off x="5100846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78" name="Téglalap 477"/>
          <p:cNvSpPr/>
          <p:nvPr/>
        </p:nvSpPr>
        <p:spPr bwMode="auto">
          <a:xfrm>
            <a:off x="4467288" y="38480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79" name="Téglalap 478"/>
          <p:cNvSpPr/>
          <p:nvPr/>
        </p:nvSpPr>
        <p:spPr bwMode="auto">
          <a:xfrm>
            <a:off x="4683312" y="38480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0" name="Téglalap 479"/>
          <p:cNvSpPr/>
          <p:nvPr/>
        </p:nvSpPr>
        <p:spPr bwMode="auto">
          <a:xfrm>
            <a:off x="4899336" y="38480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1" name="Téglalap 480"/>
          <p:cNvSpPr/>
          <p:nvPr/>
        </p:nvSpPr>
        <p:spPr bwMode="auto">
          <a:xfrm>
            <a:off x="5115360" y="38480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2" name="Téglalap 481"/>
          <p:cNvSpPr/>
          <p:nvPr/>
        </p:nvSpPr>
        <p:spPr bwMode="auto">
          <a:xfrm>
            <a:off x="4467288" y="4064102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3" name="Téglalap 482"/>
          <p:cNvSpPr/>
          <p:nvPr/>
        </p:nvSpPr>
        <p:spPr bwMode="auto">
          <a:xfrm>
            <a:off x="4683312" y="40641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484" name="Téglalap 483"/>
          <p:cNvSpPr/>
          <p:nvPr/>
        </p:nvSpPr>
        <p:spPr bwMode="auto">
          <a:xfrm>
            <a:off x="4899336" y="40641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5" name="Téglalap 484"/>
          <p:cNvSpPr/>
          <p:nvPr/>
        </p:nvSpPr>
        <p:spPr bwMode="auto">
          <a:xfrm>
            <a:off x="5115360" y="40641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6" name="Téglalap 485"/>
          <p:cNvSpPr/>
          <p:nvPr/>
        </p:nvSpPr>
        <p:spPr bwMode="auto">
          <a:xfrm>
            <a:off x="4467288" y="42801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7" name="Téglalap 486"/>
          <p:cNvSpPr/>
          <p:nvPr/>
        </p:nvSpPr>
        <p:spPr bwMode="auto">
          <a:xfrm>
            <a:off x="4683312" y="42801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8" name="Téglalap 487"/>
          <p:cNvSpPr/>
          <p:nvPr/>
        </p:nvSpPr>
        <p:spPr bwMode="auto">
          <a:xfrm>
            <a:off x="4899336" y="42801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89" name="Téglalap 488"/>
          <p:cNvSpPr/>
          <p:nvPr/>
        </p:nvSpPr>
        <p:spPr bwMode="auto">
          <a:xfrm>
            <a:off x="5115360" y="42801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0" name="Téglalap 489"/>
          <p:cNvSpPr/>
          <p:nvPr/>
        </p:nvSpPr>
        <p:spPr bwMode="auto">
          <a:xfrm>
            <a:off x="4467288" y="44961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1" name="Téglalap 490"/>
          <p:cNvSpPr/>
          <p:nvPr/>
        </p:nvSpPr>
        <p:spPr bwMode="auto">
          <a:xfrm>
            <a:off x="4683312" y="44961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2" name="Téglalap 491"/>
          <p:cNvSpPr/>
          <p:nvPr/>
        </p:nvSpPr>
        <p:spPr bwMode="auto">
          <a:xfrm>
            <a:off x="4899336" y="44961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493" name="Téglalap 492"/>
          <p:cNvSpPr/>
          <p:nvPr/>
        </p:nvSpPr>
        <p:spPr bwMode="auto">
          <a:xfrm>
            <a:off x="5115360" y="44961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6" name="Téglalap 525"/>
          <p:cNvSpPr/>
          <p:nvPr/>
        </p:nvSpPr>
        <p:spPr bwMode="auto">
          <a:xfrm>
            <a:off x="5461517" y="279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27" name="Téglalap 526"/>
          <p:cNvSpPr/>
          <p:nvPr/>
        </p:nvSpPr>
        <p:spPr bwMode="auto">
          <a:xfrm>
            <a:off x="5677541" y="279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8" name="Téglalap 527"/>
          <p:cNvSpPr/>
          <p:nvPr/>
        </p:nvSpPr>
        <p:spPr bwMode="auto">
          <a:xfrm>
            <a:off x="5893565" y="279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9" name="Téglalap 528"/>
          <p:cNvSpPr/>
          <p:nvPr/>
        </p:nvSpPr>
        <p:spPr bwMode="auto">
          <a:xfrm>
            <a:off x="6109589" y="27957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0" name="Téglalap 529"/>
          <p:cNvSpPr/>
          <p:nvPr/>
        </p:nvSpPr>
        <p:spPr bwMode="auto">
          <a:xfrm>
            <a:off x="5461517" y="3011816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1" name="Téglalap 530"/>
          <p:cNvSpPr/>
          <p:nvPr/>
        </p:nvSpPr>
        <p:spPr bwMode="auto">
          <a:xfrm>
            <a:off x="5677541" y="3011816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2" name="Téglalap 531"/>
          <p:cNvSpPr/>
          <p:nvPr/>
        </p:nvSpPr>
        <p:spPr bwMode="auto">
          <a:xfrm>
            <a:off x="5893565" y="301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3" name="Téglalap 532"/>
          <p:cNvSpPr/>
          <p:nvPr/>
        </p:nvSpPr>
        <p:spPr bwMode="auto">
          <a:xfrm>
            <a:off x="6109589" y="30118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4" name="Téglalap 533"/>
          <p:cNvSpPr/>
          <p:nvPr/>
        </p:nvSpPr>
        <p:spPr bwMode="auto">
          <a:xfrm>
            <a:off x="5461517" y="322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5" name="Téglalap 534"/>
          <p:cNvSpPr/>
          <p:nvPr/>
        </p:nvSpPr>
        <p:spPr bwMode="auto">
          <a:xfrm>
            <a:off x="5677541" y="322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6" name="Téglalap 535"/>
          <p:cNvSpPr/>
          <p:nvPr/>
        </p:nvSpPr>
        <p:spPr bwMode="auto">
          <a:xfrm>
            <a:off x="5893565" y="322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7" name="Téglalap 536"/>
          <p:cNvSpPr/>
          <p:nvPr/>
        </p:nvSpPr>
        <p:spPr bwMode="auto">
          <a:xfrm>
            <a:off x="6109589" y="32278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8" name="Téglalap 537"/>
          <p:cNvSpPr/>
          <p:nvPr/>
        </p:nvSpPr>
        <p:spPr bwMode="auto">
          <a:xfrm>
            <a:off x="5461517" y="34438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39" name="Téglalap 538"/>
          <p:cNvSpPr/>
          <p:nvPr/>
        </p:nvSpPr>
        <p:spPr bwMode="auto">
          <a:xfrm>
            <a:off x="5677541" y="34438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0" name="Téglalap 539"/>
          <p:cNvSpPr/>
          <p:nvPr/>
        </p:nvSpPr>
        <p:spPr bwMode="auto">
          <a:xfrm>
            <a:off x="5893565" y="34438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1" name="Téglalap 540"/>
          <p:cNvSpPr/>
          <p:nvPr/>
        </p:nvSpPr>
        <p:spPr bwMode="auto">
          <a:xfrm>
            <a:off x="6109589" y="34438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2" name="Téglalap 541"/>
          <p:cNvSpPr/>
          <p:nvPr/>
        </p:nvSpPr>
        <p:spPr bwMode="auto">
          <a:xfrm>
            <a:off x="5476031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3" name="Téglalap 542"/>
          <p:cNvSpPr/>
          <p:nvPr/>
        </p:nvSpPr>
        <p:spPr bwMode="auto">
          <a:xfrm>
            <a:off x="5692055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4" name="Téglalap 543"/>
          <p:cNvSpPr/>
          <p:nvPr/>
        </p:nvSpPr>
        <p:spPr bwMode="auto">
          <a:xfrm>
            <a:off x="5908079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5" name="Téglalap 544"/>
          <p:cNvSpPr/>
          <p:nvPr/>
        </p:nvSpPr>
        <p:spPr bwMode="auto">
          <a:xfrm>
            <a:off x="6124103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6" name="Téglalap 545"/>
          <p:cNvSpPr/>
          <p:nvPr/>
        </p:nvSpPr>
        <p:spPr bwMode="auto">
          <a:xfrm>
            <a:off x="5476031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7" name="Téglalap 546"/>
          <p:cNvSpPr/>
          <p:nvPr/>
        </p:nvSpPr>
        <p:spPr bwMode="auto">
          <a:xfrm>
            <a:off x="5692055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8" name="Téglalap 547"/>
          <p:cNvSpPr/>
          <p:nvPr/>
        </p:nvSpPr>
        <p:spPr bwMode="auto">
          <a:xfrm>
            <a:off x="5908079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49" name="Téglalap 548"/>
          <p:cNvSpPr/>
          <p:nvPr/>
        </p:nvSpPr>
        <p:spPr bwMode="auto">
          <a:xfrm>
            <a:off x="6124103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0" name="Téglalap 549"/>
          <p:cNvSpPr/>
          <p:nvPr/>
        </p:nvSpPr>
        <p:spPr bwMode="auto">
          <a:xfrm>
            <a:off x="5476031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1" name="Téglalap 550"/>
          <p:cNvSpPr/>
          <p:nvPr/>
        </p:nvSpPr>
        <p:spPr bwMode="auto">
          <a:xfrm>
            <a:off x="5692055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2" name="Téglalap 551"/>
          <p:cNvSpPr/>
          <p:nvPr/>
        </p:nvSpPr>
        <p:spPr bwMode="auto">
          <a:xfrm>
            <a:off x="5908079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3" name="Téglalap 552"/>
          <p:cNvSpPr/>
          <p:nvPr/>
        </p:nvSpPr>
        <p:spPr bwMode="auto">
          <a:xfrm>
            <a:off x="6124103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4" name="Téglalap 553"/>
          <p:cNvSpPr/>
          <p:nvPr/>
        </p:nvSpPr>
        <p:spPr bwMode="auto">
          <a:xfrm>
            <a:off x="5476031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5" name="Téglalap 554"/>
          <p:cNvSpPr/>
          <p:nvPr/>
        </p:nvSpPr>
        <p:spPr bwMode="auto">
          <a:xfrm>
            <a:off x="5692055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6" name="Téglalap 555"/>
          <p:cNvSpPr/>
          <p:nvPr/>
        </p:nvSpPr>
        <p:spPr bwMode="auto">
          <a:xfrm>
            <a:off x="5908079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7" name="Téglalap 556"/>
          <p:cNvSpPr/>
          <p:nvPr/>
        </p:nvSpPr>
        <p:spPr bwMode="auto">
          <a:xfrm>
            <a:off x="6124103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58" name="Téglalap 557"/>
          <p:cNvSpPr/>
          <p:nvPr/>
        </p:nvSpPr>
        <p:spPr bwMode="auto">
          <a:xfrm>
            <a:off x="6455746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59" name="Téglalap 558"/>
          <p:cNvSpPr/>
          <p:nvPr/>
        </p:nvSpPr>
        <p:spPr bwMode="auto">
          <a:xfrm>
            <a:off x="6671770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0" name="Téglalap 559"/>
          <p:cNvSpPr/>
          <p:nvPr/>
        </p:nvSpPr>
        <p:spPr bwMode="auto">
          <a:xfrm>
            <a:off x="6887794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1" name="Téglalap 560"/>
          <p:cNvSpPr/>
          <p:nvPr/>
        </p:nvSpPr>
        <p:spPr bwMode="auto">
          <a:xfrm>
            <a:off x="7103818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2" name="Téglalap 561"/>
          <p:cNvSpPr/>
          <p:nvPr/>
        </p:nvSpPr>
        <p:spPr bwMode="auto">
          <a:xfrm>
            <a:off x="6455746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3" name="Téglalap 562"/>
          <p:cNvSpPr/>
          <p:nvPr/>
        </p:nvSpPr>
        <p:spPr bwMode="auto">
          <a:xfrm>
            <a:off x="6671770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4" name="Téglalap 563"/>
          <p:cNvSpPr/>
          <p:nvPr/>
        </p:nvSpPr>
        <p:spPr bwMode="auto">
          <a:xfrm>
            <a:off x="6887794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5" name="Téglalap 564"/>
          <p:cNvSpPr/>
          <p:nvPr/>
        </p:nvSpPr>
        <p:spPr bwMode="auto">
          <a:xfrm>
            <a:off x="7103818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6" name="Téglalap 565"/>
          <p:cNvSpPr/>
          <p:nvPr/>
        </p:nvSpPr>
        <p:spPr bwMode="auto">
          <a:xfrm>
            <a:off x="6455746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7" name="Téglalap 566"/>
          <p:cNvSpPr/>
          <p:nvPr/>
        </p:nvSpPr>
        <p:spPr bwMode="auto">
          <a:xfrm>
            <a:off x="6671770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8" name="Téglalap 567"/>
          <p:cNvSpPr/>
          <p:nvPr/>
        </p:nvSpPr>
        <p:spPr bwMode="auto">
          <a:xfrm>
            <a:off x="6887794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69" name="Téglalap 568"/>
          <p:cNvSpPr/>
          <p:nvPr/>
        </p:nvSpPr>
        <p:spPr bwMode="auto">
          <a:xfrm>
            <a:off x="7103818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0" name="Téglalap 569"/>
          <p:cNvSpPr/>
          <p:nvPr/>
        </p:nvSpPr>
        <p:spPr bwMode="auto">
          <a:xfrm>
            <a:off x="6455746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1" name="Téglalap 570"/>
          <p:cNvSpPr/>
          <p:nvPr/>
        </p:nvSpPr>
        <p:spPr bwMode="auto">
          <a:xfrm>
            <a:off x="6671770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2" name="Téglalap 571"/>
          <p:cNvSpPr/>
          <p:nvPr/>
        </p:nvSpPr>
        <p:spPr bwMode="auto">
          <a:xfrm>
            <a:off x="6887794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3" name="Téglalap 572"/>
          <p:cNvSpPr/>
          <p:nvPr/>
        </p:nvSpPr>
        <p:spPr bwMode="auto">
          <a:xfrm>
            <a:off x="7103818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4" name="Téglalap 573"/>
          <p:cNvSpPr/>
          <p:nvPr/>
        </p:nvSpPr>
        <p:spPr bwMode="auto">
          <a:xfrm>
            <a:off x="6455745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5" name="Téglalap 574"/>
          <p:cNvSpPr/>
          <p:nvPr/>
        </p:nvSpPr>
        <p:spPr bwMode="auto">
          <a:xfrm>
            <a:off x="6671769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6" name="Téglalap 575"/>
          <p:cNvSpPr/>
          <p:nvPr/>
        </p:nvSpPr>
        <p:spPr bwMode="auto">
          <a:xfrm>
            <a:off x="6887793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7" name="Téglalap 576"/>
          <p:cNvSpPr/>
          <p:nvPr/>
        </p:nvSpPr>
        <p:spPr bwMode="auto">
          <a:xfrm>
            <a:off x="7103817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8" name="Téglalap 577"/>
          <p:cNvSpPr/>
          <p:nvPr/>
        </p:nvSpPr>
        <p:spPr bwMode="auto">
          <a:xfrm>
            <a:off x="6455745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79" name="Téglalap 578"/>
          <p:cNvSpPr/>
          <p:nvPr/>
        </p:nvSpPr>
        <p:spPr bwMode="auto">
          <a:xfrm>
            <a:off x="6671769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0" name="Téglalap 579"/>
          <p:cNvSpPr/>
          <p:nvPr/>
        </p:nvSpPr>
        <p:spPr bwMode="auto">
          <a:xfrm>
            <a:off x="6887793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1" name="Téglalap 580"/>
          <p:cNvSpPr/>
          <p:nvPr/>
        </p:nvSpPr>
        <p:spPr bwMode="auto">
          <a:xfrm>
            <a:off x="7103817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2" name="Téglalap 581"/>
          <p:cNvSpPr/>
          <p:nvPr/>
        </p:nvSpPr>
        <p:spPr bwMode="auto">
          <a:xfrm>
            <a:off x="6455745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3" name="Téglalap 582"/>
          <p:cNvSpPr/>
          <p:nvPr/>
        </p:nvSpPr>
        <p:spPr bwMode="auto">
          <a:xfrm>
            <a:off x="6671769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4" name="Téglalap 583"/>
          <p:cNvSpPr/>
          <p:nvPr/>
        </p:nvSpPr>
        <p:spPr bwMode="auto">
          <a:xfrm>
            <a:off x="6887793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5" name="Téglalap 584"/>
          <p:cNvSpPr/>
          <p:nvPr/>
        </p:nvSpPr>
        <p:spPr bwMode="auto">
          <a:xfrm>
            <a:off x="7103817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6" name="Téglalap 585"/>
          <p:cNvSpPr/>
          <p:nvPr/>
        </p:nvSpPr>
        <p:spPr bwMode="auto">
          <a:xfrm>
            <a:off x="6455745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7" name="Téglalap 586"/>
          <p:cNvSpPr/>
          <p:nvPr/>
        </p:nvSpPr>
        <p:spPr bwMode="auto">
          <a:xfrm>
            <a:off x="6671769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8" name="Téglalap 587"/>
          <p:cNvSpPr/>
          <p:nvPr/>
        </p:nvSpPr>
        <p:spPr bwMode="auto">
          <a:xfrm>
            <a:off x="6887793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89" name="Téglalap 588"/>
          <p:cNvSpPr/>
          <p:nvPr/>
        </p:nvSpPr>
        <p:spPr bwMode="auto">
          <a:xfrm>
            <a:off x="7103817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0" name="Téglalap 589"/>
          <p:cNvSpPr/>
          <p:nvPr/>
        </p:nvSpPr>
        <p:spPr bwMode="auto">
          <a:xfrm>
            <a:off x="7442717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591" name="Téglalap 590"/>
          <p:cNvSpPr/>
          <p:nvPr/>
        </p:nvSpPr>
        <p:spPr bwMode="auto">
          <a:xfrm>
            <a:off x="7658741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2" name="Téglalap 591"/>
          <p:cNvSpPr/>
          <p:nvPr/>
        </p:nvSpPr>
        <p:spPr bwMode="auto">
          <a:xfrm>
            <a:off x="7874765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3" name="Téglalap 592"/>
          <p:cNvSpPr/>
          <p:nvPr/>
        </p:nvSpPr>
        <p:spPr bwMode="auto">
          <a:xfrm>
            <a:off x="8090789" y="27885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4" name="Téglalap 593"/>
          <p:cNvSpPr/>
          <p:nvPr/>
        </p:nvSpPr>
        <p:spPr bwMode="auto">
          <a:xfrm>
            <a:off x="7442717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5" name="Téglalap 594"/>
          <p:cNvSpPr/>
          <p:nvPr/>
        </p:nvSpPr>
        <p:spPr bwMode="auto">
          <a:xfrm>
            <a:off x="7658741" y="3004559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6" name="Téglalap 595"/>
          <p:cNvSpPr/>
          <p:nvPr/>
        </p:nvSpPr>
        <p:spPr bwMode="auto">
          <a:xfrm>
            <a:off x="7874765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7" name="Téglalap 596"/>
          <p:cNvSpPr/>
          <p:nvPr/>
        </p:nvSpPr>
        <p:spPr bwMode="auto">
          <a:xfrm>
            <a:off x="8090789" y="30045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8" name="Téglalap 597"/>
          <p:cNvSpPr/>
          <p:nvPr/>
        </p:nvSpPr>
        <p:spPr bwMode="auto">
          <a:xfrm>
            <a:off x="7442717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99" name="Téglalap 598"/>
          <p:cNvSpPr/>
          <p:nvPr/>
        </p:nvSpPr>
        <p:spPr bwMode="auto">
          <a:xfrm>
            <a:off x="7658741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0" name="Téglalap 599"/>
          <p:cNvSpPr/>
          <p:nvPr/>
        </p:nvSpPr>
        <p:spPr bwMode="auto">
          <a:xfrm>
            <a:off x="7874765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1" name="Téglalap 600"/>
          <p:cNvSpPr/>
          <p:nvPr/>
        </p:nvSpPr>
        <p:spPr bwMode="auto">
          <a:xfrm>
            <a:off x="8090789" y="32205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2" name="Téglalap 601"/>
          <p:cNvSpPr/>
          <p:nvPr/>
        </p:nvSpPr>
        <p:spPr bwMode="auto">
          <a:xfrm>
            <a:off x="7442717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3" name="Téglalap 602"/>
          <p:cNvSpPr/>
          <p:nvPr/>
        </p:nvSpPr>
        <p:spPr bwMode="auto">
          <a:xfrm>
            <a:off x="7658741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4" name="Téglalap 603"/>
          <p:cNvSpPr/>
          <p:nvPr/>
        </p:nvSpPr>
        <p:spPr bwMode="auto">
          <a:xfrm>
            <a:off x="7874765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5" name="Téglalap 604"/>
          <p:cNvSpPr/>
          <p:nvPr/>
        </p:nvSpPr>
        <p:spPr bwMode="auto">
          <a:xfrm>
            <a:off x="8090789" y="34366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6" name="Téglalap 605"/>
          <p:cNvSpPr/>
          <p:nvPr/>
        </p:nvSpPr>
        <p:spPr bwMode="auto">
          <a:xfrm>
            <a:off x="7442716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7" name="Téglalap 606"/>
          <p:cNvSpPr/>
          <p:nvPr/>
        </p:nvSpPr>
        <p:spPr bwMode="auto">
          <a:xfrm>
            <a:off x="7658740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8" name="Téglalap 607"/>
          <p:cNvSpPr/>
          <p:nvPr/>
        </p:nvSpPr>
        <p:spPr bwMode="auto">
          <a:xfrm>
            <a:off x="7874764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09" name="Téglalap 608"/>
          <p:cNvSpPr/>
          <p:nvPr/>
        </p:nvSpPr>
        <p:spPr bwMode="auto">
          <a:xfrm>
            <a:off x="8090788" y="17144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0" name="Téglalap 609"/>
          <p:cNvSpPr/>
          <p:nvPr/>
        </p:nvSpPr>
        <p:spPr bwMode="auto">
          <a:xfrm>
            <a:off x="7442716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1" name="Téglalap 610"/>
          <p:cNvSpPr/>
          <p:nvPr/>
        </p:nvSpPr>
        <p:spPr bwMode="auto">
          <a:xfrm>
            <a:off x="7658740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2" name="Téglalap 611"/>
          <p:cNvSpPr/>
          <p:nvPr/>
        </p:nvSpPr>
        <p:spPr bwMode="auto">
          <a:xfrm>
            <a:off x="7874764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3" name="Téglalap 612"/>
          <p:cNvSpPr/>
          <p:nvPr/>
        </p:nvSpPr>
        <p:spPr bwMode="auto">
          <a:xfrm>
            <a:off x="8090788" y="193050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4" name="Téglalap 613"/>
          <p:cNvSpPr/>
          <p:nvPr/>
        </p:nvSpPr>
        <p:spPr bwMode="auto">
          <a:xfrm>
            <a:off x="7442716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5" name="Téglalap 614"/>
          <p:cNvSpPr/>
          <p:nvPr/>
        </p:nvSpPr>
        <p:spPr bwMode="auto">
          <a:xfrm>
            <a:off x="7658740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6" name="Téglalap 615"/>
          <p:cNvSpPr/>
          <p:nvPr/>
        </p:nvSpPr>
        <p:spPr bwMode="auto">
          <a:xfrm>
            <a:off x="7874764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7" name="Téglalap 616"/>
          <p:cNvSpPr/>
          <p:nvPr/>
        </p:nvSpPr>
        <p:spPr bwMode="auto">
          <a:xfrm>
            <a:off x="8090788" y="214652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8" name="Téglalap 617"/>
          <p:cNvSpPr/>
          <p:nvPr/>
        </p:nvSpPr>
        <p:spPr bwMode="auto">
          <a:xfrm>
            <a:off x="7442716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19" name="Téglalap 618"/>
          <p:cNvSpPr/>
          <p:nvPr/>
        </p:nvSpPr>
        <p:spPr bwMode="auto">
          <a:xfrm>
            <a:off x="7658740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0" name="Téglalap 619"/>
          <p:cNvSpPr/>
          <p:nvPr/>
        </p:nvSpPr>
        <p:spPr bwMode="auto">
          <a:xfrm>
            <a:off x="7874764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1" name="Téglalap 620"/>
          <p:cNvSpPr/>
          <p:nvPr/>
        </p:nvSpPr>
        <p:spPr bwMode="auto">
          <a:xfrm>
            <a:off x="8090788" y="23625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2" name="Téglalap 621"/>
          <p:cNvSpPr/>
          <p:nvPr/>
        </p:nvSpPr>
        <p:spPr bwMode="auto">
          <a:xfrm>
            <a:off x="6441232" y="38625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23" name="Téglalap 622"/>
          <p:cNvSpPr/>
          <p:nvPr/>
        </p:nvSpPr>
        <p:spPr bwMode="auto">
          <a:xfrm>
            <a:off x="6657256" y="38625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4" name="Téglalap 623"/>
          <p:cNvSpPr/>
          <p:nvPr/>
        </p:nvSpPr>
        <p:spPr bwMode="auto">
          <a:xfrm>
            <a:off x="6873280" y="38625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5" name="Téglalap 624"/>
          <p:cNvSpPr/>
          <p:nvPr/>
        </p:nvSpPr>
        <p:spPr bwMode="auto">
          <a:xfrm>
            <a:off x="7089304" y="38625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6" name="Téglalap 625"/>
          <p:cNvSpPr/>
          <p:nvPr/>
        </p:nvSpPr>
        <p:spPr bwMode="auto">
          <a:xfrm>
            <a:off x="6441232" y="4078616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7" name="Téglalap 626"/>
          <p:cNvSpPr/>
          <p:nvPr/>
        </p:nvSpPr>
        <p:spPr bwMode="auto">
          <a:xfrm>
            <a:off x="6657256" y="4078616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28" name="Téglalap 627"/>
          <p:cNvSpPr/>
          <p:nvPr/>
        </p:nvSpPr>
        <p:spPr bwMode="auto">
          <a:xfrm>
            <a:off x="6873280" y="40786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29" name="Téglalap 628"/>
          <p:cNvSpPr/>
          <p:nvPr/>
        </p:nvSpPr>
        <p:spPr bwMode="auto">
          <a:xfrm>
            <a:off x="7089304" y="40786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0" name="Téglalap 629"/>
          <p:cNvSpPr/>
          <p:nvPr/>
        </p:nvSpPr>
        <p:spPr bwMode="auto">
          <a:xfrm>
            <a:off x="6441232" y="42946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1" name="Téglalap 630"/>
          <p:cNvSpPr/>
          <p:nvPr/>
        </p:nvSpPr>
        <p:spPr bwMode="auto">
          <a:xfrm>
            <a:off x="6657256" y="42946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2" name="Téglalap 631"/>
          <p:cNvSpPr/>
          <p:nvPr/>
        </p:nvSpPr>
        <p:spPr bwMode="auto">
          <a:xfrm>
            <a:off x="6873280" y="42946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3" name="Téglalap 632"/>
          <p:cNvSpPr/>
          <p:nvPr/>
        </p:nvSpPr>
        <p:spPr bwMode="auto">
          <a:xfrm>
            <a:off x="7089304" y="42946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4" name="Téglalap 633"/>
          <p:cNvSpPr/>
          <p:nvPr/>
        </p:nvSpPr>
        <p:spPr bwMode="auto">
          <a:xfrm>
            <a:off x="6441232" y="45106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5" name="Téglalap 634"/>
          <p:cNvSpPr/>
          <p:nvPr/>
        </p:nvSpPr>
        <p:spPr bwMode="auto">
          <a:xfrm>
            <a:off x="6657256" y="45106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6" name="Téglalap 635"/>
          <p:cNvSpPr/>
          <p:nvPr/>
        </p:nvSpPr>
        <p:spPr bwMode="auto">
          <a:xfrm>
            <a:off x="6873280" y="45106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7" name="Téglalap 636"/>
          <p:cNvSpPr/>
          <p:nvPr/>
        </p:nvSpPr>
        <p:spPr bwMode="auto">
          <a:xfrm>
            <a:off x="7089304" y="45106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38" name="Téglalap 637"/>
          <p:cNvSpPr/>
          <p:nvPr/>
        </p:nvSpPr>
        <p:spPr bwMode="auto">
          <a:xfrm>
            <a:off x="7442717" y="387710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39" name="Téglalap 638"/>
          <p:cNvSpPr/>
          <p:nvPr/>
        </p:nvSpPr>
        <p:spPr bwMode="auto">
          <a:xfrm>
            <a:off x="7658741" y="387710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0" name="Téglalap 639"/>
          <p:cNvSpPr/>
          <p:nvPr/>
        </p:nvSpPr>
        <p:spPr bwMode="auto">
          <a:xfrm>
            <a:off x="7874765" y="387710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1" name="Téglalap 640"/>
          <p:cNvSpPr/>
          <p:nvPr/>
        </p:nvSpPr>
        <p:spPr bwMode="auto">
          <a:xfrm>
            <a:off x="8090789" y="387710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2" name="Téglalap 641"/>
          <p:cNvSpPr/>
          <p:nvPr/>
        </p:nvSpPr>
        <p:spPr bwMode="auto">
          <a:xfrm>
            <a:off x="7442717" y="4093130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3" name="Téglalap 642"/>
          <p:cNvSpPr/>
          <p:nvPr/>
        </p:nvSpPr>
        <p:spPr bwMode="auto">
          <a:xfrm>
            <a:off x="7658741" y="4093130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4" name="Téglalap 643"/>
          <p:cNvSpPr/>
          <p:nvPr/>
        </p:nvSpPr>
        <p:spPr bwMode="auto">
          <a:xfrm>
            <a:off x="7874765" y="409313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45" name="Téglalap 644"/>
          <p:cNvSpPr/>
          <p:nvPr/>
        </p:nvSpPr>
        <p:spPr bwMode="auto">
          <a:xfrm>
            <a:off x="8090789" y="409313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6" name="Téglalap 645"/>
          <p:cNvSpPr/>
          <p:nvPr/>
        </p:nvSpPr>
        <p:spPr bwMode="auto">
          <a:xfrm>
            <a:off x="7442717" y="430915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7" name="Téglalap 646"/>
          <p:cNvSpPr/>
          <p:nvPr/>
        </p:nvSpPr>
        <p:spPr bwMode="auto">
          <a:xfrm>
            <a:off x="7658741" y="430915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8" name="Téglalap 647"/>
          <p:cNvSpPr/>
          <p:nvPr/>
        </p:nvSpPr>
        <p:spPr bwMode="auto">
          <a:xfrm>
            <a:off x="7874765" y="430915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49" name="Téglalap 648"/>
          <p:cNvSpPr/>
          <p:nvPr/>
        </p:nvSpPr>
        <p:spPr bwMode="auto">
          <a:xfrm>
            <a:off x="8090789" y="430915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0" name="Téglalap 649"/>
          <p:cNvSpPr/>
          <p:nvPr/>
        </p:nvSpPr>
        <p:spPr bwMode="auto">
          <a:xfrm>
            <a:off x="7442717" y="45251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1" name="Téglalap 650"/>
          <p:cNvSpPr/>
          <p:nvPr/>
        </p:nvSpPr>
        <p:spPr bwMode="auto">
          <a:xfrm>
            <a:off x="7658741" y="45251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2" name="Téglalap 651"/>
          <p:cNvSpPr/>
          <p:nvPr/>
        </p:nvSpPr>
        <p:spPr bwMode="auto">
          <a:xfrm>
            <a:off x="7874765" y="45251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3" name="Téglalap 652"/>
          <p:cNvSpPr/>
          <p:nvPr/>
        </p:nvSpPr>
        <p:spPr bwMode="auto">
          <a:xfrm>
            <a:off x="8090789" y="452517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0" name="Téglalap 669"/>
          <p:cNvSpPr/>
          <p:nvPr/>
        </p:nvSpPr>
        <p:spPr bwMode="auto">
          <a:xfrm>
            <a:off x="7442717" y="49366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71" name="Téglalap 670"/>
          <p:cNvSpPr/>
          <p:nvPr/>
        </p:nvSpPr>
        <p:spPr bwMode="auto">
          <a:xfrm>
            <a:off x="7658741" y="49366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2" name="Téglalap 671"/>
          <p:cNvSpPr/>
          <p:nvPr/>
        </p:nvSpPr>
        <p:spPr bwMode="auto">
          <a:xfrm>
            <a:off x="7874765" y="49366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3" name="Téglalap 672"/>
          <p:cNvSpPr/>
          <p:nvPr/>
        </p:nvSpPr>
        <p:spPr bwMode="auto">
          <a:xfrm>
            <a:off x="8090789" y="493665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4" name="Téglalap 673"/>
          <p:cNvSpPr/>
          <p:nvPr/>
        </p:nvSpPr>
        <p:spPr bwMode="auto">
          <a:xfrm>
            <a:off x="7442717" y="5152674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5" name="Téglalap 674"/>
          <p:cNvSpPr/>
          <p:nvPr/>
        </p:nvSpPr>
        <p:spPr bwMode="auto">
          <a:xfrm>
            <a:off x="7658741" y="5152674"/>
            <a:ext cx="216024" cy="21602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6" name="Téglalap 675"/>
          <p:cNvSpPr/>
          <p:nvPr/>
        </p:nvSpPr>
        <p:spPr bwMode="auto">
          <a:xfrm>
            <a:off x="7874765" y="51526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77" name="Téglalap 676"/>
          <p:cNvSpPr/>
          <p:nvPr/>
        </p:nvSpPr>
        <p:spPr bwMode="auto">
          <a:xfrm>
            <a:off x="8090789" y="515267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78" name="Téglalap 677"/>
          <p:cNvSpPr/>
          <p:nvPr/>
        </p:nvSpPr>
        <p:spPr bwMode="auto">
          <a:xfrm>
            <a:off x="7442717" y="53686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♛</a:t>
            </a:r>
            <a:endParaRPr lang="hu-HU" sz="1800" dirty="0"/>
          </a:p>
        </p:txBody>
      </p:sp>
      <p:sp>
        <p:nvSpPr>
          <p:cNvPr id="679" name="Téglalap 678"/>
          <p:cNvSpPr/>
          <p:nvPr/>
        </p:nvSpPr>
        <p:spPr bwMode="auto">
          <a:xfrm>
            <a:off x="7658741" y="53686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0" name="Téglalap 679"/>
          <p:cNvSpPr/>
          <p:nvPr/>
        </p:nvSpPr>
        <p:spPr bwMode="auto">
          <a:xfrm>
            <a:off x="7874765" y="53686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1" name="Téglalap 680"/>
          <p:cNvSpPr/>
          <p:nvPr/>
        </p:nvSpPr>
        <p:spPr bwMode="auto">
          <a:xfrm>
            <a:off x="8090789" y="5368698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2" name="Téglalap 681"/>
          <p:cNvSpPr/>
          <p:nvPr/>
        </p:nvSpPr>
        <p:spPr bwMode="auto">
          <a:xfrm>
            <a:off x="7442717" y="55847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3" name="Téglalap 682"/>
          <p:cNvSpPr/>
          <p:nvPr/>
        </p:nvSpPr>
        <p:spPr bwMode="auto">
          <a:xfrm>
            <a:off x="7658741" y="55847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4" name="Téglalap 683"/>
          <p:cNvSpPr/>
          <p:nvPr/>
        </p:nvSpPr>
        <p:spPr bwMode="auto">
          <a:xfrm>
            <a:off x="7874765" y="55847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5" name="Téglalap 684"/>
          <p:cNvSpPr/>
          <p:nvPr/>
        </p:nvSpPr>
        <p:spPr bwMode="auto">
          <a:xfrm>
            <a:off x="8090789" y="558472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6" name="Text Box 98"/>
          <p:cNvSpPr txBox="1">
            <a:spLocks noChangeArrowheads="1"/>
          </p:cNvSpPr>
          <p:nvPr/>
        </p:nvSpPr>
        <p:spPr bwMode="auto">
          <a:xfrm>
            <a:off x="5364088" y="5013176"/>
            <a:ext cx="1835759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r>
              <a:rPr lang="hu-HU" sz="2200" b="1" dirty="0">
                <a:solidFill>
                  <a:srgbClr val="00B050"/>
                </a:solidFill>
              </a:rPr>
              <a:t>48 lépés</a:t>
            </a:r>
          </a:p>
          <a:p>
            <a:r>
              <a:rPr lang="hu-HU" sz="2200" b="1" dirty="0">
                <a:solidFill>
                  <a:srgbClr val="00B050"/>
                </a:solidFill>
              </a:rPr>
              <a:t>22 visszalépés</a:t>
            </a:r>
            <a:endParaRPr lang="hu-HU" sz="2200" dirty="0">
              <a:solidFill>
                <a:srgbClr val="00B050"/>
              </a:solidFill>
            </a:endParaRPr>
          </a:p>
        </p:txBody>
      </p:sp>
      <p:sp>
        <p:nvSpPr>
          <p:cNvPr id="687" name="Szövegdoboz 686"/>
          <p:cNvSpPr txBox="1"/>
          <p:nvPr/>
        </p:nvSpPr>
        <p:spPr>
          <a:xfrm>
            <a:off x="8476343" y="18288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cxnSp>
        <p:nvCxnSpPr>
          <p:cNvPr id="688" name="Egyenes összekötő nyíllal 687"/>
          <p:cNvCxnSpPr>
            <a:stCxn id="657" idx="2"/>
            <a:endCxn id="208" idx="0"/>
          </p:cNvCxnSpPr>
          <p:nvPr/>
        </p:nvCxnSpPr>
        <p:spPr bwMode="auto">
          <a:xfrm rot="5400000">
            <a:off x="1839853" y="2690811"/>
            <a:ext cx="217219" cy="725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93" name="Egyenes összekötő nyíllal 692"/>
          <p:cNvCxnSpPr>
            <a:stCxn id="716" idx="2"/>
            <a:endCxn id="384" idx="0"/>
          </p:cNvCxnSpPr>
          <p:nvPr/>
        </p:nvCxnSpPr>
        <p:spPr bwMode="auto">
          <a:xfrm rot="16200000" flipH="1">
            <a:off x="3886368" y="2683555"/>
            <a:ext cx="202705" cy="217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96" name="Egyenes összekötő nyíllal 695"/>
          <p:cNvCxnSpPr>
            <a:stCxn id="556" idx="2"/>
            <a:endCxn id="528" idx="0"/>
          </p:cNvCxnSpPr>
          <p:nvPr/>
        </p:nvCxnSpPr>
        <p:spPr bwMode="auto">
          <a:xfrm rot="5400000">
            <a:off x="5903854" y="2683554"/>
            <a:ext cx="209961" cy="14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99" name="Egyenes összekötő nyíllal 698"/>
          <p:cNvCxnSpPr>
            <a:stCxn id="588" idx="2"/>
            <a:endCxn id="560" idx="0"/>
          </p:cNvCxnSpPr>
          <p:nvPr/>
        </p:nvCxnSpPr>
        <p:spPr bwMode="auto">
          <a:xfrm rot="16200000" flipH="1">
            <a:off x="6890825" y="2683553"/>
            <a:ext cx="20996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2" name="Egyenes összekötő nyíllal 701"/>
          <p:cNvCxnSpPr>
            <a:stCxn id="620" idx="2"/>
            <a:endCxn id="592" idx="0"/>
          </p:cNvCxnSpPr>
          <p:nvPr/>
        </p:nvCxnSpPr>
        <p:spPr bwMode="auto">
          <a:xfrm rot="16200000" flipH="1">
            <a:off x="7877796" y="2683553"/>
            <a:ext cx="209961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5" name="Egyenes összekötő nyíllal 704"/>
          <p:cNvCxnSpPr>
            <a:stCxn id="736" idx="2"/>
            <a:endCxn id="464" idx="0"/>
          </p:cNvCxnSpPr>
          <p:nvPr/>
        </p:nvCxnSpPr>
        <p:spPr bwMode="auto">
          <a:xfrm rot="16200000" flipH="1">
            <a:off x="4887853" y="2683554"/>
            <a:ext cx="202704" cy="72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8" name="Egyenes összekötő nyíllal 707"/>
          <p:cNvCxnSpPr>
            <a:stCxn id="692" idx="2"/>
            <a:endCxn id="272" idx="0"/>
          </p:cNvCxnSpPr>
          <p:nvPr/>
        </p:nvCxnSpPr>
        <p:spPr bwMode="auto">
          <a:xfrm rot="5400000">
            <a:off x="2855853" y="2698069"/>
            <a:ext cx="224477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11" name="Egyenes összekötő nyíllal 710"/>
          <p:cNvCxnSpPr>
            <a:stCxn id="604" idx="2"/>
            <a:endCxn id="640" idx="0"/>
          </p:cNvCxnSpPr>
          <p:nvPr/>
        </p:nvCxnSpPr>
        <p:spPr bwMode="auto">
          <a:xfrm rot="5400000">
            <a:off x="7870540" y="3764868"/>
            <a:ext cx="22447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14" name="Egyenes összekötő nyíllal 713"/>
          <p:cNvCxnSpPr>
            <a:stCxn id="572" idx="2"/>
            <a:endCxn id="624" idx="0"/>
          </p:cNvCxnSpPr>
          <p:nvPr/>
        </p:nvCxnSpPr>
        <p:spPr bwMode="auto">
          <a:xfrm rot="5400000">
            <a:off x="6883569" y="3750354"/>
            <a:ext cx="209961" cy="14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17" name="Egyenes összekötő nyíllal 716"/>
          <p:cNvCxnSpPr>
            <a:stCxn id="284" idx="2"/>
            <a:endCxn id="224" idx="0"/>
          </p:cNvCxnSpPr>
          <p:nvPr/>
        </p:nvCxnSpPr>
        <p:spPr bwMode="auto">
          <a:xfrm rot="5400000">
            <a:off x="2866633" y="3759591"/>
            <a:ext cx="186644" cy="162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18" name="Egyenes összekötő nyíllal 717"/>
          <p:cNvCxnSpPr>
            <a:stCxn id="476" idx="2"/>
            <a:endCxn id="480" idx="0"/>
          </p:cNvCxnSpPr>
          <p:nvPr/>
        </p:nvCxnSpPr>
        <p:spPr bwMode="auto">
          <a:xfrm rot="16200000" flipH="1">
            <a:off x="4902368" y="3743097"/>
            <a:ext cx="195447" cy="145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19" name="Egyenes összekötő nyíllal 718"/>
          <p:cNvCxnSpPr>
            <a:stCxn id="652" idx="2"/>
            <a:endCxn id="672" idx="0"/>
          </p:cNvCxnSpPr>
          <p:nvPr/>
        </p:nvCxnSpPr>
        <p:spPr bwMode="auto">
          <a:xfrm rot="5400000">
            <a:off x="7885053" y="4838926"/>
            <a:ext cx="195448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726" name="Szövegdoboz 725"/>
          <p:cNvSpPr txBox="1"/>
          <p:nvPr/>
        </p:nvSpPr>
        <p:spPr>
          <a:xfrm>
            <a:off x="377372" y="1393370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0. lépés</a:t>
            </a:r>
          </a:p>
        </p:txBody>
      </p:sp>
      <p:sp>
        <p:nvSpPr>
          <p:cNvPr id="499" name="Téglalap 498"/>
          <p:cNvSpPr/>
          <p:nvPr/>
        </p:nvSpPr>
        <p:spPr bwMode="auto">
          <a:xfrm>
            <a:off x="359745" y="17435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0" name="Téglalap 499"/>
          <p:cNvSpPr/>
          <p:nvPr/>
        </p:nvSpPr>
        <p:spPr bwMode="auto">
          <a:xfrm>
            <a:off x="575769" y="17435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1" name="Téglalap 500"/>
          <p:cNvSpPr/>
          <p:nvPr/>
        </p:nvSpPr>
        <p:spPr bwMode="auto">
          <a:xfrm>
            <a:off x="791793" y="17435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2" name="Téglalap 501"/>
          <p:cNvSpPr/>
          <p:nvPr/>
        </p:nvSpPr>
        <p:spPr bwMode="auto">
          <a:xfrm>
            <a:off x="1007817" y="17435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3" name="Téglalap 502"/>
          <p:cNvSpPr/>
          <p:nvPr/>
        </p:nvSpPr>
        <p:spPr bwMode="auto">
          <a:xfrm>
            <a:off x="359745" y="19595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4" name="Téglalap 503"/>
          <p:cNvSpPr/>
          <p:nvPr/>
        </p:nvSpPr>
        <p:spPr bwMode="auto">
          <a:xfrm>
            <a:off x="575769" y="19595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5" name="Téglalap 504"/>
          <p:cNvSpPr/>
          <p:nvPr/>
        </p:nvSpPr>
        <p:spPr bwMode="auto">
          <a:xfrm>
            <a:off x="791793" y="19595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6" name="Téglalap 505"/>
          <p:cNvSpPr/>
          <p:nvPr/>
        </p:nvSpPr>
        <p:spPr bwMode="auto">
          <a:xfrm>
            <a:off x="1007817" y="1959531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7" name="Téglalap 506"/>
          <p:cNvSpPr/>
          <p:nvPr/>
        </p:nvSpPr>
        <p:spPr bwMode="auto">
          <a:xfrm>
            <a:off x="359745" y="21755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8" name="Téglalap 507"/>
          <p:cNvSpPr/>
          <p:nvPr/>
        </p:nvSpPr>
        <p:spPr bwMode="auto">
          <a:xfrm>
            <a:off x="575769" y="21755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09" name="Téglalap 508"/>
          <p:cNvSpPr/>
          <p:nvPr/>
        </p:nvSpPr>
        <p:spPr bwMode="auto">
          <a:xfrm>
            <a:off x="791793" y="21755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0" name="Téglalap 509"/>
          <p:cNvSpPr/>
          <p:nvPr/>
        </p:nvSpPr>
        <p:spPr bwMode="auto">
          <a:xfrm>
            <a:off x="1007817" y="217555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1" name="Téglalap 510"/>
          <p:cNvSpPr/>
          <p:nvPr/>
        </p:nvSpPr>
        <p:spPr bwMode="auto">
          <a:xfrm>
            <a:off x="359745" y="239157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2" name="Téglalap 511"/>
          <p:cNvSpPr/>
          <p:nvPr/>
        </p:nvSpPr>
        <p:spPr bwMode="auto">
          <a:xfrm>
            <a:off x="575769" y="239157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3" name="Téglalap 512"/>
          <p:cNvSpPr/>
          <p:nvPr/>
        </p:nvSpPr>
        <p:spPr bwMode="auto">
          <a:xfrm>
            <a:off x="791793" y="239157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4" name="Téglalap 513"/>
          <p:cNvSpPr/>
          <p:nvPr/>
        </p:nvSpPr>
        <p:spPr bwMode="auto">
          <a:xfrm>
            <a:off x="1007817" y="239157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5" name="Téglalap 514"/>
          <p:cNvSpPr/>
          <p:nvPr/>
        </p:nvSpPr>
        <p:spPr bwMode="auto">
          <a:xfrm>
            <a:off x="1412031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6" name="Téglalap 515"/>
          <p:cNvSpPr/>
          <p:nvPr/>
        </p:nvSpPr>
        <p:spPr bwMode="auto">
          <a:xfrm>
            <a:off x="1628055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7" name="Téglalap 516"/>
          <p:cNvSpPr/>
          <p:nvPr/>
        </p:nvSpPr>
        <p:spPr bwMode="auto">
          <a:xfrm>
            <a:off x="1844079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8" name="Téglalap 517"/>
          <p:cNvSpPr/>
          <p:nvPr/>
        </p:nvSpPr>
        <p:spPr bwMode="auto">
          <a:xfrm>
            <a:off x="2060103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19" name="Téglalap 518"/>
          <p:cNvSpPr/>
          <p:nvPr/>
        </p:nvSpPr>
        <p:spPr bwMode="auto">
          <a:xfrm>
            <a:off x="1412031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0" name="Téglalap 519"/>
          <p:cNvSpPr/>
          <p:nvPr/>
        </p:nvSpPr>
        <p:spPr bwMode="auto">
          <a:xfrm>
            <a:off x="1628055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1" name="Téglalap 520"/>
          <p:cNvSpPr/>
          <p:nvPr/>
        </p:nvSpPr>
        <p:spPr bwMode="auto">
          <a:xfrm>
            <a:off x="1844079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2" name="Téglalap 521"/>
          <p:cNvSpPr/>
          <p:nvPr/>
        </p:nvSpPr>
        <p:spPr bwMode="auto">
          <a:xfrm>
            <a:off x="2060103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3" name="Téglalap 522"/>
          <p:cNvSpPr/>
          <p:nvPr/>
        </p:nvSpPr>
        <p:spPr bwMode="auto">
          <a:xfrm>
            <a:off x="1412031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4" name="Téglalap 523"/>
          <p:cNvSpPr/>
          <p:nvPr/>
        </p:nvSpPr>
        <p:spPr bwMode="auto">
          <a:xfrm>
            <a:off x="1628055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525" name="Téglalap 524"/>
          <p:cNvSpPr/>
          <p:nvPr/>
        </p:nvSpPr>
        <p:spPr bwMode="auto">
          <a:xfrm>
            <a:off x="1844079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4" name="Téglalap 653"/>
          <p:cNvSpPr/>
          <p:nvPr/>
        </p:nvSpPr>
        <p:spPr bwMode="auto">
          <a:xfrm>
            <a:off x="2060103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5" name="Téglalap 654"/>
          <p:cNvSpPr/>
          <p:nvPr/>
        </p:nvSpPr>
        <p:spPr bwMode="auto">
          <a:xfrm>
            <a:off x="1412031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6" name="Téglalap 655"/>
          <p:cNvSpPr/>
          <p:nvPr/>
        </p:nvSpPr>
        <p:spPr bwMode="auto">
          <a:xfrm>
            <a:off x="1628055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7" name="Téglalap 656"/>
          <p:cNvSpPr/>
          <p:nvPr/>
        </p:nvSpPr>
        <p:spPr bwMode="auto">
          <a:xfrm>
            <a:off x="1844079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8" name="Téglalap 657"/>
          <p:cNvSpPr/>
          <p:nvPr/>
        </p:nvSpPr>
        <p:spPr bwMode="auto">
          <a:xfrm>
            <a:off x="2060103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59" name="Téglalap 658"/>
          <p:cNvSpPr/>
          <p:nvPr/>
        </p:nvSpPr>
        <p:spPr bwMode="auto">
          <a:xfrm>
            <a:off x="2428031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0" name="Téglalap 659"/>
          <p:cNvSpPr/>
          <p:nvPr/>
        </p:nvSpPr>
        <p:spPr bwMode="auto">
          <a:xfrm>
            <a:off x="2644055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1" name="Téglalap 660"/>
          <p:cNvSpPr/>
          <p:nvPr/>
        </p:nvSpPr>
        <p:spPr bwMode="auto">
          <a:xfrm>
            <a:off x="2860079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2" name="Téglalap 661"/>
          <p:cNvSpPr/>
          <p:nvPr/>
        </p:nvSpPr>
        <p:spPr bwMode="auto">
          <a:xfrm>
            <a:off x="3076103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3" name="Téglalap 662"/>
          <p:cNvSpPr/>
          <p:nvPr/>
        </p:nvSpPr>
        <p:spPr bwMode="auto">
          <a:xfrm>
            <a:off x="2428031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4" name="Téglalap 663"/>
          <p:cNvSpPr/>
          <p:nvPr/>
        </p:nvSpPr>
        <p:spPr bwMode="auto">
          <a:xfrm>
            <a:off x="2644055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5" name="Téglalap 664"/>
          <p:cNvSpPr/>
          <p:nvPr/>
        </p:nvSpPr>
        <p:spPr bwMode="auto">
          <a:xfrm>
            <a:off x="2860079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6" name="Téglalap 665"/>
          <p:cNvSpPr/>
          <p:nvPr/>
        </p:nvSpPr>
        <p:spPr bwMode="auto">
          <a:xfrm>
            <a:off x="3076103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7" name="Téglalap 666"/>
          <p:cNvSpPr/>
          <p:nvPr/>
        </p:nvSpPr>
        <p:spPr bwMode="auto">
          <a:xfrm>
            <a:off x="2428031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8" name="Téglalap 667"/>
          <p:cNvSpPr/>
          <p:nvPr/>
        </p:nvSpPr>
        <p:spPr bwMode="auto">
          <a:xfrm>
            <a:off x="2644055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69" name="Téglalap 668"/>
          <p:cNvSpPr/>
          <p:nvPr/>
        </p:nvSpPr>
        <p:spPr bwMode="auto">
          <a:xfrm>
            <a:off x="2860079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89" name="Téglalap 688"/>
          <p:cNvSpPr/>
          <p:nvPr/>
        </p:nvSpPr>
        <p:spPr bwMode="auto">
          <a:xfrm>
            <a:off x="3076103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0" name="Téglalap 689"/>
          <p:cNvSpPr/>
          <p:nvPr/>
        </p:nvSpPr>
        <p:spPr bwMode="auto">
          <a:xfrm>
            <a:off x="2428031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1" name="Téglalap 690"/>
          <p:cNvSpPr/>
          <p:nvPr/>
        </p:nvSpPr>
        <p:spPr bwMode="auto">
          <a:xfrm>
            <a:off x="2644055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2" name="Téglalap 691"/>
          <p:cNvSpPr/>
          <p:nvPr/>
        </p:nvSpPr>
        <p:spPr bwMode="auto">
          <a:xfrm>
            <a:off x="2860079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4" name="Téglalap 693"/>
          <p:cNvSpPr/>
          <p:nvPr/>
        </p:nvSpPr>
        <p:spPr bwMode="auto">
          <a:xfrm>
            <a:off x="3076103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5" name="Téglalap 694"/>
          <p:cNvSpPr/>
          <p:nvPr/>
        </p:nvSpPr>
        <p:spPr bwMode="auto">
          <a:xfrm>
            <a:off x="3436775" y="17289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7" name="Téglalap 696"/>
          <p:cNvSpPr/>
          <p:nvPr/>
        </p:nvSpPr>
        <p:spPr bwMode="auto">
          <a:xfrm>
            <a:off x="3652799" y="17289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698" name="Téglalap 697"/>
          <p:cNvSpPr/>
          <p:nvPr/>
        </p:nvSpPr>
        <p:spPr bwMode="auto">
          <a:xfrm>
            <a:off x="3868823" y="17289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0" name="Téglalap 699"/>
          <p:cNvSpPr/>
          <p:nvPr/>
        </p:nvSpPr>
        <p:spPr bwMode="auto">
          <a:xfrm>
            <a:off x="4084847" y="1728992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1" name="Téglalap 700"/>
          <p:cNvSpPr/>
          <p:nvPr/>
        </p:nvSpPr>
        <p:spPr bwMode="auto">
          <a:xfrm>
            <a:off x="3436775" y="19450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3" name="Téglalap 702"/>
          <p:cNvSpPr/>
          <p:nvPr/>
        </p:nvSpPr>
        <p:spPr bwMode="auto">
          <a:xfrm>
            <a:off x="3652799" y="19450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4" name="Téglalap 703"/>
          <p:cNvSpPr/>
          <p:nvPr/>
        </p:nvSpPr>
        <p:spPr bwMode="auto">
          <a:xfrm>
            <a:off x="3868823" y="19450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6" name="Téglalap 705"/>
          <p:cNvSpPr/>
          <p:nvPr/>
        </p:nvSpPr>
        <p:spPr bwMode="auto">
          <a:xfrm>
            <a:off x="4084847" y="1945016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7" name="Téglalap 706"/>
          <p:cNvSpPr/>
          <p:nvPr/>
        </p:nvSpPr>
        <p:spPr bwMode="auto">
          <a:xfrm>
            <a:off x="3436775" y="21610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09" name="Téglalap 708"/>
          <p:cNvSpPr/>
          <p:nvPr/>
        </p:nvSpPr>
        <p:spPr bwMode="auto">
          <a:xfrm>
            <a:off x="3652799" y="21610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0" name="Téglalap 709"/>
          <p:cNvSpPr/>
          <p:nvPr/>
        </p:nvSpPr>
        <p:spPr bwMode="auto">
          <a:xfrm>
            <a:off x="3868823" y="21610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2" name="Téglalap 711"/>
          <p:cNvSpPr/>
          <p:nvPr/>
        </p:nvSpPr>
        <p:spPr bwMode="auto">
          <a:xfrm>
            <a:off x="4084847" y="2161040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3" name="Téglalap 712"/>
          <p:cNvSpPr/>
          <p:nvPr/>
        </p:nvSpPr>
        <p:spPr bwMode="auto">
          <a:xfrm>
            <a:off x="3436775" y="23770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5" name="Téglalap 714"/>
          <p:cNvSpPr/>
          <p:nvPr/>
        </p:nvSpPr>
        <p:spPr bwMode="auto">
          <a:xfrm>
            <a:off x="3652799" y="23770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16" name="Téglalap 715"/>
          <p:cNvSpPr/>
          <p:nvPr/>
        </p:nvSpPr>
        <p:spPr bwMode="auto">
          <a:xfrm>
            <a:off x="3868823" y="23770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0" name="Téglalap 719"/>
          <p:cNvSpPr/>
          <p:nvPr/>
        </p:nvSpPr>
        <p:spPr bwMode="auto">
          <a:xfrm>
            <a:off x="4084847" y="2377064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1" name="Téglalap 720"/>
          <p:cNvSpPr/>
          <p:nvPr/>
        </p:nvSpPr>
        <p:spPr bwMode="auto">
          <a:xfrm>
            <a:off x="4445517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2" name="Téglalap 721"/>
          <p:cNvSpPr/>
          <p:nvPr/>
        </p:nvSpPr>
        <p:spPr bwMode="auto">
          <a:xfrm>
            <a:off x="4661541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3" name="Téglalap 722"/>
          <p:cNvSpPr/>
          <p:nvPr/>
        </p:nvSpPr>
        <p:spPr bwMode="auto">
          <a:xfrm>
            <a:off x="4877565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4" name="Téglalap 723"/>
          <p:cNvSpPr/>
          <p:nvPr/>
        </p:nvSpPr>
        <p:spPr bwMode="auto">
          <a:xfrm>
            <a:off x="5093589" y="1721735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5" name="Téglalap 724"/>
          <p:cNvSpPr/>
          <p:nvPr/>
        </p:nvSpPr>
        <p:spPr bwMode="auto">
          <a:xfrm>
            <a:off x="4445517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7" name="Téglalap 726"/>
          <p:cNvSpPr/>
          <p:nvPr/>
        </p:nvSpPr>
        <p:spPr bwMode="auto">
          <a:xfrm>
            <a:off x="4661541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8" name="Téglalap 727"/>
          <p:cNvSpPr/>
          <p:nvPr/>
        </p:nvSpPr>
        <p:spPr bwMode="auto">
          <a:xfrm>
            <a:off x="4877565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29" name="Téglalap 728"/>
          <p:cNvSpPr/>
          <p:nvPr/>
        </p:nvSpPr>
        <p:spPr bwMode="auto">
          <a:xfrm>
            <a:off x="5093589" y="1937759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0" name="Téglalap 729"/>
          <p:cNvSpPr/>
          <p:nvPr/>
        </p:nvSpPr>
        <p:spPr bwMode="auto">
          <a:xfrm>
            <a:off x="4445517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1" name="Téglalap 730"/>
          <p:cNvSpPr/>
          <p:nvPr/>
        </p:nvSpPr>
        <p:spPr bwMode="auto">
          <a:xfrm>
            <a:off x="4661541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2" name="Téglalap 731"/>
          <p:cNvSpPr/>
          <p:nvPr/>
        </p:nvSpPr>
        <p:spPr bwMode="auto">
          <a:xfrm>
            <a:off x="4877565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3" name="Téglalap 732"/>
          <p:cNvSpPr/>
          <p:nvPr/>
        </p:nvSpPr>
        <p:spPr bwMode="auto">
          <a:xfrm>
            <a:off x="5093589" y="2153783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4" name="Téglalap 733"/>
          <p:cNvSpPr/>
          <p:nvPr/>
        </p:nvSpPr>
        <p:spPr bwMode="auto">
          <a:xfrm>
            <a:off x="4445517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5" name="Téglalap 734"/>
          <p:cNvSpPr/>
          <p:nvPr/>
        </p:nvSpPr>
        <p:spPr bwMode="auto">
          <a:xfrm>
            <a:off x="4661541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6" name="Téglalap 735"/>
          <p:cNvSpPr/>
          <p:nvPr/>
        </p:nvSpPr>
        <p:spPr bwMode="auto">
          <a:xfrm>
            <a:off x="4877565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737" name="Téglalap 736"/>
          <p:cNvSpPr/>
          <p:nvPr/>
        </p:nvSpPr>
        <p:spPr bwMode="auto">
          <a:xfrm>
            <a:off x="5093589" y="2369807"/>
            <a:ext cx="216024" cy="2160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</a:endParaRPr>
          </a:p>
        </p:txBody>
      </p:sp>
      <p:sp>
        <p:nvSpPr>
          <p:cNvPr id="874" name="Szövegdoboz 873"/>
          <p:cNvSpPr txBox="1"/>
          <p:nvPr/>
        </p:nvSpPr>
        <p:spPr>
          <a:xfrm>
            <a:off x="1400629" y="1371600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1. lépés</a:t>
            </a:r>
          </a:p>
        </p:txBody>
      </p:sp>
      <p:sp>
        <p:nvSpPr>
          <p:cNvPr id="897" name="Szövegdoboz 896"/>
          <p:cNvSpPr txBox="1"/>
          <p:nvPr/>
        </p:nvSpPr>
        <p:spPr>
          <a:xfrm>
            <a:off x="2438401" y="1393372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2. lépés</a:t>
            </a:r>
          </a:p>
        </p:txBody>
      </p:sp>
      <p:sp>
        <p:nvSpPr>
          <p:cNvPr id="898" name="Szövegdoboz 897"/>
          <p:cNvSpPr txBox="1"/>
          <p:nvPr/>
        </p:nvSpPr>
        <p:spPr>
          <a:xfrm>
            <a:off x="3425371" y="1393371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3. lépés</a:t>
            </a:r>
          </a:p>
        </p:txBody>
      </p:sp>
      <p:sp>
        <p:nvSpPr>
          <p:cNvPr id="899" name="Szövegdoboz 898"/>
          <p:cNvSpPr txBox="1"/>
          <p:nvPr/>
        </p:nvSpPr>
        <p:spPr>
          <a:xfrm>
            <a:off x="4441372" y="1393371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4. lépés</a:t>
            </a:r>
          </a:p>
        </p:txBody>
      </p:sp>
      <p:sp>
        <p:nvSpPr>
          <p:cNvPr id="900" name="Szövegdoboz 899"/>
          <p:cNvSpPr txBox="1"/>
          <p:nvPr/>
        </p:nvSpPr>
        <p:spPr>
          <a:xfrm>
            <a:off x="5486402" y="1378857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5. lépés</a:t>
            </a:r>
          </a:p>
        </p:txBody>
      </p:sp>
      <p:sp>
        <p:nvSpPr>
          <p:cNvPr id="901" name="Szövegdoboz 900"/>
          <p:cNvSpPr txBox="1"/>
          <p:nvPr/>
        </p:nvSpPr>
        <p:spPr>
          <a:xfrm>
            <a:off x="6473372" y="1364343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6. lépés</a:t>
            </a:r>
          </a:p>
        </p:txBody>
      </p:sp>
      <p:sp>
        <p:nvSpPr>
          <p:cNvPr id="902" name="Szövegdoboz 901"/>
          <p:cNvSpPr txBox="1"/>
          <p:nvPr/>
        </p:nvSpPr>
        <p:spPr>
          <a:xfrm>
            <a:off x="7445829" y="1378857"/>
            <a:ext cx="8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7. lépés</a:t>
            </a:r>
          </a:p>
        </p:txBody>
      </p:sp>
      <p:sp>
        <p:nvSpPr>
          <p:cNvPr id="929" name="Rectangle 2"/>
          <p:cNvSpPr txBox="1">
            <a:spLocks noChangeArrowheads="1"/>
          </p:cNvSpPr>
          <p:nvPr/>
        </p:nvSpPr>
        <p:spPr>
          <a:xfrm>
            <a:off x="827584" y="18864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Dinamikus nyomkövetés</a:t>
            </a:r>
            <a:endParaRPr kumimoji="0" lang="hu-HU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1" name="Dia számának helye 3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  <p:sp>
        <p:nvSpPr>
          <p:cNvPr id="374" name="Élőláb helye 3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372" name="Text Box 137"/>
          <p:cNvSpPr txBox="1">
            <a:spLocks noChangeArrowheads="1"/>
          </p:cNvSpPr>
          <p:nvPr/>
        </p:nvSpPr>
        <p:spPr bwMode="auto">
          <a:xfrm>
            <a:off x="251520" y="4869160"/>
            <a:ext cx="4536504" cy="156966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dirty="0"/>
              <a:t>Ennél a problémánál elég csak az aktuális csúcsot tárolni, hiszen ez minden információt hordoz a teljes aktuális útról.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4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8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1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0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3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6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9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5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8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2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5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8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1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7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2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5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3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2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5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8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9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2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5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8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1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4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3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6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9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2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5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8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4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0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3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8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1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4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7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0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6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2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8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4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3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9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2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5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8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1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4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3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9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8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1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4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7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4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0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3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6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8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1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4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0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5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8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4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0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3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6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8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1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4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0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3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6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9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2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5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8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1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4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0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3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6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2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0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3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6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9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5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8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1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4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0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3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6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9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2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5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1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0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6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9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2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5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8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1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4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7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0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3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6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9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2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5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8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1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4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3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6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9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2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5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4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7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0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3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6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9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2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8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1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4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6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9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2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5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8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00"/>
                            </p:stCondLst>
                            <p:childTnLst>
                              <p:par>
                                <p:cTn id="10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2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64" grpId="0" animBg="1"/>
      <p:bldP spid="565" grpId="0" animBg="1"/>
      <p:bldP spid="566" grpId="0" animBg="1"/>
      <p:bldP spid="567" grpId="0" animBg="1"/>
      <p:bldP spid="568" grpId="0" animBg="1"/>
      <p:bldP spid="569" grpId="0" animBg="1"/>
      <p:bldP spid="570" grpId="0" animBg="1"/>
      <p:bldP spid="571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577" grpId="0" animBg="1"/>
      <p:bldP spid="578" grpId="0" animBg="1"/>
      <p:bldP spid="579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 animBg="1"/>
      <p:bldP spid="586" grpId="0" animBg="1"/>
      <p:bldP spid="587" grpId="0" animBg="1"/>
      <p:bldP spid="588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601" grpId="0" animBg="1"/>
      <p:bldP spid="602" grpId="0" animBg="1"/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619" grpId="0" animBg="1"/>
      <p:bldP spid="620" grpId="0" animBg="1"/>
      <p:bldP spid="621" grpId="0" animBg="1"/>
      <p:bldP spid="622" grpId="0" animBg="1"/>
      <p:bldP spid="623" grpId="0" animBg="1"/>
      <p:bldP spid="624" grpId="0" animBg="1"/>
      <p:bldP spid="625" grpId="0" animBg="1"/>
      <p:bldP spid="626" grpId="0" animBg="1"/>
      <p:bldP spid="627" grpId="0" animBg="1"/>
      <p:bldP spid="628" grpId="0" animBg="1"/>
      <p:bldP spid="629" grpId="0" animBg="1"/>
      <p:bldP spid="630" grpId="0" animBg="1"/>
      <p:bldP spid="631" grpId="0" animBg="1"/>
      <p:bldP spid="632" grpId="0" animBg="1"/>
      <p:bldP spid="633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  <p:bldP spid="670" grpId="0" animBg="1"/>
      <p:bldP spid="671" grpId="0" animBg="1"/>
      <p:bldP spid="672" grpId="0" animBg="1"/>
      <p:bldP spid="673" grpId="0" animBg="1"/>
      <p:bldP spid="674" grpId="0" animBg="1"/>
      <p:bldP spid="675" grpId="0" animBg="1"/>
      <p:bldP spid="676" grpId="0" animBg="1"/>
      <p:bldP spid="677" grpId="0" animBg="1"/>
      <p:bldP spid="678" grpId="0" animBg="1"/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5" grpId="0" animBg="1"/>
      <p:bldP spid="686" grpId="0" autoUpdateAnimBg="0"/>
      <p:bldP spid="687" grpId="0"/>
      <p:bldP spid="726" grpId="0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654" grpId="0" animBg="1"/>
      <p:bldP spid="655" grpId="0" animBg="1"/>
      <p:bldP spid="656" grpId="0" animBg="1"/>
      <p:bldP spid="657" grpId="0" animBg="1"/>
      <p:bldP spid="658" grpId="0" animBg="1"/>
      <p:bldP spid="659" grpId="0" animBg="1"/>
      <p:bldP spid="660" grpId="0" animBg="1"/>
      <p:bldP spid="661" grpId="0" animBg="1"/>
      <p:bldP spid="662" grpId="0" animBg="1"/>
      <p:bldP spid="663" grpId="0" animBg="1"/>
      <p:bldP spid="664" grpId="0" animBg="1"/>
      <p:bldP spid="665" grpId="0" animBg="1"/>
      <p:bldP spid="666" grpId="0" animBg="1"/>
      <p:bldP spid="667" grpId="0" animBg="1"/>
      <p:bldP spid="668" grpId="0" animBg="1"/>
      <p:bldP spid="669" grpId="0" animBg="1"/>
      <p:bldP spid="689" grpId="0" animBg="1"/>
      <p:bldP spid="690" grpId="0" animBg="1"/>
      <p:bldP spid="691" grpId="0" animBg="1"/>
      <p:bldP spid="692" grpId="0" animBg="1"/>
      <p:bldP spid="694" grpId="0" animBg="1"/>
      <p:bldP spid="695" grpId="0" animBg="1"/>
      <p:bldP spid="697" grpId="0" animBg="1"/>
      <p:bldP spid="698" grpId="0" animBg="1"/>
      <p:bldP spid="700" grpId="0" animBg="1"/>
      <p:bldP spid="701" grpId="0" animBg="1"/>
      <p:bldP spid="703" grpId="0" animBg="1"/>
      <p:bldP spid="704" grpId="0" animBg="1"/>
      <p:bldP spid="706" grpId="0" animBg="1"/>
      <p:bldP spid="707" grpId="0" animBg="1"/>
      <p:bldP spid="709" grpId="0" animBg="1"/>
      <p:bldP spid="710" grpId="0" animBg="1"/>
      <p:bldP spid="712" grpId="0" animBg="1"/>
      <p:bldP spid="713" grpId="0" animBg="1"/>
      <p:bldP spid="715" grpId="0" animBg="1"/>
      <p:bldP spid="716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874" grpId="0"/>
      <p:bldP spid="897" grpId="0"/>
      <p:bldP spid="898" grpId="0"/>
      <p:bldP spid="899" grpId="0"/>
      <p:bldP spid="900" grpId="0"/>
      <p:bldP spid="901" grpId="0"/>
      <p:bldP spid="902" grpId="0"/>
      <p:bldP spid="3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685800" y="1611085"/>
            <a:ext cx="8037286" cy="47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hu-HU" dirty="0"/>
              <a:t>A mezőkhöz rendelt értékek alapján rendezzük sorba a mezőket.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hu-HU" sz="2200" dirty="0">
                <a:solidFill>
                  <a:srgbClr val="0000FF"/>
                </a:solidFill>
              </a:rPr>
              <a:t>Diagonális</a:t>
            </a:r>
            <a:r>
              <a:rPr lang="hu-HU" sz="2200" dirty="0"/>
              <a:t>: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–"/>
            </a:pPr>
            <a:r>
              <a:rPr lang="hu-HU" sz="2200" dirty="0"/>
              <a:t>A </a:t>
            </a:r>
            <a:r>
              <a:rPr lang="hu-HU" sz="2200" dirty="0">
                <a:sym typeface="Symbol" pitchFamily="18" charset="2"/>
              </a:rPr>
              <a:t>mezőn áthaladó hosszabb átló hossza</a:t>
            </a:r>
            <a:endParaRPr lang="hu-HU" sz="22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hu-HU" sz="2200" dirty="0">
                <a:solidFill>
                  <a:srgbClr val="0000FF"/>
                </a:solidFill>
              </a:rPr>
              <a:t>Diagonális  + páratlan-páros</a:t>
            </a:r>
            <a:r>
              <a:rPr lang="hu-HU" sz="2200" dirty="0"/>
              <a:t>: másodlagos elv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–"/>
            </a:pPr>
            <a:r>
              <a:rPr lang="hu-HU" sz="2200" dirty="0"/>
              <a:t>Másodlagos elv: azon mezők között, amelyeknél </a:t>
            </a:r>
            <a:br>
              <a:rPr lang="hu-HU" sz="2200" dirty="0"/>
            </a:br>
            <a:r>
              <a:rPr lang="hu-HU" sz="2200" dirty="0"/>
              <a:t>az elsődleges elv nem dönt, a páratlan sorokban </a:t>
            </a:r>
            <a:r>
              <a:rPr lang="hu-HU" sz="2200" i="1" dirty="0"/>
              <a:t>balról jobbra</a:t>
            </a:r>
            <a:r>
              <a:rPr lang="hu-HU" sz="2200" dirty="0"/>
              <a:t>, a páros sorokban </a:t>
            </a:r>
            <a:r>
              <a:rPr lang="hu-HU" sz="2200" i="1" dirty="0"/>
              <a:t>jobbról balra </a:t>
            </a:r>
            <a:r>
              <a:rPr lang="hu-HU" sz="2200" dirty="0"/>
              <a:t>legyen a sorrend.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hu-HU" sz="2200" dirty="0">
                <a:solidFill>
                  <a:srgbClr val="0000FF"/>
                </a:solidFill>
              </a:rPr>
              <a:t>Szabad</a:t>
            </a:r>
            <a:r>
              <a:rPr lang="hu-HU" sz="2200" dirty="0"/>
              <a:t> (ütésben nem álló) </a:t>
            </a:r>
            <a:r>
              <a:rPr lang="hu-HU" sz="2200" dirty="0">
                <a:solidFill>
                  <a:srgbClr val="0000FF"/>
                </a:solidFill>
              </a:rPr>
              <a:t>mezők száma</a:t>
            </a:r>
            <a:r>
              <a:rPr lang="hu-HU" sz="2200" dirty="0"/>
              <a:t>: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–"/>
            </a:pPr>
            <a:r>
              <a:rPr lang="hu-HU" sz="2200" dirty="0"/>
              <a:t>A mezőre helyezés után maradt szabad mezők száma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hu-HU" sz="2200" dirty="0">
                <a:solidFill>
                  <a:srgbClr val="0000FF"/>
                </a:solidFill>
              </a:rPr>
              <a:t>Szabad mezők számának csökkenése</a:t>
            </a:r>
            <a:r>
              <a:rPr lang="hu-HU" sz="2200" dirty="0"/>
              <a:t>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–"/>
            </a:pPr>
            <a:r>
              <a:rPr lang="hu-HU" sz="2200" dirty="0"/>
              <a:t>A mezőre helyezés előtti és azutáni szabad mezők számának különbsége.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38200" y="342900"/>
            <a:ext cx="7772400" cy="11049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Sorrendi heurisztikák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az </a:t>
            </a:r>
            <a:r>
              <a:rPr kumimoji="0" lang="hu-HU" sz="3600" b="0" i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n-királynő</a:t>
            </a:r>
            <a:r>
              <a:rPr kumimoji="0" lang="hu-HU" sz="36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problémára</a:t>
            </a:r>
            <a:endParaRPr kumimoji="0" lang="hu-HU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C03DA-EC62-429D-875F-0C9E164A54F0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dirty="0"/>
              <a:t>Gregorics Tibor                                                                                     Mesterséges intelligencia</a:t>
            </a:r>
          </a:p>
        </p:txBody>
      </p:sp>
      <p:grpSp>
        <p:nvGrpSpPr>
          <p:cNvPr id="27" name="Csoportba foglalás 26"/>
          <p:cNvGrpSpPr/>
          <p:nvPr/>
        </p:nvGrpSpPr>
        <p:grpSpPr>
          <a:xfrm>
            <a:off x="7092280" y="2132856"/>
            <a:ext cx="1512168" cy="1440160"/>
            <a:chOff x="7308304" y="4437112"/>
            <a:chExt cx="1152128" cy="1440160"/>
          </a:xfrm>
        </p:grpSpPr>
        <p:sp>
          <p:nvSpPr>
            <p:cNvPr id="11" name="Téglalap 10"/>
            <p:cNvSpPr/>
            <p:nvPr/>
          </p:nvSpPr>
          <p:spPr bwMode="auto">
            <a:xfrm>
              <a:off x="7308304" y="443711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" name="Téglalap 11"/>
            <p:cNvSpPr/>
            <p:nvPr/>
          </p:nvSpPr>
          <p:spPr bwMode="auto">
            <a:xfrm>
              <a:off x="7596336" y="443711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3" name="Téglalap 12"/>
            <p:cNvSpPr/>
            <p:nvPr/>
          </p:nvSpPr>
          <p:spPr bwMode="auto">
            <a:xfrm>
              <a:off x="7884368" y="443711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" name="Téglalap 13"/>
            <p:cNvSpPr/>
            <p:nvPr/>
          </p:nvSpPr>
          <p:spPr bwMode="auto">
            <a:xfrm>
              <a:off x="8172400" y="443711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" name="Téglalap 14"/>
            <p:cNvSpPr/>
            <p:nvPr/>
          </p:nvSpPr>
          <p:spPr bwMode="auto">
            <a:xfrm>
              <a:off x="7308304" y="479715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" name="Téglalap 15"/>
            <p:cNvSpPr/>
            <p:nvPr/>
          </p:nvSpPr>
          <p:spPr bwMode="auto">
            <a:xfrm>
              <a:off x="7596336" y="479715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" name="Téglalap 16"/>
            <p:cNvSpPr/>
            <p:nvPr/>
          </p:nvSpPr>
          <p:spPr bwMode="auto">
            <a:xfrm>
              <a:off x="7884368" y="479715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" name="Téglalap 17"/>
            <p:cNvSpPr/>
            <p:nvPr/>
          </p:nvSpPr>
          <p:spPr bwMode="auto">
            <a:xfrm>
              <a:off x="8172400" y="479715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9" name="Téglalap 18"/>
            <p:cNvSpPr/>
            <p:nvPr/>
          </p:nvSpPr>
          <p:spPr bwMode="auto">
            <a:xfrm>
              <a:off x="7308304" y="515719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" name="Téglalap 19"/>
            <p:cNvSpPr/>
            <p:nvPr/>
          </p:nvSpPr>
          <p:spPr bwMode="auto">
            <a:xfrm>
              <a:off x="7596336" y="515719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1" name="Téglalap 20"/>
            <p:cNvSpPr/>
            <p:nvPr/>
          </p:nvSpPr>
          <p:spPr bwMode="auto">
            <a:xfrm>
              <a:off x="7884368" y="515719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" name="Téglalap 21"/>
            <p:cNvSpPr/>
            <p:nvPr/>
          </p:nvSpPr>
          <p:spPr bwMode="auto">
            <a:xfrm>
              <a:off x="8172400" y="515719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" name="Téglalap 22"/>
            <p:cNvSpPr/>
            <p:nvPr/>
          </p:nvSpPr>
          <p:spPr bwMode="auto">
            <a:xfrm>
              <a:off x="7308304" y="551723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" name="Téglalap 23"/>
            <p:cNvSpPr/>
            <p:nvPr/>
          </p:nvSpPr>
          <p:spPr bwMode="auto">
            <a:xfrm>
              <a:off x="7596336" y="551723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" name="Téglalap 24"/>
            <p:cNvSpPr/>
            <p:nvPr/>
          </p:nvSpPr>
          <p:spPr bwMode="auto">
            <a:xfrm>
              <a:off x="7884368" y="551723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6" name="Téglalap 25"/>
            <p:cNvSpPr/>
            <p:nvPr/>
          </p:nvSpPr>
          <p:spPr bwMode="auto">
            <a:xfrm>
              <a:off x="8172400" y="5517232"/>
              <a:ext cx="288032" cy="36004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31"/>
          <p:cNvSpPr>
            <a:spLocks noChangeArrowheads="1"/>
          </p:cNvSpPr>
          <p:nvPr/>
        </p:nvSpPr>
        <p:spPr bwMode="auto">
          <a:xfrm>
            <a:off x="2555776" y="213285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i="1" dirty="0"/>
              <a:t>Heurisztikák az </a:t>
            </a:r>
            <a:r>
              <a:rPr lang="hu-HU" sz="3600" i="1" dirty="0" err="1"/>
              <a:t>n-királynő</a:t>
            </a:r>
            <a:r>
              <a:rPr lang="hu-HU" sz="3600" i="1" dirty="0"/>
              <a:t> problémára</a:t>
            </a:r>
            <a:endParaRPr lang="hu-HU" sz="3600" dirty="0"/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5076056" y="1628800"/>
            <a:ext cx="284244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500" b="1" dirty="0"/>
              <a:t>Diagonális és </a:t>
            </a:r>
            <a:r>
              <a:rPr lang="hu-HU" sz="2500" b="1" dirty="0" err="1"/>
              <a:t>ptl-ps</a:t>
            </a:r>
            <a:endParaRPr lang="hu-HU" sz="2500" b="1" dirty="0"/>
          </a:p>
        </p:txBody>
      </p:sp>
      <p:sp>
        <p:nvSpPr>
          <p:cNvPr id="326743" name="Text Box 87"/>
          <p:cNvSpPr txBox="1">
            <a:spLocks noChangeArrowheads="1"/>
          </p:cNvSpPr>
          <p:nvPr/>
        </p:nvSpPr>
        <p:spPr bwMode="auto">
          <a:xfrm>
            <a:off x="2123728" y="1628800"/>
            <a:ext cx="162897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500" b="1" dirty="0"/>
              <a:t>Diagonális</a:t>
            </a:r>
          </a:p>
        </p:txBody>
      </p:sp>
      <p:sp>
        <p:nvSpPr>
          <p:cNvPr id="326764" name="Line 108"/>
          <p:cNvSpPr>
            <a:spLocks noChangeShapeType="1"/>
          </p:cNvSpPr>
          <p:nvPr/>
        </p:nvSpPr>
        <p:spPr bwMode="auto">
          <a:xfrm>
            <a:off x="4860032" y="2420888"/>
            <a:ext cx="381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26765" name="Line 109"/>
          <p:cNvSpPr>
            <a:spLocks noChangeShapeType="1"/>
          </p:cNvSpPr>
          <p:nvPr/>
        </p:nvSpPr>
        <p:spPr bwMode="auto">
          <a:xfrm>
            <a:off x="4860032" y="3356992"/>
            <a:ext cx="381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26766" name="Line 110"/>
          <p:cNvSpPr>
            <a:spLocks noChangeShapeType="1"/>
          </p:cNvSpPr>
          <p:nvPr/>
        </p:nvSpPr>
        <p:spPr bwMode="auto">
          <a:xfrm flipH="1">
            <a:off x="7308304" y="2852936"/>
            <a:ext cx="381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26767" name="Line 111"/>
          <p:cNvSpPr>
            <a:spLocks noChangeShapeType="1"/>
          </p:cNvSpPr>
          <p:nvPr/>
        </p:nvSpPr>
        <p:spPr bwMode="auto">
          <a:xfrm flipH="1">
            <a:off x="7308304" y="3861048"/>
            <a:ext cx="381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hu-HU"/>
          </a:p>
        </p:txBody>
      </p:sp>
      <p:graphicFrame>
        <p:nvGraphicFramePr>
          <p:cNvPr id="192" name="Táblázat 191"/>
          <p:cNvGraphicFramePr>
            <a:graphicFrameLocks noGrp="1"/>
          </p:cNvGraphicFramePr>
          <p:nvPr/>
        </p:nvGraphicFramePr>
        <p:xfrm>
          <a:off x="827584" y="4293096"/>
          <a:ext cx="41044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Nincs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Diag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Diag</a:t>
                      </a:r>
                      <a:r>
                        <a:rPr lang="hu-HU" dirty="0"/>
                        <a:t> + </a:t>
                      </a:r>
                      <a:r>
                        <a:rPr lang="hu-HU" dirty="0" err="1"/>
                        <a:t>ptl-ps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2. </a:t>
                      </a:r>
                      <a:r>
                        <a:rPr lang="hu-HU" dirty="0" err="1"/>
                        <a:t>repr</a:t>
                      </a:r>
                      <a:r>
                        <a:rPr lang="hu-H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3. </a:t>
                      </a:r>
                      <a:r>
                        <a:rPr lang="hu-HU" dirty="0" err="1"/>
                        <a:t>repr</a:t>
                      </a:r>
                      <a:r>
                        <a:rPr lang="hu-H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131"/>
          <p:cNvSpPr>
            <a:spLocks noChangeArrowheads="1"/>
          </p:cNvSpPr>
          <p:nvPr/>
        </p:nvSpPr>
        <p:spPr bwMode="auto">
          <a:xfrm>
            <a:off x="2051720" y="213285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57" name="Rectangle 15"/>
          <p:cNvSpPr>
            <a:spLocks noChangeArrowheads="1"/>
          </p:cNvSpPr>
          <p:nvPr/>
        </p:nvSpPr>
        <p:spPr bwMode="auto">
          <a:xfrm>
            <a:off x="2555776" y="213285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59" name="Rectangle 131"/>
          <p:cNvSpPr>
            <a:spLocks noChangeArrowheads="1"/>
          </p:cNvSpPr>
          <p:nvPr/>
        </p:nvSpPr>
        <p:spPr bwMode="auto">
          <a:xfrm>
            <a:off x="3059832" y="213285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60" name="Rectangle 131"/>
          <p:cNvSpPr>
            <a:spLocks noChangeArrowheads="1"/>
          </p:cNvSpPr>
          <p:nvPr/>
        </p:nvSpPr>
        <p:spPr bwMode="auto">
          <a:xfrm>
            <a:off x="3563888" y="213285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61" name="Rectangle 131"/>
          <p:cNvSpPr>
            <a:spLocks noChangeArrowheads="1"/>
          </p:cNvSpPr>
          <p:nvPr/>
        </p:nvSpPr>
        <p:spPr bwMode="auto">
          <a:xfrm>
            <a:off x="2051720" y="263691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62" name="Rectangle 131"/>
          <p:cNvSpPr>
            <a:spLocks noChangeArrowheads="1"/>
          </p:cNvSpPr>
          <p:nvPr/>
        </p:nvSpPr>
        <p:spPr bwMode="auto">
          <a:xfrm>
            <a:off x="2555776" y="263691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63" name="Rectangle 131"/>
          <p:cNvSpPr>
            <a:spLocks noChangeArrowheads="1"/>
          </p:cNvSpPr>
          <p:nvPr/>
        </p:nvSpPr>
        <p:spPr bwMode="auto">
          <a:xfrm>
            <a:off x="3059832" y="263691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64" name="Rectangle 131"/>
          <p:cNvSpPr>
            <a:spLocks noChangeArrowheads="1"/>
          </p:cNvSpPr>
          <p:nvPr/>
        </p:nvSpPr>
        <p:spPr bwMode="auto">
          <a:xfrm>
            <a:off x="3563888" y="263691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65" name="Rectangle 131"/>
          <p:cNvSpPr>
            <a:spLocks noChangeArrowheads="1"/>
          </p:cNvSpPr>
          <p:nvPr/>
        </p:nvSpPr>
        <p:spPr bwMode="auto">
          <a:xfrm>
            <a:off x="2051720" y="314096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66" name="Rectangle 131"/>
          <p:cNvSpPr>
            <a:spLocks noChangeArrowheads="1"/>
          </p:cNvSpPr>
          <p:nvPr/>
        </p:nvSpPr>
        <p:spPr bwMode="auto">
          <a:xfrm>
            <a:off x="2555776" y="314096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67" name="Rectangle 131"/>
          <p:cNvSpPr>
            <a:spLocks noChangeArrowheads="1"/>
          </p:cNvSpPr>
          <p:nvPr/>
        </p:nvSpPr>
        <p:spPr bwMode="auto">
          <a:xfrm>
            <a:off x="3059832" y="314096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68" name="Rectangle 131"/>
          <p:cNvSpPr>
            <a:spLocks noChangeArrowheads="1"/>
          </p:cNvSpPr>
          <p:nvPr/>
        </p:nvSpPr>
        <p:spPr bwMode="auto">
          <a:xfrm>
            <a:off x="3563888" y="314096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69" name="Rectangle 131"/>
          <p:cNvSpPr>
            <a:spLocks noChangeArrowheads="1"/>
          </p:cNvSpPr>
          <p:nvPr/>
        </p:nvSpPr>
        <p:spPr bwMode="auto">
          <a:xfrm>
            <a:off x="2051720" y="364502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70" name="Rectangle 131"/>
          <p:cNvSpPr>
            <a:spLocks noChangeArrowheads="1"/>
          </p:cNvSpPr>
          <p:nvPr/>
        </p:nvSpPr>
        <p:spPr bwMode="auto">
          <a:xfrm>
            <a:off x="2555776" y="364502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71" name="Rectangle 131"/>
          <p:cNvSpPr>
            <a:spLocks noChangeArrowheads="1"/>
          </p:cNvSpPr>
          <p:nvPr/>
        </p:nvSpPr>
        <p:spPr bwMode="auto">
          <a:xfrm>
            <a:off x="3059832" y="364502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72" name="Rectangle 131"/>
          <p:cNvSpPr>
            <a:spLocks noChangeArrowheads="1"/>
          </p:cNvSpPr>
          <p:nvPr/>
        </p:nvSpPr>
        <p:spPr bwMode="auto">
          <a:xfrm>
            <a:off x="3563888" y="364502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3563888" y="263691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75" name="Rectangle 15"/>
          <p:cNvSpPr>
            <a:spLocks noChangeArrowheads="1"/>
          </p:cNvSpPr>
          <p:nvPr/>
        </p:nvSpPr>
        <p:spPr bwMode="auto">
          <a:xfrm>
            <a:off x="2051720" y="263691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2051720" y="3140968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2555776" y="3645024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79" name="Rectangle 131"/>
          <p:cNvSpPr>
            <a:spLocks noChangeArrowheads="1"/>
          </p:cNvSpPr>
          <p:nvPr/>
        </p:nvSpPr>
        <p:spPr bwMode="auto">
          <a:xfrm>
            <a:off x="5292080" y="213285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80" name="Rectangle 131"/>
          <p:cNvSpPr>
            <a:spLocks noChangeArrowheads="1"/>
          </p:cNvSpPr>
          <p:nvPr/>
        </p:nvSpPr>
        <p:spPr bwMode="auto">
          <a:xfrm>
            <a:off x="5796136" y="213285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6300192" y="213285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82" name="Rectangle 131"/>
          <p:cNvSpPr>
            <a:spLocks noChangeArrowheads="1"/>
          </p:cNvSpPr>
          <p:nvPr/>
        </p:nvSpPr>
        <p:spPr bwMode="auto">
          <a:xfrm>
            <a:off x="6804248" y="213285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5292080" y="263691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84" name="Rectangle 131"/>
          <p:cNvSpPr>
            <a:spLocks noChangeArrowheads="1"/>
          </p:cNvSpPr>
          <p:nvPr/>
        </p:nvSpPr>
        <p:spPr bwMode="auto">
          <a:xfrm>
            <a:off x="5796136" y="263691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6300192" y="263691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86" name="Rectangle 131"/>
          <p:cNvSpPr>
            <a:spLocks noChangeArrowheads="1"/>
          </p:cNvSpPr>
          <p:nvPr/>
        </p:nvSpPr>
        <p:spPr bwMode="auto">
          <a:xfrm>
            <a:off x="6804248" y="263691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87" name="Rectangle 131"/>
          <p:cNvSpPr>
            <a:spLocks noChangeArrowheads="1"/>
          </p:cNvSpPr>
          <p:nvPr/>
        </p:nvSpPr>
        <p:spPr bwMode="auto">
          <a:xfrm>
            <a:off x="5292080" y="314096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88" name="Rectangle 131"/>
          <p:cNvSpPr>
            <a:spLocks noChangeArrowheads="1"/>
          </p:cNvSpPr>
          <p:nvPr/>
        </p:nvSpPr>
        <p:spPr bwMode="auto">
          <a:xfrm>
            <a:off x="5796136" y="314096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6300192" y="314096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6804248" y="314096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5292080" y="364502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5796136" y="364502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6300192" y="364502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3</a:t>
            </a:r>
          </a:p>
        </p:txBody>
      </p:sp>
      <p:sp>
        <p:nvSpPr>
          <p:cNvPr id="94" name="Rectangle 131"/>
          <p:cNvSpPr>
            <a:spLocks noChangeArrowheads="1"/>
          </p:cNvSpPr>
          <p:nvPr/>
        </p:nvSpPr>
        <p:spPr bwMode="auto">
          <a:xfrm>
            <a:off x="6804248" y="364502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hu-HU" dirty="0"/>
              <a:t>4</a:t>
            </a:r>
          </a:p>
        </p:txBody>
      </p:sp>
      <p:sp>
        <p:nvSpPr>
          <p:cNvPr id="74" name="Rectangle 30"/>
          <p:cNvSpPr>
            <a:spLocks noChangeArrowheads="1"/>
          </p:cNvSpPr>
          <p:nvPr/>
        </p:nvSpPr>
        <p:spPr bwMode="auto">
          <a:xfrm>
            <a:off x="2051720" y="2636912"/>
            <a:ext cx="432048" cy="4320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3059832" y="3645024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5796136" y="213285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76" name="Rectangle 30"/>
          <p:cNvSpPr>
            <a:spLocks noChangeArrowheads="1"/>
          </p:cNvSpPr>
          <p:nvPr/>
        </p:nvSpPr>
        <p:spPr bwMode="auto">
          <a:xfrm>
            <a:off x="2555776" y="3645024"/>
            <a:ext cx="432048" cy="432048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00" name="Rectangle 15"/>
          <p:cNvSpPr>
            <a:spLocks noChangeArrowheads="1"/>
          </p:cNvSpPr>
          <p:nvPr/>
        </p:nvSpPr>
        <p:spPr bwMode="auto">
          <a:xfrm>
            <a:off x="6804248" y="263691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01" name="Rectangle 15"/>
          <p:cNvSpPr>
            <a:spLocks noChangeArrowheads="1"/>
          </p:cNvSpPr>
          <p:nvPr/>
        </p:nvSpPr>
        <p:spPr bwMode="auto">
          <a:xfrm>
            <a:off x="5292080" y="3140968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6300192" y="3645024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98" name="Dia számának helye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  <p:sp>
        <p:nvSpPr>
          <p:cNvPr id="99" name="Élőláb helye 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graphicFrame>
        <p:nvGraphicFramePr>
          <p:cNvPr id="97" name="Táblázat 96"/>
          <p:cNvGraphicFramePr>
            <a:graphicFrameLocks noGrp="1"/>
          </p:cNvGraphicFramePr>
          <p:nvPr/>
        </p:nvGraphicFramePr>
        <p:xfrm>
          <a:off x="5292080" y="4221088"/>
          <a:ext cx="29523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2. </a:t>
                      </a:r>
                      <a:r>
                        <a:rPr lang="hu-HU" dirty="0" err="1"/>
                        <a:t>repr</a:t>
                      </a:r>
                      <a:r>
                        <a:rPr lang="hu-H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Nincs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Diag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22/48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25/56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92/194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103/216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utoUpdateAnimBg="0"/>
      <p:bldP spid="73" grpId="0" animBg="1" autoUpdateAnimBg="0"/>
      <p:bldP spid="75" grpId="0" animBg="1"/>
      <p:bldP spid="77" grpId="0" animBg="1"/>
      <p:bldP spid="78" grpId="0" animBg="1"/>
      <p:bldP spid="74" grpId="0" animBg="1"/>
      <p:bldP spid="95" grpId="0" animBg="1"/>
      <p:bldP spid="96" grpId="0" animBg="1"/>
      <p:bldP spid="76" grpId="0" animBg="1"/>
      <p:bldP spid="100" grpId="0" animBg="1"/>
      <p:bldP spid="101" grpId="0" animBg="1"/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r"/>
            <a:r>
              <a:rPr lang="hu-HU" sz="3600" i="1" dirty="0">
                <a:solidFill>
                  <a:schemeClr val="tx2"/>
                </a:solidFill>
              </a:rPr>
              <a:t>VL1 még egyszer</a:t>
            </a:r>
          </a:p>
          <a:p>
            <a:pPr algn="r"/>
            <a:r>
              <a:rPr lang="hu-HU" sz="3600" i="1" dirty="0">
                <a:solidFill>
                  <a:schemeClr val="tx2"/>
                </a:solidFill>
              </a:rPr>
              <a:t>heurisztika nélkül</a:t>
            </a:r>
            <a:endParaRPr lang="hu-HU" sz="4400" dirty="0">
              <a:solidFill>
                <a:schemeClr val="tx2"/>
              </a:solidFill>
            </a:endParaRPr>
          </a:p>
        </p:txBody>
      </p:sp>
      <p:sp>
        <p:nvSpPr>
          <p:cNvPr id="338980" name="Line 36"/>
          <p:cNvSpPr>
            <a:spLocks noChangeShapeType="1"/>
          </p:cNvSpPr>
          <p:nvPr/>
        </p:nvSpPr>
        <p:spPr bwMode="auto">
          <a:xfrm>
            <a:off x="8223448" y="395401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38981" name="Line 37"/>
          <p:cNvSpPr>
            <a:spLocks noChangeShapeType="1"/>
          </p:cNvSpPr>
          <p:nvPr/>
        </p:nvSpPr>
        <p:spPr bwMode="auto">
          <a:xfrm flipV="1">
            <a:off x="8604448" y="3573016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338982" name="Text Box 38"/>
          <p:cNvSpPr txBox="1">
            <a:spLocks noChangeArrowheads="1"/>
          </p:cNvSpPr>
          <p:nvPr/>
        </p:nvSpPr>
        <p:spPr bwMode="auto">
          <a:xfrm>
            <a:off x="8100392" y="3933056"/>
            <a:ext cx="677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k=5</a:t>
            </a:r>
            <a:endParaRPr lang="hu-HU" dirty="0"/>
          </a:p>
        </p:txBody>
      </p:sp>
      <p:sp>
        <p:nvSpPr>
          <p:cNvPr id="338983" name="Text Box 39"/>
          <p:cNvSpPr txBox="1">
            <a:spLocks noChangeArrowheads="1"/>
          </p:cNvSpPr>
          <p:nvPr/>
        </p:nvSpPr>
        <p:spPr bwMode="auto">
          <a:xfrm>
            <a:off x="685800" y="1600200"/>
            <a:ext cx="424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hu-HU" dirty="0"/>
              <a:t>A </a:t>
            </a:r>
            <a:r>
              <a:rPr lang="hu-HU" i="1" dirty="0" err="1"/>
              <a:t>k</a:t>
            </a:r>
            <a:r>
              <a:rPr lang="hu-HU" dirty="0" err="1"/>
              <a:t>-adik</a:t>
            </a:r>
            <a:r>
              <a:rPr lang="hu-HU" dirty="0"/>
              <a:t> királynő elhelyezése után  a hátralevő üres sorokból törölni kell az ütésbe került szabad mezőket. </a:t>
            </a:r>
            <a:endParaRPr lang="hu-HU" dirty="0">
              <a:solidFill>
                <a:srgbClr val="0000FF"/>
              </a:solidFill>
            </a:endParaRPr>
          </a:p>
          <a:p>
            <a:r>
              <a:rPr lang="hu-HU" dirty="0">
                <a:solidFill>
                  <a:srgbClr val="0000FF"/>
                </a:solidFill>
              </a:rPr>
              <a:t>           </a:t>
            </a:r>
            <a:r>
              <a:rPr lang="hu-HU" b="1" i="1" dirty="0" err="1">
                <a:solidFill>
                  <a:srgbClr val="0000FF"/>
                </a:solidFill>
              </a:rPr>
              <a:t>for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i="1" dirty="0">
                <a:solidFill>
                  <a:srgbClr val="0000FF"/>
                </a:solidFill>
              </a:rPr>
              <a:t>i=k+1 .. n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b="1" i="1" dirty="0" err="1">
                <a:solidFill>
                  <a:srgbClr val="0000FF"/>
                </a:solidFill>
              </a:rPr>
              <a:t>loop</a:t>
            </a:r>
            <a:r>
              <a:rPr lang="hu-HU" dirty="0">
                <a:solidFill>
                  <a:srgbClr val="0000FF"/>
                </a:solidFill>
              </a:rPr>
              <a:t> </a:t>
            </a:r>
          </a:p>
          <a:p>
            <a:r>
              <a:rPr lang="hu-HU" i="1" dirty="0">
                <a:solidFill>
                  <a:srgbClr val="0000FF"/>
                </a:solidFill>
              </a:rPr>
              <a:t>	   Töröl(i,k)</a:t>
            </a:r>
            <a:endParaRPr lang="hu-HU" dirty="0"/>
          </a:p>
        </p:txBody>
      </p:sp>
      <p:sp>
        <p:nvSpPr>
          <p:cNvPr id="339017" name="Text Box 73"/>
          <p:cNvSpPr txBox="1">
            <a:spLocks noChangeArrowheads="1"/>
          </p:cNvSpPr>
          <p:nvPr/>
        </p:nvSpPr>
        <p:spPr bwMode="auto">
          <a:xfrm>
            <a:off x="683568" y="5445224"/>
            <a:ext cx="4573688" cy="46166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hu-HU" dirty="0"/>
              <a:t>Ha</a:t>
            </a:r>
            <a:r>
              <a:rPr lang="hu-HU" i="1" dirty="0"/>
              <a:t> </a:t>
            </a:r>
            <a:r>
              <a:rPr lang="hu-HU" i="1" dirty="0">
                <a:solidFill>
                  <a:srgbClr val="0000FF"/>
                </a:solidFill>
              </a:rPr>
              <a:t>Mező</a:t>
            </a:r>
            <a:r>
              <a:rPr lang="hu-HU" i="1" baseline="-25000" dirty="0">
                <a:solidFill>
                  <a:srgbClr val="0000FF"/>
                </a:solidFill>
              </a:rPr>
              <a:t>k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 = </a:t>
            </a:r>
            <a:r>
              <a:rPr lang="hu-HU" dirty="0">
                <a:solidFill>
                  <a:srgbClr val="0000FF"/>
                </a:solidFill>
                <a:latin typeface="Cambria Math"/>
                <a:ea typeface="Cambria Math"/>
                <a:sym typeface="Symbol" pitchFamily="18" charset="2"/>
              </a:rPr>
              <a:t>∅</a:t>
            </a:r>
            <a:r>
              <a:rPr lang="hu-HU" dirty="0">
                <a:solidFill>
                  <a:srgbClr val="0000FF"/>
                </a:solidFill>
              </a:rPr>
              <a:t> </a:t>
            </a:r>
            <a:r>
              <a:rPr lang="hu-HU" dirty="0"/>
              <a:t>, akkor </a:t>
            </a:r>
            <a:r>
              <a:rPr lang="hu-HU" dirty="0">
                <a:solidFill>
                  <a:srgbClr val="FF0000"/>
                </a:solidFill>
              </a:rPr>
              <a:t>visszalépünk</a:t>
            </a:r>
            <a:r>
              <a:rPr lang="hu-HU" dirty="0"/>
              <a:t>.</a:t>
            </a:r>
          </a:p>
        </p:txBody>
      </p:sp>
      <p:sp>
        <p:nvSpPr>
          <p:cNvPr id="339018" name="Text Box 74"/>
          <p:cNvSpPr txBox="1">
            <a:spLocks noChangeArrowheads="1"/>
          </p:cNvSpPr>
          <p:nvPr/>
        </p:nvSpPr>
        <p:spPr bwMode="auto">
          <a:xfrm>
            <a:off x="7164288" y="4797152"/>
            <a:ext cx="147027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Mező</a:t>
            </a:r>
            <a:r>
              <a:rPr lang="hu-HU" i="1" baseline="-25000" dirty="0"/>
              <a:t>6</a:t>
            </a:r>
            <a:r>
              <a:rPr lang="hu-HU" dirty="0">
                <a:sym typeface="Symbol" pitchFamily="18" charset="2"/>
              </a:rPr>
              <a:t>  </a:t>
            </a:r>
            <a:r>
              <a:rPr lang="hu-HU" dirty="0">
                <a:latin typeface="Cambria Math"/>
                <a:ea typeface="Cambria Math"/>
                <a:sym typeface="Symbol" pitchFamily="18" charset="2"/>
              </a:rPr>
              <a:t>∅</a:t>
            </a:r>
            <a:endParaRPr lang="hu-HU" dirty="0"/>
          </a:p>
        </p:txBody>
      </p:sp>
      <p:sp>
        <p:nvSpPr>
          <p:cNvPr id="74" name="Rectangle 131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6660232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77" name="Rectangle 131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9" name="Rectangle 131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0" name="Rectangle 131"/>
          <p:cNvSpPr>
            <a:spLocks noChangeArrowheads="1"/>
          </p:cNvSpPr>
          <p:nvPr/>
        </p:nvSpPr>
        <p:spPr bwMode="auto">
          <a:xfrm>
            <a:off x="6660232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2" name="Rectangle 131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4" name="Rectangle 131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6" name="Rectangle 131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7" name="Rectangle 131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8" name="Rectangle 131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4" name="Rectangle 131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5" name="Rectangle 131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6" name="Rectangle 131"/>
          <p:cNvSpPr>
            <a:spLocks noChangeArrowheads="1"/>
          </p:cNvSpPr>
          <p:nvPr/>
        </p:nvSpPr>
        <p:spPr bwMode="auto">
          <a:xfrm>
            <a:off x="514806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7" name="Rectangle 131"/>
          <p:cNvSpPr>
            <a:spLocks noChangeArrowheads="1"/>
          </p:cNvSpPr>
          <p:nvPr/>
        </p:nvSpPr>
        <p:spPr bwMode="auto">
          <a:xfrm>
            <a:off x="5652120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8" name="Rectangle 131"/>
          <p:cNvSpPr>
            <a:spLocks noChangeArrowheads="1"/>
          </p:cNvSpPr>
          <p:nvPr/>
        </p:nvSpPr>
        <p:spPr bwMode="auto">
          <a:xfrm>
            <a:off x="615617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9" name="Rectangle 131"/>
          <p:cNvSpPr>
            <a:spLocks noChangeArrowheads="1"/>
          </p:cNvSpPr>
          <p:nvPr/>
        </p:nvSpPr>
        <p:spPr bwMode="auto">
          <a:xfrm>
            <a:off x="6660232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0" name="Rectangle 131"/>
          <p:cNvSpPr>
            <a:spLocks noChangeArrowheads="1"/>
          </p:cNvSpPr>
          <p:nvPr/>
        </p:nvSpPr>
        <p:spPr bwMode="auto">
          <a:xfrm>
            <a:off x="7164288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1" name="Rectangle 131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2" name="Rectangle 131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4" name="Rectangle 131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5" name="Rectangle 131"/>
          <p:cNvSpPr>
            <a:spLocks noChangeArrowheads="1"/>
          </p:cNvSpPr>
          <p:nvPr/>
        </p:nvSpPr>
        <p:spPr bwMode="auto">
          <a:xfrm>
            <a:off x="7164288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6" name="Rectangle 131"/>
          <p:cNvSpPr>
            <a:spLocks noChangeArrowheads="1"/>
          </p:cNvSpPr>
          <p:nvPr/>
        </p:nvSpPr>
        <p:spPr bwMode="auto">
          <a:xfrm>
            <a:off x="766834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7" name="Rectangle 131"/>
          <p:cNvSpPr>
            <a:spLocks noChangeArrowheads="1"/>
          </p:cNvSpPr>
          <p:nvPr/>
        </p:nvSpPr>
        <p:spPr bwMode="auto">
          <a:xfrm>
            <a:off x="766834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8" name="Rectangle 131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9" name="Rectangle 131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10" name="Rectangle 131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11" name="Rectangle 131"/>
          <p:cNvSpPr>
            <a:spLocks noChangeArrowheads="1"/>
          </p:cNvSpPr>
          <p:nvPr/>
        </p:nvSpPr>
        <p:spPr bwMode="auto">
          <a:xfrm>
            <a:off x="766834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5652120" y="3284984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3" name="Rectangle 15"/>
          <p:cNvSpPr>
            <a:spLocks noChangeArrowheads="1"/>
          </p:cNvSpPr>
          <p:nvPr/>
        </p:nvSpPr>
        <p:spPr bwMode="auto">
          <a:xfrm>
            <a:off x="7164288" y="2780928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4" name="Rectangle 15"/>
          <p:cNvSpPr>
            <a:spLocks noChangeArrowheads="1"/>
          </p:cNvSpPr>
          <p:nvPr/>
        </p:nvSpPr>
        <p:spPr bwMode="auto">
          <a:xfrm>
            <a:off x="6156176" y="227687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5" name="Rectangle 15"/>
          <p:cNvSpPr>
            <a:spLocks noChangeArrowheads="1"/>
          </p:cNvSpPr>
          <p:nvPr/>
        </p:nvSpPr>
        <p:spPr bwMode="auto">
          <a:xfrm>
            <a:off x="5148064" y="177281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9" name="Rectangle 30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0" name="Rectangle 30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1" name="Rectangle 30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4" name="Rectangle 30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5" name="Rectangle 30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7" name="Rectangle 30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8" name="Rectangle 30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9" name="Rectangle 30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0" name="Rectangle 30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2" name="Rectangle 30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3" name="Rectangle 30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4" name="Rectangle 30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5" name="Rectangle 30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6" name="Rectangle 30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7" name="Rectangle 30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9" name="Dia számának helye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BC03DA-EC62-429D-875F-0C9E164A54F0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  <p:sp>
        <p:nvSpPr>
          <p:cNvPr id="140" name="Élőláb helye 1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  <p:sp>
        <p:nvSpPr>
          <p:cNvPr id="75" name="Text Box 137"/>
          <p:cNvSpPr txBox="1">
            <a:spLocks noChangeArrowheads="1"/>
          </p:cNvSpPr>
          <p:nvPr/>
        </p:nvSpPr>
        <p:spPr bwMode="auto">
          <a:xfrm>
            <a:off x="827584" y="260648"/>
            <a:ext cx="313402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i="1" dirty="0" err="1">
                <a:solidFill>
                  <a:srgbClr val="0000FF"/>
                </a:solidFill>
              </a:rPr>
              <a:t>n</a:t>
            </a:r>
            <a:r>
              <a:rPr lang="hu-HU" dirty="0" err="1">
                <a:solidFill>
                  <a:srgbClr val="0000FF"/>
                </a:solidFill>
              </a:rPr>
              <a:t>-királynő</a:t>
            </a:r>
            <a:r>
              <a:rPr lang="hu-HU" dirty="0">
                <a:solidFill>
                  <a:srgbClr val="0000FF"/>
                </a:solidFill>
              </a:rPr>
              <a:t> probléma</a:t>
            </a:r>
          </a:p>
          <a:p>
            <a:r>
              <a:rPr lang="hu-HU" dirty="0">
                <a:solidFill>
                  <a:srgbClr val="0000FF"/>
                </a:solidFill>
              </a:rPr>
              <a:t>3. reprezentáció</a:t>
            </a:r>
          </a:p>
        </p:txBody>
      </p:sp>
      <p:sp>
        <p:nvSpPr>
          <p:cNvPr id="138" name="Szövegdoboz 137"/>
          <p:cNvSpPr txBox="1"/>
          <p:nvPr/>
        </p:nvSpPr>
        <p:spPr>
          <a:xfrm>
            <a:off x="683568" y="4797152"/>
            <a:ext cx="465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hu-HU" i="1" dirty="0"/>
              <a:t>Mező</a:t>
            </a:r>
            <a:r>
              <a:rPr lang="hu-HU" i="1" baseline="-25000" dirty="0"/>
              <a:t>i</a:t>
            </a:r>
            <a:r>
              <a:rPr lang="hu-HU" dirty="0">
                <a:sym typeface="Symbol" pitchFamily="18" charset="2"/>
              </a:rPr>
              <a:t> = {az </a:t>
            </a:r>
            <a:r>
              <a:rPr lang="hu-HU" i="1" dirty="0" err="1">
                <a:sym typeface="Symbol" pitchFamily="18" charset="2"/>
              </a:rPr>
              <a:t>i</a:t>
            </a:r>
            <a:r>
              <a:rPr lang="hu-HU" dirty="0" err="1">
                <a:sym typeface="Symbol" pitchFamily="18" charset="2"/>
              </a:rPr>
              <a:t>-dik</a:t>
            </a:r>
            <a:r>
              <a:rPr lang="hu-HU" dirty="0">
                <a:sym typeface="Symbol" pitchFamily="18" charset="2"/>
              </a:rPr>
              <a:t> sor szabad mezői}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80" grpId="1" animBg="1"/>
      <p:bldP spid="338981" grpId="1" animBg="1"/>
      <p:bldP spid="338982" grpId="0" autoUpdateAnimBg="0"/>
      <p:bldP spid="339018" grpId="0" autoUpdateAnimBg="0"/>
      <p:bldP spid="7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sz="3600" i="1" dirty="0"/>
              <a:t>Vágás: </a:t>
            </a:r>
            <a:r>
              <a:rPr lang="hu-HU" sz="3600" i="1" dirty="0" err="1"/>
              <a:t>Forward</a:t>
            </a:r>
            <a:r>
              <a:rPr lang="hu-HU" sz="3600" i="1" dirty="0"/>
              <a:t> </a:t>
            </a:r>
            <a:r>
              <a:rPr lang="hu-HU" sz="3600" i="1" dirty="0" err="1"/>
              <a:t>Checking</a:t>
            </a:r>
            <a:endParaRPr lang="hu-HU" sz="3600" dirty="0"/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4098032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hu-HU" b="1" i="1" dirty="0"/>
              <a:t>FC</a:t>
            </a:r>
            <a:r>
              <a:rPr lang="hu-HU" b="1" dirty="0"/>
              <a:t> algoritmus:</a:t>
            </a:r>
          </a:p>
          <a:p>
            <a:r>
              <a:rPr lang="hu-HU" dirty="0"/>
              <a:t>Nemcsak akkor lép vissza, ha a soron következő sorban nincs szabad (ütésben nem álló üres) mező, hanem </a:t>
            </a:r>
            <a:r>
              <a:rPr lang="hu-HU" dirty="0">
                <a:solidFill>
                  <a:srgbClr val="0000FF"/>
                </a:solidFill>
              </a:rPr>
              <a:t>ha a hátralevő üres sorok valamelyikében nincs már szabad mező, azaz </a:t>
            </a:r>
            <a:r>
              <a:rPr lang="hu-HU" dirty="0">
                <a:solidFill>
                  <a:srgbClr val="0000FF"/>
                </a:solidFill>
                <a:sym typeface="Symbol"/>
              </a:rPr>
              <a:t></a:t>
            </a:r>
            <a:r>
              <a:rPr lang="hu-HU" i="1" dirty="0">
                <a:solidFill>
                  <a:srgbClr val="0000FF"/>
                </a:solidFill>
              </a:rPr>
              <a:t>r</a:t>
            </a:r>
            <a:r>
              <a:rPr lang="hu-HU" dirty="0">
                <a:solidFill>
                  <a:srgbClr val="0000FF"/>
                </a:solidFill>
                <a:sym typeface="Symbol"/>
              </a:rPr>
              <a:t>[</a:t>
            </a:r>
            <a:r>
              <a:rPr lang="hu-HU" i="1" dirty="0">
                <a:solidFill>
                  <a:srgbClr val="0000FF"/>
                </a:solidFill>
              </a:rPr>
              <a:t>k+1.. n</a:t>
            </a:r>
            <a:r>
              <a:rPr lang="hu-HU" dirty="0">
                <a:solidFill>
                  <a:srgbClr val="0000FF"/>
                </a:solidFill>
              </a:rPr>
              <a:t>]: </a:t>
            </a:r>
            <a:r>
              <a:rPr lang="hu-HU" i="1" dirty="0">
                <a:solidFill>
                  <a:srgbClr val="0000FF"/>
                </a:solidFill>
              </a:rPr>
              <a:t>Mező</a:t>
            </a:r>
            <a:r>
              <a:rPr lang="hu-HU" i="1" baseline="-25000" dirty="0">
                <a:solidFill>
                  <a:srgbClr val="0000FF"/>
                </a:solidFill>
              </a:rPr>
              <a:t>r</a:t>
            </a:r>
            <a:r>
              <a:rPr lang="hu-HU" dirty="0">
                <a:solidFill>
                  <a:srgbClr val="0000FF"/>
                </a:solidFill>
                <a:sym typeface="Symbol" pitchFamily="18" charset="2"/>
              </a:rPr>
              <a:t> = </a:t>
            </a:r>
            <a:r>
              <a:rPr lang="hu-HU" dirty="0">
                <a:solidFill>
                  <a:srgbClr val="0000FF"/>
                </a:solidFill>
                <a:latin typeface="Cambria Math"/>
                <a:ea typeface="Cambria Math"/>
                <a:sym typeface="Symbol" pitchFamily="18" charset="2"/>
              </a:rPr>
              <a:t>∅</a:t>
            </a:r>
            <a:r>
              <a:rPr lang="hu-HU" dirty="0">
                <a:solidFill>
                  <a:srgbClr val="0000FF"/>
                </a:solidFill>
              </a:rPr>
              <a:t>, </a:t>
            </a:r>
            <a:r>
              <a:rPr lang="hu-HU" dirty="0"/>
              <a:t>akkor is </a:t>
            </a:r>
            <a:r>
              <a:rPr lang="hu-HU" dirty="0">
                <a:solidFill>
                  <a:srgbClr val="FF0000"/>
                </a:solidFill>
              </a:rPr>
              <a:t>visszalép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299073" name="Line 65"/>
          <p:cNvSpPr>
            <a:spLocks noChangeShapeType="1"/>
          </p:cNvSpPr>
          <p:nvPr/>
        </p:nvSpPr>
        <p:spPr bwMode="auto">
          <a:xfrm>
            <a:off x="81724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9074" name="Line 66"/>
          <p:cNvSpPr>
            <a:spLocks noChangeShapeType="1"/>
          </p:cNvSpPr>
          <p:nvPr/>
        </p:nvSpPr>
        <p:spPr bwMode="auto">
          <a:xfrm flipV="1">
            <a:off x="8553400" y="3048000"/>
            <a:ext cx="0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99075" name="Text Box 67"/>
          <p:cNvSpPr txBox="1">
            <a:spLocks noChangeArrowheads="1"/>
          </p:cNvSpPr>
          <p:nvPr/>
        </p:nvSpPr>
        <p:spPr bwMode="auto">
          <a:xfrm>
            <a:off x="8100392" y="3429000"/>
            <a:ext cx="67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k=4</a:t>
            </a:r>
            <a:endParaRPr lang="hu-HU" dirty="0"/>
          </a:p>
        </p:txBody>
      </p:sp>
      <p:sp>
        <p:nvSpPr>
          <p:cNvPr id="299077" name="Text Box 69"/>
          <p:cNvSpPr txBox="1">
            <a:spLocks noChangeArrowheads="1"/>
          </p:cNvSpPr>
          <p:nvPr/>
        </p:nvSpPr>
        <p:spPr bwMode="auto">
          <a:xfrm>
            <a:off x="7164288" y="4797152"/>
            <a:ext cx="147027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hu-HU" i="1" dirty="0"/>
              <a:t>Mező</a:t>
            </a:r>
            <a:r>
              <a:rPr lang="hu-HU" i="1" baseline="-25000" dirty="0"/>
              <a:t>6</a:t>
            </a:r>
            <a:r>
              <a:rPr lang="hu-HU" dirty="0">
                <a:sym typeface="Symbol" pitchFamily="18" charset="2"/>
              </a:rPr>
              <a:t>  </a:t>
            </a:r>
            <a:r>
              <a:rPr lang="hu-HU" dirty="0">
                <a:latin typeface="Cambria Math"/>
                <a:ea typeface="Cambria Math"/>
                <a:sym typeface="Symbol" pitchFamily="18" charset="2"/>
              </a:rPr>
              <a:t>∅</a:t>
            </a:r>
            <a:endParaRPr lang="hu-HU" dirty="0"/>
          </a:p>
        </p:txBody>
      </p:sp>
      <p:sp>
        <p:nvSpPr>
          <p:cNvPr id="71" name="Rectangle 131"/>
          <p:cNvSpPr>
            <a:spLocks noChangeArrowheads="1"/>
          </p:cNvSpPr>
          <p:nvPr/>
        </p:nvSpPr>
        <p:spPr bwMode="auto">
          <a:xfrm>
            <a:off x="6660232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6660232" y="3789040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74" name="Rectangle 131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5" name="Rectangle 131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6" name="Rectangle 131"/>
          <p:cNvSpPr>
            <a:spLocks noChangeArrowheads="1"/>
          </p:cNvSpPr>
          <p:nvPr/>
        </p:nvSpPr>
        <p:spPr bwMode="auto">
          <a:xfrm>
            <a:off x="6156176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7" name="Rectangle 131"/>
          <p:cNvSpPr>
            <a:spLocks noChangeArrowheads="1"/>
          </p:cNvSpPr>
          <p:nvPr/>
        </p:nvSpPr>
        <p:spPr bwMode="auto">
          <a:xfrm>
            <a:off x="6660232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8" name="Rectangle 131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79" name="Rectangle 131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0" name="Rectangle 131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1" name="Rectangle 131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2" name="Rectangle 131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3" name="Rectangle 131"/>
          <p:cNvSpPr>
            <a:spLocks noChangeArrowheads="1"/>
          </p:cNvSpPr>
          <p:nvPr/>
        </p:nvSpPr>
        <p:spPr bwMode="auto">
          <a:xfrm>
            <a:off x="5652120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4" name="Rectangle 131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5" name="Rectangle 131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6" name="Rectangle 131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7" name="Rectangle 131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8" name="Rectangle 131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89" name="Rectangle 131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0" name="Rectangle 131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1" name="Rectangle 131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2" name="Rectangle 131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3" name="Rectangle 131"/>
          <p:cNvSpPr>
            <a:spLocks noChangeArrowheads="1"/>
          </p:cNvSpPr>
          <p:nvPr/>
        </p:nvSpPr>
        <p:spPr bwMode="auto">
          <a:xfrm>
            <a:off x="514806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4" name="Rectangle 131"/>
          <p:cNvSpPr>
            <a:spLocks noChangeArrowheads="1"/>
          </p:cNvSpPr>
          <p:nvPr/>
        </p:nvSpPr>
        <p:spPr bwMode="auto">
          <a:xfrm>
            <a:off x="5652120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5" name="Rectangle 131"/>
          <p:cNvSpPr>
            <a:spLocks noChangeArrowheads="1"/>
          </p:cNvSpPr>
          <p:nvPr/>
        </p:nvSpPr>
        <p:spPr bwMode="auto">
          <a:xfrm>
            <a:off x="6156176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6" name="Rectangle 131"/>
          <p:cNvSpPr>
            <a:spLocks noChangeArrowheads="1"/>
          </p:cNvSpPr>
          <p:nvPr/>
        </p:nvSpPr>
        <p:spPr bwMode="auto">
          <a:xfrm>
            <a:off x="6660232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7" name="Rectangle 131"/>
          <p:cNvSpPr>
            <a:spLocks noChangeArrowheads="1"/>
          </p:cNvSpPr>
          <p:nvPr/>
        </p:nvSpPr>
        <p:spPr bwMode="auto">
          <a:xfrm>
            <a:off x="7164288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8" name="Rectangle 131"/>
          <p:cNvSpPr>
            <a:spLocks noChangeArrowheads="1"/>
          </p:cNvSpPr>
          <p:nvPr/>
        </p:nvSpPr>
        <p:spPr bwMode="auto">
          <a:xfrm>
            <a:off x="7164288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99" name="Rectangle 131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0" name="Rectangle 131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1" name="Rectangle 131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2" name="Rectangle 131"/>
          <p:cNvSpPr>
            <a:spLocks noChangeArrowheads="1"/>
          </p:cNvSpPr>
          <p:nvPr/>
        </p:nvSpPr>
        <p:spPr bwMode="auto">
          <a:xfrm>
            <a:off x="7164288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3" name="Rectangle 131"/>
          <p:cNvSpPr>
            <a:spLocks noChangeArrowheads="1"/>
          </p:cNvSpPr>
          <p:nvPr/>
        </p:nvSpPr>
        <p:spPr bwMode="auto">
          <a:xfrm>
            <a:off x="7668344" y="2276872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4" name="Rectangle 131"/>
          <p:cNvSpPr>
            <a:spLocks noChangeArrowheads="1"/>
          </p:cNvSpPr>
          <p:nvPr/>
        </p:nvSpPr>
        <p:spPr bwMode="auto">
          <a:xfrm>
            <a:off x="7668344" y="2780928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5" name="Rectangle 131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6" name="Rectangle 131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7" name="Rectangle 131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8" name="Rectangle 131"/>
          <p:cNvSpPr>
            <a:spLocks noChangeArrowheads="1"/>
          </p:cNvSpPr>
          <p:nvPr/>
        </p:nvSpPr>
        <p:spPr bwMode="auto">
          <a:xfrm>
            <a:off x="7668344" y="1772816"/>
            <a:ext cx="432048" cy="4320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hu-HU" dirty="0"/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5652120" y="3284984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7164288" y="2780928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156176" y="2276872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2" name="Rectangle 15"/>
          <p:cNvSpPr>
            <a:spLocks noChangeArrowheads="1"/>
          </p:cNvSpPr>
          <p:nvPr/>
        </p:nvSpPr>
        <p:spPr bwMode="auto">
          <a:xfrm>
            <a:off x="5148064" y="1772816"/>
            <a:ext cx="432048" cy="43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hu-HU" sz="2800" dirty="0">
                <a:sym typeface="Webdings" pitchFamily="18" charset="2"/>
              </a:rPr>
              <a:t>♛</a:t>
            </a:r>
            <a:endParaRPr lang="hu-HU" dirty="0"/>
          </a:p>
        </p:txBody>
      </p:sp>
      <p:sp>
        <p:nvSpPr>
          <p:cNvPr id="113" name="Rectangle 30"/>
          <p:cNvSpPr>
            <a:spLocks noChangeArrowheads="1"/>
          </p:cNvSpPr>
          <p:nvPr/>
        </p:nvSpPr>
        <p:spPr bwMode="auto">
          <a:xfrm>
            <a:off x="5148064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5148064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5" name="Rectangle 30"/>
          <p:cNvSpPr>
            <a:spLocks noChangeArrowheads="1"/>
          </p:cNvSpPr>
          <p:nvPr/>
        </p:nvSpPr>
        <p:spPr bwMode="auto">
          <a:xfrm>
            <a:off x="514806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6" name="Rectangle 30"/>
          <p:cNvSpPr>
            <a:spLocks noChangeArrowheads="1"/>
          </p:cNvSpPr>
          <p:nvPr/>
        </p:nvSpPr>
        <p:spPr bwMode="auto">
          <a:xfrm>
            <a:off x="514806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514806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5652120" y="2276872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19" name="Rectangle 30"/>
          <p:cNvSpPr>
            <a:spLocks noChangeArrowheads="1"/>
          </p:cNvSpPr>
          <p:nvPr/>
        </p:nvSpPr>
        <p:spPr bwMode="auto">
          <a:xfrm>
            <a:off x="6156176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0" name="Rectangle 30"/>
          <p:cNvSpPr>
            <a:spLocks noChangeArrowheads="1"/>
          </p:cNvSpPr>
          <p:nvPr/>
        </p:nvSpPr>
        <p:spPr bwMode="auto">
          <a:xfrm>
            <a:off x="6660232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1" name="Rectangle 30"/>
          <p:cNvSpPr>
            <a:spLocks noChangeArrowheads="1"/>
          </p:cNvSpPr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7668344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3" name="Rectangle 30"/>
          <p:cNvSpPr>
            <a:spLocks noChangeArrowheads="1"/>
          </p:cNvSpPr>
          <p:nvPr/>
        </p:nvSpPr>
        <p:spPr bwMode="auto">
          <a:xfrm>
            <a:off x="6156176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4" name="Rectangle 30"/>
          <p:cNvSpPr>
            <a:spLocks noChangeArrowheads="1"/>
          </p:cNvSpPr>
          <p:nvPr/>
        </p:nvSpPr>
        <p:spPr bwMode="auto">
          <a:xfrm>
            <a:off x="6156176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5" name="Rectangle 30"/>
          <p:cNvSpPr>
            <a:spLocks noChangeArrowheads="1"/>
          </p:cNvSpPr>
          <p:nvPr/>
        </p:nvSpPr>
        <p:spPr bwMode="auto">
          <a:xfrm>
            <a:off x="6156176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6" name="Rectangle 30"/>
          <p:cNvSpPr>
            <a:spLocks noChangeArrowheads="1"/>
          </p:cNvSpPr>
          <p:nvPr/>
        </p:nvSpPr>
        <p:spPr bwMode="auto">
          <a:xfrm>
            <a:off x="6660232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7" name="Rectangle 30"/>
          <p:cNvSpPr>
            <a:spLocks noChangeArrowheads="1"/>
          </p:cNvSpPr>
          <p:nvPr/>
        </p:nvSpPr>
        <p:spPr bwMode="auto">
          <a:xfrm>
            <a:off x="7164288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8" name="Rectangle 30"/>
          <p:cNvSpPr>
            <a:spLocks noChangeArrowheads="1"/>
          </p:cNvSpPr>
          <p:nvPr/>
        </p:nvSpPr>
        <p:spPr bwMode="auto">
          <a:xfrm>
            <a:off x="7668344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29" name="Rectangle 30"/>
          <p:cNvSpPr>
            <a:spLocks noChangeArrowheads="1"/>
          </p:cNvSpPr>
          <p:nvPr/>
        </p:nvSpPr>
        <p:spPr bwMode="auto">
          <a:xfrm>
            <a:off x="7668344" y="3284984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0" name="Rectangle 30"/>
          <p:cNvSpPr>
            <a:spLocks noChangeArrowheads="1"/>
          </p:cNvSpPr>
          <p:nvPr/>
        </p:nvSpPr>
        <p:spPr bwMode="auto">
          <a:xfrm>
            <a:off x="5652120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7164288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2" name="Rectangle 30"/>
          <p:cNvSpPr>
            <a:spLocks noChangeArrowheads="1"/>
          </p:cNvSpPr>
          <p:nvPr/>
        </p:nvSpPr>
        <p:spPr bwMode="auto">
          <a:xfrm>
            <a:off x="5652120" y="2780928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3" name="Rectangle 30"/>
          <p:cNvSpPr>
            <a:spLocks noChangeArrowheads="1"/>
          </p:cNvSpPr>
          <p:nvPr/>
        </p:nvSpPr>
        <p:spPr bwMode="auto">
          <a:xfrm>
            <a:off x="5652120" y="3789040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4" name="Rectangle 30"/>
          <p:cNvSpPr>
            <a:spLocks noChangeArrowheads="1"/>
          </p:cNvSpPr>
          <p:nvPr/>
        </p:nvSpPr>
        <p:spPr bwMode="auto">
          <a:xfrm>
            <a:off x="6660232" y="4293096"/>
            <a:ext cx="432048" cy="432048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hu-HU" dirty="0"/>
          </a:p>
        </p:txBody>
      </p:sp>
      <p:sp>
        <p:nvSpPr>
          <p:cNvPr id="136" name="Dia számának helye 1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C5B7B-26B5-4BC4-81E4-B84DF7217808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  <p:sp>
        <p:nvSpPr>
          <p:cNvPr id="137" name="Élőláb helye 1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Gregorics Tibor                                                                                     Mesterséges intelligencia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73" grpId="0" animBg="1"/>
      <p:bldP spid="299074" grpId="0" animBg="1"/>
      <p:bldP spid="299075" grpId="0" autoUpdateAnimBg="0"/>
      <p:bldP spid="299077" grpId="0" autoUpdateAnimBg="0"/>
    </p:bldLst>
  </p:timing>
</p:sld>
</file>

<file path=ppt/theme/theme1.xml><?xml version="1.0" encoding="utf-8"?>
<a:theme xmlns:a="http://schemas.openxmlformats.org/drawingml/2006/main" name="Professzionális">
  <a:themeElements>
    <a:clrScheme name="">
      <a:dk1>
        <a:srgbClr val="000000"/>
      </a:dk1>
      <a:lt1>
        <a:srgbClr val="FFFFCC"/>
      </a:lt1>
      <a:dk2>
        <a:srgbClr val="000000"/>
      </a:dk2>
      <a:lt2>
        <a:srgbClr val="990099"/>
      </a:lt2>
      <a:accent1>
        <a:srgbClr val="6600FF"/>
      </a:accent1>
      <a:accent2>
        <a:srgbClr val="CC00FF"/>
      </a:accent2>
      <a:accent3>
        <a:srgbClr val="FFFFE2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zionáli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stealth" w="lg" len="lg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fesszionáli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zionáli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Office\Sablonok\Bemutatótervek\Professzionális.pot</Template>
  <TotalTime>4502</TotalTime>
  <Words>2113</Words>
  <Application>Microsoft Office PowerPoint</Application>
  <PresentationFormat>On-screen Show (4:3)</PresentationFormat>
  <Paragraphs>1320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Cambria Math</vt:lpstr>
      <vt:lpstr>Monotype Sorts</vt:lpstr>
      <vt:lpstr>Symbol</vt:lpstr>
      <vt:lpstr>Times New Roman</vt:lpstr>
      <vt:lpstr>Webdings</vt:lpstr>
      <vt:lpstr>Wingdings</vt:lpstr>
      <vt:lpstr>Professzionális</vt:lpstr>
      <vt:lpstr>VL1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Heurisztikák az n-királynő problémára</vt:lpstr>
      <vt:lpstr>PowerPoint Presentation</vt:lpstr>
      <vt:lpstr>Vágás: Forward Checking</vt:lpstr>
      <vt:lpstr>Vágás: Partial Look Forward</vt:lpstr>
      <vt:lpstr>Vágás: Look Forward</vt:lpstr>
      <vt:lpstr>LF még egyszer</vt:lpstr>
      <vt:lpstr>AC1</vt:lpstr>
      <vt:lpstr>AC1</vt:lpstr>
      <vt:lpstr>PowerPoint Presentation</vt:lpstr>
      <vt:lpstr>VL2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Mesterséges Intelligencia Alapjai I.</dc:title>
  <dc:creator>Gregorics Tibor</dc:creator>
  <cp:lastModifiedBy>András Emese</cp:lastModifiedBy>
  <cp:revision>781</cp:revision>
  <cp:lastPrinted>2001-03-02T11:02:33Z</cp:lastPrinted>
  <dcterms:created xsi:type="dcterms:W3CDTF">2000-02-08T10:12:08Z</dcterms:created>
  <dcterms:modified xsi:type="dcterms:W3CDTF">2018-06-03T15:37:49Z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gt@inf.elte.hu</vt:lpwstr>
  </property>
  <property fmtid="{D5CDD505-2E9C-101B-9397-08002B2CF9AE}" pid="8" name="HomePage">
    <vt:lpwstr>http://valerie.inf.elte.hu/~gt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C:\Greti\MI\Oktat\Dia</vt:lpwstr>
  </property>
</Properties>
</file>