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1A1-CB3F-449E-9B51-F2EB71D1F52F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92603-08C6-470C-A177-DFF8E4FC0CD7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Téglalap 11"/>
          <p:cNvSpPr/>
          <p:nvPr userDrawn="1"/>
        </p:nvSpPr>
        <p:spPr bwMode="invGray">
          <a:xfrm>
            <a:off x="0" y="5157192"/>
            <a:ext cx="9144000" cy="4572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buFont typeface="Wingdings 3" pitchFamily="18" charset="2"/>
              <a:buChar char=""/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  <a:extLst/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Téglalap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blipFill dpi="0" rotWithShape="1">
            <a:blip r:embed="rId13" cstate="print"/>
            <a:srcRect/>
            <a:tile tx="0" ty="-4445000" sx="100000" sy="100000" flip="none" algn="tl"/>
          </a:blip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8DCDE75-89FD-47D4-96B5-7D53BD2E92D4}" type="datetimeFigureOut">
              <a:rPr lang="hu-HU" smtClean="0"/>
              <a:pPr/>
              <a:t>2017.05.05.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 bwMode="invGray">
          <a:xfrm>
            <a:off x="0" y="1412776"/>
            <a:ext cx="9144000" cy="4572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5">
            <a:lumMod val="75000"/>
          </a:schemeClr>
        </a:buClr>
        <a:buSzPct val="8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hu-HU" sz="4800" dirty="0" smtClean="0"/>
              <a:t>2D-maker fejlesztőkörnyezet,</a:t>
            </a:r>
            <a:br>
              <a:rPr lang="hu-HU" sz="4800" dirty="0" smtClean="0"/>
            </a:br>
            <a:r>
              <a:rPr lang="hu-HU" sz="4800" dirty="0" smtClean="0"/>
              <a:t>oktató jelleggel</a:t>
            </a:r>
            <a:endParaRPr lang="hu-HU" sz="4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b="1" dirty="0" smtClean="0">
                <a:solidFill>
                  <a:schemeClr val="tx1">
                    <a:lumMod val="95000"/>
                  </a:schemeClr>
                </a:solidFill>
                <a:latin typeface="+mj-lt"/>
                <a:cs typeface="MV Boli" pitchFamily="2" charset="0"/>
              </a:rPr>
              <a:t>Projekt tervezet</a:t>
            </a:r>
            <a:endParaRPr lang="hu-HU" sz="2400" b="1" dirty="0">
              <a:solidFill>
                <a:schemeClr val="tx1">
                  <a:lumMod val="95000"/>
                </a:schemeClr>
              </a:solidFill>
              <a:latin typeface="+mj-lt"/>
              <a:cs typeface="MV Bol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Alapelképzelés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25609"/>
          </a:xfrm>
        </p:spPr>
        <p:txBody>
          <a:bodyPr>
            <a:normAutofit fontScale="92500"/>
          </a:bodyPr>
          <a:lstStyle/>
          <a:p>
            <a:r>
              <a:rPr lang="hu-HU" i="1" dirty="0" smtClean="0"/>
              <a:t>Mi ez?</a:t>
            </a:r>
          </a:p>
          <a:p>
            <a:pPr>
              <a:buNone/>
            </a:pPr>
            <a:r>
              <a:rPr lang="hu-HU" sz="3500" dirty="0" smtClean="0"/>
              <a:t>	</a:t>
            </a:r>
            <a:r>
              <a:rPr lang="hu-HU" sz="3000" dirty="0" smtClean="0"/>
              <a:t>Objektumorientáltan megvalósított programmotor, 2D-s grafika </a:t>
            </a:r>
            <a:r>
              <a:rPr lang="hu-HU" sz="3000" b="1" dirty="0" smtClean="0"/>
              <a:t>gyors</a:t>
            </a:r>
            <a:r>
              <a:rPr lang="hu-HU" sz="3000" dirty="0" smtClean="0"/>
              <a:t> és </a:t>
            </a:r>
            <a:r>
              <a:rPr lang="hu-HU" sz="3000" b="1" dirty="0" smtClean="0"/>
              <a:t>optimális</a:t>
            </a:r>
            <a:r>
              <a:rPr lang="hu-HU" sz="3000" dirty="0" smtClean="0"/>
              <a:t> </a:t>
            </a:r>
            <a:r>
              <a:rPr lang="hu-HU" sz="3000" b="1" dirty="0" smtClean="0"/>
              <a:t>kezelés</a:t>
            </a:r>
            <a:r>
              <a:rPr lang="hu-HU" sz="3000" dirty="0" smtClean="0"/>
              <a:t>ére</a:t>
            </a:r>
            <a:endParaRPr lang="hu-HU" dirty="0" smtClean="0"/>
          </a:p>
          <a:p>
            <a:r>
              <a:rPr lang="hu-HU" i="1" dirty="0" smtClean="0"/>
              <a:t>Mire használható?</a:t>
            </a:r>
          </a:p>
          <a:p>
            <a:pPr>
              <a:buNone/>
            </a:pPr>
            <a:r>
              <a:rPr lang="hu-HU" sz="3500" dirty="0" smtClean="0"/>
              <a:t>	</a:t>
            </a:r>
            <a:r>
              <a:rPr lang="hu-HU" sz="3000" dirty="0" smtClean="0"/>
              <a:t>2D-s animációk, játékok </a:t>
            </a:r>
            <a:r>
              <a:rPr lang="hu-HU" sz="3000" b="1" dirty="0" smtClean="0"/>
              <a:t>gyors</a:t>
            </a:r>
            <a:r>
              <a:rPr lang="hu-HU" sz="3000" dirty="0" smtClean="0"/>
              <a:t> </a:t>
            </a:r>
            <a:r>
              <a:rPr lang="hu-HU" sz="3000" b="1" dirty="0" smtClean="0"/>
              <a:t>megvalósítás</a:t>
            </a:r>
            <a:r>
              <a:rPr lang="hu-HU" sz="3000" dirty="0" smtClean="0"/>
              <a:t>ára</a:t>
            </a:r>
            <a:endParaRPr lang="hu-HU" dirty="0" smtClean="0"/>
          </a:p>
          <a:p>
            <a:r>
              <a:rPr lang="hu-HU" i="1" dirty="0" smtClean="0"/>
              <a:t>Miért pont a 2D?</a:t>
            </a:r>
          </a:p>
          <a:p>
            <a:pPr>
              <a:buNone/>
            </a:pPr>
            <a:r>
              <a:rPr lang="hu-HU" sz="3500" dirty="0" smtClean="0"/>
              <a:t>	</a:t>
            </a:r>
            <a:r>
              <a:rPr lang="hu-HU" sz="3000" dirty="0" smtClean="0"/>
              <a:t>Mert </a:t>
            </a:r>
            <a:r>
              <a:rPr lang="hu-HU" sz="3000" b="1" dirty="0" smtClean="0"/>
              <a:t>egyszerű</a:t>
            </a:r>
            <a:r>
              <a:rPr lang="hu-HU" sz="3000" dirty="0" smtClean="0"/>
              <a:t> és </a:t>
            </a:r>
            <a:r>
              <a:rPr lang="hu-HU" sz="3000" b="1" dirty="0" smtClean="0"/>
              <a:t>örökzöld</a:t>
            </a:r>
            <a:endParaRPr lang="hu-HU" sz="3500" b="1" dirty="0" smtClean="0"/>
          </a:p>
          <a:p>
            <a:r>
              <a:rPr lang="hu-HU" i="1" dirty="0" smtClean="0"/>
              <a:t>Hogyan használható?</a:t>
            </a:r>
          </a:p>
          <a:p>
            <a:pPr>
              <a:buNone/>
            </a:pPr>
            <a:r>
              <a:rPr lang="hu-HU" sz="3500" dirty="0" smtClean="0"/>
              <a:t>	</a:t>
            </a:r>
            <a:r>
              <a:rPr lang="hu-HU" sz="3000" dirty="0" smtClean="0"/>
              <a:t>Akár saját </a:t>
            </a:r>
            <a:r>
              <a:rPr lang="hu-HU" sz="3000" b="1" dirty="0" smtClean="0"/>
              <a:t>fejlesztőkörnyezet</a:t>
            </a:r>
            <a:r>
              <a:rPr lang="hu-HU" sz="3000" dirty="0" smtClean="0"/>
              <a:t>en keresztül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Alapelképzelés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25609"/>
          </a:xfrm>
        </p:spPr>
        <p:txBody>
          <a:bodyPr>
            <a:normAutofit/>
          </a:bodyPr>
          <a:lstStyle/>
          <a:p>
            <a:r>
              <a:rPr lang="hu-HU" sz="3000" i="1" dirty="0" smtClean="0"/>
              <a:t>Kiknek szólna?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sz="2800" dirty="0" smtClean="0"/>
              <a:t>Szabadúszó </a:t>
            </a:r>
            <a:r>
              <a:rPr lang="hu-HU" sz="2800" b="1" dirty="0" smtClean="0"/>
              <a:t>játékfejlesztőknek</a:t>
            </a:r>
            <a:r>
              <a:rPr lang="hu-HU" sz="2800" dirty="0" smtClean="0"/>
              <a:t>/</a:t>
            </a:r>
            <a:r>
              <a:rPr lang="hu-HU" sz="2800" b="1" dirty="0" smtClean="0"/>
              <a:t>grafikusoknak</a:t>
            </a:r>
            <a:r>
              <a:rPr lang="hu-HU" sz="2800" dirty="0" smtClean="0"/>
              <a:t>, programozást oktató </a:t>
            </a:r>
            <a:r>
              <a:rPr lang="hu-HU" sz="2800" b="1" dirty="0" smtClean="0"/>
              <a:t>cégeknek</a:t>
            </a:r>
            <a:r>
              <a:rPr lang="hu-HU" sz="2800" dirty="0" smtClean="0"/>
              <a:t>, </a:t>
            </a:r>
            <a:r>
              <a:rPr lang="hu-HU" sz="2800" b="1" dirty="0" smtClean="0"/>
              <a:t>gyerekeknek</a:t>
            </a:r>
          </a:p>
          <a:p>
            <a:r>
              <a:rPr lang="hu-HU" sz="3000" i="1" dirty="0" smtClean="0"/>
              <a:t>Mitől lehetne jó, keresett?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sz="2800" b="1" dirty="0" err="1" smtClean="0"/>
              <a:t>Tutorial</a:t>
            </a:r>
            <a:r>
              <a:rPr lang="hu-HU" sz="2800" b="1" dirty="0" smtClean="0"/>
              <a:t> kódok</a:t>
            </a:r>
            <a:r>
              <a:rPr lang="hu-HU" sz="2800" dirty="0" smtClean="0"/>
              <a:t>, </a:t>
            </a:r>
            <a:r>
              <a:rPr lang="hu-HU" sz="2800" b="1" dirty="0" smtClean="0"/>
              <a:t>sablonok</a:t>
            </a:r>
            <a:r>
              <a:rPr lang="hu-HU" sz="2800" dirty="0" smtClean="0"/>
              <a:t>, </a:t>
            </a:r>
            <a:r>
              <a:rPr lang="hu-HU" sz="2800" b="1" dirty="0" smtClean="0"/>
              <a:t>rugalmasság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beépített </a:t>
            </a:r>
            <a:r>
              <a:rPr lang="hu-HU" sz="2800" dirty="0" err="1" smtClean="0"/>
              <a:t>tutor</a:t>
            </a:r>
            <a:r>
              <a:rPr lang="hu-HU" sz="2800" dirty="0" smtClean="0"/>
              <a:t> MI </a:t>
            </a:r>
            <a:endParaRPr lang="hu-HU" dirty="0" smtClean="0"/>
          </a:p>
          <a:p>
            <a:r>
              <a:rPr lang="hu-HU" sz="3000" i="1" dirty="0" smtClean="0"/>
              <a:t>Hova vihető tovább?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sz="2800" dirty="0" smtClean="0"/>
              <a:t>Bárhova: </a:t>
            </a:r>
            <a:r>
              <a:rPr lang="hu-HU" sz="2800" b="1" dirty="0" err="1" smtClean="0"/>
              <a:t>multiplayer</a:t>
            </a:r>
            <a:r>
              <a:rPr lang="hu-HU" sz="2800" dirty="0" smtClean="0"/>
              <a:t> funkciók, </a:t>
            </a:r>
            <a:r>
              <a:rPr lang="hu-HU" sz="2800" b="1" dirty="0" smtClean="0"/>
              <a:t>3D</a:t>
            </a:r>
            <a:r>
              <a:rPr lang="hu-HU" sz="2800" dirty="0" smtClean="0"/>
              <a:t> grafika,</a:t>
            </a:r>
            <a:br>
              <a:rPr lang="hu-HU" sz="2800" dirty="0" smtClean="0"/>
            </a:br>
            <a:r>
              <a:rPr lang="hu-HU" sz="2800" b="1" dirty="0" smtClean="0"/>
              <a:t>mobileszközök</a:t>
            </a:r>
            <a:endParaRPr lang="hu-HU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85183"/>
          </a:xfrm>
        </p:spPr>
        <p:txBody>
          <a:bodyPr>
            <a:normAutofit/>
          </a:bodyPr>
          <a:lstStyle/>
          <a:p>
            <a:r>
              <a:rPr lang="hu-HU" sz="3000" i="1" dirty="0" smtClean="0"/>
              <a:t>Mennyire bonyolult ez?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sz="2800" dirty="0" smtClean="0"/>
              <a:t>Nagyon. Ezért fontos a </a:t>
            </a:r>
            <a:r>
              <a:rPr lang="hu-HU" sz="2800" b="1" dirty="0" smtClean="0"/>
              <a:t>lépcsőzetes megvalósítás</a:t>
            </a:r>
            <a:r>
              <a:rPr lang="hu-HU" sz="2800" dirty="0" smtClean="0"/>
              <a:t>.</a:t>
            </a:r>
            <a:endParaRPr lang="hu-HU" dirty="0" smtClean="0"/>
          </a:p>
          <a:p>
            <a:r>
              <a:rPr lang="hu-HU" sz="3000" i="1" dirty="0" smtClean="0"/>
              <a:t>Mikre van szükség?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sz="2800" dirty="0" smtClean="0"/>
              <a:t>Elsődlegesen csakis </a:t>
            </a:r>
            <a:r>
              <a:rPr lang="hu-HU" sz="2800" b="1" dirty="0" smtClean="0"/>
              <a:t>logikára</a:t>
            </a:r>
            <a:r>
              <a:rPr lang="hu-HU" sz="2800" dirty="0" smtClean="0"/>
              <a:t>, komplex </a:t>
            </a:r>
            <a:r>
              <a:rPr lang="hu-HU" sz="2800" b="1" dirty="0" smtClean="0"/>
              <a:t>kódok</a:t>
            </a:r>
            <a:r>
              <a:rPr lang="hu-HU" sz="2800" dirty="0" smtClean="0"/>
              <a:t> és </a:t>
            </a:r>
            <a:r>
              <a:rPr lang="hu-HU" sz="2800" b="1" dirty="0" smtClean="0"/>
              <a:t>programmodellek</a:t>
            </a:r>
            <a:r>
              <a:rPr lang="hu-HU" sz="2800" dirty="0" smtClean="0"/>
              <a:t> </a:t>
            </a:r>
            <a:r>
              <a:rPr lang="hu-HU" sz="2800" b="1" dirty="0" smtClean="0"/>
              <a:t>átlátására</a:t>
            </a:r>
            <a:r>
              <a:rPr lang="hu-HU" sz="2800" dirty="0" smtClean="0"/>
              <a:t>, </a:t>
            </a:r>
            <a:r>
              <a:rPr lang="hu-HU" sz="2800" b="1" dirty="0" smtClean="0"/>
              <a:t>tervezési képességre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Másodlagosan </a:t>
            </a:r>
            <a:r>
              <a:rPr lang="hu-HU" sz="2800" b="1" dirty="0" smtClean="0"/>
              <a:t>számítógépes grafikára</a:t>
            </a:r>
            <a:r>
              <a:rPr lang="hu-HU" sz="2800" dirty="0" smtClean="0"/>
              <a:t>, azaz </a:t>
            </a:r>
            <a:r>
              <a:rPr lang="hu-HU" sz="2800" b="1" dirty="0" smtClean="0"/>
              <a:t>fizikára</a:t>
            </a:r>
            <a:r>
              <a:rPr lang="hu-HU" sz="2800" dirty="0" smtClean="0"/>
              <a:t> és </a:t>
            </a:r>
            <a:r>
              <a:rPr lang="hu-HU" sz="2800" b="1" dirty="0" smtClean="0"/>
              <a:t>matekra</a:t>
            </a:r>
            <a:r>
              <a:rPr lang="hu-HU" sz="2800" dirty="0" smtClean="0"/>
              <a:t> (</a:t>
            </a:r>
            <a:r>
              <a:rPr lang="hu-HU" sz="2800" dirty="0" err="1" smtClean="0"/>
              <a:t>LinAl</a:t>
            </a:r>
            <a:r>
              <a:rPr lang="hu-HU" sz="2800" dirty="0" smtClean="0"/>
              <a:t>/</a:t>
            </a:r>
            <a:r>
              <a:rPr lang="hu-HU" sz="2800" dirty="0" err="1" smtClean="0"/>
              <a:t>SzámGraf</a:t>
            </a:r>
            <a:r>
              <a:rPr lang="hu-HU" sz="2800" dirty="0" smtClean="0"/>
              <a:t>)</a:t>
            </a:r>
            <a:br>
              <a:rPr lang="hu-HU" sz="2800" dirty="0" smtClean="0"/>
            </a:br>
            <a:r>
              <a:rPr lang="hu-HU" sz="2800" dirty="0" smtClean="0"/>
              <a:t>Harmadlagosan friss, fiatalos ötletekre:</a:t>
            </a:r>
            <a:br>
              <a:rPr lang="hu-HU" sz="2800" dirty="0" smtClean="0"/>
            </a:br>
            <a:r>
              <a:rPr lang="hu-HU" sz="2800" dirty="0" smtClean="0"/>
              <a:t>„Mitől lehetne egyszerűbb, gyorsabb,</a:t>
            </a:r>
            <a:br>
              <a:rPr lang="hu-HU" sz="2800" dirty="0" smtClean="0"/>
            </a:br>
            <a:r>
              <a:rPr lang="hu-HU" sz="2800" dirty="0" smtClean="0"/>
              <a:t>felhasználó- és fejlesztőbarát?”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/>
          <a:lstStyle/>
          <a:p>
            <a:r>
              <a:rPr lang="hu-HU" sz="3000" i="1" dirty="0" smtClean="0"/>
              <a:t>Mi van eddig?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sz="2800" dirty="0" smtClean="0"/>
              <a:t>Egy kisebb Java könyvtár, elsődlegesen a grafikai rész megvalósítására, többnyire </a:t>
            </a:r>
            <a:r>
              <a:rPr lang="hu-HU" sz="2800" b="1" dirty="0" smtClean="0"/>
              <a:t>elképzelések</a:t>
            </a:r>
            <a:endParaRPr lang="hu-HU" b="1" dirty="0" smtClean="0"/>
          </a:p>
          <a:p>
            <a:r>
              <a:rPr lang="hu-HU" sz="3000" i="1" dirty="0" smtClean="0"/>
              <a:t>Milyen nyelven dolgozzunk?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sz="2800" dirty="0" smtClean="0"/>
              <a:t>Alapvetően </a:t>
            </a:r>
            <a:r>
              <a:rPr lang="hu-HU" sz="2800" dirty="0" err="1" smtClean="0"/>
              <a:t>Java-ban</a:t>
            </a:r>
            <a:r>
              <a:rPr lang="hu-HU" sz="2800" dirty="0" smtClean="0"/>
              <a:t> kezdtem neki, fontosnak találom az </a:t>
            </a:r>
            <a:r>
              <a:rPr lang="hu-HU" sz="2800" b="1" dirty="0" smtClean="0"/>
              <a:t>objektumelvű megvalósítás</a:t>
            </a:r>
            <a:r>
              <a:rPr lang="hu-HU" sz="2800" dirty="0" smtClean="0"/>
              <a:t>t az egyszerűség fenntartásához, de nyitott vagyok bármire </a:t>
            </a:r>
            <a:endParaRPr lang="hu-H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611560" y="2636912"/>
            <a:ext cx="8064896" cy="86409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Köszönöm a figyelmet!</a:t>
            </a:r>
            <a:endParaRPr kumimoji="0" lang="hu-HU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Egyéni 1. séma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CF5A1B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172</TotalTime>
  <Words>27</Words>
  <Application>Microsoft Office PowerPoint</Application>
  <PresentationFormat>Diavetítés a képernyőre (4:3 oldalarány)</PresentationFormat>
  <Paragraphs>29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Modul</vt:lpstr>
      <vt:lpstr>2D-maker fejlesztőkörnyezet, oktató jelleggel</vt:lpstr>
      <vt:lpstr>Alapelképzelés</vt:lpstr>
      <vt:lpstr>Alapelképzelés</vt:lpstr>
      <vt:lpstr>Megvalósítás</vt:lpstr>
      <vt:lpstr>Megvalósítás</vt:lpstr>
      <vt:lpstr>6.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Játékfejlesztő környezet, oktató jelleggel</dc:title>
  <dc:creator>Phyrian</dc:creator>
  <cp:lastModifiedBy>Phyrian</cp:lastModifiedBy>
  <cp:revision>29</cp:revision>
  <dcterms:created xsi:type="dcterms:W3CDTF">2017-05-04T07:19:03Z</dcterms:created>
  <dcterms:modified xsi:type="dcterms:W3CDTF">2017-05-05T12:09:52Z</dcterms:modified>
</cp:coreProperties>
</file>