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4"/>
  </p:notesMasterIdLst>
  <p:handoutMasterIdLst>
    <p:handoutMasterId r:id="rId55"/>
  </p:handoutMasterIdLst>
  <p:sldIdLst>
    <p:sldId id="370" r:id="rId3"/>
    <p:sldId id="369" r:id="rId4"/>
    <p:sldId id="337" r:id="rId5"/>
    <p:sldId id="384" r:id="rId6"/>
    <p:sldId id="376" r:id="rId7"/>
    <p:sldId id="338" r:id="rId8"/>
    <p:sldId id="339" r:id="rId9"/>
    <p:sldId id="340" r:id="rId10"/>
    <p:sldId id="387" r:id="rId11"/>
    <p:sldId id="385" r:id="rId12"/>
    <p:sldId id="343" r:id="rId13"/>
    <p:sldId id="341" r:id="rId14"/>
    <p:sldId id="379" r:id="rId15"/>
    <p:sldId id="342" r:id="rId16"/>
    <p:sldId id="390" r:id="rId17"/>
    <p:sldId id="378" r:id="rId18"/>
    <p:sldId id="377" r:id="rId19"/>
    <p:sldId id="388" r:id="rId20"/>
    <p:sldId id="345" r:id="rId21"/>
    <p:sldId id="348" r:id="rId22"/>
    <p:sldId id="347" r:id="rId23"/>
    <p:sldId id="349" r:id="rId24"/>
    <p:sldId id="350" r:id="rId25"/>
    <p:sldId id="352" r:id="rId26"/>
    <p:sldId id="380" r:id="rId27"/>
    <p:sldId id="381" r:id="rId28"/>
    <p:sldId id="382" r:id="rId29"/>
    <p:sldId id="383" r:id="rId30"/>
    <p:sldId id="353" r:id="rId31"/>
    <p:sldId id="354" r:id="rId32"/>
    <p:sldId id="389" r:id="rId33"/>
    <p:sldId id="355" r:id="rId34"/>
    <p:sldId id="356" r:id="rId35"/>
    <p:sldId id="359" r:id="rId36"/>
    <p:sldId id="357" r:id="rId37"/>
    <p:sldId id="360" r:id="rId38"/>
    <p:sldId id="366" r:id="rId39"/>
    <p:sldId id="367" r:id="rId40"/>
    <p:sldId id="368" r:id="rId41"/>
    <p:sldId id="361" r:id="rId42"/>
    <p:sldId id="362" r:id="rId43"/>
    <p:sldId id="358" r:id="rId44"/>
    <p:sldId id="365" r:id="rId45"/>
    <p:sldId id="363" r:id="rId46"/>
    <p:sldId id="364" r:id="rId47"/>
    <p:sldId id="371" r:id="rId48"/>
    <p:sldId id="373" r:id="rId49"/>
    <p:sldId id="374" r:id="rId50"/>
    <p:sldId id="375" r:id="rId51"/>
    <p:sldId id="372" r:id="rId52"/>
    <p:sldId id="282" r:id="rId53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9900"/>
    <a:srgbClr val="006600"/>
    <a:srgbClr val="663300"/>
    <a:srgbClr val="0080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2765" autoAdjust="0"/>
  </p:normalViewPr>
  <p:slideViewPr>
    <p:cSldViewPr showGuides="1">
      <p:cViewPr varScale="1">
        <p:scale>
          <a:sx n="81" d="100"/>
          <a:sy n="81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-148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903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hu-HU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A22FC894-977A-402A-A9BE-38F81F1D4C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267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88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27588" y="0"/>
            <a:ext cx="1968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425450"/>
            <a:ext cx="5357813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770438"/>
            <a:ext cx="543877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smtClean="0"/>
              <a:t>Mintaszöveg szerkesztése</a:t>
            </a:r>
          </a:p>
          <a:p>
            <a:pPr lvl="1"/>
            <a:r>
              <a:rPr lang="hu-HU" noProof="0" dirty="0" smtClean="0"/>
              <a:t>Második szint</a:t>
            </a:r>
          </a:p>
          <a:p>
            <a:pPr lvl="2"/>
            <a:r>
              <a:rPr lang="hu-HU" noProof="0" dirty="0" smtClean="0"/>
              <a:t>Harmadik szint</a:t>
            </a:r>
          </a:p>
          <a:p>
            <a:pPr lvl="3"/>
            <a:r>
              <a:rPr lang="hu-HU" noProof="0" dirty="0" smtClean="0"/>
              <a:t>Negyedik szint</a:t>
            </a:r>
          </a:p>
          <a:p>
            <a:pPr lvl="4"/>
            <a:r>
              <a:rPr lang="hu-HU" noProof="0" dirty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46228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hu-HU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27588" y="9536113"/>
            <a:ext cx="19685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A6B0509B-C0C8-40A1-92E0-0C3CDC4E1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002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0E32AA-6EDD-42D2-8576-66E2D677F593}" type="slidenum">
              <a:rPr lang="hu-HU" sz="1200" smtClean="0"/>
              <a:pPr/>
              <a:t>1</a:t>
            </a:fld>
            <a:endParaRPr lang="hu-HU" sz="1200" smtClean="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7293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10</a:t>
            </a:fld>
            <a:endParaRPr lang="hu-HU" sz="1200" smtClean="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8915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1B0994-616C-40DE-9780-102B8908A522}" type="slidenum">
              <a:rPr lang="hu-HU" sz="1200" smtClean="0"/>
              <a:pPr/>
              <a:t>11</a:t>
            </a:fld>
            <a:endParaRPr lang="hu-HU" sz="1200" smtClean="0"/>
          </a:p>
        </p:txBody>
      </p:sp>
      <p:sp>
        <p:nvSpPr>
          <p:cNvPr id="604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04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0277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8B33692-73A5-45BD-8303-4DDEB16E7620}" type="slidenum">
              <a:rPr lang="hu-HU" sz="1200" smtClean="0"/>
              <a:pPr/>
              <a:t>12</a:t>
            </a:fld>
            <a:endParaRPr lang="hu-HU" sz="1200" smtClean="0"/>
          </a:p>
        </p:txBody>
      </p:sp>
      <p:sp>
        <p:nvSpPr>
          <p:cNvPr id="614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14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32672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FA27FE-2F8D-4C88-8606-1035F0DBCB09}" type="slidenum">
              <a:rPr lang="hu-HU" sz="1200" smtClean="0"/>
              <a:pPr/>
              <a:t>13</a:t>
            </a:fld>
            <a:endParaRPr lang="hu-HU" sz="1200" smtClean="0"/>
          </a:p>
        </p:txBody>
      </p:sp>
      <p:sp>
        <p:nvSpPr>
          <p:cNvPr id="624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24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2742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2BC024-54DD-4272-A962-0712F1819D14}" type="slidenum">
              <a:rPr lang="hu-HU" sz="1200" smtClean="0"/>
              <a:pPr/>
              <a:t>14</a:t>
            </a:fld>
            <a:endParaRPr lang="hu-HU" sz="1200" smtClean="0"/>
          </a:p>
        </p:txBody>
      </p:sp>
      <p:sp>
        <p:nvSpPr>
          <p:cNvPr id="634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34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1050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2BC024-54DD-4272-A962-0712F1819D14}" type="slidenum">
              <a:rPr lang="hu-HU" sz="1200" smtClean="0"/>
              <a:pPr/>
              <a:t>15</a:t>
            </a:fld>
            <a:endParaRPr lang="hu-HU" sz="1200" smtClean="0"/>
          </a:p>
        </p:txBody>
      </p:sp>
      <p:sp>
        <p:nvSpPr>
          <p:cNvPr id="634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34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1050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66731DB-08B8-4F34-9F47-7DA17B142F51}" type="slidenum">
              <a:rPr lang="hu-HU" sz="1200" smtClean="0"/>
              <a:pPr/>
              <a:t>16</a:t>
            </a:fld>
            <a:endParaRPr lang="hu-HU" sz="1200" smtClean="0"/>
          </a:p>
        </p:txBody>
      </p:sp>
      <p:sp>
        <p:nvSpPr>
          <p:cNvPr id="645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45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 0. elem felvételére nem lenne szükség, ha nem indexet, hanem a maximális értéket keresnénk.</a:t>
            </a:r>
          </a:p>
        </p:txBody>
      </p:sp>
    </p:spTree>
    <p:extLst>
      <p:ext uri="{BB962C8B-B14F-4D97-AF65-F5344CB8AC3E}">
        <p14:creationId xmlns:p14="http://schemas.microsoft.com/office/powerpoint/2010/main" val="113199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D092C5-37DB-432C-9FB9-2AB510B37274}" type="slidenum">
              <a:rPr lang="hu-HU" sz="1200" smtClean="0"/>
              <a:pPr/>
              <a:t>17</a:t>
            </a:fld>
            <a:endParaRPr lang="hu-HU" sz="1200" smtClean="0"/>
          </a:p>
        </p:txBody>
      </p:sp>
      <p:sp>
        <p:nvSpPr>
          <p:cNvPr id="665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65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577160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D092C5-37DB-432C-9FB9-2AB510B37274}" type="slidenum">
              <a:rPr lang="hu-HU" sz="1200" smtClean="0"/>
              <a:pPr/>
              <a:t>18</a:t>
            </a:fld>
            <a:endParaRPr lang="hu-HU" sz="1200" smtClean="0"/>
          </a:p>
        </p:txBody>
      </p:sp>
      <p:sp>
        <p:nvSpPr>
          <p:cNvPr id="665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65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MaxÉ</a:t>
            </a:r>
            <a:r>
              <a:rPr lang="hu-HU" dirty="0" smtClean="0"/>
              <a:t> csak lokális változója az </a:t>
            </a:r>
            <a:r>
              <a:rPr lang="hu-HU" dirty="0" err="1" smtClean="0"/>
              <a:t>Uf-nek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48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A7FABEA-C3A1-42C1-BED4-EB90D9DD5D7D}" type="slidenum">
              <a:rPr lang="hu-HU" sz="1200" smtClean="0"/>
              <a:pPr/>
              <a:t>19</a:t>
            </a:fld>
            <a:endParaRPr lang="hu-HU" sz="1200" smtClean="0"/>
          </a:p>
        </p:txBody>
      </p:sp>
      <p:sp>
        <p:nvSpPr>
          <p:cNvPr id="675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75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99675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2</a:t>
            </a:fld>
            <a:endParaRPr lang="hu-HU" sz="1200" smtClean="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Bevezetés:</a:t>
            </a:r>
          </a:p>
          <a:p>
            <a:pPr marL="180000"/>
            <a:r>
              <a:rPr lang="hu-HU" dirty="0" smtClean="0"/>
              <a:t>Alapkérdések:</a:t>
            </a:r>
          </a:p>
          <a:p>
            <a:pPr marL="180000" lvl="1" indent="-180000">
              <a:buFontTx/>
              <a:buChar char="•"/>
            </a:pPr>
            <a:r>
              <a:rPr lang="hu-HU" dirty="0" smtClean="0"/>
              <a:t>hogyan kombinálhatjuk az egyes tételeket?</a:t>
            </a:r>
          </a:p>
          <a:p>
            <a:pPr marL="180000" lvl="1" indent="-180000">
              <a:buFontTx/>
              <a:buChar char="•"/>
            </a:pPr>
            <a:r>
              <a:rPr lang="hu-HU" dirty="0" smtClean="0"/>
              <a:t>hogyan befolyásolja az adatszerkezet a tételeket?</a:t>
            </a:r>
          </a:p>
          <a:p>
            <a:pPr marL="180000" lvl="1" indent="-180000">
              <a:buFontTx/>
              <a:buChar char="•"/>
            </a:pPr>
            <a:r>
              <a:rPr lang="hu-HU" dirty="0" smtClean="0"/>
              <a:t>…</a:t>
            </a:r>
          </a:p>
          <a:p>
            <a:r>
              <a:rPr lang="hu-HU" dirty="0" smtClean="0"/>
              <a:t>A válasz persze nem kimerítő, inkább csak példázza a megoldási lehetőségeket…</a:t>
            </a:r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2EB59BC-35B3-4316-B9F1-DBFA653B5916}" type="slidenum">
              <a:rPr lang="hu-HU" sz="1200" smtClean="0"/>
              <a:pPr/>
              <a:t>20</a:t>
            </a:fld>
            <a:endParaRPr lang="hu-HU" sz="1200" smtClean="0"/>
          </a:p>
        </p:txBody>
      </p:sp>
      <p:sp>
        <p:nvSpPr>
          <p:cNvPr id="686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86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2 ciklus</a:t>
            </a:r>
          </a:p>
          <a:p>
            <a:r>
              <a:rPr lang="hu-HU" dirty="0" smtClean="0"/>
              <a:t>(N-1)+N=2*N-1</a:t>
            </a:r>
            <a:r>
              <a:rPr lang="hu-HU" baseline="0" dirty="0" smtClean="0"/>
              <a:t> feltételvizsgálat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19206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33AABF-9B40-41D4-ADDE-C17EC505FC90}" type="slidenum">
              <a:rPr lang="hu-HU" sz="1200" smtClean="0"/>
              <a:pPr/>
              <a:t>21</a:t>
            </a:fld>
            <a:endParaRPr lang="hu-HU" sz="1200" smtClean="0"/>
          </a:p>
        </p:txBody>
      </p:sp>
      <p:sp>
        <p:nvSpPr>
          <p:cNvPr id="696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96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1 ciklus</a:t>
            </a:r>
          </a:p>
          <a:p>
            <a:r>
              <a:rPr lang="hu-HU" dirty="0" smtClean="0"/>
              <a:t>(N-1)</a:t>
            </a:r>
            <a:r>
              <a:rPr lang="hu-HU" dirty="0" err="1" smtClean="0"/>
              <a:t>-szer</a:t>
            </a:r>
            <a:r>
              <a:rPr lang="hu-HU" baseline="0" dirty="0" smtClean="0"/>
              <a:t> 1 v. 2 feltételvizsgálat </a:t>
            </a:r>
            <a:r>
              <a:rPr lang="hu-HU" baseline="0" dirty="0" smtClean="0">
                <a:sym typeface="Symbol"/>
              </a:rPr>
              <a:t> N-1 .. 2*N-2  feltételvizsgálat</a:t>
            </a:r>
          </a:p>
          <a:p>
            <a:r>
              <a:rPr lang="hu-HU" baseline="0" dirty="0" smtClean="0">
                <a:sym typeface="Symbol"/>
              </a:rPr>
              <a:t>Azaz ebből a szempontból mindenképpen jobb, mint az előző!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9039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7E19242-D957-4A7B-9A59-DF056747C9BF}" type="slidenum">
              <a:rPr lang="hu-HU" sz="1200" smtClean="0"/>
              <a:pPr/>
              <a:t>22</a:t>
            </a:fld>
            <a:endParaRPr lang="hu-HU" sz="1200" smtClean="0"/>
          </a:p>
        </p:txBody>
      </p:sp>
      <p:sp>
        <p:nvSpPr>
          <p:cNvPr id="706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06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K&gt;0 feltétel mennyire fontos? Vizsgáljuk meg az Uf-t!</a:t>
            </a:r>
          </a:p>
          <a:p>
            <a:r>
              <a:rPr lang="hu-HU" smtClean="0"/>
              <a:t>A db az Uf-ben csak lokális adat.</a:t>
            </a:r>
          </a:p>
        </p:txBody>
      </p:sp>
    </p:spTree>
    <p:extLst>
      <p:ext uri="{BB962C8B-B14F-4D97-AF65-F5344CB8AC3E}">
        <p14:creationId xmlns:p14="http://schemas.microsoft.com/office/powerpoint/2010/main" val="3838357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049E208-1C1B-48C4-B2BE-40584BB8781C}" type="slidenum">
              <a:rPr lang="hu-HU" sz="1200" smtClean="0"/>
              <a:pPr/>
              <a:t>23</a:t>
            </a:fld>
            <a:endParaRPr lang="hu-HU" sz="1200" smtClean="0"/>
          </a:p>
        </p:txBody>
      </p:sp>
      <p:sp>
        <p:nvSpPr>
          <p:cNvPr id="716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16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373199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6B7DCFD-A98C-4895-BAF8-31EBA47DF4D0}" type="slidenum">
              <a:rPr lang="hu-HU" sz="1200" smtClean="0"/>
              <a:pPr/>
              <a:t>24</a:t>
            </a:fld>
            <a:endParaRPr lang="hu-HU" sz="1200" smtClean="0"/>
          </a:p>
        </p:txBody>
      </p:sp>
      <p:sp>
        <p:nvSpPr>
          <p:cNvPr id="727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27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Vegyük észre, hogy ez az algoritmus az alábbi utófeltételhez illik:</a:t>
            </a:r>
          </a:p>
          <a:p>
            <a:r>
              <a:rPr lang="hu-HU" smtClean="0">
                <a:sym typeface="Symbol" pitchFamily="18" charset="2"/>
              </a:rPr>
              <a:t>Van = i(1iN):  </a:t>
            </a:r>
            <a:r>
              <a:rPr lang="hu-HU" smtClean="0">
                <a:latin typeface="Cambria Math" pitchFamily="18" charset="0"/>
                <a:sym typeface="Symbol" pitchFamily="18" charset="2"/>
              </a:rPr>
              <a:t>∑</a:t>
            </a:r>
            <a:r>
              <a:rPr lang="hu-HU" baseline="-25000" smtClean="0">
                <a:latin typeface="Cambria Math" pitchFamily="18" charset="0"/>
                <a:sym typeface="Symbol" pitchFamily="18" charset="2"/>
              </a:rPr>
              <a:t>(𝑗=1..i,𝑇(𝑋[𝑗]) </a:t>
            </a:r>
            <a:r>
              <a:rPr lang="hu-HU" smtClean="0">
                <a:latin typeface="Cambria Math" pitchFamily="18" charset="0"/>
                <a:sym typeface="Symbol" pitchFamily="18" charset="2"/>
              </a:rPr>
              <a:t>1</a:t>
            </a:r>
            <a:r>
              <a:rPr lang="hu-HU" smtClean="0">
                <a:sym typeface="Symbol" pitchFamily="18" charset="2"/>
              </a:rPr>
              <a:t> = K</a:t>
            </a:r>
          </a:p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573565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319561-1473-468F-B61A-40A5D2A028CD}" type="slidenum">
              <a:rPr lang="hu-HU" sz="1200" smtClean="0"/>
              <a:pPr/>
              <a:t>25</a:t>
            </a:fld>
            <a:endParaRPr lang="hu-HU" sz="1200" smtClean="0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0. (t-tulajdonságú) elemre nem lehet rámutatni; így a K=0 eset értelmetlen. </a:t>
            </a:r>
          </a:p>
        </p:txBody>
      </p:sp>
    </p:spTree>
    <p:extLst>
      <p:ext uri="{BB962C8B-B14F-4D97-AF65-F5344CB8AC3E}">
        <p14:creationId xmlns:p14="http://schemas.microsoft.com/office/powerpoint/2010/main" val="161696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AFC380-AF19-4342-A5ED-11E252BE59B7}" type="slidenum">
              <a:rPr lang="hu-HU" sz="1200" smtClean="0"/>
              <a:pPr/>
              <a:t>26</a:t>
            </a:fld>
            <a:endParaRPr lang="hu-HU" sz="1200" smtClean="0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734109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7DA9FA-21A5-4E8C-9A6D-BCA320A4BF08}" type="slidenum">
              <a:rPr lang="hu-HU" sz="1200" smtClean="0"/>
              <a:pPr/>
              <a:t>27</a:t>
            </a:fld>
            <a:endParaRPr lang="hu-HU" sz="1200" smtClean="0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87778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05C8D65-C3C2-4394-907B-1B1A73EEC47C}" type="slidenum">
              <a:rPr lang="hu-HU" sz="1200" smtClean="0"/>
              <a:pPr/>
              <a:t>28</a:t>
            </a:fld>
            <a:endParaRPr lang="hu-HU" sz="1200" smtClean="0"/>
          </a:p>
        </p:txBody>
      </p:sp>
      <p:sp>
        <p:nvSpPr>
          <p:cNvPr id="768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68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955931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02F5632-9CFD-47B3-8AF8-3094947747E5}" type="slidenum">
              <a:rPr lang="hu-HU" sz="1200" smtClean="0"/>
              <a:pPr/>
              <a:t>29</a:t>
            </a:fld>
            <a:endParaRPr lang="hu-HU" sz="1200" smtClean="0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54023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3</a:t>
            </a:fld>
            <a:endParaRPr lang="hu-HU" sz="1200" smtClean="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067638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F8E5347-FE7C-48EB-8D3B-96403CB6B7E0}" type="slidenum">
              <a:rPr lang="hu-HU" sz="1200" smtClean="0"/>
              <a:pPr/>
              <a:t>30</a:t>
            </a:fld>
            <a:endParaRPr lang="hu-HU" sz="1200" smtClean="0"/>
          </a:p>
        </p:txBody>
      </p:sp>
      <p:sp>
        <p:nvSpPr>
          <p:cNvPr id="788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88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10848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04BDD7-263A-4F4A-AF13-3EBF7C8D3123}" type="slidenum">
              <a:rPr lang="hu-HU" sz="1200" smtClean="0"/>
              <a:pPr/>
              <a:t>31</a:t>
            </a:fld>
            <a:endParaRPr lang="hu-HU" sz="1200" smtClean="0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70828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04BDD7-263A-4F4A-AF13-3EBF7C8D3123}" type="slidenum">
              <a:rPr lang="hu-HU" sz="1200" smtClean="0"/>
              <a:pPr/>
              <a:t>32</a:t>
            </a:fld>
            <a:endParaRPr lang="hu-HU" sz="1200" smtClean="0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pirossal elfedettek eltérnek az eldöntés hivatkozott alakjától. Vajon miért? </a:t>
            </a:r>
          </a:p>
        </p:txBody>
      </p:sp>
    </p:spTree>
    <p:extLst>
      <p:ext uri="{BB962C8B-B14F-4D97-AF65-F5344CB8AC3E}">
        <p14:creationId xmlns:p14="http://schemas.microsoft.com/office/powerpoint/2010/main" val="22278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6E58CE2-FADC-4A61-AA0B-0F0D03F95B09}" type="slidenum">
              <a:rPr lang="hu-HU" sz="1200" smtClean="0"/>
              <a:pPr/>
              <a:t>33</a:t>
            </a:fld>
            <a:endParaRPr lang="hu-HU" sz="1200" smtClean="0"/>
          </a:p>
        </p:txBody>
      </p:sp>
      <p:sp>
        <p:nvSpPr>
          <p:cNvPr id="809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09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582537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F5BBF4A-8EF7-4C4D-90AF-38035E9778A5}" type="slidenum">
              <a:rPr lang="hu-HU" sz="1200" smtClean="0"/>
              <a:pPr/>
              <a:t>34</a:t>
            </a:fld>
            <a:endParaRPr lang="hu-HU" sz="1200" smtClean="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684768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29713B-BD11-468A-B345-631F99CC3BC5}" type="slidenum">
              <a:rPr lang="hu-HU" sz="1200" smtClean="0"/>
              <a:pPr/>
              <a:t>35</a:t>
            </a:fld>
            <a:endParaRPr lang="hu-HU" sz="1200" smtClean="0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026482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D71E8B-62B3-4A53-BB62-AB20503A0E53}" type="slidenum">
              <a:rPr lang="hu-HU" sz="1200" smtClean="0"/>
              <a:pPr/>
              <a:t>36</a:t>
            </a:fld>
            <a:endParaRPr lang="hu-HU" sz="1200" smtClean="0"/>
          </a:p>
        </p:txBody>
      </p:sp>
      <p:sp>
        <p:nvSpPr>
          <p:cNvPr id="839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39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02287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A08E73-6426-4FC3-A948-026D35432339}" type="slidenum">
              <a:rPr lang="hu-HU" sz="1200" smtClean="0"/>
              <a:pPr/>
              <a:t>37</a:t>
            </a:fld>
            <a:endParaRPr lang="hu-HU" sz="1200" smtClean="0"/>
          </a:p>
        </p:txBody>
      </p:sp>
      <p:sp>
        <p:nvSpPr>
          <p:cNvPr id="849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49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538197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B030AF-4EDA-44AE-B484-73A40BBD6C92}" type="slidenum">
              <a:rPr lang="hu-HU" sz="1200" smtClean="0"/>
              <a:pPr/>
              <a:t>38</a:t>
            </a:fld>
            <a:endParaRPr lang="hu-HU" sz="1200" smtClean="0"/>
          </a:p>
        </p:txBody>
      </p:sp>
      <p:sp>
        <p:nvSpPr>
          <p:cNvPr id="860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60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221676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9FFB92-69B4-4F36-B1EB-7B57E53F5713}" type="slidenum">
              <a:rPr lang="hu-HU" sz="1200" smtClean="0"/>
              <a:pPr/>
              <a:t>39</a:t>
            </a:fld>
            <a:endParaRPr lang="hu-HU" sz="1200" smtClean="0"/>
          </a:p>
        </p:txBody>
      </p:sp>
      <p:sp>
        <p:nvSpPr>
          <p:cNvPr id="870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70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20176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4</a:t>
            </a:fld>
            <a:endParaRPr lang="hu-HU" sz="1200" smtClean="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Visszavezetés már ismert</a:t>
            </a:r>
            <a:r>
              <a:rPr lang="hu-HU" baseline="0" dirty="0" smtClean="0"/>
              <a:t> tételekre: kiválogatás (index/érték) + összegzés.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64374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0D92C6-AD1F-4594-8C2D-4FB2345ADBA7}" type="slidenum">
              <a:rPr lang="hu-HU" sz="1200" smtClean="0"/>
              <a:pPr/>
              <a:t>40</a:t>
            </a:fld>
            <a:endParaRPr lang="hu-HU" sz="1200" smtClean="0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777621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B929791-8F5E-4448-9485-175E9BD3FE05}" type="slidenum">
              <a:rPr lang="hu-HU" sz="1200" smtClean="0"/>
              <a:pPr/>
              <a:t>41</a:t>
            </a:fld>
            <a:endParaRPr lang="hu-HU" sz="1200" smtClean="0"/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411560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C2C690B-A163-410B-94FD-906F565181D6}" type="slidenum">
              <a:rPr lang="hu-HU" sz="1200" smtClean="0"/>
              <a:pPr/>
              <a:t>42</a:t>
            </a:fld>
            <a:endParaRPr lang="hu-HU" sz="1200" smtClean="0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Ezt a „filozófiát” követve, hogy tegyünk bele szigeteket?</a:t>
            </a:r>
          </a:p>
        </p:txBody>
      </p:sp>
    </p:spTree>
    <p:extLst>
      <p:ext uri="{BB962C8B-B14F-4D97-AF65-F5344CB8AC3E}">
        <p14:creationId xmlns:p14="http://schemas.microsoft.com/office/powerpoint/2010/main" val="2899607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670B6E5-BC27-4FB9-A7FB-278BBD2062CE}" type="slidenum">
              <a:rPr lang="hu-HU" sz="1200" smtClean="0"/>
              <a:pPr/>
              <a:t>43</a:t>
            </a:fld>
            <a:endParaRPr lang="hu-HU" sz="1200" smtClean="0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406267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7D70CC-47E9-4576-9821-F37DEEFA4739}" type="slidenum">
              <a:rPr lang="hu-HU" sz="1200" smtClean="0"/>
              <a:pPr/>
              <a:t>44</a:t>
            </a:fld>
            <a:endParaRPr lang="hu-HU" sz="1200" smtClean="0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212993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B8036E1-A3CC-42FD-9B27-82D8D2883AB8}" type="slidenum">
              <a:rPr lang="hu-HU" sz="1200" smtClean="0"/>
              <a:pPr/>
              <a:t>45</a:t>
            </a:fld>
            <a:endParaRPr lang="hu-HU" sz="1200" smtClean="0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1123720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163159A-B3BC-4A33-AA72-9150C040525F}" type="slidenum">
              <a:rPr lang="hu-HU" sz="1200" smtClean="0"/>
              <a:pPr/>
              <a:t>46</a:t>
            </a:fld>
            <a:endParaRPr lang="hu-HU" sz="1200" smtClean="0"/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4928170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21029FD-0A85-4D8A-9B6A-15CE36688BC2}" type="slidenum">
              <a:rPr lang="hu-HU" sz="1200" smtClean="0"/>
              <a:pPr/>
              <a:t>47</a:t>
            </a:fld>
            <a:endParaRPr lang="hu-HU" sz="1200" smtClean="0"/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549789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67B0CF1-9AAB-44CA-A0DC-8048230D6B66}" type="slidenum">
              <a:rPr lang="hu-HU" sz="1200" smtClean="0"/>
              <a:pPr/>
              <a:t>48</a:t>
            </a:fld>
            <a:endParaRPr lang="hu-HU" sz="1200" smtClean="0"/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21209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A2D6871-02DE-4227-A1D6-B9893F52A1C8}" type="slidenum">
              <a:rPr lang="hu-HU" sz="1200" smtClean="0"/>
              <a:pPr/>
              <a:t>49</a:t>
            </a:fld>
            <a:endParaRPr lang="hu-HU" sz="1200" smtClean="0"/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//név: Gipsz Jakab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//ETR-azonosító: GIJAAFT.ELTE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//drótposta-cím: </a:t>
            </a:r>
            <a:r>
              <a:rPr lang="hu-HU" sz="1000" dirty="0" err="1" smtClean="0">
                <a:cs typeface="Courier New" pitchFamily="49" charset="0"/>
              </a:rPr>
              <a:t>Gibs</a:t>
            </a:r>
            <a:r>
              <a:rPr lang="hu-HU" sz="1000" dirty="0" smtClean="0">
                <a:cs typeface="Courier New" pitchFamily="49" charset="0"/>
              </a:rPr>
              <a:t>@</a:t>
            </a:r>
            <a:r>
              <a:rPr lang="hu-HU" sz="1000" dirty="0" err="1" smtClean="0">
                <a:cs typeface="Courier New" pitchFamily="49" charset="0"/>
              </a:rPr>
              <a:t>elte.hu</a:t>
            </a: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//Feladat: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Véletlen tesztadatok generálása fájlba, a "tengeres" feladatokhoz.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//Specifikáció: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Be: N ELEME EGÉSZ [tesztadatok száma]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,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 ELEME EGÉSZ [Európára, Amerikára </a:t>
            </a:r>
            <a:r>
              <a:rPr lang="hu-HU" sz="1000" dirty="0" err="1" smtClean="0">
                <a:cs typeface="Courier New" pitchFamily="49" charset="0"/>
              </a:rPr>
              <a:t>esõ</a:t>
            </a:r>
            <a:r>
              <a:rPr lang="hu-HU" sz="1000" dirty="0" smtClean="0">
                <a:cs typeface="Courier New" pitchFamily="49" charset="0"/>
              </a:rPr>
              <a:t> mérési adatok "várható" száma]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</a:t>
            </a:r>
            <a:r>
              <a:rPr lang="hu-HU" sz="1000" dirty="0" err="1" smtClean="0">
                <a:cs typeface="Courier New" pitchFamily="49" charset="0"/>
              </a:rPr>
              <a:t>PSzig</a:t>
            </a:r>
            <a:r>
              <a:rPr lang="hu-HU" sz="1000" dirty="0" smtClean="0">
                <a:cs typeface="Courier New" pitchFamily="49" charset="0"/>
              </a:rPr>
              <a:t> ELEME VALÓS [szigetre esés </a:t>
            </a:r>
            <a:r>
              <a:rPr lang="hu-HU" sz="1000" dirty="0" err="1" smtClean="0">
                <a:cs typeface="Courier New" pitchFamily="49" charset="0"/>
              </a:rPr>
              <a:t>valószínûsége</a:t>
            </a:r>
            <a:r>
              <a:rPr lang="hu-HU" sz="1000" dirty="0" smtClean="0">
                <a:cs typeface="Courier New" pitchFamily="49" charset="0"/>
              </a:rPr>
              <a:t>]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</a:t>
            </a:r>
            <a:r>
              <a:rPr lang="hu-HU" sz="1000" dirty="0" err="1" smtClean="0">
                <a:cs typeface="Courier New" pitchFamily="49" charset="0"/>
              </a:rPr>
              <a:t>MaxMag</a:t>
            </a:r>
            <a:r>
              <a:rPr lang="hu-HU" sz="1000" dirty="0" smtClean="0">
                <a:cs typeface="Courier New" pitchFamily="49" charset="0"/>
              </a:rPr>
              <a:t> ELEME EGÉSZ [a generálható legnagyobb magasság]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Ki: Mag ELEME TÖMB[1..N:EGÉSZ]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</a:t>
            </a:r>
            <a:r>
              <a:rPr lang="hu-HU" sz="1000" dirty="0" err="1" smtClean="0">
                <a:cs typeface="Courier New" pitchFamily="49" charset="0"/>
              </a:rPr>
              <a:t>Ef</a:t>
            </a:r>
            <a:r>
              <a:rPr lang="hu-HU" sz="1000" dirty="0" smtClean="0">
                <a:cs typeface="Courier New" pitchFamily="49" charset="0"/>
              </a:rPr>
              <a:t>: 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,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&gt;=1 ÉS N&gt;=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+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 ÉS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</a:t>
            </a:r>
            <a:r>
              <a:rPr lang="hu-HU" sz="1000" dirty="0" err="1" smtClean="0">
                <a:cs typeface="Courier New" pitchFamily="49" charset="0"/>
              </a:rPr>
              <a:t>PSzig</a:t>
            </a:r>
            <a:r>
              <a:rPr lang="hu-HU" sz="1000" dirty="0" smtClean="0">
                <a:cs typeface="Courier New" pitchFamily="49" charset="0"/>
              </a:rPr>
              <a:t> ELEME [0..1) ÉS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</a:t>
            </a:r>
            <a:r>
              <a:rPr lang="hu-HU" sz="1000" dirty="0" err="1" smtClean="0">
                <a:cs typeface="Courier New" pitchFamily="49" charset="0"/>
              </a:rPr>
              <a:t>MaxMag</a:t>
            </a:r>
            <a:r>
              <a:rPr lang="hu-HU" sz="1000" dirty="0" smtClean="0">
                <a:cs typeface="Courier New" pitchFamily="49" charset="0"/>
              </a:rPr>
              <a:t>&gt;0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</a:t>
            </a:r>
            <a:r>
              <a:rPr lang="hu-HU" sz="1000" dirty="0" err="1" smtClean="0">
                <a:cs typeface="Courier New" pitchFamily="49" charset="0"/>
              </a:rPr>
              <a:t>Uf</a:t>
            </a:r>
            <a:r>
              <a:rPr lang="hu-HU" sz="1000" dirty="0" smtClean="0">
                <a:cs typeface="Courier New" pitchFamily="49" charset="0"/>
              </a:rPr>
              <a:t>: Mag[1],Mag[N] ELEME [1..MaxMag] ÉS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LÉTEZIK </a:t>
            </a:r>
            <a:r>
              <a:rPr lang="hu-HU" sz="1000" dirty="0" err="1" smtClean="0">
                <a:cs typeface="Courier New" pitchFamily="49" charset="0"/>
              </a:rPr>
              <a:t>eu</a:t>
            </a:r>
            <a:r>
              <a:rPr lang="hu-HU" sz="1000" dirty="0" smtClean="0">
                <a:cs typeface="Courier New" pitchFamily="49" charset="0"/>
              </a:rPr>
              <a:t> ELEME [1..NEu]: LÉTEZIK am ELEME [1..NAm]: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   BÁRMELY i ELEME [1..eu]: Mag[i] ELEME [1..MaxMag] ÉS Mag[</a:t>
            </a:r>
            <a:r>
              <a:rPr lang="hu-HU" sz="1000" dirty="0" err="1" smtClean="0">
                <a:cs typeface="Courier New" pitchFamily="49" charset="0"/>
              </a:rPr>
              <a:t>eu</a:t>
            </a:r>
            <a:r>
              <a:rPr lang="hu-HU" sz="1000" dirty="0" smtClean="0">
                <a:cs typeface="Courier New" pitchFamily="49" charset="0"/>
              </a:rPr>
              <a:t>+1]=0 ÉS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   BÁRMELY i ELEME [N-am+1..N]: Mag[i] ELEME [1..MaxMag] ÉS Mag[am-1]=0 ÉS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     BÁRMELY i ELEME [</a:t>
            </a:r>
            <a:r>
              <a:rPr lang="hu-HU" sz="1000" dirty="0" err="1" smtClean="0">
                <a:cs typeface="Courier New" pitchFamily="49" charset="0"/>
              </a:rPr>
              <a:t>eu</a:t>
            </a:r>
            <a:r>
              <a:rPr lang="hu-HU" sz="1000" dirty="0" smtClean="0">
                <a:cs typeface="Courier New" pitchFamily="49" charset="0"/>
              </a:rPr>
              <a:t>+1..N-am]: Mag[i] ELEME [0..MaxMag]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Megjegyzés: nem foglalkoztunk </a:t>
            </a:r>
            <a:r>
              <a:rPr lang="hu-HU" sz="1000" dirty="0" err="1" smtClean="0">
                <a:cs typeface="Courier New" pitchFamily="49" charset="0"/>
              </a:rPr>
              <a:t>valószínûségi</a:t>
            </a:r>
            <a:r>
              <a:rPr lang="hu-HU" sz="1000" dirty="0" smtClean="0">
                <a:cs typeface="Courier New" pitchFamily="49" charset="0"/>
              </a:rPr>
              <a:t> elvárásokkal!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#</a:t>
            </a:r>
            <a:r>
              <a:rPr lang="hu-HU" sz="1000" dirty="0" err="1" smtClean="0">
                <a:cs typeface="Courier New" pitchFamily="49" charset="0"/>
              </a:rPr>
              <a:t>include</a:t>
            </a:r>
            <a:r>
              <a:rPr lang="hu-HU" sz="1000" dirty="0" smtClean="0">
                <a:cs typeface="Courier New" pitchFamily="49" charset="0"/>
              </a:rPr>
              <a:t> &lt;</a:t>
            </a:r>
            <a:r>
              <a:rPr lang="hu-HU" sz="1000" dirty="0" err="1" smtClean="0">
                <a:cs typeface="Courier New" pitchFamily="49" charset="0"/>
              </a:rPr>
              <a:t>iostream</a:t>
            </a:r>
            <a:r>
              <a:rPr lang="hu-HU" sz="1000" dirty="0" smtClean="0">
                <a:cs typeface="Courier New" pitchFamily="49" charset="0"/>
              </a:rPr>
              <a:t>&gt;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#</a:t>
            </a:r>
            <a:r>
              <a:rPr lang="hu-HU" sz="1000" dirty="0" err="1" smtClean="0">
                <a:cs typeface="Courier New" pitchFamily="49" charset="0"/>
              </a:rPr>
              <a:t>include</a:t>
            </a:r>
            <a:r>
              <a:rPr lang="hu-HU" sz="1000" dirty="0" smtClean="0">
                <a:cs typeface="Courier New" pitchFamily="49" charset="0"/>
              </a:rPr>
              <a:t> &lt;</a:t>
            </a:r>
            <a:r>
              <a:rPr lang="hu-HU" sz="1000" dirty="0" err="1" smtClean="0">
                <a:cs typeface="Courier New" pitchFamily="49" charset="0"/>
              </a:rPr>
              <a:t>fstream</a:t>
            </a:r>
            <a:r>
              <a:rPr lang="hu-HU" sz="1000" dirty="0" smtClean="0">
                <a:cs typeface="Courier New" pitchFamily="49" charset="0"/>
              </a:rPr>
              <a:t>&gt;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//#</a:t>
            </a:r>
            <a:r>
              <a:rPr lang="hu-HU" sz="1000" dirty="0" err="1" smtClean="0">
                <a:cs typeface="Courier New" pitchFamily="49" charset="0"/>
              </a:rPr>
              <a:t>include</a:t>
            </a:r>
            <a:r>
              <a:rPr lang="hu-HU" sz="1000" dirty="0" smtClean="0">
                <a:cs typeface="Courier New" pitchFamily="49" charset="0"/>
              </a:rPr>
              <a:t> &lt;</a:t>
            </a:r>
            <a:r>
              <a:rPr lang="hu-HU" sz="1000" dirty="0" err="1" smtClean="0">
                <a:cs typeface="Courier New" pitchFamily="49" charset="0"/>
              </a:rPr>
              <a:t>time.h</a:t>
            </a:r>
            <a:r>
              <a:rPr lang="hu-HU" sz="1000" dirty="0" smtClean="0">
                <a:cs typeface="Courier New" pitchFamily="49" charset="0"/>
              </a:rPr>
              <a:t>&gt;//csak a '</a:t>
            </a:r>
            <a:r>
              <a:rPr lang="hu-HU" sz="1000" dirty="0" err="1" smtClean="0">
                <a:cs typeface="Courier New" pitchFamily="49" charset="0"/>
              </a:rPr>
              <a:t>srand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time</a:t>
            </a:r>
            <a:r>
              <a:rPr lang="hu-HU" sz="1000" dirty="0" smtClean="0">
                <a:cs typeface="Courier New" pitchFamily="49" charset="0"/>
              </a:rPr>
              <a:t>(NULL))' 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</a:t>
            </a:r>
            <a:r>
              <a:rPr lang="hu-HU" sz="1000" dirty="0" err="1" smtClean="0">
                <a:cs typeface="Courier New" pitchFamily="49" charset="0"/>
              </a:rPr>
              <a:t>-inicializáláshoz</a:t>
            </a:r>
            <a:r>
              <a:rPr lang="hu-HU" sz="1000" dirty="0" smtClean="0">
                <a:cs typeface="Courier New" pitchFamily="49" charset="0"/>
              </a:rPr>
              <a:t> kell!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#</a:t>
            </a:r>
            <a:r>
              <a:rPr lang="hu-HU" sz="1000" dirty="0" err="1" smtClean="0">
                <a:cs typeface="Courier New" pitchFamily="49" charset="0"/>
              </a:rPr>
              <a:t>include</a:t>
            </a:r>
            <a:r>
              <a:rPr lang="hu-HU" sz="1000" dirty="0" smtClean="0">
                <a:cs typeface="Courier New" pitchFamily="49" charset="0"/>
              </a:rPr>
              <a:t> &lt;</a:t>
            </a:r>
            <a:r>
              <a:rPr lang="hu-HU" sz="1000" dirty="0" err="1" smtClean="0">
                <a:cs typeface="Courier New" pitchFamily="49" charset="0"/>
              </a:rPr>
              <a:t>stdlib.h</a:t>
            </a:r>
            <a:r>
              <a:rPr lang="hu-HU" sz="1000" dirty="0" smtClean="0">
                <a:cs typeface="Courier New" pitchFamily="49" charset="0"/>
              </a:rPr>
              <a:t>&gt; //</a:t>
            </a:r>
            <a:r>
              <a:rPr lang="hu-HU" sz="1000" dirty="0" err="1" smtClean="0">
                <a:cs typeface="Courier New" pitchFamily="49" charset="0"/>
              </a:rPr>
              <a:t>Code</a:t>
            </a:r>
            <a:r>
              <a:rPr lang="hu-HU" sz="1000" dirty="0" smtClean="0">
                <a:cs typeface="Courier New" pitchFamily="49" charset="0"/>
              </a:rPr>
              <a:t>::</a:t>
            </a:r>
            <a:r>
              <a:rPr lang="hu-HU" sz="1000" dirty="0" err="1" smtClean="0">
                <a:cs typeface="Courier New" pitchFamily="49" charset="0"/>
              </a:rPr>
              <a:t>Blocks</a:t>
            </a:r>
            <a:r>
              <a:rPr lang="hu-HU" sz="1000" dirty="0" smtClean="0">
                <a:cs typeface="Courier New" pitchFamily="49" charset="0"/>
              </a:rPr>
              <a:t> 10.05-höz már kell a </a:t>
            </a:r>
            <a:r>
              <a:rPr lang="hu-HU" sz="1000" dirty="0" err="1" smtClean="0">
                <a:cs typeface="Courier New" pitchFamily="49" charset="0"/>
              </a:rPr>
              <a:t>system</a:t>
            </a:r>
            <a:r>
              <a:rPr lang="hu-HU" sz="1000" dirty="0" smtClean="0">
                <a:cs typeface="Courier New" pitchFamily="49" charset="0"/>
              </a:rPr>
              <a:t> kedvéért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using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namespace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std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//Paraméterbeolvasás: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//beolvassa a </a:t>
            </a:r>
            <a:r>
              <a:rPr lang="hu-HU" sz="1000" dirty="0" err="1" smtClean="0">
                <a:cs typeface="Courier New" pitchFamily="49" charset="0"/>
              </a:rPr>
              <a:t>mnN..mxN</a:t>
            </a:r>
            <a:r>
              <a:rPr lang="hu-HU" sz="1000" dirty="0" smtClean="0">
                <a:cs typeface="Courier New" pitchFamily="49" charset="0"/>
              </a:rPr>
              <a:t> közötti egész számot (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=&gt; végtelen)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be_int(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&amp;n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uz</a:t>
            </a:r>
            <a:r>
              <a:rPr lang="hu-HU" sz="1000" dirty="0" smtClean="0">
                <a:cs typeface="Courier New" pitchFamily="49" charset="0"/>
              </a:rPr>
              <a:t>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//beolvassa a </a:t>
            </a:r>
            <a:r>
              <a:rPr lang="hu-HU" sz="1000" dirty="0" err="1" smtClean="0">
                <a:cs typeface="Courier New" pitchFamily="49" charset="0"/>
              </a:rPr>
              <a:t>mnN..mxN</a:t>
            </a:r>
            <a:r>
              <a:rPr lang="hu-HU" sz="1000" dirty="0" smtClean="0">
                <a:cs typeface="Courier New" pitchFamily="49" charset="0"/>
              </a:rPr>
              <a:t> közötti valós számot (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=&gt; végtelen)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be_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&amp;x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, int 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uz</a:t>
            </a:r>
            <a:r>
              <a:rPr lang="hu-HU" sz="1000" dirty="0" smtClean="0">
                <a:cs typeface="Courier New" pitchFamily="49" charset="0"/>
              </a:rPr>
              <a:t>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//Fájlba generálás: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fajlbaGeneralas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fN</a:t>
            </a:r>
            <a:r>
              <a:rPr lang="hu-HU" sz="1000" dirty="0" smtClean="0">
                <a:cs typeface="Courier New" pitchFamily="49" charset="0"/>
              </a:rPr>
              <a:t>, int n, int 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pT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mxM</a:t>
            </a:r>
            <a:r>
              <a:rPr lang="hu-HU" sz="1000" dirty="0" smtClean="0">
                <a:cs typeface="Courier New" pitchFamily="49" charset="0"/>
              </a:rPr>
              <a:t>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billentyureVar</a:t>
            </a:r>
            <a:r>
              <a:rPr lang="hu-HU" sz="1000" dirty="0" smtClean="0">
                <a:cs typeface="Courier New" pitchFamily="49" charset="0"/>
              </a:rPr>
              <a:t>();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int main()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//Bemenet: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int N,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,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,</a:t>
            </a:r>
            <a:r>
              <a:rPr lang="hu-HU" sz="1000" dirty="0" err="1" smtClean="0">
                <a:cs typeface="Courier New" pitchFamily="49" charset="0"/>
              </a:rPr>
              <a:t>MaxMag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PSzig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//Kimenet: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const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fN</a:t>
            </a:r>
            <a:r>
              <a:rPr lang="hu-HU" sz="1000" dirty="0" smtClean="0">
                <a:cs typeface="Courier New" pitchFamily="49" charset="0"/>
              </a:rPr>
              <a:t>="</a:t>
            </a:r>
            <a:r>
              <a:rPr lang="hu-HU" sz="1000" dirty="0" err="1" smtClean="0">
                <a:cs typeface="Courier New" pitchFamily="49" charset="0"/>
              </a:rPr>
              <a:t>tenger.csv</a:t>
            </a:r>
            <a:r>
              <a:rPr lang="hu-HU" sz="1000" dirty="0" smtClean="0">
                <a:cs typeface="Courier New" pitchFamily="49" charset="0"/>
              </a:rPr>
              <a:t>";//kimeneti fájl neve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//</a:t>
            </a:r>
            <a:r>
              <a:rPr lang="hu-HU" sz="1000" dirty="0" err="1" smtClean="0">
                <a:cs typeface="Courier New" pitchFamily="49" charset="0"/>
              </a:rPr>
              <a:t>srand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time</a:t>
            </a:r>
            <a:r>
              <a:rPr lang="hu-HU" sz="1000" dirty="0" smtClean="0">
                <a:cs typeface="Courier New" pitchFamily="49" charset="0"/>
              </a:rPr>
              <a:t>(NULL));//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</a:t>
            </a:r>
            <a:r>
              <a:rPr lang="hu-HU" sz="1000" dirty="0" err="1" smtClean="0">
                <a:cs typeface="Courier New" pitchFamily="49" charset="0"/>
              </a:rPr>
              <a:t>-inicializáláshoz</a:t>
            </a:r>
            <a:r>
              <a:rPr lang="hu-HU" sz="1000" dirty="0" smtClean="0">
                <a:cs typeface="Courier New" pitchFamily="49" charset="0"/>
              </a:rPr>
              <a:t> kell!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//adatok beolvasása: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be_int("</a:t>
            </a:r>
            <a:r>
              <a:rPr lang="hu-HU" sz="1000" dirty="0" err="1" smtClean="0">
                <a:cs typeface="Courier New" pitchFamily="49" charset="0"/>
              </a:rPr>
              <a:t>Europai</a:t>
            </a:r>
            <a:r>
              <a:rPr lang="hu-HU" sz="1000" dirty="0" smtClean="0">
                <a:cs typeface="Courier New" pitchFamily="49" charset="0"/>
              </a:rPr>
              <a:t> pontok (</a:t>
            </a:r>
            <a:r>
              <a:rPr lang="hu-HU" sz="1000" dirty="0" err="1" smtClean="0">
                <a:cs typeface="Courier New" pitchFamily="49" charset="0"/>
              </a:rPr>
              <a:t>varhato</a:t>
            </a:r>
            <a:r>
              <a:rPr lang="hu-HU" sz="1000" dirty="0" smtClean="0">
                <a:cs typeface="Courier New" pitchFamily="49" charset="0"/>
              </a:rPr>
              <a:t>) </a:t>
            </a:r>
            <a:r>
              <a:rPr lang="hu-HU" sz="1000" dirty="0" err="1" smtClean="0">
                <a:cs typeface="Courier New" pitchFamily="49" charset="0"/>
              </a:rPr>
              <a:t>szama</a:t>
            </a:r>
            <a:r>
              <a:rPr lang="hu-HU" sz="1000" dirty="0" smtClean="0">
                <a:cs typeface="Courier New" pitchFamily="49" charset="0"/>
              </a:rPr>
              <a:t>",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,1,0,"</a:t>
            </a:r>
            <a:r>
              <a:rPr lang="hu-HU" sz="1000" dirty="0" err="1" smtClean="0">
                <a:cs typeface="Courier New" pitchFamily="49" charset="0"/>
              </a:rPr>
              <a:t>Hibas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termeszetes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szam</a:t>
            </a:r>
            <a:r>
              <a:rPr lang="hu-HU" sz="1000" dirty="0" smtClean="0">
                <a:cs typeface="Courier New" pitchFamily="49" charset="0"/>
              </a:rPr>
              <a:t>!");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be_int("Amerikai pontok (</a:t>
            </a:r>
            <a:r>
              <a:rPr lang="hu-HU" sz="1000" dirty="0" err="1" smtClean="0">
                <a:cs typeface="Courier New" pitchFamily="49" charset="0"/>
              </a:rPr>
              <a:t>varhato</a:t>
            </a:r>
            <a:r>
              <a:rPr lang="hu-HU" sz="1000" dirty="0" smtClean="0">
                <a:cs typeface="Courier New" pitchFamily="49" charset="0"/>
              </a:rPr>
              <a:t>) </a:t>
            </a:r>
            <a:r>
              <a:rPr lang="hu-HU" sz="1000" dirty="0" err="1" smtClean="0">
                <a:cs typeface="Courier New" pitchFamily="49" charset="0"/>
              </a:rPr>
              <a:t>szama</a:t>
            </a:r>
            <a:r>
              <a:rPr lang="hu-HU" sz="1000" dirty="0" smtClean="0">
                <a:cs typeface="Courier New" pitchFamily="49" charset="0"/>
              </a:rPr>
              <a:t>",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,1,0,"</a:t>
            </a:r>
            <a:r>
              <a:rPr lang="hu-HU" sz="1000" dirty="0" err="1" smtClean="0">
                <a:cs typeface="Courier New" pitchFamily="49" charset="0"/>
              </a:rPr>
              <a:t>Hibas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termeszetes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szam</a:t>
            </a:r>
            <a:r>
              <a:rPr lang="hu-HU" sz="1000" dirty="0" smtClean="0">
                <a:cs typeface="Courier New" pitchFamily="49" charset="0"/>
              </a:rPr>
              <a:t>!");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be_int("</a:t>
            </a:r>
            <a:r>
              <a:rPr lang="hu-HU" sz="1000" dirty="0" err="1" smtClean="0">
                <a:cs typeface="Courier New" pitchFamily="49" charset="0"/>
              </a:rPr>
              <a:t>Meresi</a:t>
            </a:r>
            <a:r>
              <a:rPr lang="hu-HU" sz="1000" dirty="0" smtClean="0">
                <a:cs typeface="Courier New" pitchFamily="49" charset="0"/>
              </a:rPr>
              <a:t> pontok </a:t>
            </a:r>
            <a:r>
              <a:rPr lang="hu-HU" sz="1000" dirty="0" err="1" smtClean="0">
                <a:cs typeface="Courier New" pitchFamily="49" charset="0"/>
              </a:rPr>
              <a:t>szama</a:t>
            </a:r>
            <a:r>
              <a:rPr lang="hu-HU" sz="1000" dirty="0" smtClean="0">
                <a:cs typeface="Courier New" pitchFamily="49" charset="0"/>
              </a:rPr>
              <a:t>",N,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+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,0,"</a:t>
            </a:r>
            <a:r>
              <a:rPr lang="hu-HU" sz="1000" dirty="0" err="1" smtClean="0">
                <a:cs typeface="Courier New" pitchFamily="49" charset="0"/>
              </a:rPr>
              <a:t>Hibas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termeszetes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szam</a:t>
            </a:r>
            <a:r>
              <a:rPr lang="hu-HU" sz="1000" dirty="0" smtClean="0">
                <a:cs typeface="Courier New" pitchFamily="49" charset="0"/>
              </a:rPr>
              <a:t>!");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be_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("Tengeri pontok </a:t>
            </a:r>
            <a:r>
              <a:rPr lang="hu-HU" sz="1000" dirty="0" err="1" smtClean="0">
                <a:cs typeface="Courier New" pitchFamily="49" charset="0"/>
              </a:rPr>
              <a:t>valoszinusege</a:t>
            </a:r>
            <a:r>
              <a:rPr lang="hu-HU" sz="1000" dirty="0" smtClean="0">
                <a:cs typeface="Courier New" pitchFamily="49" charset="0"/>
              </a:rPr>
              <a:t>",</a:t>
            </a:r>
            <a:r>
              <a:rPr lang="hu-HU" sz="1000" dirty="0" err="1" smtClean="0">
                <a:cs typeface="Courier New" pitchFamily="49" charset="0"/>
              </a:rPr>
              <a:t>PSzig</a:t>
            </a:r>
            <a:r>
              <a:rPr lang="hu-HU" sz="1000" dirty="0" smtClean="0">
                <a:cs typeface="Courier New" pitchFamily="49" charset="0"/>
              </a:rPr>
              <a:t>,0,1,"</a:t>
            </a:r>
            <a:r>
              <a:rPr lang="hu-HU" sz="1000" dirty="0" err="1" smtClean="0">
                <a:cs typeface="Courier New" pitchFamily="49" charset="0"/>
              </a:rPr>
              <a:t>Hibas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valos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szam</a:t>
            </a:r>
            <a:r>
              <a:rPr lang="hu-HU" sz="1000" dirty="0" smtClean="0">
                <a:cs typeface="Courier New" pitchFamily="49" charset="0"/>
              </a:rPr>
              <a:t>!");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be_int("Legnagyobb </a:t>
            </a:r>
            <a:r>
              <a:rPr lang="hu-HU" sz="1000" dirty="0" err="1" smtClean="0">
                <a:cs typeface="Courier New" pitchFamily="49" charset="0"/>
              </a:rPr>
              <a:t>magassag</a:t>
            </a:r>
            <a:r>
              <a:rPr lang="hu-HU" sz="1000" dirty="0" smtClean="0">
                <a:cs typeface="Courier New" pitchFamily="49" charset="0"/>
              </a:rPr>
              <a:t>",</a:t>
            </a:r>
            <a:r>
              <a:rPr lang="hu-HU" sz="1000" dirty="0" err="1" smtClean="0">
                <a:cs typeface="Courier New" pitchFamily="49" charset="0"/>
              </a:rPr>
              <a:t>MaxMag</a:t>
            </a:r>
            <a:r>
              <a:rPr lang="hu-HU" sz="1000" dirty="0" smtClean="0">
                <a:cs typeface="Courier New" pitchFamily="49" charset="0"/>
              </a:rPr>
              <a:t>,1,0,"</a:t>
            </a:r>
            <a:r>
              <a:rPr lang="hu-HU" sz="1000" dirty="0" err="1" smtClean="0">
                <a:cs typeface="Courier New" pitchFamily="49" charset="0"/>
              </a:rPr>
              <a:t>Hibas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termeszetes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szam</a:t>
            </a:r>
            <a:r>
              <a:rPr lang="hu-HU" sz="1000" dirty="0" smtClean="0">
                <a:cs typeface="Courier New" pitchFamily="49" charset="0"/>
              </a:rPr>
              <a:t>!");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//a lényeg: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fajlbaGeneralas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fN</a:t>
            </a:r>
            <a:r>
              <a:rPr lang="hu-HU" sz="1000" dirty="0" smtClean="0">
                <a:cs typeface="Courier New" pitchFamily="49" charset="0"/>
              </a:rPr>
              <a:t>,N,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,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,</a:t>
            </a:r>
            <a:r>
              <a:rPr lang="hu-HU" sz="1000" dirty="0" err="1" smtClean="0">
                <a:cs typeface="Courier New" pitchFamily="49" charset="0"/>
              </a:rPr>
              <a:t>PSzig</a:t>
            </a:r>
            <a:r>
              <a:rPr lang="hu-HU" sz="1000" dirty="0" smtClean="0">
                <a:cs typeface="Courier New" pitchFamily="49" charset="0"/>
              </a:rPr>
              <a:t>,</a:t>
            </a:r>
            <a:r>
              <a:rPr lang="hu-HU" sz="1000" dirty="0" err="1" smtClean="0">
                <a:cs typeface="Courier New" pitchFamily="49" charset="0"/>
              </a:rPr>
              <a:t>MaxMag</a:t>
            </a:r>
            <a:r>
              <a:rPr lang="hu-HU" sz="1000" dirty="0" smtClean="0">
                <a:cs typeface="Courier New" pitchFamily="49" charset="0"/>
              </a:rPr>
              <a:t>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billentyureVar</a:t>
            </a:r>
            <a:r>
              <a:rPr lang="hu-HU" sz="1000" dirty="0" smtClean="0">
                <a:cs typeface="Courier New" pitchFamily="49" charset="0"/>
              </a:rPr>
              <a:t>();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return</a:t>
            </a:r>
            <a:r>
              <a:rPr lang="hu-HU" sz="1000" dirty="0" smtClean="0">
                <a:cs typeface="Courier New" pitchFamily="49" charset="0"/>
              </a:rPr>
              <a:t> 0;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//Fájlba generálás: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fajlbaGeneralas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fN</a:t>
            </a:r>
            <a:r>
              <a:rPr lang="hu-HU" sz="1000" dirty="0" smtClean="0">
                <a:cs typeface="Courier New" pitchFamily="49" charset="0"/>
              </a:rPr>
              <a:t>, int n, int </a:t>
            </a:r>
            <a:r>
              <a:rPr lang="hu-HU" sz="1000" dirty="0" err="1" smtClean="0">
                <a:cs typeface="Courier New" pitchFamily="49" charset="0"/>
              </a:rPr>
              <a:t>nEu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nAm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pT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mxM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</a:t>
            </a:r>
            <a:r>
              <a:rPr lang="hu-HU" sz="1000" dirty="0" err="1" smtClean="0">
                <a:cs typeface="Courier New" pitchFamily="49" charset="0"/>
              </a:rPr>
              <a:t>Uf</a:t>
            </a:r>
            <a:r>
              <a:rPr lang="hu-HU" sz="1000" dirty="0" smtClean="0">
                <a:cs typeface="Courier New" pitchFamily="49" charset="0"/>
              </a:rPr>
              <a:t>: N sorban, soronként egyetlen 0..mxM közötti egész szám ...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    l. még a fenti </a:t>
            </a:r>
            <a:r>
              <a:rPr lang="hu-HU" sz="1000" dirty="0" err="1" smtClean="0">
                <a:cs typeface="Courier New" pitchFamily="49" charset="0"/>
              </a:rPr>
              <a:t>Uf-t</a:t>
            </a: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ofstream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oF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fN.c</a:t>
            </a:r>
            <a:r>
              <a:rPr lang="hu-HU" sz="1000" dirty="0" smtClean="0">
                <a:cs typeface="Courier New" pitchFamily="49" charset="0"/>
              </a:rPr>
              <a:t>_</a:t>
            </a:r>
            <a:r>
              <a:rPr lang="hu-HU" sz="1000" dirty="0" err="1" smtClean="0">
                <a:cs typeface="Courier New" pitchFamily="49" charset="0"/>
              </a:rPr>
              <a:t>str</a:t>
            </a:r>
            <a:r>
              <a:rPr lang="hu-HU" sz="1000" dirty="0" smtClean="0">
                <a:cs typeface="Courier New" pitchFamily="49" charset="0"/>
              </a:rPr>
              <a:t>());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int </a:t>
            </a:r>
            <a:r>
              <a:rPr lang="hu-HU" sz="1000" dirty="0" err="1" smtClean="0">
                <a:cs typeface="Courier New" pitchFamily="49" charset="0"/>
              </a:rPr>
              <a:t>eu</a:t>
            </a:r>
            <a:r>
              <a:rPr lang="hu-HU" sz="1000" dirty="0" smtClean="0">
                <a:cs typeface="Courier New" pitchFamily="49" charset="0"/>
              </a:rPr>
              <a:t>=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</a:t>
            </a:r>
            <a:r>
              <a:rPr lang="hu-HU" sz="1000" dirty="0" err="1" smtClean="0">
                <a:cs typeface="Courier New" pitchFamily="49" charset="0"/>
              </a:rPr>
              <a:t>%nEu</a:t>
            </a:r>
            <a:r>
              <a:rPr lang="hu-HU" sz="1000" dirty="0" smtClean="0">
                <a:cs typeface="Courier New" pitchFamily="49" charset="0"/>
              </a:rPr>
              <a:t>+1;//Európa hossza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int am=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</a:t>
            </a:r>
            <a:r>
              <a:rPr lang="hu-HU" sz="1000" dirty="0" err="1" smtClean="0">
                <a:cs typeface="Courier New" pitchFamily="49" charset="0"/>
              </a:rPr>
              <a:t>%nAm</a:t>
            </a:r>
            <a:r>
              <a:rPr lang="hu-HU" sz="1000" dirty="0" smtClean="0">
                <a:cs typeface="Courier New" pitchFamily="49" charset="0"/>
              </a:rPr>
              <a:t>+1;//Amerika hossza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for</a:t>
            </a:r>
            <a:r>
              <a:rPr lang="hu-HU" sz="1000" dirty="0" smtClean="0">
                <a:cs typeface="Courier New" pitchFamily="49" charset="0"/>
              </a:rPr>
              <a:t>(int i=1;i&lt;=</a:t>
            </a:r>
            <a:r>
              <a:rPr lang="hu-HU" sz="1000" dirty="0" err="1" smtClean="0">
                <a:cs typeface="Courier New" pitchFamily="49" charset="0"/>
              </a:rPr>
              <a:t>eu</a:t>
            </a:r>
            <a:r>
              <a:rPr lang="hu-HU" sz="1000" dirty="0" smtClean="0">
                <a:cs typeface="Courier New" pitchFamily="49" charset="0"/>
              </a:rPr>
              <a:t>;++</a:t>
            </a:r>
            <a:r>
              <a:rPr lang="hu-HU" sz="1000" dirty="0" err="1" smtClean="0">
                <a:cs typeface="Courier New" pitchFamily="49" charset="0"/>
              </a:rPr>
              <a:t>i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</a:t>
            </a:r>
            <a:r>
              <a:rPr lang="hu-HU" sz="1000" dirty="0" err="1" smtClean="0">
                <a:cs typeface="Courier New" pitchFamily="49" charset="0"/>
              </a:rPr>
              <a:t>oF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</a:t>
            </a:r>
            <a:r>
              <a:rPr lang="hu-HU" sz="1000" dirty="0" err="1" smtClean="0">
                <a:cs typeface="Courier New" pitchFamily="49" charset="0"/>
              </a:rPr>
              <a:t>%mxM</a:t>
            </a:r>
            <a:r>
              <a:rPr lang="hu-HU" sz="1000" dirty="0" smtClean="0">
                <a:cs typeface="Courier New" pitchFamily="49" charset="0"/>
              </a:rPr>
              <a:t>+1 &lt;&lt; </a:t>
            </a:r>
            <a:r>
              <a:rPr lang="hu-HU" sz="1000" dirty="0" err="1" smtClean="0">
                <a:cs typeface="Courier New" pitchFamily="49" charset="0"/>
              </a:rPr>
              <a:t>endl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//TODO: lehet, h. Európának még nincs vége!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for</a:t>
            </a:r>
            <a:r>
              <a:rPr lang="hu-HU" sz="1000" dirty="0" smtClean="0">
                <a:cs typeface="Courier New" pitchFamily="49" charset="0"/>
              </a:rPr>
              <a:t>(int i=</a:t>
            </a:r>
            <a:r>
              <a:rPr lang="hu-HU" sz="1000" dirty="0" err="1" smtClean="0">
                <a:cs typeface="Courier New" pitchFamily="49" charset="0"/>
              </a:rPr>
              <a:t>eu</a:t>
            </a:r>
            <a:r>
              <a:rPr lang="hu-HU" sz="1000" dirty="0" smtClean="0">
                <a:cs typeface="Courier New" pitchFamily="49" charset="0"/>
              </a:rPr>
              <a:t>+1;i&lt;=</a:t>
            </a:r>
            <a:r>
              <a:rPr lang="hu-HU" sz="1000" dirty="0" err="1" smtClean="0">
                <a:cs typeface="Courier New" pitchFamily="49" charset="0"/>
              </a:rPr>
              <a:t>n-am</a:t>
            </a:r>
            <a:r>
              <a:rPr lang="hu-HU" sz="1000" dirty="0" smtClean="0">
                <a:cs typeface="Courier New" pitchFamily="49" charset="0"/>
              </a:rPr>
              <a:t>;++</a:t>
            </a:r>
            <a:r>
              <a:rPr lang="hu-HU" sz="1000" dirty="0" err="1" smtClean="0">
                <a:cs typeface="Courier New" pitchFamily="49" charset="0"/>
              </a:rPr>
              <a:t>i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</a:t>
            </a:r>
            <a:r>
              <a:rPr lang="hu-HU" sz="1000" dirty="0" err="1" smtClean="0">
                <a:cs typeface="Courier New" pitchFamily="49" charset="0"/>
              </a:rPr>
              <a:t>if</a:t>
            </a:r>
            <a:r>
              <a:rPr lang="hu-HU" sz="1000" dirty="0" smtClean="0">
                <a:cs typeface="Courier New" pitchFamily="49" charset="0"/>
              </a:rPr>
              <a:t> (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()/(RAND_MAX+1.0)&lt;</a:t>
            </a:r>
            <a:r>
              <a:rPr lang="hu-HU" sz="1000" dirty="0" err="1" smtClean="0">
                <a:cs typeface="Courier New" pitchFamily="49" charset="0"/>
              </a:rPr>
              <a:t>pT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oF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</a:t>
            </a:r>
            <a:r>
              <a:rPr lang="hu-HU" sz="1000" dirty="0" err="1" smtClean="0">
                <a:cs typeface="Courier New" pitchFamily="49" charset="0"/>
              </a:rPr>
              <a:t>%mxM</a:t>
            </a:r>
            <a:r>
              <a:rPr lang="hu-HU" sz="1000" dirty="0" smtClean="0">
                <a:cs typeface="Courier New" pitchFamily="49" charset="0"/>
              </a:rPr>
              <a:t>+1 &lt;&lt; </a:t>
            </a:r>
            <a:r>
              <a:rPr lang="hu-HU" sz="1000" dirty="0" err="1" smtClean="0">
                <a:cs typeface="Courier New" pitchFamily="49" charset="0"/>
              </a:rPr>
              <a:t>endl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</a:t>
            </a:r>
            <a:r>
              <a:rPr lang="hu-HU" sz="1000" dirty="0" err="1" smtClean="0">
                <a:cs typeface="Courier New" pitchFamily="49" charset="0"/>
              </a:rPr>
              <a:t>else</a:t>
            </a: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oF</a:t>
            </a:r>
            <a:r>
              <a:rPr lang="hu-HU" sz="1000" dirty="0" smtClean="0">
                <a:cs typeface="Courier New" pitchFamily="49" charset="0"/>
              </a:rPr>
              <a:t> &lt;&lt; 0 &lt;&lt; </a:t>
            </a:r>
            <a:r>
              <a:rPr lang="hu-HU" sz="1000" dirty="0" err="1" smtClean="0">
                <a:cs typeface="Courier New" pitchFamily="49" charset="0"/>
              </a:rPr>
              <a:t>endl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//TODO: lehet, h. Amerika már </a:t>
            </a:r>
            <a:r>
              <a:rPr lang="hu-HU" sz="1000" dirty="0" err="1" smtClean="0">
                <a:cs typeface="Courier New" pitchFamily="49" charset="0"/>
              </a:rPr>
              <a:t>elkezdõdött</a:t>
            </a:r>
            <a:r>
              <a:rPr lang="hu-HU" sz="1000" dirty="0" smtClean="0"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for</a:t>
            </a:r>
            <a:r>
              <a:rPr lang="hu-HU" sz="1000" dirty="0" smtClean="0">
                <a:cs typeface="Courier New" pitchFamily="49" charset="0"/>
              </a:rPr>
              <a:t>(int i=</a:t>
            </a:r>
            <a:r>
              <a:rPr lang="hu-HU" sz="1000" dirty="0" err="1" smtClean="0">
                <a:cs typeface="Courier New" pitchFamily="49" charset="0"/>
              </a:rPr>
              <a:t>n-am</a:t>
            </a:r>
            <a:r>
              <a:rPr lang="hu-HU" sz="1000" dirty="0" smtClean="0">
                <a:cs typeface="Courier New" pitchFamily="49" charset="0"/>
              </a:rPr>
              <a:t>+1;i&lt;=n;++i)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</a:t>
            </a:r>
            <a:r>
              <a:rPr lang="hu-HU" sz="1000" dirty="0" err="1" smtClean="0">
                <a:cs typeface="Courier New" pitchFamily="49" charset="0"/>
              </a:rPr>
              <a:t>oF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rand</a:t>
            </a:r>
            <a:r>
              <a:rPr lang="hu-HU" sz="1000" dirty="0" smtClean="0">
                <a:cs typeface="Courier New" pitchFamily="49" charset="0"/>
              </a:rPr>
              <a:t>()</a:t>
            </a:r>
            <a:r>
              <a:rPr lang="hu-HU" sz="1000" dirty="0" err="1" smtClean="0">
                <a:cs typeface="Courier New" pitchFamily="49" charset="0"/>
              </a:rPr>
              <a:t>%mxM</a:t>
            </a:r>
            <a:r>
              <a:rPr lang="hu-HU" sz="1000" dirty="0" smtClean="0">
                <a:cs typeface="Courier New" pitchFamily="49" charset="0"/>
              </a:rPr>
              <a:t>+1 &lt;&lt; </a:t>
            </a:r>
            <a:r>
              <a:rPr lang="hu-HU" sz="1000" dirty="0" err="1" smtClean="0">
                <a:cs typeface="Courier New" pitchFamily="49" charset="0"/>
              </a:rPr>
              <a:t>endl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oF.close</a:t>
            </a:r>
            <a:r>
              <a:rPr lang="hu-HU" sz="1000" dirty="0" smtClean="0">
                <a:cs typeface="Courier New" pitchFamily="49" charset="0"/>
              </a:rPr>
              <a:t>();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//beolvassa a </a:t>
            </a:r>
            <a:r>
              <a:rPr lang="hu-HU" sz="1000" dirty="0" err="1" smtClean="0">
                <a:cs typeface="Courier New" pitchFamily="49" charset="0"/>
              </a:rPr>
              <a:t>mnN..mxN</a:t>
            </a:r>
            <a:r>
              <a:rPr lang="hu-HU" sz="1000" dirty="0" smtClean="0">
                <a:cs typeface="Courier New" pitchFamily="49" charset="0"/>
              </a:rPr>
              <a:t> közötti egész számot (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=&gt; végtelen)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be_int(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&amp;n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int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uz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bool</a:t>
            </a:r>
            <a:r>
              <a:rPr lang="hu-HU" sz="1000" dirty="0" smtClean="0">
                <a:cs typeface="Courier New" pitchFamily="49" charset="0"/>
              </a:rPr>
              <a:t> hiba;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tmp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do</a:t>
            </a:r>
            <a:r>
              <a:rPr lang="hu-HU" sz="1000" dirty="0" smtClean="0">
                <a:cs typeface="Courier New" pitchFamily="49" charset="0"/>
              </a:rPr>
              <a:t>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</a:t>
            </a:r>
            <a:r>
              <a:rPr lang="hu-HU" sz="1000" dirty="0" err="1" smtClean="0">
                <a:cs typeface="Courier New" pitchFamily="49" charset="0"/>
              </a:rPr>
              <a:t>if</a:t>
            </a:r>
            <a:r>
              <a:rPr lang="hu-HU" sz="1000" dirty="0" smtClean="0">
                <a:cs typeface="Courier New" pitchFamily="49" charset="0"/>
              </a:rPr>
              <a:t> (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&gt;=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cout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 &lt;&lt; " (" &lt;&lt;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&lt;&lt; ".." &lt;&lt; 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 &lt;&lt; "):"; cin &gt;&gt; n;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hiba=</a:t>
            </a:r>
            <a:r>
              <a:rPr lang="hu-HU" sz="1000" dirty="0" err="1" smtClean="0">
                <a:cs typeface="Courier New" pitchFamily="49" charset="0"/>
              </a:rPr>
              <a:t>cin.fail</a:t>
            </a:r>
            <a:r>
              <a:rPr lang="hu-HU" sz="1000" dirty="0" smtClean="0">
                <a:cs typeface="Courier New" pitchFamily="49" charset="0"/>
              </a:rPr>
              <a:t>() || n&lt;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|| </a:t>
            </a:r>
            <a:r>
              <a:rPr lang="hu-HU" sz="1000" dirty="0" err="1" smtClean="0">
                <a:cs typeface="Courier New" pitchFamily="49" charset="0"/>
              </a:rPr>
              <a:t>n</a:t>
            </a:r>
            <a:r>
              <a:rPr lang="hu-HU" sz="1000" dirty="0" smtClean="0">
                <a:cs typeface="Courier New" pitchFamily="49" charset="0"/>
              </a:rPr>
              <a:t>&gt;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else</a:t>
            </a: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cout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 &lt;&lt; " (" &lt;&lt;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&lt;&lt; "..):"; cin &gt;&gt; n;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hiba=</a:t>
            </a:r>
            <a:r>
              <a:rPr lang="hu-HU" sz="1000" dirty="0" err="1" smtClean="0">
                <a:cs typeface="Courier New" pitchFamily="49" charset="0"/>
              </a:rPr>
              <a:t>cin.fail</a:t>
            </a:r>
            <a:r>
              <a:rPr lang="hu-HU" sz="1000" dirty="0" smtClean="0">
                <a:cs typeface="Courier New" pitchFamily="49" charset="0"/>
              </a:rPr>
              <a:t>() || n&lt;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</a:t>
            </a:r>
            <a:r>
              <a:rPr lang="hu-HU" sz="1000" dirty="0" err="1" smtClean="0">
                <a:cs typeface="Courier New" pitchFamily="49" charset="0"/>
              </a:rPr>
              <a:t>if</a:t>
            </a:r>
            <a:r>
              <a:rPr lang="hu-HU" sz="1000" dirty="0" smtClean="0">
                <a:cs typeface="Courier New" pitchFamily="49" charset="0"/>
              </a:rPr>
              <a:t> (hiba)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cout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uz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endl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cin.clear</a:t>
            </a:r>
            <a:r>
              <a:rPr lang="hu-HU" sz="1000" dirty="0" smtClean="0">
                <a:cs typeface="Courier New" pitchFamily="49" charset="0"/>
              </a:rPr>
              <a:t>(); </a:t>
            </a:r>
            <a:r>
              <a:rPr lang="hu-HU" sz="1000" dirty="0" err="1" smtClean="0">
                <a:cs typeface="Courier New" pitchFamily="49" charset="0"/>
              </a:rPr>
              <a:t>getline</a:t>
            </a:r>
            <a:r>
              <a:rPr lang="hu-HU" sz="1000" dirty="0" smtClean="0">
                <a:cs typeface="Courier New" pitchFamily="49" charset="0"/>
              </a:rPr>
              <a:t>(cin,</a:t>
            </a:r>
            <a:r>
              <a:rPr lang="hu-HU" sz="1000" dirty="0" err="1" smtClean="0">
                <a:cs typeface="Courier New" pitchFamily="49" charset="0"/>
              </a:rPr>
              <a:t>tmp</a:t>
            </a:r>
            <a:r>
              <a:rPr lang="hu-HU" sz="1000" dirty="0" smtClean="0">
                <a:cs typeface="Courier New" pitchFamily="49" charset="0"/>
              </a:rPr>
              <a:t>,'\n');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}</a:t>
            </a:r>
            <a:r>
              <a:rPr lang="hu-HU" sz="1000" dirty="0" err="1" smtClean="0">
                <a:cs typeface="Courier New" pitchFamily="49" charset="0"/>
              </a:rPr>
              <a:t>while</a:t>
            </a:r>
            <a:r>
              <a:rPr lang="hu-HU" sz="1000" dirty="0" smtClean="0">
                <a:cs typeface="Courier New" pitchFamily="49" charset="0"/>
              </a:rPr>
              <a:t>(hiba);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//beolvassa a </a:t>
            </a:r>
            <a:r>
              <a:rPr lang="hu-HU" sz="1000" dirty="0" err="1" smtClean="0">
                <a:cs typeface="Courier New" pitchFamily="49" charset="0"/>
              </a:rPr>
              <a:t>mnN..mxN</a:t>
            </a:r>
            <a:r>
              <a:rPr lang="hu-HU" sz="1000" dirty="0" smtClean="0">
                <a:cs typeface="Courier New" pitchFamily="49" charset="0"/>
              </a:rPr>
              <a:t> közötti valós számot (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=&gt; végtelen)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be_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&amp;x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float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, int 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, 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uz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bool</a:t>
            </a:r>
            <a:r>
              <a:rPr lang="hu-HU" sz="1000" dirty="0" smtClean="0">
                <a:cs typeface="Courier New" pitchFamily="49" charset="0"/>
              </a:rPr>
              <a:t> hiba;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string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tmp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do</a:t>
            </a:r>
            <a:r>
              <a:rPr lang="hu-HU" sz="1000" dirty="0" smtClean="0">
                <a:cs typeface="Courier New" pitchFamily="49" charset="0"/>
              </a:rPr>
              <a:t>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</a:t>
            </a:r>
            <a:r>
              <a:rPr lang="hu-HU" sz="1000" dirty="0" err="1" smtClean="0">
                <a:cs typeface="Courier New" pitchFamily="49" charset="0"/>
              </a:rPr>
              <a:t>if</a:t>
            </a:r>
            <a:r>
              <a:rPr lang="hu-HU" sz="1000" dirty="0" smtClean="0">
                <a:cs typeface="Courier New" pitchFamily="49" charset="0"/>
              </a:rPr>
              <a:t> (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&gt;=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cout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 &lt;&lt; " (" &lt;&lt;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&lt;&lt; ".." &lt;&lt; 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 &lt;&lt; "):"; cin &gt;&gt; x;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hiba=</a:t>
            </a:r>
            <a:r>
              <a:rPr lang="hu-HU" sz="1000" dirty="0" err="1" smtClean="0">
                <a:cs typeface="Courier New" pitchFamily="49" charset="0"/>
              </a:rPr>
              <a:t>cin.fail</a:t>
            </a:r>
            <a:r>
              <a:rPr lang="hu-HU" sz="1000" dirty="0" smtClean="0">
                <a:cs typeface="Courier New" pitchFamily="49" charset="0"/>
              </a:rPr>
              <a:t>() || x&lt;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|| </a:t>
            </a:r>
            <a:r>
              <a:rPr lang="hu-HU" sz="1000" dirty="0" err="1" smtClean="0">
                <a:cs typeface="Courier New" pitchFamily="49" charset="0"/>
              </a:rPr>
              <a:t>x</a:t>
            </a:r>
            <a:r>
              <a:rPr lang="hu-HU" sz="1000" dirty="0" smtClean="0">
                <a:cs typeface="Courier New" pitchFamily="49" charset="0"/>
              </a:rPr>
              <a:t>&gt;</a:t>
            </a:r>
            <a:r>
              <a:rPr lang="hu-HU" sz="1000" dirty="0" err="1" smtClean="0">
                <a:cs typeface="Courier New" pitchFamily="49" charset="0"/>
              </a:rPr>
              <a:t>mxN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else</a:t>
            </a: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cout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kerd</a:t>
            </a:r>
            <a:r>
              <a:rPr lang="hu-HU" sz="1000" dirty="0" smtClean="0">
                <a:cs typeface="Courier New" pitchFamily="49" charset="0"/>
              </a:rPr>
              <a:t> &lt;&lt; " (" &lt;&lt; 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 &lt;&lt; "..):"; cin &gt;&gt; x;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hiba=</a:t>
            </a:r>
            <a:r>
              <a:rPr lang="hu-HU" sz="1000" dirty="0" err="1" smtClean="0">
                <a:cs typeface="Courier New" pitchFamily="49" charset="0"/>
              </a:rPr>
              <a:t>cin.fail</a:t>
            </a:r>
            <a:r>
              <a:rPr lang="hu-HU" sz="1000" dirty="0" smtClean="0">
                <a:cs typeface="Courier New" pitchFamily="49" charset="0"/>
              </a:rPr>
              <a:t>() || x&lt;</a:t>
            </a:r>
            <a:r>
              <a:rPr lang="hu-HU" sz="1000" dirty="0" err="1" smtClean="0">
                <a:cs typeface="Courier New" pitchFamily="49" charset="0"/>
              </a:rPr>
              <a:t>mnN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</a:t>
            </a:r>
            <a:r>
              <a:rPr lang="hu-HU" sz="1000" dirty="0" err="1" smtClean="0">
                <a:cs typeface="Courier New" pitchFamily="49" charset="0"/>
              </a:rPr>
              <a:t>if</a:t>
            </a:r>
            <a:r>
              <a:rPr lang="hu-HU" sz="1000" dirty="0" smtClean="0">
                <a:cs typeface="Courier New" pitchFamily="49" charset="0"/>
              </a:rPr>
              <a:t> (hiba)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cout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uz</a:t>
            </a:r>
            <a:r>
              <a:rPr lang="hu-HU" sz="1000" dirty="0" smtClean="0">
                <a:cs typeface="Courier New" pitchFamily="49" charset="0"/>
              </a:rPr>
              <a:t> &lt;&lt; </a:t>
            </a:r>
            <a:r>
              <a:rPr lang="hu-HU" sz="1000" dirty="0" err="1" smtClean="0">
                <a:cs typeface="Courier New" pitchFamily="49" charset="0"/>
              </a:rPr>
              <a:t>endl</a:t>
            </a:r>
            <a:r>
              <a:rPr lang="hu-HU" sz="1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  </a:t>
            </a:r>
            <a:r>
              <a:rPr lang="hu-HU" sz="1000" dirty="0" err="1" smtClean="0">
                <a:cs typeface="Courier New" pitchFamily="49" charset="0"/>
              </a:rPr>
              <a:t>cin.clear</a:t>
            </a:r>
            <a:r>
              <a:rPr lang="hu-HU" sz="1000" dirty="0" smtClean="0">
                <a:cs typeface="Courier New" pitchFamily="49" charset="0"/>
              </a:rPr>
              <a:t>(); </a:t>
            </a:r>
            <a:r>
              <a:rPr lang="hu-HU" sz="1000" dirty="0" err="1" smtClean="0">
                <a:cs typeface="Courier New" pitchFamily="49" charset="0"/>
              </a:rPr>
              <a:t>getline</a:t>
            </a:r>
            <a:r>
              <a:rPr lang="hu-HU" sz="1000" dirty="0" smtClean="0">
                <a:cs typeface="Courier New" pitchFamily="49" charset="0"/>
              </a:rPr>
              <a:t>(cin,</a:t>
            </a:r>
            <a:r>
              <a:rPr lang="hu-HU" sz="1000" dirty="0" err="1" smtClean="0">
                <a:cs typeface="Courier New" pitchFamily="49" charset="0"/>
              </a:rPr>
              <a:t>tmp</a:t>
            </a:r>
            <a:r>
              <a:rPr lang="hu-HU" sz="1000" dirty="0" smtClean="0">
                <a:cs typeface="Courier New" pitchFamily="49" charset="0"/>
              </a:rPr>
              <a:t>,'\n');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}</a:t>
            </a:r>
            <a:r>
              <a:rPr lang="hu-HU" sz="1000" dirty="0" err="1" smtClean="0">
                <a:cs typeface="Courier New" pitchFamily="49" charset="0"/>
              </a:rPr>
              <a:t>while</a:t>
            </a:r>
            <a:r>
              <a:rPr lang="hu-HU" sz="1000" dirty="0" smtClean="0">
                <a:cs typeface="Courier New" pitchFamily="49" charset="0"/>
              </a:rPr>
              <a:t>(hiba);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}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endParaRPr lang="hu-HU" sz="1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err="1" smtClean="0">
                <a:cs typeface="Courier New" pitchFamily="49" charset="0"/>
              </a:rPr>
              <a:t>void</a:t>
            </a:r>
            <a:r>
              <a:rPr lang="hu-HU" sz="1000" dirty="0" smtClean="0">
                <a:cs typeface="Courier New" pitchFamily="49" charset="0"/>
              </a:rPr>
              <a:t> </a:t>
            </a:r>
            <a:r>
              <a:rPr lang="hu-HU" sz="1000" dirty="0" err="1" smtClean="0">
                <a:cs typeface="Courier New" pitchFamily="49" charset="0"/>
              </a:rPr>
              <a:t>billentyureVar</a:t>
            </a:r>
            <a:r>
              <a:rPr lang="hu-HU" sz="1000" dirty="0" smtClean="0">
                <a:cs typeface="Courier New" pitchFamily="49" charset="0"/>
              </a:rPr>
              <a:t>()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{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    </a:t>
            </a:r>
            <a:r>
              <a:rPr lang="hu-HU" sz="1000" dirty="0" err="1" smtClean="0">
                <a:cs typeface="Courier New" pitchFamily="49" charset="0"/>
              </a:rPr>
              <a:t>system</a:t>
            </a:r>
            <a:r>
              <a:rPr lang="hu-HU" sz="1000" dirty="0" smtClean="0">
                <a:cs typeface="Courier New" pitchFamily="49" charset="0"/>
              </a:rPr>
              <a:t>("</a:t>
            </a:r>
            <a:r>
              <a:rPr lang="hu-HU" sz="1000" dirty="0" err="1" smtClean="0">
                <a:cs typeface="Courier New" pitchFamily="49" charset="0"/>
              </a:rPr>
              <a:t>pause</a:t>
            </a:r>
            <a:r>
              <a:rPr lang="hu-HU" sz="1000" dirty="0" smtClean="0">
                <a:cs typeface="Courier New" pitchFamily="49" charset="0"/>
              </a:rPr>
              <a:t>");</a:t>
            </a:r>
          </a:p>
          <a:p>
            <a:pPr>
              <a:lnSpc>
                <a:spcPts val="1000"/>
              </a:lnSpc>
              <a:spcBef>
                <a:spcPct val="0"/>
              </a:spcBef>
            </a:pPr>
            <a:r>
              <a:rPr lang="hu-HU" sz="1000" dirty="0" smtClean="0"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35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AAD3522-BF8E-422C-9D3C-F4F98FC94373}" type="slidenum">
              <a:rPr lang="hu-HU" sz="1200" smtClean="0"/>
              <a:pPr/>
              <a:t>5</a:t>
            </a:fld>
            <a:endParaRPr lang="hu-HU" sz="1200" smtClean="0"/>
          </a:p>
        </p:txBody>
      </p:sp>
      <p:sp>
        <p:nvSpPr>
          <p:cNvPr id="563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63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936554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01E597-B577-4BB8-A497-173A5903E657}" type="slidenum">
              <a:rPr lang="hu-HU" sz="1200" smtClean="0"/>
              <a:pPr/>
              <a:t>50</a:t>
            </a:fld>
            <a:endParaRPr lang="hu-HU" sz="1200" smtClean="0"/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hu-HU" sz="800" smtClean="0"/>
              <a:t>Tenger.csv tartalma srand() nélkül: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8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5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9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2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4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1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3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8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1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1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8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1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5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4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5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6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1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1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6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2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7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3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4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3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9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6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2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7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7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3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4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4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7</a:t>
            </a:r>
          </a:p>
          <a:p>
            <a:pPr>
              <a:lnSpc>
                <a:spcPct val="80000"/>
              </a:lnSpc>
            </a:pPr>
            <a:r>
              <a:rPr lang="hu-HU" sz="80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198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7D06863-5E84-4EE9-82CE-EB6B6A4926E0}" type="slidenum">
              <a:rPr lang="hu-HU" sz="1200" smtClean="0"/>
              <a:pPr/>
              <a:t>51</a:t>
            </a:fld>
            <a:endParaRPr lang="hu-HU" sz="1200" smtClean="0"/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8199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3CA661-A494-459E-8A55-1D6367FBCF31}" type="slidenum">
              <a:rPr lang="hu-HU" sz="1200" smtClean="0"/>
              <a:pPr/>
              <a:t>6</a:t>
            </a:fld>
            <a:endParaRPr lang="hu-HU" sz="1200" smtClean="0"/>
          </a:p>
        </p:txBody>
      </p:sp>
      <p:sp>
        <p:nvSpPr>
          <p:cNvPr id="573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73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9026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58674B5-695D-4ECC-9933-F86F5368DBBD}" type="slidenum">
              <a:rPr lang="hu-HU" sz="1200" smtClean="0"/>
              <a:pPr/>
              <a:t>7</a:t>
            </a:fld>
            <a:endParaRPr lang="hu-HU" sz="1200" smtClean="0"/>
          </a:p>
        </p:txBody>
      </p:sp>
      <p:sp>
        <p:nvSpPr>
          <p:cNvPr id="583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83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Visszavezetés helyett gondolkodás, a lényeg megragadása.</a:t>
            </a:r>
          </a:p>
        </p:txBody>
      </p:sp>
    </p:spTree>
    <p:extLst>
      <p:ext uri="{BB962C8B-B14F-4D97-AF65-F5344CB8AC3E}">
        <p14:creationId xmlns:p14="http://schemas.microsoft.com/office/powerpoint/2010/main" val="153519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8</a:t>
            </a:fld>
            <a:endParaRPr lang="hu-HU" sz="1200" smtClean="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 maximum-kiválasztás előfeltétele most nem biztos, h. teljesül. Ezért hasonlatos a keresés tételhez.</a:t>
            </a:r>
          </a:p>
          <a:p>
            <a:endParaRPr lang="hu-HU" dirty="0" smtClean="0"/>
          </a:p>
          <a:p>
            <a:r>
              <a:rPr lang="hu-HU" dirty="0" smtClean="0"/>
              <a:t>A pirossal jelölt a keresésre, a zölddel jelölt a maximum-kiválasztásra „hajazó” részek.</a:t>
            </a:r>
          </a:p>
        </p:txBody>
      </p:sp>
    </p:spTree>
    <p:extLst>
      <p:ext uri="{BB962C8B-B14F-4D97-AF65-F5344CB8AC3E}">
        <p14:creationId xmlns:p14="http://schemas.microsoft.com/office/powerpoint/2010/main" val="289457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smtClean="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 smtClean="0"/>
              <a:t>Horváth-Papné-Szlávi-Zsakó</a:t>
            </a:r>
            <a:r>
              <a:rPr lang="hu-HU" sz="1200" dirty="0" smtClean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9</a:t>
            </a:fld>
            <a:endParaRPr lang="hu-HU" sz="1200" smtClean="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Rövidített, függvényes jelölése a feltételes maximumnak.</a:t>
            </a:r>
          </a:p>
        </p:txBody>
      </p:sp>
    </p:spTree>
    <p:extLst>
      <p:ext uri="{BB962C8B-B14F-4D97-AF65-F5344CB8AC3E}">
        <p14:creationId xmlns:p14="http://schemas.microsoft.com/office/powerpoint/2010/main" val="100188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0956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hotograph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23574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24625"/>
            <a:ext cx="190500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04800" y="6524625"/>
            <a:ext cx="190500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F38B14FF-92E9-44D4-9B99-284A74C9804F}" type="datetime1">
              <a:rPr lang="hu-HU"/>
              <a:pPr>
                <a:defRPr/>
              </a:pPr>
              <a:t>2015.04.21.</a:t>
            </a:fld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524625"/>
            <a:ext cx="3608388" cy="3333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8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414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5D495C25-8466-49A8-A196-B91D494FBF89}" type="datetime1">
              <a:rPr lang="hu-HU"/>
              <a:pPr>
                <a:defRPr/>
              </a:pPr>
              <a:t>2015.04.21.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Zsakó László: Informatika tanárszak az ELTE-n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6D7E18-F0BF-4128-A6C3-421F920A8B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0.bin"/><Relationship Id="rId4" Type="http://schemas.openxmlformats.org/officeDocument/2006/relationships/hyperlink" Target="El&#337;ad&#225;s4.ppt#-1,30,Sz&#246;ve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10" Type="http://schemas.openxmlformats.org/officeDocument/2006/relationships/slide" Target="slide40.xml"/><Relationship Id="rId4" Type="http://schemas.openxmlformats.org/officeDocument/2006/relationships/slide" Target="slide8.xml"/><Relationship Id="rId9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9.ppt#-1,23,11. Metsze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5.ppt#-1,13,1. Sorozatsz&#225;m&#237;t&#225;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9.ppt#-1,7,Dinamikus tesztel&#233;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5.png"/><Relationship Id="rId4" Type="http://schemas.openxmlformats.org/officeDocument/2006/relationships/image" Target="../media/image6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smtClean="0">
                <a:solidFill>
                  <a:schemeClr val="tx1"/>
                </a:solidFill>
              </a:rPr>
              <a:t>Programozási alapismeretek </a:t>
            </a:r>
            <a:br>
              <a:rPr lang="hu-HU" b="0" smtClean="0">
                <a:solidFill>
                  <a:schemeClr val="tx1"/>
                </a:solidFill>
              </a:rPr>
            </a:br>
            <a:r>
              <a:rPr lang="hu-HU" b="0" smtClean="0">
                <a:solidFill>
                  <a:schemeClr val="tx1"/>
                </a:solidFill>
              </a:rPr>
              <a:t>10.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EF085-60F2-4C81-B23E-3688D7A3ACEB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126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A megoldás felé: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Specifikáció’: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5740400" algn="r"/>
              </a:tabLst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700" dirty="0" smtClean="0">
                <a:sym typeface="Symbol" pitchFamily="18" charset="2"/>
              </a:rPr>
              <a:t>’:   (Db,Y)= 	és</a:t>
            </a:r>
            <a:br>
              <a:rPr lang="hu-HU" sz="2700" dirty="0" smtClean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/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 smtClean="0">
                <a:sym typeface="Symbol" pitchFamily="18" charset="2"/>
              </a:rPr>
              <a:t>      Van=Db&gt;0    és </a:t>
            </a:r>
            <a:br>
              <a:rPr lang="hu-HU" sz="2700" dirty="0" smtClean="0">
                <a:sym typeface="Symbol" pitchFamily="18" charset="2"/>
              </a:rPr>
            </a:br>
            <a:r>
              <a:rPr lang="hu-HU" sz="2700" dirty="0" smtClean="0">
                <a:sym typeface="Symbol" pitchFamily="18" charset="2"/>
              </a:rPr>
              <a:t>      Van</a:t>
            </a:r>
            <a:r>
              <a:rPr lang="hu-HU" sz="2200" dirty="0" smtClean="0">
                <a:sym typeface="Symbol" pitchFamily="18" charset="2"/>
              </a:rPr>
              <a:t></a:t>
            </a:r>
            <a:r>
              <a:rPr lang="hu-HU" sz="2700" b="1" dirty="0" smtClean="0">
                <a:sym typeface="Symbol" pitchFamily="18" charset="2"/>
              </a:rPr>
              <a:t>(</a:t>
            </a:r>
            <a:r>
              <a:rPr lang="hu-HU" sz="2700" dirty="0" smtClean="0">
                <a:sym typeface="Symbol" pitchFamily="18" charset="2"/>
              </a:rPr>
              <a:t> 1≤</a:t>
            </a:r>
            <a:r>
              <a:rPr lang="hu-HU" sz="2700" dirty="0" err="1" smtClean="0">
                <a:sym typeface="Symbol" pitchFamily="18" charset="2"/>
              </a:rPr>
              <a:t>MaxI</a:t>
            </a:r>
            <a:r>
              <a:rPr lang="hu-HU" sz="2700" dirty="0" smtClean="0">
                <a:sym typeface="Symbol" pitchFamily="18" charset="2"/>
              </a:rPr>
              <a:t>≤N   és   T(</a:t>
            </a:r>
            <a:r>
              <a:rPr lang="hu-HU" sz="2700" dirty="0" err="1" smtClean="0">
                <a:sym typeface="Symbol" pitchFamily="18" charset="2"/>
              </a:rPr>
              <a:t>X</a:t>
            </a:r>
            <a:r>
              <a:rPr lang="hu-HU" sz="2700" baseline="-25000" dirty="0" err="1" smtClean="0">
                <a:sym typeface="Symbol" pitchFamily="18" charset="2"/>
              </a:rPr>
              <a:t>MaxI</a:t>
            </a:r>
            <a:r>
              <a:rPr lang="hu-HU" sz="2700" dirty="0" smtClean="0">
                <a:sym typeface="Symbol" pitchFamily="18" charset="2"/>
              </a:rPr>
              <a:t>)   és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  <a:tabLst>
                <a:tab pos="4933950" algn="r"/>
              </a:tabLst>
            </a:pPr>
            <a:r>
              <a:rPr lang="hu-HU" sz="2700" dirty="0" smtClean="0">
                <a:sym typeface="Symbol" pitchFamily="18" charset="2"/>
              </a:rPr>
              <a:t>                         </a:t>
            </a:r>
            <a:r>
              <a:rPr lang="hu-HU" sz="2700" dirty="0" err="1" smtClean="0">
                <a:sym typeface="Symbol" pitchFamily="18" charset="2"/>
              </a:rPr>
              <a:t>MaxI</a:t>
            </a:r>
            <a:r>
              <a:rPr lang="hu-HU" sz="2700" dirty="0" smtClean="0">
                <a:sym typeface="Symbol" pitchFamily="18" charset="2"/>
              </a:rPr>
              <a:t>=	</a:t>
            </a:r>
            <a:r>
              <a:rPr lang="hu-HU" sz="2700" b="1" dirty="0" smtClean="0"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 smtClean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>
                <a:sym typeface="Symbol" pitchFamily="18" charset="2"/>
              </a:rPr>
              <a:t>Kiolvasható az </a:t>
            </a:r>
            <a:r>
              <a:rPr lang="hu-HU" b="1" dirty="0">
                <a:sym typeface="Symbol" pitchFamily="18" charset="2"/>
              </a:rPr>
              <a:t>algoritmikus ötlet</a:t>
            </a:r>
            <a:r>
              <a:rPr lang="hu-HU" b="1" dirty="0" smtClean="0">
                <a:sym typeface="Symbol" pitchFamily="18" charset="2"/>
              </a:rPr>
              <a:t>:</a:t>
            </a:r>
          </a:p>
          <a:p>
            <a:pPr marL="27305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solidFill>
                  <a:srgbClr val="FF0000"/>
                </a:solidFill>
              </a:rPr>
              <a:t>Válogassuk ki</a:t>
            </a:r>
            <a:r>
              <a:rPr lang="hu-HU" sz="2800" dirty="0" smtClean="0"/>
              <a:t> az adott tulajdonságúakat, majd </a:t>
            </a:r>
            <a:r>
              <a:rPr lang="hu-HU" sz="2700" dirty="0">
                <a:solidFill>
                  <a:srgbClr val="009900"/>
                </a:solidFill>
              </a:rPr>
              <a:t>keressünk</a:t>
            </a:r>
            <a:r>
              <a:rPr lang="hu-HU" sz="2800" dirty="0" smtClean="0"/>
              <a:t> </a:t>
            </a:r>
            <a:r>
              <a:rPr lang="hu-HU" sz="2700" dirty="0">
                <a:solidFill>
                  <a:srgbClr val="009900"/>
                </a:solidFill>
              </a:rPr>
              <a:t>maximumot</a:t>
            </a:r>
            <a:r>
              <a:rPr lang="hu-HU" sz="2800" dirty="0" smtClean="0"/>
              <a:t>, ha van értelme!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700" dirty="0" smtClean="0">
              <a:sym typeface="Symbol" pitchFamily="18" charset="2"/>
            </a:endParaRPr>
          </a:p>
        </p:txBody>
      </p:sp>
      <p:graphicFrame>
        <p:nvGraphicFramePr>
          <p:cNvPr id="1157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5191"/>
              </p:ext>
            </p:extLst>
          </p:nvPr>
        </p:nvGraphicFramePr>
        <p:xfrm>
          <a:off x="5697276" y="2087893"/>
          <a:ext cx="1656184" cy="126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1" name="Equation" r:id="rId4" imgW="609480" imgH="469800" progId="Equation.3">
                  <p:embed/>
                </p:oleObj>
              </mc:Choice>
              <mc:Fallback>
                <p:oleObj name="Equation" r:id="rId4" imgW="609480" imgH="469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276" y="2087893"/>
                        <a:ext cx="1656184" cy="126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23481"/>
              </p:ext>
            </p:extLst>
          </p:nvPr>
        </p:nvGraphicFramePr>
        <p:xfrm>
          <a:off x="5469963" y="3842911"/>
          <a:ext cx="1728192" cy="86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2" name="Equation" r:id="rId6" imgW="685800" imgH="342720" progId="Equation.3">
                  <p:embed/>
                </p:oleObj>
              </mc:Choice>
              <mc:Fallback>
                <p:oleObj name="Equation" r:id="rId6" imgW="6858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963" y="3842911"/>
                        <a:ext cx="1728192" cy="862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" y="961678"/>
            <a:ext cx="2293938" cy="2200704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" y="3218309"/>
            <a:ext cx="2199203" cy="1371780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02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724C4B-EC44-4B75-9314-8AF99FAF67FB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229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229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36683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/>
              <a:t>1. megoldás algoritmusa: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olidFill>
                  <a:srgbClr val="FF3300"/>
                </a:solidFill>
              </a:rPr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Válogassuk ki</a:t>
            </a:r>
            <a:r>
              <a:rPr lang="hu-HU" sz="2800" dirty="0" smtClean="0"/>
              <a:t> az adott tulajdonságúakat, majd …!</a:t>
            </a:r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73409"/>
              </p:ext>
            </p:extLst>
          </p:nvPr>
        </p:nvGraphicFramePr>
        <p:xfrm>
          <a:off x="3311525" y="2925763"/>
          <a:ext cx="4428827" cy="2954335"/>
        </p:xfrm>
        <a:graphic>
          <a:graphicData uri="http://schemas.openxmlformats.org/drawingml/2006/table">
            <a:tbl>
              <a:tblPr/>
              <a:tblGrid>
                <a:gridCol w="428625"/>
                <a:gridCol w="2217738"/>
                <a:gridCol w="1782464"/>
              </a:tblGrid>
              <a:tr h="4223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168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2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2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23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Van:=Db&gt;0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168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318" name="Egyenes összekötő 9"/>
          <p:cNvCxnSpPr>
            <a:cxnSpLocks noChangeShapeType="1"/>
          </p:cNvCxnSpPr>
          <p:nvPr/>
        </p:nvCxnSpPr>
        <p:spPr bwMode="auto">
          <a:xfrm>
            <a:off x="3742143" y="3749270"/>
            <a:ext cx="215900" cy="4254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Egyenes összekötő 11"/>
          <p:cNvCxnSpPr>
            <a:cxnSpLocks noChangeShapeType="1"/>
          </p:cNvCxnSpPr>
          <p:nvPr/>
        </p:nvCxnSpPr>
        <p:spPr bwMode="auto">
          <a:xfrm flipH="1">
            <a:off x="7509636" y="3757208"/>
            <a:ext cx="214312" cy="406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0" name="Line 34"/>
          <p:cNvSpPr>
            <a:spLocks noChangeShapeType="1"/>
          </p:cNvSpPr>
          <p:nvPr/>
        </p:nvSpPr>
        <p:spPr bwMode="auto">
          <a:xfrm>
            <a:off x="2627313" y="5468210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2321" name="Text Box 35"/>
          <p:cNvSpPr txBox="1">
            <a:spLocks noChangeArrowheads="1"/>
          </p:cNvSpPr>
          <p:nvPr/>
        </p:nvSpPr>
        <p:spPr bwMode="auto">
          <a:xfrm>
            <a:off x="3669118" y="393342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2322" name="Text Box 36"/>
          <p:cNvSpPr txBox="1">
            <a:spLocks noChangeArrowheads="1"/>
          </p:cNvSpPr>
          <p:nvPr/>
        </p:nvSpPr>
        <p:spPr bwMode="auto">
          <a:xfrm>
            <a:off x="7504873" y="393659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262337" y="2899544"/>
            <a:ext cx="4531461" cy="217294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r="-390"/>
          <a:stretch/>
        </p:blipFill>
        <p:spPr bwMode="auto">
          <a:xfrm>
            <a:off x="18000" y="1774701"/>
            <a:ext cx="2581275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3609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89"/>
          <a:stretch/>
        </p:blipFill>
        <p:spPr bwMode="auto">
          <a:xfrm>
            <a:off x="8409" y="2681802"/>
            <a:ext cx="2574000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églalap 3"/>
          <p:cNvSpPr/>
          <p:nvPr/>
        </p:nvSpPr>
        <p:spPr>
          <a:xfrm>
            <a:off x="117029" y="3257794"/>
            <a:ext cx="2376264" cy="4811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" y="3818029"/>
            <a:ext cx="2016224" cy="1934277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324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602561"/>
            <a:ext cx="1512168" cy="1082676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13"/>
          <p:cNvSpPr txBox="1">
            <a:spLocks noChangeArrowheads="1"/>
          </p:cNvSpPr>
          <p:nvPr/>
        </p:nvSpPr>
        <p:spPr bwMode="auto">
          <a:xfrm>
            <a:off x="7751406" y="2422120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smtClean="0"/>
              <a:t>i,Db:</a:t>
            </a:r>
            <a:r>
              <a:rPr lang="hu-HU" sz="1800" b="1" dirty="0" smtClean="0"/>
              <a:t>Egész</a:t>
            </a:r>
            <a:br>
              <a:rPr lang="hu-HU" sz="1800" b="1" dirty="0" smtClean="0"/>
            </a:br>
            <a:r>
              <a:rPr lang="hu-HU" sz="1800" b="1" dirty="0" smtClean="0"/>
              <a:t> </a:t>
            </a:r>
            <a:r>
              <a:rPr lang="hu-HU" sz="1800" dirty="0" smtClean="0"/>
              <a:t>  Y:Tömb[…]</a:t>
            </a:r>
            <a:endParaRPr lang="hu-HU" sz="1800" dirty="0"/>
          </a:p>
        </p:txBody>
      </p:sp>
      <p:sp>
        <p:nvSpPr>
          <p:cNvPr id="21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0" grpId="0" animBg="1"/>
      <p:bldP spid="12321" grpId="0"/>
      <p:bldP spid="12322" grpId="0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8B222-0E5D-4666-9C30-58BB741A9201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331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graphicFrame>
        <p:nvGraphicFramePr>
          <p:cNvPr id="1643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46558"/>
              </p:ext>
            </p:extLst>
          </p:nvPr>
        </p:nvGraphicFramePr>
        <p:xfrm>
          <a:off x="3000375" y="2979738"/>
          <a:ext cx="5786438" cy="3000378"/>
        </p:xfrm>
        <a:graphic>
          <a:graphicData uri="http://schemas.openxmlformats.org/drawingml/2006/table">
            <a:tbl>
              <a:tblPr/>
              <a:tblGrid>
                <a:gridCol w="444500"/>
                <a:gridCol w="2270125"/>
                <a:gridCol w="1290638"/>
                <a:gridCol w="1781175"/>
              </a:tblGrid>
              <a:tr h="5000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Y[1]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]&gt;X[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2870200" y="3609976"/>
            <a:ext cx="503237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8413750" y="3624263"/>
            <a:ext cx="503238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 rot="16200000" flipH="1">
            <a:off x="3314701" y="5122862"/>
            <a:ext cx="500062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6643688" y="5122863"/>
            <a:ext cx="500062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4" name="Line 35"/>
          <p:cNvSpPr>
            <a:spLocks noChangeShapeType="1"/>
          </p:cNvSpPr>
          <p:nvPr/>
        </p:nvSpPr>
        <p:spPr bwMode="auto">
          <a:xfrm>
            <a:off x="2727325" y="3476625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5" name="Rectangle 36"/>
          <p:cNvSpPr>
            <a:spLocks noChangeArrowheads="1"/>
          </p:cNvSpPr>
          <p:nvPr/>
        </p:nvSpPr>
        <p:spPr bwMode="auto">
          <a:xfrm>
            <a:off x="2959100" y="3948113"/>
            <a:ext cx="4067175" cy="2070100"/>
          </a:xfrm>
          <a:prstGeom prst="rect">
            <a:avLst/>
          </a:prstGeom>
          <a:noFill/>
          <a:ln w="19050" algn="ctr">
            <a:solidFill>
              <a:srgbClr val="00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6" name="Tartalom helye 2"/>
          <p:cNvSpPr>
            <a:spLocks/>
          </p:cNvSpPr>
          <p:nvPr/>
        </p:nvSpPr>
        <p:spPr bwMode="auto">
          <a:xfrm>
            <a:off x="2343150" y="1341438"/>
            <a:ext cx="66214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b="1" dirty="0" smtClean="0"/>
              <a:t>1. megoldása algoritmusa:</a:t>
            </a:r>
          </a:p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 smtClean="0"/>
              <a:t>… , </a:t>
            </a:r>
            <a:r>
              <a:rPr lang="hu-HU" sz="2800" dirty="0"/>
              <a:t>majd </a:t>
            </a:r>
            <a:r>
              <a:rPr lang="hu-HU" sz="2700" dirty="0">
                <a:solidFill>
                  <a:srgbClr val="009900"/>
                </a:solidFill>
                <a:latin typeface="+mn-lt"/>
              </a:rPr>
              <a:t>keressünk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700" dirty="0">
                <a:solidFill>
                  <a:srgbClr val="009900"/>
                </a:solidFill>
                <a:latin typeface="+mn-lt"/>
              </a:rPr>
              <a:t>maximumot</a:t>
            </a:r>
            <a:r>
              <a:rPr lang="hu-HU" sz="2800" dirty="0"/>
              <a:t>, ha van értelme!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2944813" y="37020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48" name="Text Box 39"/>
          <p:cNvSpPr txBox="1">
            <a:spLocks noChangeArrowheads="1"/>
          </p:cNvSpPr>
          <p:nvPr/>
        </p:nvSpPr>
        <p:spPr bwMode="auto">
          <a:xfrm>
            <a:off x="8545513" y="3705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3350" name="Text Box 42"/>
          <p:cNvSpPr txBox="1">
            <a:spLocks noChangeArrowheads="1"/>
          </p:cNvSpPr>
          <p:nvPr/>
        </p:nvSpPr>
        <p:spPr bwMode="auto">
          <a:xfrm>
            <a:off x="3376613" y="522128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51" name="Text Box 43"/>
          <p:cNvSpPr txBox="1">
            <a:spLocks noChangeArrowheads="1"/>
          </p:cNvSpPr>
          <p:nvPr/>
        </p:nvSpPr>
        <p:spPr bwMode="auto">
          <a:xfrm>
            <a:off x="6789738" y="52244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27" name="Téglalap 26"/>
          <p:cNvSpPr/>
          <p:nvPr/>
        </p:nvSpPr>
        <p:spPr>
          <a:xfrm>
            <a:off x="107504" y="2999612"/>
            <a:ext cx="2376264" cy="2186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802184" y="2730128"/>
            <a:ext cx="1515566" cy="2694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r="-390"/>
          <a:stretch/>
        </p:blipFill>
        <p:spPr bwMode="auto">
          <a:xfrm>
            <a:off x="31651" y="1774701"/>
            <a:ext cx="2581275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74"/>
          <a:stretch/>
        </p:blipFill>
        <p:spPr bwMode="auto">
          <a:xfrm>
            <a:off x="40829" y="2681802"/>
            <a:ext cx="2556000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églalap 33"/>
          <p:cNvSpPr/>
          <p:nvPr/>
        </p:nvSpPr>
        <p:spPr>
          <a:xfrm>
            <a:off x="977727" y="2718445"/>
            <a:ext cx="1583382" cy="40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184845" y="2999613"/>
            <a:ext cx="2376264" cy="2853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" y="3938953"/>
            <a:ext cx="2199203" cy="1371780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52" name="Picture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08614"/>
            <a:ext cx="1552569" cy="891181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nimBg="1"/>
      <p:bldP spid="13345" grpId="0" animBg="1"/>
      <p:bldP spid="13347" grpId="0"/>
      <p:bldP spid="13348" grpId="0"/>
      <p:bldP spid="13350" grpId="0"/>
      <p:bldP spid="133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D6F6AF-086F-47CB-949D-2CD3E059C35D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434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582737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2. megoldási ötlet</a:t>
            </a:r>
            <a:r>
              <a:rPr lang="hu-HU" sz="2800" b="1" dirty="0" smtClean="0"/>
              <a:t> </a:t>
            </a:r>
            <a:r>
              <a:rPr lang="hu-HU" sz="2800" dirty="0" smtClean="0"/>
              <a:t>(és algoritmusa)</a:t>
            </a:r>
            <a:r>
              <a:rPr lang="hu-HU" b="1" dirty="0" smtClean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 smtClean="0"/>
              <a:t>	Induljunk ki a specifikációban észrevett </a:t>
            </a:r>
            <a:r>
              <a:rPr lang="hu-HU" sz="2800" dirty="0" err="1" smtClean="0"/>
              <a:t>téte-lekből</a:t>
            </a:r>
            <a:r>
              <a:rPr lang="hu-HU" sz="2800" dirty="0" smtClean="0"/>
              <a:t>: a kiválogatás helyett </a:t>
            </a:r>
            <a:r>
              <a:rPr lang="hu-HU" sz="2800" dirty="0" smtClean="0">
                <a:solidFill>
                  <a:srgbClr val="FF0000"/>
                </a:solidFill>
              </a:rPr>
              <a:t>keressük meg az első T-tulajdonságút</a:t>
            </a:r>
            <a:r>
              <a:rPr lang="hu-HU" sz="2800" dirty="0" smtClean="0"/>
              <a:t>, …</a:t>
            </a:r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6276"/>
              </p:ext>
            </p:extLst>
          </p:nvPr>
        </p:nvGraphicFramePr>
        <p:xfrm>
          <a:off x="3384550" y="3414713"/>
          <a:ext cx="4643438" cy="2284461"/>
        </p:xfrm>
        <a:graphic>
          <a:graphicData uri="http://schemas.openxmlformats.org/drawingml/2006/table">
            <a:tbl>
              <a:tblPr/>
              <a:tblGrid>
                <a:gridCol w="428625"/>
                <a:gridCol w="4214813"/>
              </a:tblGrid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 és nem T(X[i])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59" name="Line 34"/>
          <p:cNvSpPr>
            <a:spLocks noChangeShapeType="1"/>
          </p:cNvSpPr>
          <p:nvPr/>
        </p:nvSpPr>
        <p:spPr bwMode="auto">
          <a:xfrm>
            <a:off x="2627313" y="525621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61" name="Szövegdoboz 13"/>
          <p:cNvSpPr txBox="1">
            <a:spLocks noChangeArrowheads="1"/>
          </p:cNvSpPr>
          <p:nvPr/>
        </p:nvSpPr>
        <p:spPr bwMode="auto">
          <a:xfrm>
            <a:off x="8031163" y="31035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16446" y="1905000"/>
            <a:ext cx="2584575" cy="1843602"/>
            <a:chOff x="2982837" y="1914525"/>
            <a:chExt cx="2584575" cy="184360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r="-390"/>
            <a:stretch/>
          </p:blipFill>
          <p:spPr bwMode="auto">
            <a:xfrm>
              <a:off x="2986137" y="1914525"/>
              <a:ext cx="258127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2681802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églalap 22"/>
            <p:cNvSpPr/>
            <p:nvPr/>
          </p:nvSpPr>
          <p:spPr>
            <a:xfrm>
              <a:off x="3912022" y="2688919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3685679" y="2999613"/>
              <a:ext cx="80161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3119140" y="3441075"/>
              <a:ext cx="2376264" cy="31514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4358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33" y="3789040"/>
            <a:ext cx="1781175" cy="9239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nimBg="1"/>
      <p:bldP spid="143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0FF2E-82CA-45FF-969B-0719D69FC1EE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536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439862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 smtClean="0"/>
              <a:t>2. megoldási ötlet</a:t>
            </a:r>
            <a:r>
              <a:rPr lang="hu-HU" sz="2800" b="1" dirty="0" smtClean="0"/>
              <a:t> </a:t>
            </a:r>
            <a:r>
              <a:rPr lang="hu-HU" sz="2800" dirty="0" smtClean="0"/>
              <a:t>(és algoritmusa)</a:t>
            </a:r>
            <a:r>
              <a:rPr lang="hu-HU" b="1" dirty="0" smtClean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… majd </a:t>
            </a:r>
            <a:r>
              <a:rPr lang="hu-HU" sz="2800" dirty="0" smtClean="0">
                <a:solidFill>
                  <a:srgbClr val="FF3300"/>
                </a:solidFill>
              </a:rPr>
              <a:t>válasszuk ki az </a:t>
            </a:r>
            <a:r>
              <a:rPr lang="hu-HU" sz="2800" b="1" dirty="0" smtClean="0">
                <a:solidFill>
                  <a:srgbClr val="FF0000"/>
                </a:solidFill>
              </a:rPr>
              <a:t>ilyenek</a:t>
            </a:r>
            <a:r>
              <a:rPr lang="hu-HU" sz="2800" dirty="0" smtClean="0">
                <a:solidFill>
                  <a:srgbClr val="FF3300"/>
                </a:solidFill>
              </a:rPr>
              <a:t> </a:t>
            </a:r>
            <a:r>
              <a:rPr lang="hu-HU" sz="2800" dirty="0" err="1" smtClean="0">
                <a:solidFill>
                  <a:srgbClr val="FF3300"/>
                </a:solidFill>
              </a:rPr>
              <a:t>maximu-mát</a:t>
            </a:r>
            <a:r>
              <a:rPr lang="hu-HU" sz="2800" dirty="0" smtClean="0"/>
              <a:t>!</a:t>
            </a:r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18651"/>
              </p:ext>
            </p:extLst>
          </p:nvPr>
        </p:nvGraphicFramePr>
        <p:xfrm>
          <a:off x="3384550" y="2924175"/>
          <a:ext cx="5435922" cy="3179138"/>
        </p:xfrm>
        <a:graphic>
          <a:graphicData uri="http://schemas.openxmlformats.org/drawingml/2006/table">
            <a:tbl>
              <a:tblPr/>
              <a:tblGrid>
                <a:gridCol w="467370"/>
                <a:gridCol w="1584176"/>
                <a:gridCol w="1152128"/>
                <a:gridCol w="1440160"/>
                <a:gridCol w="792088"/>
              </a:tblGrid>
              <a:tr h="4470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5389" name="Egyenes összekötő 8"/>
          <p:cNvCxnSpPr>
            <a:cxnSpLocks noChangeShapeType="1"/>
          </p:cNvCxnSpPr>
          <p:nvPr/>
        </p:nvCxnSpPr>
        <p:spPr bwMode="auto">
          <a:xfrm>
            <a:off x="3858638" y="4706224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Egyenes összekötő 9"/>
          <p:cNvCxnSpPr>
            <a:cxnSpLocks noChangeShapeType="1"/>
          </p:cNvCxnSpPr>
          <p:nvPr/>
        </p:nvCxnSpPr>
        <p:spPr bwMode="auto">
          <a:xfrm flipH="1">
            <a:off x="7739827" y="4706322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782438" y="4849099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7816027" y="484284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916238" y="337026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15395" name="Egyenes összekötő 8"/>
          <p:cNvCxnSpPr>
            <a:cxnSpLocks noChangeShapeType="1"/>
          </p:cNvCxnSpPr>
          <p:nvPr/>
        </p:nvCxnSpPr>
        <p:spPr bwMode="auto">
          <a:xfrm>
            <a:off x="3392488" y="338613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16288" y="3538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15397" name="Egyenes összekötő 9"/>
          <p:cNvCxnSpPr>
            <a:cxnSpLocks noChangeShapeType="1"/>
          </p:cNvCxnSpPr>
          <p:nvPr/>
        </p:nvCxnSpPr>
        <p:spPr bwMode="auto">
          <a:xfrm flipH="1">
            <a:off x="8520113" y="3390900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Text Box 34"/>
          <p:cNvSpPr txBox="1">
            <a:spLocks noChangeArrowheads="1"/>
          </p:cNvSpPr>
          <p:nvPr/>
        </p:nvSpPr>
        <p:spPr bwMode="auto">
          <a:xfrm>
            <a:off x="8577263" y="35560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16446" y="1905000"/>
            <a:ext cx="2584575" cy="1843602"/>
            <a:chOff x="2982837" y="1914525"/>
            <a:chExt cx="2584575" cy="184360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r="-390"/>
            <a:stretch/>
          </p:blipFill>
          <p:spPr bwMode="auto">
            <a:xfrm>
              <a:off x="2986137" y="1914525"/>
              <a:ext cx="258127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9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2681802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églalap 34"/>
            <p:cNvSpPr/>
            <p:nvPr/>
          </p:nvSpPr>
          <p:spPr>
            <a:xfrm>
              <a:off x="3912022" y="2688919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/>
            <p:cNvSpPr/>
            <p:nvPr/>
          </p:nvSpPr>
          <p:spPr>
            <a:xfrm>
              <a:off x="3289919" y="2990088"/>
              <a:ext cx="119737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5393" name="Picture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74" y="3861048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  <p:cxnSp>
        <p:nvCxnSpPr>
          <p:cNvPr id="24" name="Egyenes összekötő 9"/>
          <p:cNvCxnSpPr>
            <a:cxnSpLocks noChangeShapeType="1"/>
          </p:cNvCxnSpPr>
          <p:nvPr/>
        </p:nvCxnSpPr>
        <p:spPr bwMode="auto">
          <a:xfrm flipH="1">
            <a:off x="6295325" y="5159892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371525" y="529641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cxnSp>
        <p:nvCxnSpPr>
          <p:cNvPr id="27" name="Egyenes összekötő 8"/>
          <p:cNvCxnSpPr>
            <a:cxnSpLocks noChangeShapeType="1"/>
          </p:cNvCxnSpPr>
          <p:nvPr/>
        </p:nvCxnSpPr>
        <p:spPr bwMode="auto">
          <a:xfrm>
            <a:off x="3862131" y="5172396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3785931" y="531527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" name="Téglalap 1"/>
          <p:cNvSpPr/>
          <p:nvPr/>
        </p:nvSpPr>
        <p:spPr>
          <a:xfrm>
            <a:off x="3844025" y="5163211"/>
            <a:ext cx="2736000" cy="945531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„ilyenek”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/>
      <p:bldP spid="15392" grpId="0"/>
      <p:bldP spid="15394" grpId="0" animBg="1"/>
      <p:bldP spid="15396" grpId="0"/>
      <p:bldP spid="15398" grpId="0"/>
      <p:bldP spid="26" grpId="0"/>
      <p:bldP spid="28" grpId="0"/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0FF2E-82CA-45FF-969B-0719D69FC1EE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536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439862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 smtClean="0"/>
              <a:t>2. megoldási ötlet</a:t>
            </a:r>
            <a:r>
              <a:rPr lang="hu-HU" sz="2800" b="1" dirty="0" smtClean="0"/>
              <a:t> </a:t>
            </a:r>
            <a:r>
              <a:rPr lang="hu-HU" sz="2800" dirty="0" smtClean="0"/>
              <a:t>(és algoritmusa)</a:t>
            </a:r>
            <a:r>
              <a:rPr lang="hu-HU" b="1" dirty="0" smtClean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… majd </a:t>
            </a:r>
            <a:r>
              <a:rPr lang="hu-HU" sz="2800" dirty="0" smtClean="0">
                <a:solidFill>
                  <a:srgbClr val="FF3300"/>
                </a:solidFill>
              </a:rPr>
              <a:t>válasszuk ki az </a:t>
            </a:r>
            <a:r>
              <a:rPr lang="hu-HU" sz="2800" b="1" dirty="0" smtClean="0">
                <a:solidFill>
                  <a:srgbClr val="FF0000"/>
                </a:solidFill>
              </a:rPr>
              <a:t>ilyenek</a:t>
            </a:r>
            <a:r>
              <a:rPr lang="hu-HU" sz="2800" dirty="0" smtClean="0">
                <a:solidFill>
                  <a:srgbClr val="FF3300"/>
                </a:solidFill>
              </a:rPr>
              <a:t> </a:t>
            </a:r>
            <a:r>
              <a:rPr lang="hu-HU" sz="2800" dirty="0" err="1" smtClean="0">
                <a:solidFill>
                  <a:srgbClr val="FF3300"/>
                </a:solidFill>
              </a:rPr>
              <a:t>maximu-mát</a:t>
            </a:r>
            <a:r>
              <a:rPr lang="hu-HU" sz="2800" dirty="0" smtClean="0"/>
              <a:t>!</a:t>
            </a:r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97816"/>
              </p:ext>
            </p:extLst>
          </p:nvPr>
        </p:nvGraphicFramePr>
        <p:xfrm>
          <a:off x="3384550" y="2924175"/>
          <a:ext cx="5435600" cy="2732088"/>
        </p:xfrm>
        <a:graphic>
          <a:graphicData uri="http://schemas.openxmlformats.org/drawingml/2006/table">
            <a:tbl>
              <a:tblPr/>
              <a:tblGrid>
                <a:gridCol w="350852"/>
                <a:gridCol w="1815332"/>
                <a:gridCol w="2045602"/>
                <a:gridCol w="1223814"/>
              </a:tblGrid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 és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5389" name="Egyenes összekötő 8"/>
          <p:cNvCxnSpPr>
            <a:cxnSpLocks noChangeShapeType="1"/>
          </p:cNvCxnSpPr>
          <p:nvPr/>
        </p:nvCxnSpPr>
        <p:spPr bwMode="auto">
          <a:xfrm>
            <a:off x="3746274" y="4726537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Egyenes összekötő 9"/>
          <p:cNvCxnSpPr>
            <a:cxnSpLocks noChangeShapeType="1"/>
          </p:cNvCxnSpPr>
          <p:nvPr/>
        </p:nvCxnSpPr>
        <p:spPr bwMode="auto">
          <a:xfrm flipH="1">
            <a:off x="7314105" y="4736062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670074" y="486941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7390305" y="487258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916238" y="337026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15395" name="Egyenes összekötő 8"/>
          <p:cNvCxnSpPr>
            <a:cxnSpLocks noChangeShapeType="1"/>
          </p:cNvCxnSpPr>
          <p:nvPr/>
        </p:nvCxnSpPr>
        <p:spPr bwMode="auto">
          <a:xfrm>
            <a:off x="3392488" y="338613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16288" y="3538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15397" name="Egyenes összekötő 9"/>
          <p:cNvCxnSpPr>
            <a:cxnSpLocks noChangeShapeType="1"/>
          </p:cNvCxnSpPr>
          <p:nvPr/>
        </p:nvCxnSpPr>
        <p:spPr bwMode="auto">
          <a:xfrm flipH="1">
            <a:off x="8520113" y="3390900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Text Box 34"/>
          <p:cNvSpPr txBox="1">
            <a:spLocks noChangeArrowheads="1"/>
          </p:cNvSpPr>
          <p:nvPr/>
        </p:nvSpPr>
        <p:spPr bwMode="auto">
          <a:xfrm>
            <a:off x="8577263" y="35560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16446" y="1905000"/>
            <a:ext cx="2584575" cy="1843602"/>
            <a:chOff x="2982837" y="1914525"/>
            <a:chExt cx="2584575" cy="184360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r="-390"/>
            <a:stretch/>
          </p:blipFill>
          <p:spPr bwMode="auto">
            <a:xfrm>
              <a:off x="2986137" y="1914525"/>
              <a:ext cx="258127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9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2681802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églalap 34"/>
            <p:cNvSpPr/>
            <p:nvPr/>
          </p:nvSpPr>
          <p:spPr>
            <a:xfrm>
              <a:off x="3912022" y="2688919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/>
            <p:cNvSpPr/>
            <p:nvPr/>
          </p:nvSpPr>
          <p:spPr>
            <a:xfrm>
              <a:off x="3289919" y="2990088"/>
              <a:ext cx="119737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5393" name="Picture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74" y="3861048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14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543FCA-9CDF-4175-A0B1-0B41E9A2EA2A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638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2232025"/>
          </a:xfr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 smtClean="0"/>
              <a:t>3. megoldási ötlet </a:t>
            </a:r>
            <a:r>
              <a:rPr lang="hu-HU" sz="2800" dirty="0" smtClean="0"/>
              <a:t>(és algoritmusa)</a:t>
            </a:r>
            <a:r>
              <a:rPr lang="hu-HU" b="1" dirty="0" smtClean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Kiválogatás, ill. keresés helyett </a:t>
            </a:r>
            <a:r>
              <a:rPr lang="hu-HU" sz="2800" dirty="0" smtClean="0">
                <a:solidFill>
                  <a:srgbClr val="FF0000"/>
                </a:solidFill>
              </a:rPr>
              <a:t>azonnal </a:t>
            </a:r>
            <a:r>
              <a:rPr lang="hu-HU" sz="2800" dirty="0" err="1" smtClean="0">
                <a:solidFill>
                  <a:srgbClr val="FF0000"/>
                </a:solidFill>
              </a:rPr>
              <a:t>vá-lasszuk</a:t>
            </a:r>
            <a:r>
              <a:rPr lang="hu-HU" sz="2800" dirty="0" smtClean="0">
                <a:solidFill>
                  <a:srgbClr val="FF0000"/>
                </a:solidFill>
              </a:rPr>
              <a:t> ki</a:t>
            </a:r>
            <a:r>
              <a:rPr lang="hu-HU" sz="2800" dirty="0" smtClean="0"/>
              <a:t> a maximumot!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  <a:r>
              <a:rPr lang="hu-HU" sz="2400" dirty="0" smtClean="0">
                <a:solidFill>
                  <a:srgbClr val="FF0000"/>
                </a:solidFill>
              </a:rPr>
              <a:t>Kell egy fiktív </a:t>
            </a:r>
            <a:r>
              <a:rPr lang="hu-HU" sz="2400" b="1" dirty="0" smtClean="0">
                <a:solidFill>
                  <a:srgbClr val="FF0000"/>
                </a:solidFill>
              </a:rPr>
              <a:t>0. elem</a:t>
            </a:r>
            <a:r>
              <a:rPr lang="hu-HU" sz="2400" dirty="0" smtClean="0">
                <a:solidFill>
                  <a:srgbClr val="FF0000"/>
                </a:solidFill>
              </a:rPr>
              <a:t> a maximum-kiválasztáshoz, ami </a:t>
            </a:r>
            <a:r>
              <a:rPr lang="hu-HU" sz="2400" b="1" dirty="0" smtClean="0">
                <a:solidFill>
                  <a:srgbClr val="FF0000"/>
                </a:solidFill>
              </a:rPr>
              <a:t>kisebb minden</a:t>
            </a:r>
            <a:r>
              <a:rPr lang="hu-HU" sz="2400" dirty="0" smtClean="0">
                <a:solidFill>
                  <a:srgbClr val="FF0000"/>
                </a:solidFill>
              </a:rPr>
              <a:t> „normál” elemnél.</a:t>
            </a:r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26637"/>
              </p:ext>
            </p:extLst>
          </p:nvPr>
        </p:nvGraphicFramePr>
        <p:xfrm>
          <a:off x="3384550" y="3581400"/>
          <a:ext cx="4643438" cy="2732086"/>
        </p:xfrm>
        <a:graphic>
          <a:graphicData uri="http://schemas.openxmlformats.org/drawingml/2006/table">
            <a:tbl>
              <a:tblPr/>
              <a:tblGrid>
                <a:gridCol w="428625"/>
                <a:gridCol w="2217738"/>
                <a:gridCol w="1997075"/>
              </a:tblGrid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..N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 és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11" name="Egyenes összekötő 8"/>
          <p:cNvCxnSpPr>
            <a:cxnSpLocks noChangeShapeType="1"/>
          </p:cNvCxnSpPr>
          <p:nvPr/>
        </p:nvCxnSpPr>
        <p:spPr bwMode="auto">
          <a:xfrm>
            <a:off x="3813175" y="4924425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Egyenes összekötő 9"/>
          <p:cNvCxnSpPr>
            <a:cxnSpLocks noChangeShapeType="1"/>
          </p:cNvCxnSpPr>
          <p:nvPr/>
        </p:nvCxnSpPr>
        <p:spPr bwMode="auto">
          <a:xfrm flipH="1">
            <a:off x="7727950" y="4924425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Text Box 33"/>
          <p:cNvSpPr txBox="1">
            <a:spLocks noChangeArrowheads="1"/>
          </p:cNvSpPr>
          <p:nvPr/>
        </p:nvSpPr>
        <p:spPr bwMode="auto">
          <a:xfrm>
            <a:off x="3736975" y="51054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6414" name="Text Box 34"/>
          <p:cNvSpPr txBox="1">
            <a:spLocks noChangeArrowheads="1"/>
          </p:cNvSpPr>
          <p:nvPr/>
        </p:nvSpPr>
        <p:spPr bwMode="auto">
          <a:xfrm>
            <a:off x="7785100" y="51085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16415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9" y="4120768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7" name="Szövegdoboz 13"/>
          <p:cNvSpPr txBox="1">
            <a:spLocks noChangeArrowheads="1"/>
          </p:cNvSpPr>
          <p:nvPr/>
        </p:nvSpPr>
        <p:spPr bwMode="auto">
          <a:xfrm>
            <a:off x="8031163" y="326231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  <p:bldP spid="16414" grpId="0"/>
      <p:bldP spid="164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026D7-89AC-4175-A4C1-919CCE173484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  <p:sp>
        <p:nvSpPr>
          <p:cNvPr id="1843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Maximum-kiválasztás + kiválogatás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4294967295"/>
          </p:nvPr>
        </p:nvSpPr>
        <p:spPr>
          <a:xfrm>
            <a:off x="2315854" y="1341438"/>
            <a:ext cx="6720642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Összes maximális elem kiválogatása.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 smtClean="0"/>
              <a:t>Bemenet:	N</a:t>
            </a:r>
            <a:r>
              <a:rPr lang="hu-HU" sz="2700" dirty="0" smtClean="0">
                <a:sym typeface="Symbol"/>
              </a:rPr>
              <a:t></a:t>
            </a:r>
            <a:r>
              <a:rPr lang="hu-HU" sz="24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 smtClean="0"/>
              <a:t>, X</a:t>
            </a:r>
            <a:r>
              <a:rPr lang="hu-HU" sz="2700" dirty="0" smtClean="0">
                <a:sym typeface="Symbol"/>
              </a:rPr>
              <a:t>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 smtClean="0"/>
              <a:t>N</a:t>
            </a:r>
            <a:endParaRPr lang="hu-HU" sz="2700" dirty="0" smtClean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 smtClean="0"/>
              <a:t>Kimenet:	Db</a:t>
            </a:r>
            <a:r>
              <a:rPr lang="hu-HU" sz="2700" dirty="0" smtClean="0">
                <a:sym typeface="Symbol"/>
              </a:rPr>
              <a:t>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 smtClean="0"/>
              <a:t>,</a:t>
            </a:r>
            <a:br>
              <a:rPr lang="hu-HU" sz="2700" dirty="0" smtClean="0"/>
            </a:br>
            <a:r>
              <a:rPr lang="hu-HU" sz="2700" dirty="0" smtClean="0"/>
              <a:t>               	</a:t>
            </a:r>
            <a:r>
              <a:rPr lang="hu-HU" sz="2700" dirty="0" err="1" smtClean="0"/>
              <a:t>MaxI</a:t>
            </a:r>
            <a:r>
              <a:rPr lang="hu-HU" sz="2700" dirty="0" smtClean="0">
                <a:sym typeface="Symbol"/>
              </a:rPr>
              <a:t></a:t>
            </a:r>
            <a:r>
              <a:rPr lang="hu-HU" sz="24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baseline="30000" dirty="0" err="1" smtClean="0"/>
              <a:t>Db</a:t>
            </a:r>
            <a:endParaRPr lang="hu-HU" sz="2700" dirty="0" smtClean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 smtClean="0"/>
              <a:t>Előfeltétel:	</a:t>
            </a:r>
            <a:r>
              <a:rPr lang="hu-HU" sz="2700" dirty="0" smtClean="0">
                <a:sym typeface="Symbol" pitchFamily="18" charset="2"/>
              </a:rPr>
              <a:t>N</a:t>
            </a: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700" dirty="0" smtClean="0">
                <a:sym typeface="Symbol" pitchFamily="18" charset="2"/>
              </a:rPr>
              <a:t>0</a:t>
            </a:r>
          </a:p>
          <a:p>
            <a:pPr marL="254000">
              <a:spcBef>
                <a:spcPct val="0"/>
              </a:spcBef>
            </a:pPr>
            <a:r>
              <a:rPr lang="hu-HU" sz="2700" dirty="0" smtClean="0">
                <a:sym typeface="Symbol" pitchFamily="18" charset="2"/>
              </a:rPr>
              <a:t>Utófeltétel:	Db =           és</a:t>
            </a:r>
            <a:br>
              <a:rPr lang="hu-HU" sz="2700" dirty="0" smtClean="0">
                <a:sym typeface="Symbol" pitchFamily="18" charset="2"/>
              </a:rPr>
            </a:br>
            <a:endParaRPr lang="hu-HU" sz="2700" dirty="0" smtClean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700" dirty="0" smtClean="0">
                <a:sym typeface="Symbol" pitchFamily="18" charset="2"/>
              </a:rPr>
              <a:t>      </a:t>
            </a:r>
            <a:r>
              <a:rPr lang="hu-HU" sz="2700" dirty="0">
                <a:sym typeface="Symbol" pitchFamily="18" charset="2"/>
              </a:rPr>
              <a:t>i(1≤i≤Db): j(1≤j≤N): </a:t>
            </a:r>
            <a:r>
              <a:rPr lang="hu-HU" sz="2700" dirty="0" err="1" smtClean="0">
                <a:sym typeface="Symbol" pitchFamily="18" charset="2"/>
              </a:rPr>
              <a:t>X</a:t>
            </a:r>
            <a:r>
              <a:rPr lang="hu-HU" sz="2700" baseline="-25000" dirty="0" err="1" smtClean="0">
                <a:sym typeface="Symbol" pitchFamily="18" charset="2"/>
              </a:rPr>
              <a:t>MaxI</a:t>
            </a:r>
            <a:r>
              <a:rPr lang="hu-HU" sz="2700" baseline="-36000" dirty="0" err="1" smtClean="0">
                <a:sym typeface="Symbol" pitchFamily="18" charset="2"/>
              </a:rPr>
              <a:t>i</a:t>
            </a:r>
            <a:r>
              <a:rPr lang="hu-HU" sz="2700" dirty="0" smtClean="0">
                <a:sym typeface="Symbol" pitchFamily="18" charset="2"/>
              </a:rPr>
              <a:t>≥</a:t>
            </a:r>
            <a:r>
              <a:rPr lang="hu-HU" sz="2700" dirty="0" err="1" smtClean="0">
                <a:sym typeface="Symbol" pitchFamily="18" charset="2"/>
              </a:rPr>
              <a:t>X</a:t>
            </a:r>
            <a:r>
              <a:rPr lang="hu-HU" sz="2700" baseline="-25000" dirty="0" err="1" smtClean="0">
                <a:sym typeface="Symbol" pitchFamily="18" charset="2"/>
              </a:rPr>
              <a:t>j</a:t>
            </a:r>
            <a:r>
              <a:rPr lang="hu-HU" sz="2700" dirty="0" smtClean="0">
                <a:sym typeface="Symbol" pitchFamily="18" charset="2"/>
              </a:rPr>
              <a:t> és</a:t>
            </a:r>
            <a:br>
              <a:rPr lang="hu-HU" sz="2700" dirty="0" smtClean="0">
                <a:sym typeface="Symbol" pitchFamily="18" charset="2"/>
              </a:rPr>
            </a:br>
            <a:r>
              <a:rPr lang="hu-HU" sz="2700" dirty="0" smtClean="0">
                <a:sym typeface="Symbol" pitchFamily="18" charset="2"/>
              </a:rPr>
              <a:t>      </a:t>
            </a:r>
            <a:r>
              <a:rPr lang="hu-HU" sz="2700" dirty="0" err="1" smtClean="0">
                <a:sym typeface="Symbol" pitchFamily="18" charset="2"/>
              </a:rPr>
              <a:t>MaxI</a:t>
            </a:r>
            <a:r>
              <a:rPr lang="hu-HU" sz="2800" dirty="0">
                <a:sym typeface="Symbol" pitchFamily="18" charset="2"/>
                <a:hlinkClick r:id="rId4" action="ppaction://hlinkpres?slideindex=30&amp;slidetitle=Szöveg"/>
              </a:rPr>
              <a:t></a:t>
            </a:r>
            <a:r>
              <a:rPr lang="hu-HU" sz="2700" dirty="0">
                <a:sym typeface="Symbol" pitchFamily="18" charset="2"/>
              </a:rPr>
              <a:t>(1,2,…,N</a:t>
            </a:r>
            <a:r>
              <a:rPr lang="hu-HU" sz="2700" dirty="0" smtClean="0">
                <a:sym typeface="Symbol" pitchFamily="18" charset="2"/>
              </a:rPr>
              <a:t>)</a:t>
            </a:r>
            <a:r>
              <a:rPr lang="hu-HU" sz="2700" dirty="0">
                <a:sym typeface="Symbol" pitchFamily="18" charset="2"/>
              </a:rPr>
              <a:t/>
            </a:r>
            <a:br>
              <a:rPr lang="hu-HU" sz="2700" dirty="0">
                <a:sym typeface="Symbol" pitchFamily="18" charset="2"/>
              </a:rPr>
            </a:br>
            <a:endParaRPr lang="hu-HU" sz="2700" dirty="0" smtClean="0">
              <a:sym typeface="Symbol" pitchFamily="18" charset="2"/>
            </a:endParaRPr>
          </a:p>
        </p:txBody>
      </p:sp>
      <p:graphicFrame>
        <p:nvGraphicFramePr>
          <p:cNvPr id="184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869816"/>
              </p:ext>
            </p:extLst>
          </p:nvPr>
        </p:nvGraphicFramePr>
        <p:xfrm>
          <a:off x="4809728" y="4140653"/>
          <a:ext cx="91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5" imgW="457200" imgH="533160" progId="Equation.3">
                  <p:embed/>
                </p:oleObj>
              </mc:Choice>
              <mc:Fallback>
                <p:oleObj name="Equation" r:id="rId5" imgW="457200" imgH="53316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728" y="4140653"/>
                        <a:ext cx="914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4230770" y="3589758"/>
            <a:ext cx="720725" cy="32441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4677478" y="5256601"/>
            <a:ext cx="3494922" cy="431800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" y="2636912"/>
            <a:ext cx="2293938" cy="2200704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" y="4886798"/>
            <a:ext cx="2199203" cy="1371780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219757" y="3973940"/>
            <a:ext cx="720725" cy="32441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  <p:bldP spid="18441" grpId="0" animBg="1"/>
      <p:bldP spid="1844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026D7-89AC-4175-A4C1-919CCE173484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843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Maximum-kiválasztás + kiválogatás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4294967295"/>
          </p:nvPr>
        </p:nvSpPr>
        <p:spPr>
          <a:xfrm>
            <a:off x="2315854" y="1341438"/>
            <a:ext cx="6840000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Összes maximális elem kiválogatása.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 smtClean="0"/>
              <a:t>Bemenet:	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X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</a:t>
            </a:r>
            <a:endParaRPr lang="hu-HU" sz="2700" dirty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 smtClean="0"/>
              <a:t>Kimenet:	Db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</a:t>
            </a:r>
            <a:br>
              <a:rPr lang="hu-HU" sz="2700" dirty="0"/>
            </a:br>
            <a:r>
              <a:rPr lang="hu-HU" sz="2700" dirty="0" smtClean="0"/>
              <a:t>              	</a:t>
            </a:r>
            <a:r>
              <a:rPr lang="hu-HU" sz="2700" dirty="0" err="1" smtClean="0"/>
              <a:t>MaxI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baseline="30000" dirty="0" err="1"/>
              <a:t>Db</a:t>
            </a:r>
            <a:endParaRPr lang="hu-HU" sz="2700" dirty="0" smtClean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 smtClean="0"/>
              <a:t>Előfeltétel:	</a:t>
            </a:r>
            <a:r>
              <a:rPr lang="hu-HU" sz="2700" dirty="0" smtClean="0">
                <a:sym typeface="Symbol" pitchFamily="18" charset="2"/>
              </a:rPr>
              <a:t>N</a:t>
            </a: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700" dirty="0" smtClean="0">
                <a:sym typeface="Symbol" pitchFamily="18" charset="2"/>
              </a:rPr>
              <a:t>0</a:t>
            </a:r>
          </a:p>
          <a:p>
            <a:pPr marL="254000">
              <a:spcBef>
                <a:spcPct val="0"/>
              </a:spcBef>
            </a:pPr>
            <a:r>
              <a:rPr lang="hu-HU" sz="2700" dirty="0" smtClean="0">
                <a:sym typeface="Symbol" pitchFamily="18" charset="2"/>
              </a:rPr>
              <a:t>Utófeltétel:	</a:t>
            </a:r>
            <a:r>
              <a:rPr lang="hu-HU" sz="2700" dirty="0" err="1" smtClean="0">
                <a:solidFill>
                  <a:srgbClr val="FF0000"/>
                </a:solidFill>
                <a:sym typeface="Symbol" pitchFamily="18" charset="2"/>
              </a:rPr>
              <a:t>MaxÉ</a:t>
            </a:r>
            <a:r>
              <a:rPr lang="hu-HU" sz="2700" dirty="0" smtClean="0">
                <a:sym typeface="Symbol" pitchFamily="18" charset="2"/>
              </a:rPr>
              <a:t>=                        és</a:t>
            </a:r>
            <a:br>
              <a:rPr lang="hu-HU" sz="2700" dirty="0" smtClean="0">
                <a:sym typeface="Symbol" pitchFamily="18" charset="2"/>
              </a:rPr>
            </a:br>
            <a:endParaRPr lang="hu-HU" sz="2700" dirty="0" smtClean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hu-HU" sz="2700" dirty="0">
                <a:sym typeface="Symbol" pitchFamily="18" charset="2"/>
              </a:rPr>
              <a:t>	</a:t>
            </a:r>
            <a:r>
              <a:rPr lang="hu-HU" sz="2700" dirty="0" smtClean="0">
                <a:sym typeface="Symbol" pitchFamily="18" charset="2"/>
              </a:rPr>
              <a:t>	(Db,</a:t>
            </a:r>
            <a:r>
              <a:rPr lang="hu-HU" sz="2700" dirty="0" err="1" smtClean="0">
                <a:sym typeface="Symbol" pitchFamily="18" charset="2"/>
              </a:rPr>
              <a:t>MaxI</a:t>
            </a:r>
            <a:r>
              <a:rPr lang="hu-HU" sz="2700" dirty="0" smtClean="0">
                <a:sym typeface="Symbol" pitchFamily="18" charset="2"/>
              </a:rPr>
              <a:t>)=</a:t>
            </a:r>
            <a:br>
              <a:rPr lang="hu-HU" sz="2700" dirty="0" smtClean="0">
                <a:sym typeface="Symbol" pitchFamily="18" charset="2"/>
              </a:rPr>
            </a:br>
            <a:endParaRPr lang="hu-HU" sz="2700" dirty="0" smtClean="0">
              <a:sym typeface="Symbol" pitchFamily="18" charset="2"/>
            </a:endParaRPr>
          </a:p>
        </p:txBody>
      </p:sp>
      <p:sp>
        <p:nvSpPr>
          <p:cNvPr id="13" name="Szövegdoboz 12"/>
          <p:cNvSpPr txBox="1">
            <a:spLocks noChangeArrowheads="1"/>
          </p:cNvSpPr>
          <p:nvPr/>
        </p:nvSpPr>
        <p:spPr bwMode="auto">
          <a:xfrm>
            <a:off x="5321580" y="4091066"/>
            <a:ext cx="1872184" cy="9941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N</a:t>
            </a:r>
            <a:endParaRPr lang="hu-HU" sz="2000" dirty="0"/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err="1" smtClean="0"/>
              <a:t>MaxÉrt</a:t>
            </a:r>
            <a:r>
              <a:rPr lang="hu-HU" sz="2800" dirty="0" smtClean="0"/>
              <a:t> </a:t>
            </a:r>
            <a:r>
              <a:rPr lang="hu-HU" sz="2800" dirty="0" err="1" smtClean="0"/>
              <a:t>X</a:t>
            </a:r>
            <a:r>
              <a:rPr lang="hu-HU" sz="2800" baseline="-25000" dirty="0" err="1" smtClean="0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Aft>
                <a:spcPts val="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 smtClean="0"/>
              <a:t>      i=1</a:t>
            </a:r>
            <a:endParaRPr lang="hu-HU" sz="2000" dirty="0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93375"/>
              </p:ext>
            </p:extLst>
          </p:nvPr>
        </p:nvGraphicFramePr>
        <p:xfrm>
          <a:off x="5860504" y="5091840"/>
          <a:ext cx="1591816" cy="122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1" name="Equation" r:id="rId4" imgW="609480" imgH="469800" progId="Equation.3">
                  <p:embed/>
                </p:oleObj>
              </mc:Choice>
              <mc:Fallback>
                <p:oleObj name="Equation" r:id="rId4" imgW="609480" imgH="469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504" y="5091840"/>
                        <a:ext cx="1591816" cy="12287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9" y="2636912"/>
            <a:ext cx="2293938" cy="2200704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" y="4886798"/>
            <a:ext cx="2199203" cy="1371780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179FF7-B18D-4B2B-BEF2-F26ED718D1C0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946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Maximum-kiválasztás + kiválogatás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373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olidFill>
                  <a:srgbClr val="FF3300"/>
                </a:solidFill>
              </a:rPr>
              <a:t>	</a:t>
            </a:r>
            <a:r>
              <a:rPr lang="hu-HU" sz="2800" smtClean="0">
                <a:solidFill>
                  <a:srgbClr val="FF0000"/>
                </a:solidFill>
              </a:rPr>
              <a:t>Határozzuk meg a maximumot</a:t>
            </a:r>
            <a:r>
              <a:rPr lang="hu-HU" sz="2800" smtClean="0"/>
              <a:t>, majd válo-gassuk ki a vele egyenlőeket!</a:t>
            </a:r>
          </a:p>
        </p:txBody>
      </p:sp>
      <p:graphicFrame>
        <p:nvGraphicFramePr>
          <p:cNvPr id="184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07896"/>
              </p:ext>
            </p:extLst>
          </p:nvPr>
        </p:nvGraphicFramePr>
        <p:xfrm>
          <a:off x="3075288" y="2978150"/>
          <a:ext cx="4643438" cy="2182944"/>
        </p:xfrm>
        <a:graphic>
          <a:graphicData uri="http://schemas.openxmlformats.org/drawingml/2006/table">
            <a:tbl>
              <a:tblPr/>
              <a:tblGrid>
                <a:gridCol w="428625"/>
                <a:gridCol w="2571750"/>
                <a:gridCol w="1643063"/>
              </a:tblGrid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1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396757" y="3928675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7395670" y="3923912"/>
            <a:ext cx="431800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3" name="Line 29"/>
          <p:cNvSpPr>
            <a:spLocks noChangeShapeType="1"/>
          </p:cNvSpPr>
          <p:nvPr/>
        </p:nvSpPr>
        <p:spPr bwMode="auto">
          <a:xfrm>
            <a:off x="2429176" y="4752975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84" name="Text Box 32"/>
          <p:cNvSpPr txBox="1">
            <a:spLocks noChangeArrowheads="1"/>
          </p:cNvSpPr>
          <p:nvPr/>
        </p:nvSpPr>
        <p:spPr bwMode="auto">
          <a:xfrm>
            <a:off x="3438826" y="398820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485" name="Text Box 33"/>
          <p:cNvSpPr txBox="1">
            <a:spLocks noChangeArrowheads="1"/>
          </p:cNvSpPr>
          <p:nvPr/>
        </p:nvSpPr>
        <p:spPr bwMode="auto">
          <a:xfrm>
            <a:off x="7499651" y="399138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489" name="Szövegdoboz 13"/>
          <p:cNvSpPr txBox="1">
            <a:spLocks noChangeArrowheads="1"/>
          </p:cNvSpPr>
          <p:nvPr/>
        </p:nvSpPr>
        <p:spPr bwMode="auto">
          <a:xfrm>
            <a:off x="7710488" y="2668588"/>
            <a:ext cx="143351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 smtClean="0"/>
              <a:t>   </a:t>
            </a:r>
            <a:r>
              <a:rPr lang="hu-HU" sz="1800" dirty="0" err="1" smtClean="0"/>
              <a:t>MaxÉ</a:t>
            </a:r>
            <a:r>
              <a:rPr lang="hu-HU" sz="1800" dirty="0" smtClean="0"/>
              <a:t>:TH</a:t>
            </a:r>
            <a:br>
              <a:rPr lang="hu-HU" sz="1800" dirty="0" smtClean="0"/>
            </a:br>
            <a:r>
              <a:rPr lang="hu-HU" sz="1800" dirty="0" smtClean="0"/>
              <a:t>   i: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" y="21266"/>
            <a:ext cx="2228850" cy="162877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" y="1888574"/>
            <a:ext cx="2199203" cy="1371780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90" name="Picture 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0" y="3327516"/>
            <a:ext cx="1774187" cy="815322"/>
          </a:xfrm>
          <a:prstGeom prst="rect">
            <a:avLst/>
          </a:prstGeom>
          <a:noFill/>
          <a:ln w="12700" cap="rnd" algn="ctr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 animBg="1"/>
      <p:bldP spid="19484" grpId="0"/>
      <p:bldP spid="19485" grpId="0"/>
      <p:bldP spid="194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17162A-346B-43D2-8395-717EF4B5311B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Kiválogatás + összegzés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hlinkClick r:id="rId4" action="ppaction://hlinksldjump"/>
              </a:rPr>
              <a:t>Kiválogatás + maximum-kiválasztás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hlinkClick r:id="rId5" action="ppaction://hlinksldjump"/>
              </a:rPr>
              <a:t>Maximum-kiválasztás + kiválogatás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hlinkClick r:id="rId6" action="ppaction://hlinksldjump"/>
              </a:rPr>
              <a:t>Eldöntés + megszámolás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hlinkClick r:id="rId7" action="ppaction://hlinksldjump"/>
              </a:rPr>
              <a:t>Eldöntés + </a:t>
            </a:r>
            <a:r>
              <a:rPr lang="hu-HU" dirty="0" err="1" smtClean="0">
                <a:hlinkClick r:id="rId7" action="ppaction://hlinksldjump"/>
              </a:rPr>
              <a:t>eldöntés</a:t>
            </a:r>
            <a:r>
              <a:rPr lang="hu-HU" dirty="0" smtClean="0"/>
              <a:t> 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hlinkClick r:id="rId8" action="ppaction://hlinksldjump"/>
              </a:rPr>
              <a:t>Sorozatszámítás mátrixra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hlinkClick r:id="rId9" action="ppaction://hlinksldjump"/>
              </a:rPr>
              <a:t>Eldöntés mátrixra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hlinkClick r:id="rId10" action="ppaction://hlinksldjump"/>
              </a:rPr>
              <a:t>Tesztek előállítása</a:t>
            </a:r>
            <a:endParaRPr lang="hu-HU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Tartalom</a:t>
            </a:r>
            <a:endParaRPr lang="hu-HU" sz="280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0B324-9CFB-41A5-8D42-6946DC72A0C1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048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Maximum-kiválasztás + kiválogatás</a:t>
            </a:r>
          </a:p>
        </p:txBody>
      </p:sp>
      <p:graphicFrame>
        <p:nvGraphicFramePr>
          <p:cNvPr id="1950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28965"/>
              </p:ext>
            </p:extLst>
          </p:nvPr>
        </p:nvGraphicFramePr>
        <p:xfrm>
          <a:off x="3000375" y="3000375"/>
          <a:ext cx="5786438" cy="3000378"/>
        </p:xfrm>
        <a:graphic>
          <a:graphicData uri="http://schemas.openxmlformats.org/drawingml/2006/table">
            <a:tbl>
              <a:tblPr/>
              <a:tblGrid>
                <a:gridCol w="444500"/>
                <a:gridCol w="2671763"/>
                <a:gridCol w="2670175"/>
              </a:tblGrid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[Db]:=i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Egyenes összekötő 16"/>
          <p:cNvCxnSpPr/>
          <p:nvPr/>
        </p:nvCxnSpPr>
        <p:spPr>
          <a:xfrm rot="16200000" flipH="1">
            <a:off x="3327401" y="4624387"/>
            <a:ext cx="500062" cy="252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8396288" y="4624388"/>
            <a:ext cx="500062" cy="252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Line 33"/>
          <p:cNvSpPr>
            <a:spLocks noChangeShapeType="1"/>
          </p:cNvSpPr>
          <p:nvPr/>
        </p:nvSpPr>
        <p:spPr bwMode="auto">
          <a:xfrm>
            <a:off x="2727325" y="3500438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510" name="Tartalom helye 2"/>
          <p:cNvSpPr>
            <a:spLocks/>
          </p:cNvSpPr>
          <p:nvPr/>
        </p:nvSpPr>
        <p:spPr bwMode="auto">
          <a:xfrm>
            <a:off x="2343150" y="1341438"/>
            <a:ext cx="66214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b="1"/>
              <a:t>1. megoldási ötlet: </a:t>
            </a:r>
          </a:p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sz="2800">
                <a:solidFill>
                  <a:srgbClr val="FF3300"/>
                </a:solidFill>
              </a:rPr>
              <a:t>	</a:t>
            </a:r>
            <a:r>
              <a:rPr lang="hu-HU" sz="2800"/>
              <a:t>Határozzuk meg a maximumot, majd </a:t>
            </a:r>
            <a:r>
              <a:rPr lang="hu-HU" sz="2800">
                <a:solidFill>
                  <a:srgbClr val="FF0000"/>
                </a:solidFill>
              </a:rPr>
              <a:t>válo-gassuk ki a vele egyenlőeket</a:t>
            </a:r>
            <a:r>
              <a:rPr lang="hu-HU" sz="2800"/>
              <a:t>!</a:t>
            </a:r>
          </a:p>
        </p:txBody>
      </p:sp>
      <p:sp>
        <p:nvSpPr>
          <p:cNvPr id="20511" name="Text Box 34"/>
          <p:cNvSpPr txBox="1">
            <a:spLocks noChangeArrowheads="1"/>
          </p:cNvSpPr>
          <p:nvPr/>
        </p:nvSpPr>
        <p:spPr bwMode="auto">
          <a:xfrm>
            <a:off x="3376613" y="47450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512" name="Text Box 35"/>
          <p:cNvSpPr txBox="1">
            <a:spLocks noChangeArrowheads="1"/>
          </p:cNvSpPr>
          <p:nvPr/>
        </p:nvSpPr>
        <p:spPr bwMode="auto">
          <a:xfrm>
            <a:off x="8539163" y="47482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" y="21266"/>
            <a:ext cx="2228850" cy="162877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" y="1700808"/>
            <a:ext cx="2293938" cy="2200704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6" name="Picture 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2" y="3972917"/>
            <a:ext cx="1628775" cy="1171575"/>
          </a:xfrm>
          <a:prstGeom prst="rect">
            <a:avLst/>
          </a:prstGeom>
          <a:noFill/>
          <a:ln w="12700" cap="rnd" algn="ctr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animBg="1"/>
      <p:bldP spid="20511" grpId="0"/>
      <p:bldP spid="205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697B8-CFAD-4AB3-8D29-1F370A8D33BE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150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Maximum-kiválasztás + kiválogatás</a:t>
            </a:r>
          </a:p>
        </p:txBody>
      </p:sp>
      <p:sp>
        <p:nvSpPr>
          <p:cNvPr id="21509" name="Tartalom helye 2"/>
          <p:cNvSpPr>
            <a:spLocks noGrp="1"/>
          </p:cNvSpPr>
          <p:nvPr>
            <p:ph idx="4294967295"/>
          </p:nvPr>
        </p:nvSpPr>
        <p:spPr>
          <a:xfrm>
            <a:off x="2343150" y="1284288"/>
            <a:ext cx="6621463" cy="14970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A pillanatnyi</a:t>
            </a:r>
            <a:r>
              <a:rPr lang="hu-HU" sz="2800" dirty="0" smtClean="0">
                <a:solidFill>
                  <a:srgbClr val="FF0000"/>
                </a:solidFill>
              </a:rPr>
              <a:t> maximális</a:t>
            </a:r>
            <a:r>
              <a:rPr lang="hu-HU" sz="2800" dirty="0" smtClean="0"/>
              <a:t>sal </a:t>
            </a:r>
            <a:r>
              <a:rPr lang="hu-HU" sz="2800" dirty="0" err="1" smtClean="0"/>
              <a:t>egyenlőeket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azon-nal</a:t>
            </a:r>
            <a:r>
              <a:rPr lang="hu-HU" sz="2800" dirty="0" smtClean="0">
                <a:solidFill>
                  <a:srgbClr val="FF3300"/>
                </a:solidFill>
              </a:rPr>
              <a:t> </a:t>
            </a:r>
            <a:r>
              <a:rPr lang="hu-HU" sz="2800" dirty="0" smtClean="0">
                <a:solidFill>
                  <a:srgbClr val="0000FF"/>
                </a:solidFill>
              </a:rPr>
              <a:t>válogassuk ki</a:t>
            </a:r>
            <a:r>
              <a:rPr lang="hu-HU" sz="2800" dirty="0" smtClean="0"/>
              <a:t>!</a:t>
            </a:r>
          </a:p>
        </p:txBody>
      </p:sp>
      <p:graphicFrame>
        <p:nvGraphicFramePr>
          <p:cNvPr id="205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42678"/>
              </p:ext>
            </p:extLst>
          </p:nvPr>
        </p:nvGraphicFramePr>
        <p:xfrm>
          <a:off x="2703513" y="2813050"/>
          <a:ext cx="4964831" cy="3576640"/>
        </p:xfrm>
        <a:graphic>
          <a:graphicData uri="http://schemas.openxmlformats.org/drawingml/2006/table">
            <a:tbl>
              <a:tblPr/>
              <a:tblGrid>
                <a:gridCol w="428619"/>
                <a:gridCol w="2159948"/>
                <a:gridCol w="2376264"/>
              </a:tblGrid>
              <a:tr h="4470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[1]:=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:=X[1]</a:t>
                      </a: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X[i]=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[1]:=i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[Db]:=i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:=X[i]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540" name="Egyenes összekötő 8"/>
          <p:cNvCxnSpPr>
            <a:cxnSpLocks noChangeShapeType="1"/>
          </p:cNvCxnSpPr>
          <p:nvPr/>
        </p:nvCxnSpPr>
        <p:spPr bwMode="auto">
          <a:xfrm>
            <a:off x="3133725" y="4608224"/>
            <a:ext cx="285750" cy="4445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Egyenes összekötő 8"/>
          <p:cNvCxnSpPr>
            <a:cxnSpLocks noChangeShapeType="1"/>
          </p:cNvCxnSpPr>
          <p:nvPr/>
        </p:nvCxnSpPr>
        <p:spPr bwMode="auto">
          <a:xfrm>
            <a:off x="5295405" y="4613478"/>
            <a:ext cx="285750" cy="4445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2" name="Text Box 34"/>
          <p:cNvSpPr txBox="1">
            <a:spLocks noChangeArrowheads="1"/>
          </p:cNvSpPr>
          <p:nvPr/>
        </p:nvSpPr>
        <p:spPr bwMode="auto">
          <a:xfrm>
            <a:off x="3062288" y="479713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1543" name="Text Box 34"/>
          <p:cNvSpPr txBox="1">
            <a:spLocks noChangeArrowheads="1"/>
          </p:cNvSpPr>
          <p:nvPr/>
        </p:nvSpPr>
        <p:spPr bwMode="auto">
          <a:xfrm>
            <a:off x="5247780" y="480715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1545" name="Szövegdoboz 13"/>
          <p:cNvSpPr txBox="1">
            <a:spLocks noChangeArrowheads="1"/>
          </p:cNvSpPr>
          <p:nvPr/>
        </p:nvSpPr>
        <p:spPr bwMode="auto">
          <a:xfrm>
            <a:off x="7668344" y="2497138"/>
            <a:ext cx="125963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 smtClean="0"/>
              <a:t>MaxÉ</a:t>
            </a:r>
            <a:r>
              <a:rPr lang="hu-HU" sz="1800" dirty="0" smtClean="0"/>
              <a:t>:TH </a:t>
            </a:r>
            <a:br>
              <a:rPr lang="hu-HU" sz="1800" dirty="0" smtClean="0"/>
            </a:br>
            <a:r>
              <a:rPr lang="hu-HU" sz="1800" dirty="0" smtClean="0"/>
              <a:t>   i: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" y="21266"/>
            <a:ext cx="2228850" cy="162877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/>
      <p:bldP spid="21543" grpId="0"/>
      <p:bldP spid="215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6A0D5-A319-4F10-8ABC-B59E233490BF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253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+ megszámolás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Van-e</a:t>
            </a:r>
            <a:r>
              <a:rPr lang="hu-HU" sz="2800" dirty="0" smtClean="0"/>
              <a:t> egy sorozatban legalább </a:t>
            </a:r>
            <a:r>
              <a:rPr lang="hu-HU" sz="2800" dirty="0" smtClean="0">
                <a:solidFill>
                  <a:srgbClr val="0000FF"/>
                </a:solidFill>
              </a:rPr>
              <a:t>K darab </a:t>
            </a:r>
            <a:r>
              <a:rPr lang="hu-HU" sz="2800" dirty="0" smtClean="0"/>
              <a:t>adott tulajdonságú elem?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N,K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               	X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Van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–  [K&gt;0]</a:t>
            </a:r>
          </a:p>
          <a:p>
            <a:pPr marL="254000">
              <a:lnSpc>
                <a:spcPct val="95000"/>
              </a:lnSpc>
              <a:spcBef>
                <a:spcPts val="900"/>
              </a:spcBef>
            </a:pPr>
            <a:r>
              <a:rPr lang="hu-HU" sz="2800" dirty="0" smtClean="0">
                <a:sym typeface="Symbol" pitchFamily="18" charset="2"/>
              </a:rPr>
              <a:t>Utófeltétel:	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db</a:t>
            </a:r>
            <a:r>
              <a:rPr lang="hu-HU" sz="2800" dirty="0" smtClean="0">
                <a:sym typeface="Symbol" pitchFamily="18" charset="2"/>
              </a:rPr>
              <a:t>=          és   Van=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db</a:t>
            </a:r>
            <a:r>
              <a:rPr lang="hu-HU" sz="2800" dirty="0" smtClean="0">
                <a:sym typeface="Symbol" pitchFamily="18" charset="2"/>
              </a:rPr>
              <a:t>≥K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30386"/>
              </p:ext>
            </p:extLst>
          </p:nvPr>
        </p:nvGraphicFramePr>
        <p:xfrm>
          <a:off x="4739294" y="4825772"/>
          <a:ext cx="6683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4" imgW="304560" imgH="520560" progId="Equation.3">
                  <p:embed/>
                </p:oleObj>
              </mc:Choice>
              <mc:Fallback>
                <p:oleObj name="Equation" r:id="rId4" imgW="304560" imgH="5205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294" y="4825772"/>
                        <a:ext cx="668338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4" y="4494051"/>
            <a:ext cx="1600371" cy="174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" y="2908402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14CB6-1F9C-43F6-9E9F-ECDA27B81F80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355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+ megszámolás</a:t>
            </a:r>
          </a:p>
        </p:txBody>
      </p:sp>
      <p:sp>
        <p:nvSpPr>
          <p:cNvPr id="2355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72720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olidFill>
                  <a:srgbClr val="FF3300"/>
                </a:solidFill>
              </a:rPr>
              <a:t>	</a:t>
            </a:r>
            <a:r>
              <a:rPr lang="hu-HU" sz="2800" dirty="0" smtClean="0">
                <a:solidFill>
                  <a:srgbClr val="0000FF"/>
                </a:solidFill>
              </a:rPr>
              <a:t>Számoljuk meg</a:t>
            </a:r>
            <a:r>
              <a:rPr lang="hu-HU" sz="2800" dirty="0" smtClean="0"/>
              <a:t>, hogy hány adott </a:t>
            </a:r>
            <a:r>
              <a:rPr lang="hu-HU" sz="2800" dirty="0" err="1" smtClean="0"/>
              <a:t>tulajdonsá-gú</a:t>
            </a:r>
            <a:r>
              <a:rPr lang="hu-HU" sz="2800" dirty="0" smtClean="0"/>
              <a:t> van, majd </a:t>
            </a:r>
            <a:r>
              <a:rPr lang="hu-HU" sz="2800" dirty="0" smtClean="0">
                <a:solidFill>
                  <a:srgbClr val="FF0000"/>
                </a:solidFill>
              </a:rPr>
              <a:t>nézzük meg, hogy ez legalább K-e</a:t>
            </a:r>
            <a:r>
              <a:rPr lang="hu-HU" sz="2800" dirty="0" smtClean="0"/>
              <a:t>! </a:t>
            </a:r>
            <a:r>
              <a:rPr lang="hu-HU" sz="2400" dirty="0" smtClean="0"/>
              <a:t>(Azaz valójában nincs: eldöntés tétel!)</a:t>
            </a:r>
          </a:p>
        </p:txBody>
      </p:sp>
      <p:graphicFrame>
        <p:nvGraphicFramePr>
          <p:cNvPr id="2157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7459"/>
              </p:ext>
            </p:extLst>
          </p:nvPr>
        </p:nvGraphicFramePr>
        <p:xfrm>
          <a:off x="3372721" y="3258702"/>
          <a:ext cx="4643438" cy="2182944"/>
        </p:xfrm>
        <a:graphic>
          <a:graphicData uri="http://schemas.openxmlformats.org/drawingml/2006/table">
            <a:tbl>
              <a:tblPr/>
              <a:tblGrid>
                <a:gridCol w="428625"/>
                <a:gridCol w="2081213"/>
                <a:gridCol w="2133600"/>
              </a:tblGrid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1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Van:=db≥K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577" name="Egyenes összekötő 9"/>
          <p:cNvCxnSpPr>
            <a:cxnSpLocks noChangeShapeType="1"/>
          </p:cNvCxnSpPr>
          <p:nvPr/>
        </p:nvCxnSpPr>
        <p:spPr bwMode="auto">
          <a:xfrm>
            <a:off x="3815634" y="4095315"/>
            <a:ext cx="214312" cy="428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Egyenes összekötő 11"/>
          <p:cNvCxnSpPr>
            <a:cxnSpLocks noChangeShapeType="1"/>
          </p:cNvCxnSpPr>
          <p:nvPr/>
        </p:nvCxnSpPr>
        <p:spPr bwMode="auto">
          <a:xfrm flipH="1">
            <a:off x="7787559" y="4103252"/>
            <a:ext cx="214312" cy="4175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Line 33"/>
          <p:cNvSpPr>
            <a:spLocks noChangeShapeType="1"/>
          </p:cNvSpPr>
          <p:nvPr/>
        </p:nvSpPr>
        <p:spPr bwMode="auto">
          <a:xfrm>
            <a:off x="2685334" y="5035115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0" name="Text Box 74"/>
          <p:cNvSpPr txBox="1">
            <a:spLocks noChangeArrowheads="1"/>
          </p:cNvSpPr>
          <p:nvPr/>
        </p:nvSpPr>
        <p:spPr bwMode="auto">
          <a:xfrm>
            <a:off x="3736259" y="427629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3581" name="Text Box 75"/>
          <p:cNvSpPr txBox="1">
            <a:spLocks noChangeArrowheads="1"/>
          </p:cNvSpPr>
          <p:nvPr/>
        </p:nvSpPr>
        <p:spPr bwMode="auto">
          <a:xfrm>
            <a:off x="7778034" y="427946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3585" name="Szövegdoboz 13"/>
          <p:cNvSpPr txBox="1">
            <a:spLocks noChangeArrowheads="1"/>
          </p:cNvSpPr>
          <p:nvPr/>
        </p:nvSpPr>
        <p:spPr bwMode="auto">
          <a:xfrm>
            <a:off x="8011396" y="2944377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4178"/>
            <a:ext cx="1600371" cy="1743261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81586"/>
            <a:ext cx="1673225" cy="971550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6"/>
            <a:ext cx="2504668" cy="1476318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4C81A-64D3-46A1-890E-09F1CDF3426E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458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>
                <a:solidFill>
                  <a:srgbClr val="FF3300"/>
                </a:solidFill>
              </a:rPr>
              <a:t>Eldöntés</a:t>
            </a:r>
            <a:r>
              <a:rPr lang="hu-HU" smtClean="0"/>
              <a:t> + </a:t>
            </a:r>
            <a:r>
              <a:rPr lang="hu-HU" smtClean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458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51130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Ha már </a:t>
            </a:r>
            <a:r>
              <a:rPr lang="hu-HU" sz="2800" dirty="0" smtClean="0">
                <a:solidFill>
                  <a:srgbClr val="FF0000"/>
                </a:solidFill>
              </a:rPr>
              <a:t>találtunk</a:t>
            </a:r>
            <a:r>
              <a:rPr lang="hu-HU" sz="2800" dirty="0" smtClean="0"/>
              <a:t> </a:t>
            </a:r>
            <a:r>
              <a:rPr lang="hu-HU" sz="2800" dirty="0" smtClean="0">
                <a:solidFill>
                  <a:srgbClr val="0000FF"/>
                </a:solidFill>
              </a:rPr>
              <a:t>K darab </a:t>
            </a:r>
            <a:r>
              <a:rPr lang="hu-HU" sz="2800" dirty="0" smtClean="0"/>
              <a:t>adott </a:t>
            </a:r>
            <a:r>
              <a:rPr lang="hu-HU" sz="2800" dirty="0" err="1" smtClean="0"/>
              <a:t>tulajdonsá-gút</a:t>
            </a:r>
            <a:r>
              <a:rPr lang="hu-HU" sz="2800" dirty="0" smtClean="0"/>
              <a:t>, akkor </a:t>
            </a:r>
            <a:r>
              <a:rPr lang="hu-HU" sz="2800" dirty="0" smtClean="0">
                <a:solidFill>
                  <a:srgbClr val="FF0000"/>
                </a:solidFill>
              </a:rPr>
              <a:t>ne nézzük tovább</a:t>
            </a:r>
            <a:r>
              <a:rPr lang="hu-HU" sz="2800" dirty="0" smtClean="0"/>
              <a:t>!</a:t>
            </a:r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1423"/>
              </p:ext>
            </p:extLst>
          </p:nvPr>
        </p:nvGraphicFramePr>
        <p:xfrm>
          <a:off x="3102779" y="2903538"/>
          <a:ext cx="4576216" cy="3484656"/>
        </p:xfrm>
        <a:graphic>
          <a:graphicData uri="http://schemas.openxmlformats.org/drawingml/2006/table">
            <a:tbl>
              <a:tblPr/>
              <a:tblGrid>
                <a:gridCol w="428584"/>
                <a:gridCol w="2131408"/>
                <a:gridCol w="2016224"/>
              </a:tblGrid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&lt;K</a:t>
                      </a: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=K</a:t>
                      </a: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607" name="Egyenes összekötő 8"/>
          <p:cNvCxnSpPr>
            <a:cxnSpLocks noChangeShapeType="1"/>
          </p:cNvCxnSpPr>
          <p:nvPr/>
        </p:nvCxnSpPr>
        <p:spPr bwMode="auto">
          <a:xfrm>
            <a:off x="3536166" y="4395788"/>
            <a:ext cx="252413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Egyenes összekötő 9"/>
          <p:cNvCxnSpPr>
            <a:cxnSpLocks noChangeShapeType="1"/>
          </p:cNvCxnSpPr>
          <p:nvPr/>
        </p:nvCxnSpPr>
        <p:spPr bwMode="auto">
          <a:xfrm flipH="1">
            <a:off x="7414738" y="4395788"/>
            <a:ext cx="252412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9" name="AutoShape 37"/>
          <p:cNvSpPr>
            <a:spLocks noChangeArrowheads="1"/>
          </p:cNvSpPr>
          <p:nvPr/>
        </p:nvSpPr>
        <p:spPr bwMode="auto">
          <a:xfrm>
            <a:off x="755650" y="3341018"/>
            <a:ext cx="1295400" cy="360362"/>
          </a:xfrm>
          <a:prstGeom prst="downArrow">
            <a:avLst>
              <a:gd name="adj1" fmla="val 44537"/>
              <a:gd name="adj2" fmla="val 25111"/>
            </a:avLst>
          </a:prstGeom>
          <a:solidFill>
            <a:schemeClr val="bg1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4610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" y="2577430"/>
            <a:ext cx="2508250" cy="735013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1" name="AutoShape 39"/>
          <p:cNvSpPr>
            <a:spLocks noChangeArrowheads="1"/>
          </p:cNvSpPr>
          <p:nvPr/>
        </p:nvSpPr>
        <p:spPr bwMode="auto">
          <a:xfrm flipV="1">
            <a:off x="1128562" y="5012655"/>
            <a:ext cx="1728788" cy="936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526 h 21600"/>
              <a:gd name="T14" fmla="*/ 17762 w 21600"/>
              <a:gd name="T15" fmla="*/ 963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034" y="0"/>
                </a:lnTo>
                <a:lnTo>
                  <a:pt x="15034" y="2526"/>
                </a:lnTo>
                <a:lnTo>
                  <a:pt x="12427" y="2526"/>
                </a:lnTo>
                <a:cubicBezTo>
                  <a:pt x="5564" y="2526"/>
                  <a:pt x="0" y="6838"/>
                  <a:pt x="0" y="12158"/>
                </a:cubicBezTo>
                <a:lnTo>
                  <a:pt x="0" y="21600"/>
                </a:lnTo>
                <a:lnTo>
                  <a:pt x="7263" y="21600"/>
                </a:lnTo>
                <a:lnTo>
                  <a:pt x="7263" y="12158"/>
                </a:lnTo>
                <a:cubicBezTo>
                  <a:pt x="7263" y="10763"/>
                  <a:pt x="9575" y="9632"/>
                  <a:pt x="12427" y="9632"/>
                </a:cubicBezTo>
                <a:lnTo>
                  <a:pt x="15034" y="9632"/>
                </a:lnTo>
                <a:lnTo>
                  <a:pt x="15034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bg1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4612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"/>
          <a:stretch>
            <a:fillRect/>
          </a:stretch>
        </p:blipFill>
        <p:spPr bwMode="auto">
          <a:xfrm>
            <a:off x="36513" y="3785518"/>
            <a:ext cx="2508250" cy="11906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3" name="Text Box 43"/>
          <p:cNvSpPr txBox="1">
            <a:spLocks noChangeArrowheads="1"/>
          </p:cNvSpPr>
          <p:nvPr/>
        </p:nvSpPr>
        <p:spPr bwMode="auto">
          <a:xfrm>
            <a:off x="3477429" y="46307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4614" name="Text Box 44"/>
          <p:cNvSpPr txBox="1">
            <a:spLocks noChangeArrowheads="1"/>
          </p:cNvSpPr>
          <p:nvPr/>
        </p:nvSpPr>
        <p:spPr bwMode="auto">
          <a:xfrm>
            <a:off x="7440138" y="46339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" y="28082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5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389980"/>
            <a:ext cx="1781175" cy="9239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30263" y="1570955"/>
            <a:ext cx="1316037" cy="1236663"/>
            <a:chOff x="523" y="854"/>
            <a:chExt cx="829" cy="779"/>
          </a:xfrm>
        </p:grpSpPr>
        <p:sp>
          <p:nvSpPr>
            <p:cNvPr id="24619" name="Freeform 42"/>
            <p:cNvSpPr>
              <a:spLocks/>
            </p:cNvSpPr>
            <p:nvPr/>
          </p:nvSpPr>
          <p:spPr bwMode="auto">
            <a:xfrm>
              <a:off x="549" y="854"/>
              <a:ext cx="803" cy="196"/>
            </a:xfrm>
            <a:custGeom>
              <a:avLst/>
              <a:gdLst>
                <a:gd name="T0" fmla="*/ 7 w 803"/>
                <a:gd name="T1" fmla="*/ 78 h 196"/>
                <a:gd name="T2" fmla="*/ 15 w 803"/>
                <a:gd name="T3" fmla="*/ 146 h 196"/>
                <a:gd name="T4" fmla="*/ 91 w 803"/>
                <a:gd name="T5" fmla="*/ 174 h 196"/>
                <a:gd name="T6" fmla="*/ 282 w 803"/>
                <a:gd name="T7" fmla="*/ 184 h 196"/>
                <a:gd name="T8" fmla="*/ 509 w 803"/>
                <a:gd name="T9" fmla="*/ 184 h 196"/>
                <a:gd name="T10" fmla="*/ 755 w 803"/>
                <a:gd name="T11" fmla="*/ 182 h 196"/>
                <a:gd name="T12" fmla="*/ 795 w 803"/>
                <a:gd name="T13" fmla="*/ 102 h 196"/>
                <a:gd name="T14" fmla="*/ 719 w 803"/>
                <a:gd name="T15" fmla="*/ 46 h 196"/>
                <a:gd name="T16" fmla="*/ 607 w 803"/>
                <a:gd name="T17" fmla="*/ 22 h 196"/>
                <a:gd name="T18" fmla="*/ 418 w 803"/>
                <a:gd name="T19" fmla="*/ 3 h 196"/>
                <a:gd name="T20" fmla="*/ 282 w 803"/>
                <a:gd name="T21" fmla="*/ 3 h 196"/>
                <a:gd name="T22" fmla="*/ 203 w 803"/>
                <a:gd name="T23" fmla="*/ 10 h 196"/>
                <a:gd name="T24" fmla="*/ 55 w 803"/>
                <a:gd name="T25" fmla="*/ 48 h 196"/>
                <a:gd name="T26" fmla="*/ 7 w 803"/>
                <a:gd name="T27" fmla="*/ 78 h 1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3"/>
                <a:gd name="T43" fmla="*/ 0 h 196"/>
                <a:gd name="T44" fmla="*/ 803 w 803"/>
                <a:gd name="T45" fmla="*/ 196 h 1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3" h="196">
                  <a:moveTo>
                    <a:pt x="7" y="78"/>
                  </a:moveTo>
                  <a:cubicBezTo>
                    <a:pt x="0" y="94"/>
                    <a:pt x="1" y="130"/>
                    <a:pt x="15" y="146"/>
                  </a:cubicBezTo>
                  <a:cubicBezTo>
                    <a:pt x="29" y="162"/>
                    <a:pt x="47" y="168"/>
                    <a:pt x="91" y="174"/>
                  </a:cubicBezTo>
                  <a:cubicBezTo>
                    <a:pt x="135" y="180"/>
                    <a:pt x="212" y="182"/>
                    <a:pt x="282" y="184"/>
                  </a:cubicBezTo>
                  <a:cubicBezTo>
                    <a:pt x="352" y="186"/>
                    <a:pt x="430" y="184"/>
                    <a:pt x="509" y="184"/>
                  </a:cubicBezTo>
                  <a:cubicBezTo>
                    <a:pt x="588" y="184"/>
                    <a:pt x="707" y="196"/>
                    <a:pt x="755" y="182"/>
                  </a:cubicBezTo>
                  <a:cubicBezTo>
                    <a:pt x="803" y="168"/>
                    <a:pt x="801" y="125"/>
                    <a:pt x="795" y="102"/>
                  </a:cubicBezTo>
                  <a:cubicBezTo>
                    <a:pt x="789" y="79"/>
                    <a:pt x="750" y="59"/>
                    <a:pt x="719" y="46"/>
                  </a:cubicBezTo>
                  <a:cubicBezTo>
                    <a:pt x="688" y="33"/>
                    <a:pt x="657" y="29"/>
                    <a:pt x="607" y="22"/>
                  </a:cubicBezTo>
                  <a:cubicBezTo>
                    <a:pt x="557" y="15"/>
                    <a:pt x="472" y="6"/>
                    <a:pt x="418" y="3"/>
                  </a:cubicBezTo>
                  <a:cubicBezTo>
                    <a:pt x="364" y="0"/>
                    <a:pt x="318" y="2"/>
                    <a:pt x="282" y="3"/>
                  </a:cubicBezTo>
                  <a:cubicBezTo>
                    <a:pt x="246" y="4"/>
                    <a:pt x="241" y="3"/>
                    <a:pt x="203" y="10"/>
                  </a:cubicBezTo>
                  <a:cubicBezTo>
                    <a:pt x="165" y="17"/>
                    <a:pt x="88" y="37"/>
                    <a:pt x="55" y="48"/>
                  </a:cubicBezTo>
                  <a:cubicBezTo>
                    <a:pt x="22" y="59"/>
                    <a:pt x="14" y="63"/>
                    <a:pt x="7" y="78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620" name="Freeform 43"/>
            <p:cNvSpPr>
              <a:spLocks/>
            </p:cNvSpPr>
            <p:nvPr/>
          </p:nvSpPr>
          <p:spPr bwMode="auto">
            <a:xfrm>
              <a:off x="523" y="1487"/>
              <a:ext cx="522" cy="146"/>
            </a:xfrm>
            <a:custGeom>
              <a:avLst/>
              <a:gdLst>
                <a:gd name="T0" fmla="*/ 1 w 522"/>
                <a:gd name="T1" fmla="*/ 61 h 146"/>
                <a:gd name="T2" fmla="*/ 13 w 522"/>
                <a:gd name="T3" fmla="*/ 117 h 146"/>
                <a:gd name="T4" fmla="*/ 81 w 522"/>
                <a:gd name="T5" fmla="*/ 141 h 146"/>
                <a:gd name="T6" fmla="*/ 241 w 522"/>
                <a:gd name="T7" fmla="*/ 145 h 146"/>
                <a:gd name="T8" fmla="*/ 389 w 522"/>
                <a:gd name="T9" fmla="*/ 141 h 146"/>
                <a:gd name="T10" fmla="*/ 457 w 522"/>
                <a:gd name="T11" fmla="*/ 117 h 146"/>
                <a:gd name="T12" fmla="*/ 513 w 522"/>
                <a:gd name="T13" fmla="*/ 81 h 146"/>
                <a:gd name="T14" fmla="*/ 509 w 522"/>
                <a:gd name="T15" fmla="*/ 41 h 146"/>
                <a:gd name="T16" fmla="*/ 453 w 522"/>
                <a:gd name="T17" fmla="*/ 17 h 146"/>
                <a:gd name="T18" fmla="*/ 341 w 522"/>
                <a:gd name="T19" fmla="*/ 5 h 146"/>
                <a:gd name="T20" fmla="*/ 233 w 522"/>
                <a:gd name="T21" fmla="*/ 1 h 146"/>
                <a:gd name="T22" fmla="*/ 85 w 522"/>
                <a:gd name="T23" fmla="*/ 13 h 146"/>
                <a:gd name="T24" fmla="*/ 37 w 522"/>
                <a:gd name="T25" fmla="*/ 29 h 146"/>
                <a:gd name="T26" fmla="*/ 1 w 522"/>
                <a:gd name="T27" fmla="*/ 61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2"/>
                <a:gd name="T43" fmla="*/ 0 h 146"/>
                <a:gd name="T44" fmla="*/ 522 w 522"/>
                <a:gd name="T45" fmla="*/ 146 h 1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2" h="146">
                  <a:moveTo>
                    <a:pt x="1" y="61"/>
                  </a:moveTo>
                  <a:cubicBezTo>
                    <a:pt x="2" y="76"/>
                    <a:pt x="0" y="104"/>
                    <a:pt x="13" y="117"/>
                  </a:cubicBezTo>
                  <a:cubicBezTo>
                    <a:pt x="26" y="130"/>
                    <a:pt x="43" y="136"/>
                    <a:pt x="81" y="141"/>
                  </a:cubicBezTo>
                  <a:cubicBezTo>
                    <a:pt x="119" y="146"/>
                    <a:pt x="190" y="145"/>
                    <a:pt x="241" y="145"/>
                  </a:cubicBezTo>
                  <a:cubicBezTo>
                    <a:pt x="292" y="145"/>
                    <a:pt x="353" y="146"/>
                    <a:pt x="389" y="141"/>
                  </a:cubicBezTo>
                  <a:cubicBezTo>
                    <a:pt x="425" y="136"/>
                    <a:pt x="436" y="127"/>
                    <a:pt x="457" y="117"/>
                  </a:cubicBezTo>
                  <a:cubicBezTo>
                    <a:pt x="478" y="107"/>
                    <a:pt x="504" y="94"/>
                    <a:pt x="513" y="81"/>
                  </a:cubicBezTo>
                  <a:cubicBezTo>
                    <a:pt x="522" y="68"/>
                    <a:pt x="519" y="52"/>
                    <a:pt x="509" y="41"/>
                  </a:cubicBezTo>
                  <a:cubicBezTo>
                    <a:pt x="499" y="30"/>
                    <a:pt x="481" y="23"/>
                    <a:pt x="453" y="17"/>
                  </a:cubicBezTo>
                  <a:cubicBezTo>
                    <a:pt x="425" y="11"/>
                    <a:pt x="378" y="8"/>
                    <a:pt x="341" y="5"/>
                  </a:cubicBezTo>
                  <a:cubicBezTo>
                    <a:pt x="304" y="2"/>
                    <a:pt x="276" y="0"/>
                    <a:pt x="233" y="1"/>
                  </a:cubicBezTo>
                  <a:cubicBezTo>
                    <a:pt x="190" y="2"/>
                    <a:pt x="118" y="8"/>
                    <a:pt x="85" y="13"/>
                  </a:cubicBezTo>
                  <a:cubicBezTo>
                    <a:pt x="52" y="18"/>
                    <a:pt x="51" y="21"/>
                    <a:pt x="37" y="29"/>
                  </a:cubicBezTo>
                  <a:cubicBezTo>
                    <a:pt x="23" y="37"/>
                    <a:pt x="9" y="54"/>
                    <a:pt x="1" y="61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621" name="Line 44"/>
            <p:cNvSpPr>
              <a:spLocks noChangeShapeType="1"/>
            </p:cNvSpPr>
            <p:nvPr/>
          </p:nvSpPr>
          <p:spPr bwMode="auto">
            <a:xfrm flipH="1">
              <a:off x="884" y="1026"/>
              <a:ext cx="91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4618" name="Szövegdoboz 13"/>
          <p:cNvSpPr txBox="1">
            <a:spLocks noChangeArrowheads="1"/>
          </p:cNvSpPr>
          <p:nvPr/>
        </p:nvSpPr>
        <p:spPr bwMode="auto">
          <a:xfrm>
            <a:off x="7677580" y="2587625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23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9" grpId="0" animBg="1"/>
      <p:bldP spid="24611" grpId="0" animBg="1"/>
      <p:bldP spid="246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01755D-562E-4E39-B5B5-A59876DC0915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560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Keresés + megszámolás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4294967295"/>
          </p:nvPr>
        </p:nvSpPr>
        <p:spPr>
          <a:xfrm>
            <a:off x="2444750" y="1341438"/>
            <a:ext cx="6621463" cy="52562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dirty="0" smtClean="0"/>
              <a:t>	</a:t>
            </a:r>
            <a:r>
              <a:rPr lang="hu-HU" dirty="0" smtClean="0"/>
              <a:t>E</a:t>
            </a:r>
            <a:r>
              <a:rPr lang="hu-HU" sz="2800" dirty="0" smtClean="0"/>
              <a:t>gy </a:t>
            </a:r>
            <a:r>
              <a:rPr lang="hu-HU" sz="2800" dirty="0" smtClean="0"/>
              <a:t>sorozatban </a:t>
            </a:r>
            <a:r>
              <a:rPr lang="hu-HU" sz="2800" dirty="0" smtClean="0"/>
              <a:t>m</a:t>
            </a:r>
            <a:r>
              <a:rPr lang="hu-HU" sz="2800" dirty="0" smtClean="0"/>
              <a:t>elyik </a:t>
            </a:r>
            <a:r>
              <a:rPr lang="hu-HU" sz="2800" dirty="0"/>
              <a:t>a </a:t>
            </a:r>
            <a:r>
              <a:rPr lang="hu-HU" sz="2800" dirty="0" smtClean="0"/>
              <a:t>K. adott </a:t>
            </a:r>
            <a:r>
              <a:rPr lang="hu-HU" sz="2800" dirty="0" err="1" smtClean="0"/>
              <a:t>tulajdon-ságú</a:t>
            </a:r>
            <a:r>
              <a:rPr lang="hu-HU" sz="2800" dirty="0" smtClean="0"/>
              <a:t> elem (ha van egyáltalán)?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Bemenet:	N,K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Kimenet:	Van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/>
              <a:t>, KI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Előfeltétel:	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K&gt;0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defRPr/>
            </a:pPr>
            <a:r>
              <a:rPr lang="hu-HU" sz="2800" dirty="0" smtClean="0">
                <a:sym typeface="Symbol" pitchFamily="18" charset="2"/>
              </a:rPr>
              <a:t>Utófeltétel:	Van=</a:t>
            </a:r>
            <a:r>
              <a:rPr lang="hu-HU" sz="2800" dirty="0" smtClean="0">
                <a:sym typeface="Symbol"/>
              </a:rPr>
              <a:t>i(1iN):</a:t>
            </a:r>
            <a:r>
              <a:rPr lang="hu-HU" sz="2800" dirty="0" smtClean="0">
                <a:sym typeface="Symbol" pitchFamily="18" charset="2"/>
              </a:rPr>
              <a:t>       =K  és</a:t>
            </a:r>
          </a:p>
          <a:p>
            <a:pPr marL="0" indent="0">
              <a:lnSpc>
                <a:spcPct val="95000"/>
              </a:lnSpc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hu-HU" sz="2800" dirty="0" smtClean="0">
                <a:sym typeface="Symbol" pitchFamily="18" charset="2"/>
              </a:rPr>
              <a:t>   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          Van</a:t>
            </a:r>
            <a:r>
              <a:rPr lang="hu-HU" sz="2400" dirty="0" smtClean="0">
                <a:sym typeface="Symbol" pitchFamily="18" charset="2"/>
              </a:rPr>
              <a:t>→</a:t>
            </a:r>
            <a:r>
              <a:rPr lang="hu-HU" sz="2800" dirty="0" smtClean="0">
                <a:sym typeface="Symbol"/>
              </a:rPr>
              <a:t>1KIN és       =</a:t>
            </a:r>
            <a:r>
              <a:rPr lang="hu-HU" sz="2800" dirty="0" smtClean="0">
                <a:sym typeface="Symbol" pitchFamily="18" charset="2"/>
              </a:rPr>
              <a:t>K  és T(X</a:t>
            </a:r>
            <a:r>
              <a:rPr lang="hu-HU" sz="2800" baseline="-25000" dirty="0" smtClean="0">
                <a:sym typeface="Symbol" pitchFamily="18" charset="2"/>
              </a:rPr>
              <a:t>KI</a:t>
            </a:r>
            <a:r>
              <a:rPr lang="hu-HU" sz="28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52036"/>
              </p:ext>
            </p:extLst>
          </p:nvPr>
        </p:nvGraphicFramePr>
        <p:xfrm>
          <a:off x="6664426" y="4413467"/>
          <a:ext cx="61118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4" imgW="304560" imgH="558720" progId="Equation.3">
                  <p:embed/>
                </p:oleObj>
              </mc:Choice>
              <mc:Fallback>
                <p:oleObj name="Equation" r:id="rId4" imgW="304560" imgH="55872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426" y="4413467"/>
                        <a:ext cx="611187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73417"/>
              </p:ext>
            </p:extLst>
          </p:nvPr>
        </p:nvGraphicFramePr>
        <p:xfrm>
          <a:off x="6023046" y="5447845"/>
          <a:ext cx="62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Equation" r:id="rId6" imgW="304560" imgH="558720" progId="Equation.3">
                  <p:embed/>
                </p:oleObj>
              </mc:Choice>
              <mc:Fallback>
                <p:oleObj name="Equation" r:id="rId6" imgW="304560" imgH="55872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046" y="5447845"/>
                        <a:ext cx="622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26774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" y="3236778"/>
            <a:ext cx="2388849" cy="110813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5" y="4437113"/>
            <a:ext cx="1388219" cy="151216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13:37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AEC8F-E194-43D4-BE4B-FAA19223B568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662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Keresés + megszámolás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4294967295"/>
          </p:nvPr>
        </p:nvSpPr>
        <p:spPr>
          <a:xfrm>
            <a:off x="2393950" y="1341438"/>
            <a:ext cx="6621463" cy="431981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Az előbbi ötlet: „</a:t>
            </a:r>
            <a:r>
              <a:rPr lang="hu-HU" sz="2800" dirty="0" smtClean="0">
                <a:solidFill>
                  <a:srgbClr val="FF0000"/>
                </a:solidFill>
              </a:rPr>
              <a:t>számoljuk meg</a:t>
            </a:r>
            <a:r>
              <a:rPr lang="hu-HU" sz="2800" dirty="0" smtClean="0"/>
              <a:t>, hogy hány adott tulajdonságú van, majd </a:t>
            </a:r>
            <a:r>
              <a:rPr lang="hu-HU" sz="2800" dirty="0" smtClean="0">
                <a:solidFill>
                  <a:srgbClr val="FF0000"/>
                </a:solidFill>
              </a:rPr>
              <a:t>nézzük meg, hogy ez legalább K-e</a:t>
            </a:r>
            <a:r>
              <a:rPr lang="hu-HU" sz="2800" dirty="0" smtClean="0"/>
              <a:t>…” kevés, még hátra van a K. újbóli megkeresése…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A működőnek látszó ötlet: a megszámolás helyett </a:t>
            </a:r>
            <a:r>
              <a:rPr lang="hu-HU" sz="2800" dirty="0" smtClean="0">
                <a:solidFill>
                  <a:srgbClr val="FF0000"/>
                </a:solidFill>
              </a:rPr>
              <a:t>kiválogatás</a:t>
            </a:r>
            <a:r>
              <a:rPr lang="hu-HU" sz="2800" dirty="0" smtClean="0"/>
              <a:t> kell… és a keresésre nincs szükség… </a:t>
            </a:r>
            <a:br>
              <a:rPr lang="hu-HU" sz="2800" dirty="0" smtClean="0"/>
            </a:br>
            <a:r>
              <a:rPr lang="hu-HU" sz="2800" dirty="0" smtClean="0"/>
              <a:t>… de helypazarló és túl hosszadalmas!</a:t>
            </a:r>
            <a:endParaRPr lang="hu-HU" sz="24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" y="37932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3D7236-1A87-49C6-8270-6D75FEFB359B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765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>
                <a:solidFill>
                  <a:srgbClr val="FF3300"/>
                </a:solidFill>
              </a:rPr>
              <a:t>Keresés </a:t>
            </a:r>
            <a:r>
              <a:rPr lang="hu-HU" smtClean="0"/>
              <a:t>+ </a:t>
            </a:r>
            <a:r>
              <a:rPr lang="hu-HU" smtClean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7653" name="Tartalom helye 2"/>
          <p:cNvSpPr>
            <a:spLocks noGrp="1"/>
          </p:cNvSpPr>
          <p:nvPr>
            <p:ph idx="4294967295"/>
          </p:nvPr>
        </p:nvSpPr>
        <p:spPr>
          <a:xfrm>
            <a:off x="2462213" y="1045546"/>
            <a:ext cx="6621462" cy="151130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Ha már találtunk K darab adott </a:t>
            </a:r>
            <a:r>
              <a:rPr lang="hu-HU" sz="2800" dirty="0" err="1" smtClean="0"/>
              <a:t>tulajdonsá-gút</a:t>
            </a:r>
            <a:r>
              <a:rPr lang="hu-HU" sz="2800" dirty="0" smtClean="0"/>
              <a:t>, akkor </a:t>
            </a:r>
            <a:r>
              <a:rPr lang="hu-HU" sz="2800" dirty="0" smtClean="0">
                <a:solidFill>
                  <a:srgbClr val="FF0000"/>
                </a:solidFill>
              </a:rPr>
              <a:t>ne nézzük tovább</a:t>
            </a:r>
            <a:r>
              <a:rPr lang="hu-HU" sz="2800" dirty="0" smtClean="0"/>
              <a:t>: keresés a K.-ig.</a:t>
            </a:r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1452"/>
              </p:ext>
            </p:extLst>
          </p:nvPr>
        </p:nvGraphicFramePr>
        <p:xfrm>
          <a:off x="2771775" y="2571750"/>
          <a:ext cx="5099050" cy="3983040"/>
        </p:xfrm>
        <a:graphic>
          <a:graphicData uri="http://schemas.openxmlformats.org/drawingml/2006/table">
            <a:tbl>
              <a:tblPr/>
              <a:tblGrid>
                <a:gridCol w="428688"/>
                <a:gridCol w="2451657"/>
                <a:gridCol w="2218705"/>
              </a:tblGrid>
              <a:tr h="4978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db&lt;K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Van:=db=K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607" name="Egyenes összekötő 8"/>
          <p:cNvCxnSpPr>
            <a:cxnSpLocks noChangeShapeType="1"/>
          </p:cNvCxnSpPr>
          <p:nvPr/>
        </p:nvCxnSpPr>
        <p:spPr bwMode="auto">
          <a:xfrm>
            <a:off x="3205163" y="4067175"/>
            <a:ext cx="252412" cy="503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Egyenes összekötő 9"/>
          <p:cNvCxnSpPr>
            <a:cxnSpLocks noChangeShapeType="1"/>
          </p:cNvCxnSpPr>
          <p:nvPr/>
        </p:nvCxnSpPr>
        <p:spPr bwMode="auto">
          <a:xfrm flipH="1">
            <a:off x="7613650" y="4067175"/>
            <a:ext cx="252413" cy="503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3" name="Text Box 43"/>
          <p:cNvSpPr txBox="1">
            <a:spLocks noChangeArrowheads="1"/>
          </p:cNvSpPr>
          <p:nvPr/>
        </p:nvSpPr>
        <p:spPr bwMode="auto">
          <a:xfrm>
            <a:off x="3146425" y="43021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4614" name="Text Box 44"/>
          <p:cNvSpPr txBox="1">
            <a:spLocks noChangeArrowheads="1"/>
          </p:cNvSpPr>
          <p:nvPr/>
        </p:nvSpPr>
        <p:spPr bwMode="auto">
          <a:xfrm>
            <a:off x="7639050" y="43053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1" y="2765848"/>
            <a:ext cx="1388219" cy="151216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2617788" y="606266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7688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" y="4237717"/>
            <a:ext cx="1654175" cy="1400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églalap 37"/>
          <p:cNvSpPr/>
          <p:nvPr/>
        </p:nvSpPr>
        <p:spPr>
          <a:xfrm>
            <a:off x="24610" y="5185228"/>
            <a:ext cx="1657350" cy="45085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7689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591855"/>
            <a:ext cx="1673225" cy="971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Szövegdoboz 13"/>
          <p:cNvSpPr txBox="1">
            <a:spLocks noChangeArrowheads="1"/>
          </p:cNvSpPr>
          <p:nvPr/>
        </p:nvSpPr>
        <p:spPr bwMode="auto">
          <a:xfrm>
            <a:off x="7870825" y="241776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" y="37932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" y="1628800"/>
            <a:ext cx="2388849" cy="110813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6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C4F01F-BEE3-4FEA-9E33-C2F6481A2CF1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867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>
                <a:solidFill>
                  <a:srgbClr val="FF3300"/>
                </a:solidFill>
              </a:rPr>
              <a:t>Keresés </a:t>
            </a:r>
            <a:r>
              <a:rPr lang="hu-HU" smtClean="0"/>
              <a:t>+ </a:t>
            </a:r>
            <a:r>
              <a:rPr lang="hu-HU" smtClean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4294967295"/>
          </p:nvPr>
        </p:nvSpPr>
        <p:spPr>
          <a:xfrm>
            <a:off x="2474913" y="1341438"/>
            <a:ext cx="6621462" cy="151130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Ha megtaláltunk a </a:t>
            </a:r>
            <a:r>
              <a:rPr lang="hu-HU" sz="2800" dirty="0" err="1" smtClean="0"/>
              <a:t>K.-at</a:t>
            </a:r>
            <a:r>
              <a:rPr lang="hu-HU" sz="2800" dirty="0" smtClean="0"/>
              <a:t>, akkor jegyezzük föl az indexét!</a:t>
            </a:r>
          </a:p>
        </p:txBody>
      </p:sp>
      <p:graphicFrame>
        <p:nvGraphicFramePr>
          <p:cNvPr id="2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54583"/>
              </p:ext>
            </p:extLst>
          </p:nvPr>
        </p:nvGraphicFramePr>
        <p:xfrm>
          <a:off x="2951163" y="3217863"/>
          <a:ext cx="5435600" cy="1557500"/>
        </p:xfrm>
        <a:graphic>
          <a:graphicData uri="http://schemas.openxmlformats.org/drawingml/2006/table">
            <a:tbl>
              <a:tblPr/>
              <a:tblGrid>
                <a:gridCol w="2772965"/>
                <a:gridCol w="2662635"/>
              </a:tblGrid>
              <a:tr h="446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6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KI:=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–1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691" name="Line 34"/>
          <p:cNvSpPr>
            <a:spLocks noChangeShapeType="1"/>
          </p:cNvSpPr>
          <p:nvPr/>
        </p:nvSpPr>
        <p:spPr bwMode="auto">
          <a:xfrm>
            <a:off x="2482850" y="3663950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28692" name="Egyenes összekötő 8"/>
          <p:cNvCxnSpPr>
            <a:cxnSpLocks noChangeShapeType="1"/>
          </p:cNvCxnSpPr>
          <p:nvPr/>
        </p:nvCxnSpPr>
        <p:spPr bwMode="auto">
          <a:xfrm>
            <a:off x="2959100" y="3679825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Text Box 33"/>
          <p:cNvSpPr txBox="1">
            <a:spLocks noChangeArrowheads="1"/>
          </p:cNvSpPr>
          <p:nvPr/>
        </p:nvSpPr>
        <p:spPr bwMode="auto">
          <a:xfrm>
            <a:off x="2882900" y="3832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28694" name="Egyenes összekötő 9"/>
          <p:cNvCxnSpPr>
            <a:cxnSpLocks noChangeShapeType="1"/>
          </p:cNvCxnSpPr>
          <p:nvPr/>
        </p:nvCxnSpPr>
        <p:spPr bwMode="auto">
          <a:xfrm flipH="1">
            <a:off x="8086725" y="368458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34"/>
          <p:cNvSpPr txBox="1">
            <a:spLocks noChangeArrowheads="1"/>
          </p:cNvSpPr>
          <p:nvPr/>
        </p:nvSpPr>
        <p:spPr bwMode="auto">
          <a:xfrm>
            <a:off x="8143875" y="384968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8697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13100"/>
            <a:ext cx="16541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églalap 1"/>
          <p:cNvSpPr/>
          <p:nvPr/>
        </p:nvSpPr>
        <p:spPr>
          <a:xfrm>
            <a:off x="114300" y="3246438"/>
            <a:ext cx="1657350" cy="90170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" y="37932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31CEA-27F7-4EC5-B7F1-0E5DE0277553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2970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Eldöntés + </a:t>
            </a:r>
            <a:r>
              <a:rPr lang="hu-HU" dirty="0" err="1" smtClean="0"/>
              <a:t>eldöntés</a:t>
            </a:r>
            <a:endParaRPr lang="hu-HU" dirty="0" smtClean="0"/>
          </a:p>
        </p:txBody>
      </p:sp>
      <p:sp>
        <p:nvSpPr>
          <p:cNvPr id="25606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111898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Van-e két sorozatnak közös eleme?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 N,M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X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 smtClean="0"/>
              <a:t>, Y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 Van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 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smtClean="0">
                <a:sym typeface="Symbol" pitchFamily="18" charset="2"/>
              </a:rPr>
              <a:t>Utófeltétel:	 Van=i(1≤i≤N), j(1≤j≤M):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	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err="1" smtClean="0">
                <a:sym typeface="Symbol" pitchFamily="18" charset="2"/>
              </a:rPr>
              <a:t>Y</a:t>
            </a:r>
            <a:r>
              <a:rPr lang="hu-HU" sz="2800" baseline="-25000" dirty="0" err="1" smtClean="0">
                <a:sym typeface="Symbol" pitchFamily="18" charset="2"/>
              </a:rPr>
              <a:t>j</a:t>
            </a:r>
            <a:endParaRPr lang="hu-HU" sz="2800" baseline="-250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3000"/>
              </a:spcBef>
            </a:pPr>
            <a:r>
              <a:rPr lang="hu-HU" sz="2800" dirty="0" smtClean="0">
                <a:sym typeface="Symbol" pitchFamily="18" charset="2"/>
              </a:rPr>
              <a:t>Utófeltétel’: Van=</a:t>
            </a:r>
            <a:endParaRPr lang="hu-HU" sz="26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08163"/>
              </p:ext>
            </p:extLst>
          </p:nvPr>
        </p:nvGraphicFramePr>
        <p:xfrm>
          <a:off x="5148422" y="5107762"/>
          <a:ext cx="23683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1" name="Equation" r:id="rId4" imgW="927000" imgH="393480" progId="Equation.3">
                  <p:embed/>
                </p:oleObj>
              </mc:Choice>
              <mc:Fallback>
                <p:oleObj name="Equation" r:id="rId4" imgW="9270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422" y="5107762"/>
                        <a:ext cx="2368348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" y="2914058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B8976-CCD1-4123-B73A-9B713DE8E488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717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Kiválogatás + összegzés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4294967295"/>
          </p:nvPr>
        </p:nvSpPr>
        <p:spPr>
          <a:xfrm>
            <a:off x="2357438" y="1341438"/>
            <a:ext cx="6621462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Adott tulajdonságú elemek összege –</a:t>
            </a:r>
            <a:r>
              <a:rPr lang="hu-HU" sz="2800" dirty="0" smtClean="0">
                <a:latin typeface="Arial" charset="0"/>
              </a:rPr>
              <a:t> </a:t>
            </a:r>
            <a:r>
              <a:rPr lang="hu-HU" sz="2800" b="1" dirty="0" err="1" smtClean="0"/>
              <a:t>felté-teles</a:t>
            </a:r>
            <a:r>
              <a:rPr lang="hu-HU" sz="2800" b="1" dirty="0" smtClean="0"/>
              <a:t> összegzés</a:t>
            </a:r>
            <a:r>
              <a:rPr lang="hu-HU" sz="2800" dirty="0" smtClean="0"/>
              <a:t>.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S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0"/>
              </a:spcBef>
            </a:pPr>
            <a:r>
              <a:rPr lang="hu-HU" sz="2800" dirty="0" smtClean="0">
                <a:sym typeface="Symbol" pitchFamily="18" charset="2"/>
              </a:rPr>
              <a:t>Utófeltétel:	S=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28742"/>
              </p:ext>
            </p:extLst>
          </p:nvPr>
        </p:nvGraphicFramePr>
        <p:xfrm>
          <a:off x="4587924" y="4520299"/>
          <a:ext cx="9921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4" imgW="419040" imgH="520560" progId="Equation.3">
                  <p:embed/>
                </p:oleObj>
              </mc:Choice>
              <mc:Fallback>
                <p:oleObj name="Equation" r:id="rId4" imgW="419040" imgH="52056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924" y="4520299"/>
                        <a:ext cx="992188" cy="1235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" y="2655059"/>
            <a:ext cx="2241031" cy="1494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7" y="4188430"/>
            <a:ext cx="1512167" cy="60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9BCB4-7A95-4E02-8F2E-CF4266793D18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072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+ eldöntés</a:t>
            </a:r>
          </a:p>
        </p:txBody>
      </p:sp>
      <p:sp>
        <p:nvSpPr>
          <p:cNvPr id="2663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9672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Határozzuk meg a két sorozat közös elemeit (</a:t>
            </a:r>
            <a:r>
              <a:rPr lang="hu-HU" sz="2800" dirty="0" smtClean="0">
                <a:solidFill>
                  <a:srgbClr val="FF0000"/>
                </a:solidFill>
                <a:hlinkClick r:id="rId3" action="ppaction://hlinkpres?slideindex=23&amp;slidetitle=11. Metszet"/>
              </a:rPr>
              <a:t>metszet</a:t>
            </a:r>
            <a:r>
              <a:rPr lang="hu-HU" sz="2800" dirty="0" smtClean="0"/>
              <a:t>), s ha ennek </a:t>
            </a:r>
            <a:r>
              <a:rPr lang="hu-HU" sz="2800" dirty="0" smtClean="0">
                <a:solidFill>
                  <a:srgbClr val="FF0000"/>
                </a:solidFill>
              </a:rPr>
              <a:t>elemszáma legalább 1</a:t>
            </a:r>
            <a:r>
              <a:rPr lang="hu-HU" sz="2800" dirty="0" smtClean="0"/>
              <a:t>, akkor van közös elem!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Az utófeltétel „igazítása”:</a:t>
            </a:r>
          </a:p>
          <a:p>
            <a:pPr marL="719138" lvl="1" indent="-360363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v"/>
            </a:pPr>
            <a:r>
              <a:rPr lang="hu-HU" sz="2600" dirty="0" smtClean="0"/>
              <a:t>a metszet részeredménye volt:   Db</a:t>
            </a:r>
            <a:r>
              <a:rPr lang="hu-HU" sz="2400" dirty="0" smtClean="0">
                <a:sym typeface="Symbol"/>
              </a:rPr>
              <a:t>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600" b="1" dirty="0" smtClean="0"/>
          </a:p>
          <a:p>
            <a:pPr marL="719138" lvl="1" indent="-360363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v"/>
            </a:pPr>
            <a:r>
              <a:rPr lang="hu-HU" sz="2600" dirty="0" smtClean="0"/>
              <a:t>a módosított utófeltétel: </a:t>
            </a:r>
            <a:br>
              <a:rPr lang="hu-HU" sz="2600" dirty="0" smtClean="0"/>
            </a:br>
            <a:r>
              <a:rPr lang="hu-HU" sz="2600" dirty="0" smtClean="0"/>
              <a:t>	</a:t>
            </a:r>
            <a:r>
              <a:rPr lang="hu-HU" sz="2600" dirty="0" smtClean="0">
                <a:hlinkClick r:id="rId3" action="ppaction://hlinkpres?slideindex=23&amp;slidetitle=11. Metszet"/>
              </a:rPr>
              <a:t>metszet utófeltétele</a:t>
            </a:r>
            <a:r>
              <a:rPr lang="hu-HU" sz="2600" dirty="0" smtClean="0"/>
              <a:t> </a:t>
            </a:r>
            <a:r>
              <a:rPr lang="hu-HU" sz="2600" dirty="0" smtClean="0">
                <a:latin typeface="Arial" charset="0"/>
              </a:rPr>
              <a:t> </a:t>
            </a:r>
            <a:r>
              <a:rPr lang="hu-HU" sz="2600" dirty="0" smtClean="0"/>
              <a:t>és Van=Db&gt;0.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Megjegyzés:</a:t>
            </a:r>
          </a:p>
          <a:p>
            <a:pPr marL="631825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/>
              <a:t>A metszet = kiválogatás + eldöntés</a:t>
            </a:r>
            <a:endParaRPr lang="hu-HU" sz="2200" dirty="0" smtClean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" y="33738"/>
            <a:ext cx="2324205" cy="103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" y="1823052"/>
            <a:ext cx="2401909" cy="132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F47C3-2AF1-4243-B35B-94AEBD766723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174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>
                <a:solidFill>
                  <a:srgbClr val="FF3300"/>
                </a:solidFill>
              </a:rPr>
              <a:t>Eldöntés</a:t>
            </a:r>
            <a:r>
              <a:rPr lang="hu-HU" smtClean="0"/>
              <a:t> + </a:t>
            </a:r>
            <a:r>
              <a:rPr lang="hu-HU" smtClean="0">
                <a:solidFill>
                  <a:srgbClr val="0000FF"/>
                </a:solidFill>
              </a:rPr>
              <a:t>eldöntés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36683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2. megoldási ötlet 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Ha már találtunk 1 darab közös elemet, </a:t>
            </a:r>
            <a:r>
              <a:rPr lang="hu-HU" sz="2800" dirty="0" err="1" smtClean="0"/>
              <a:t>ak-kor</a:t>
            </a:r>
            <a:r>
              <a:rPr lang="hu-HU" sz="2800" dirty="0" smtClean="0"/>
              <a:t> </a:t>
            </a:r>
            <a:r>
              <a:rPr lang="hu-HU" sz="2800" dirty="0" smtClean="0">
                <a:solidFill>
                  <a:srgbClr val="FF0000"/>
                </a:solidFill>
              </a:rPr>
              <a:t>ne nézzük tovább</a:t>
            </a:r>
            <a:r>
              <a:rPr lang="hu-HU" sz="2800" dirty="0" smtClean="0"/>
              <a:t>!</a:t>
            </a:r>
          </a:p>
        </p:txBody>
      </p:sp>
      <p:graphicFrame>
        <p:nvGraphicFramePr>
          <p:cNvPr id="256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87599"/>
              </p:ext>
            </p:extLst>
          </p:nvPr>
        </p:nvGraphicFramePr>
        <p:xfrm>
          <a:off x="3429000" y="2884488"/>
          <a:ext cx="4311352" cy="3576640"/>
        </p:xfrm>
        <a:graphic>
          <a:graphicData uri="http://schemas.openxmlformats.org/drawingml/2006/table">
            <a:tbl>
              <a:tblPr/>
              <a:tblGrid>
                <a:gridCol w="500063"/>
                <a:gridCol w="571500"/>
                <a:gridCol w="3239789"/>
              </a:tblGrid>
              <a:tr h="44708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Van:=Hamis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i&lt;N és nem Van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89" name="Szövegdoboz 13"/>
          <p:cNvSpPr txBox="1">
            <a:spLocks noChangeArrowheads="1"/>
          </p:cNvSpPr>
          <p:nvPr/>
        </p:nvSpPr>
        <p:spPr bwMode="auto">
          <a:xfrm>
            <a:off x="7740352" y="2573338"/>
            <a:ext cx="111125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smtClean="0"/>
              <a:t>   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3957838" y="4712444"/>
            <a:ext cx="3771160" cy="1740892"/>
            <a:chOff x="3957836" y="4712444"/>
            <a:chExt cx="4230489" cy="1740892"/>
          </a:xfrm>
        </p:grpSpPr>
        <p:sp>
          <p:nvSpPr>
            <p:cNvPr id="2" name="Téglalap 1"/>
            <p:cNvSpPr/>
            <p:nvPr/>
          </p:nvSpPr>
          <p:spPr>
            <a:xfrm>
              <a:off x="3957836" y="4712444"/>
              <a:ext cx="4217789" cy="12834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/>
            <p:cNvSpPr/>
            <p:nvPr/>
          </p:nvSpPr>
          <p:spPr>
            <a:xfrm>
              <a:off x="4860033" y="5589240"/>
              <a:ext cx="3328292" cy="86409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" y="29544"/>
            <a:ext cx="26574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" y="2850438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84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5" y="4221088"/>
            <a:ext cx="160972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F47C3-2AF1-4243-B35B-94AEBD766723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174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>
                <a:solidFill>
                  <a:srgbClr val="FF3300"/>
                </a:solidFill>
              </a:rPr>
              <a:t>Eldöntés</a:t>
            </a:r>
            <a:r>
              <a:rPr lang="hu-HU" smtClean="0"/>
              <a:t> + </a:t>
            </a:r>
            <a:r>
              <a:rPr lang="hu-HU" smtClean="0">
                <a:solidFill>
                  <a:srgbClr val="0000FF"/>
                </a:solidFill>
              </a:rPr>
              <a:t>eldöntés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36683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	</a:t>
            </a:r>
            <a:r>
              <a:rPr lang="hu-HU" sz="2800" dirty="0" smtClean="0"/>
              <a:t>Ha már találtunk 1 darab közös elemet, </a:t>
            </a:r>
            <a:r>
              <a:rPr lang="hu-HU" sz="2800" dirty="0" err="1" smtClean="0"/>
              <a:t>ak-kor</a:t>
            </a:r>
            <a:r>
              <a:rPr lang="hu-HU" sz="2800" dirty="0" smtClean="0"/>
              <a:t> </a:t>
            </a:r>
            <a:r>
              <a:rPr lang="hu-HU" sz="2800" dirty="0" smtClean="0">
                <a:solidFill>
                  <a:srgbClr val="FF0000"/>
                </a:solidFill>
              </a:rPr>
              <a:t>ne nézzük tovább</a:t>
            </a:r>
            <a:r>
              <a:rPr lang="hu-HU" sz="2800" dirty="0" smtClean="0"/>
              <a:t>!</a:t>
            </a:r>
          </a:p>
        </p:txBody>
      </p:sp>
      <p:graphicFrame>
        <p:nvGraphicFramePr>
          <p:cNvPr id="256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7622"/>
              </p:ext>
            </p:extLst>
          </p:nvPr>
        </p:nvGraphicFramePr>
        <p:xfrm>
          <a:off x="3429000" y="2884488"/>
          <a:ext cx="4791075" cy="3576640"/>
        </p:xfrm>
        <a:graphic>
          <a:graphicData uri="http://schemas.openxmlformats.org/drawingml/2006/table">
            <a:tbl>
              <a:tblPr/>
              <a:tblGrid>
                <a:gridCol w="500063"/>
                <a:gridCol w="571500"/>
                <a:gridCol w="1511597"/>
                <a:gridCol w="2207915"/>
              </a:tblGrid>
              <a:tr h="44708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Van:=Hamis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i≤N és nem Van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Van:=Igaz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807619" y="5701793"/>
            <a:ext cx="457200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5400000">
            <a:off x="7860507" y="5720842"/>
            <a:ext cx="457200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Text Box 42"/>
          <p:cNvSpPr txBox="1">
            <a:spLocks noChangeArrowheads="1"/>
          </p:cNvSpPr>
          <p:nvPr/>
        </p:nvSpPr>
        <p:spPr bwMode="auto">
          <a:xfrm>
            <a:off x="3851275" y="5777199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83" name="Text Box 43"/>
          <p:cNvSpPr txBox="1">
            <a:spLocks noChangeArrowheads="1"/>
          </p:cNvSpPr>
          <p:nvPr/>
        </p:nvSpPr>
        <p:spPr bwMode="auto">
          <a:xfrm>
            <a:off x="7964488" y="579942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3910013" y="2954338"/>
            <a:ext cx="179387" cy="287337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4781550" y="3832225"/>
            <a:ext cx="179388" cy="2873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89" name="Szövegdoboz 13"/>
          <p:cNvSpPr txBox="1">
            <a:spLocks noChangeArrowheads="1"/>
          </p:cNvSpPr>
          <p:nvPr/>
        </p:nvSpPr>
        <p:spPr bwMode="auto">
          <a:xfrm>
            <a:off x="8213725" y="2573338"/>
            <a:ext cx="111125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smtClean="0"/>
              <a:t>   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52936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6" y="4221088"/>
            <a:ext cx="160972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" y="29544"/>
            <a:ext cx="26574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2000" tmFilter="0, 0; .2, .5; .8, .5; 1, 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" autoRev="1" fill="hold"/>
                                        <p:tgtEl>
                                          <p:spTgt spid="25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6" grpId="0" animBg="1"/>
      <p:bldP spid="25646" grpId="1" animBg="1"/>
      <p:bldP spid="25647" grpId="0" animBg="1"/>
      <p:bldP spid="2564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4E2AAC-9F4E-4730-9ADA-F9FFE01C5009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277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Összegzés mátrixra</a:t>
            </a:r>
          </a:p>
        </p:txBody>
      </p:sp>
      <p:sp>
        <p:nvSpPr>
          <p:cNvPr id="512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Egy mátrix elemeinek összege.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N,M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 smtClean="0"/>
              <a:t>N</a:t>
            </a:r>
            <a:r>
              <a:rPr lang="hu-HU" sz="2800" baseline="30000" dirty="0" smtClean="0">
                <a:sym typeface="Symbol"/>
              </a:rPr>
              <a:t>M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S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</a:pPr>
            <a:r>
              <a:rPr lang="hu-HU" sz="2800" dirty="0" smtClean="0">
                <a:sym typeface="Symbol" pitchFamily="18" charset="2"/>
              </a:rPr>
              <a:t>Utófeltétel:	S=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79187"/>
              </p:ext>
            </p:extLst>
          </p:nvPr>
        </p:nvGraphicFramePr>
        <p:xfrm>
          <a:off x="4655666" y="3944345"/>
          <a:ext cx="190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Equation" r:id="rId4" imgW="761760" imgH="482400" progId="Equation.3">
                  <p:embed/>
                </p:oleObj>
              </mc:Choice>
              <mc:Fallback>
                <p:oleObj name="Equation" r:id="rId4" imgW="761760" imgH="482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666" y="3944345"/>
                        <a:ext cx="1908175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32826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" y="2761188"/>
            <a:ext cx="2270175" cy="1697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3" y="4509120"/>
            <a:ext cx="1480241" cy="595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9CDEC9-60BE-4A28-A858-FC0CF4AD025C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379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Összegzés mátrixra</a:t>
            </a:r>
          </a:p>
        </p:txBody>
      </p:sp>
      <p:sp>
        <p:nvSpPr>
          <p:cNvPr id="3379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8002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/>
              <a:t>	A megoldás lényegében csak abban külön-bözik az </a:t>
            </a:r>
            <a:r>
              <a:rPr lang="hu-HU" sz="2800" smtClean="0">
                <a:hlinkClick r:id="rId3" action="ppaction://hlinkpres?slideindex=13&amp;slidetitle=1. Sorozatszámítás"/>
              </a:rPr>
              <a:t>alapváltozat</a:t>
            </a:r>
            <a:r>
              <a:rPr lang="hu-HU" sz="2800" smtClean="0"/>
              <a:t>tól, hogy a mátrix miatt </a:t>
            </a:r>
            <a:r>
              <a:rPr lang="hu-HU" sz="2800" smtClean="0">
                <a:solidFill>
                  <a:srgbClr val="FF0000"/>
                </a:solidFill>
              </a:rPr>
              <a:t>két </a:t>
            </a:r>
            <a:r>
              <a:rPr lang="hu-HU" sz="2400" smtClean="0">
                <a:solidFill>
                  <a:srgbClr val="FF0000"/>
                </a:solidFill>
              </a:rPr>
              <a:t>–egymásba ágyazott–</a:t>
            </a:r>
            <a:r>
              <a:rPr lang="hu-HU" sz="2800" smtClean="0">
                <a:solidFill>
                  <a:srgbClr val="FF0000"/>
                </a:solidFill>
              </a:rPr>
              <a:t> ciklusra</a:t>
            </a:r>
            <a:r>
              <a:rPr lang="hu-HU" sz="2800" smtClean="0"/>
              <a:t> van szükség.</a:t>
            </a:r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13754"/>
              </p:ext>
            </p:extLst>
          </p:nvPr>
        </p:nvGraphicFramePr>
        <p:xfrm>
          <a:off x="3419475" y="3429000"/>
          <a:ext cx="4392613" cy="2028824"/>
        </p:xfrm>
        <a:graphic>
          <a:graphicData uri="http://schemas.openxmlformats.org/drawingml/2006/table">
            <a:tbl>
              <a:tblPr/>
              <a:tblGrid>
                <a:gridCol w="576461"/>
                <a:gridCol w="504056"/>
                <a:gridCol w="3312096"/>
              </a:tblGrid>
              <a:tr h="49685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57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5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S:=S+X[i,j]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6" name="Szövegdoboz 13"/>
          <p:cNvSpPr txBox="1">
            <a:spLocks noChangeArrowheads="1"/>
          </p:cNvSpPr>
          <p:nvPr/>
        </p:nvSpPr>
        <p:spPr bwMode="auto">
          <a:xfrm>
            <a:off x="7816850" y="31035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3413196"/>
            <a:ext cx="230505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00B2F-1A17-41F1-9CE6-06B76931EC62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482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mátrixra</a:t>
            </a:r>
          </a:p>
        </p:txBody>
      </p:sp>
      <p:sp>
        <p:nvSpPr>
          <p:cNvPr id="2970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11898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Van-e egy mátrixban adott tulajdonságú elem?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 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</a:t>
            </a:r>
            <a:r>
              <a:rPr lang="hu-HU" sz="2800" dirty="0" smtClean="0"/>
              <a:t>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 Van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 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 Van=i(1≤i≤N), j(1≤j≤M):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	      T(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,j</a:t>
            </a:r>
            <a:r>
              <a:rPr lang="hu-HU" sz="2800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ts val="2400"/>
              </a:spcBef>
            </a:pPr>
            <a:r>
              <a:rPr lang="hu-HU" sz="2800" dirty="0" smtClean="0">
                <a:sym typeface="Symbol" pitchFamily="18" charset="2"/>
              </a:rPr>
              <a:t>Utófeltétel’: Van=</a:t>
            </a:r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98150"/>
              </p:ext>
            </p:extLst>
          </p:nvPr>
        </p:nvGraphicFramePr>
        <p:xfrm>
          <a:off x="5043488" y="5327650"/>
          <a:ext cx="24558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0" name="Equation" r:id="rId4" imgW="876240" imgH="393480" progId="Equation.3">
                  <p:embed/>
                </p:oleObj>
              </mc:Choice>
              <mc:Fallback>
                <p:oleObj name="Equation" r:id="rId4" imgW="876240" imgH="393480" progId="Equation.3">
                  <p:embed/>
                  <p:pic>
                    <p:nvPicPr>
                      <p:cNvPr id="0" name="Objektum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5327650"/>
                        <a:ext cx="245586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73108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ACDBD-CA0C-468A-A469-16E0B719A8CE}" type="slidenum">
              <a:rPr lang="hu-HU" smtClean="0"/>
              <a:pPr>
                <a:defRPr/>
              </a:pPr>
              <a:t>36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584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mátrixra</a:t>
            </a:r>
          </a:p>
        </p:txBody>
      </p:sp>
      <p:graphicFrame>
        <p:nvGraphicFramePr>
          <p:cNvPr id="2871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24116"/>
              </p:ext>
            </p:extLst>
          </p:nvPr>
        </p:nvGraphicFramePr>
        <p:xfrm>
          <a:off x="3423558" y="2852738"/>
          <a:ext cx="4392613" cy="3370261"/>
        </p:xfrm>
        <a:graphic>
          <a:graphicData uri="http://schemas.openxmlformats.org/drawingml/2006/table">
            <a:tbl>
              <a:tblPr/>
              <a:tblGrid>
                <a:gridCol w="360363"/>
                <a:gridCol w="1944687"/>
                <a:gridCol w="2087563"/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703" name="Line 72"/>
          <p:cNvSpPr>
            <a:spLocks noChangeShapeType="1"/>
          </p:cNvSpPr>
          <p:nvPr/>
        </p:nvSpPr>
        <p:spPr bwMode="auto">
          <a:xfrm>
            <a:off x="3788683" y="4208463"/>
            <a:ext cx="252413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4" name="Line 73"/>
          <p:cNvSpPr>
            <a:spLocks noChangeShapeType="1"/>
          </p:cNvSpPr>
          <p:nvPr/>
        </p:nvSpPr>
        <p:spPr bwMode="auto">
          <a:xfrm flipH="1">
            <a:off x="7547883" y="4208463"/>
            <a:ext cx="252413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8706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" y="73025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543833" y="376238"/>
            <a:ext cx="2914650" cy="25479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3468008" y="2909888"/>
            <a:ext cx="792163" cy="7921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12033" y="146050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75" name="Tartalom helye 2"/>
          <p:cNvSpPr>
            <a:spLocks/>
          </p:cNvSpPr>
          <p:nvPr/>
        </p:nvSpPr>
        <p:spPr bwMode="auto">
          <a:xfrm>
            <a:off x="2509838" y="1268413"/>
            <a:ext cx="68008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/>
              <a:t>	</a:t>
            </a:r>
            <a:r>
              <a:rPr lang="hu-HU" sz="2400"/>
              <a:t>Az alapváltozathoz képest itt meg kell fogalmazni a </a:t>
            </a:r>
            <a:r>
              <a:rPr lang="hu-HU" sz="2400">
                <a:solidFill>
                  <a:srgbClr val="FF0000"/>
                </a:solidFill>
              </a:rPr>
              <a:t>mátrix elemein</a:t>
            </a:r>
            <a:r>
              <a:rPr lang="hu-HU" sz="2400"/>
              <a:t> való –</a:t>
            </a:r>
            <a:r>
              <a:rPr lang="hu-HU" sz="2200"/>
              <a:t>nem feltétlenül</a:t>
            </a:r>
            <a:r>
              <a:rPr lang="hu-HU" sz="2400"/>
              <a:t>– </a:t>
            </a:r>
            <a:r>
              <a:rPr lang="hu-HU" sz="2400">
                <a:solidFill>
                  <a:srgbClr val="FF0000"/>
                </a:solidFill>
              </a:rPr>
              <a:t>végighaladást</a:t>
            </a:r>
            <a:r>
              <a:rPr lang="hu-HU" sz="2400"/>
              <a:t>, soronként, balról jobbra!</a:t>
            </a:r>
          </a:p>
        </p:txBody>
      </p:sp>
      <p:sp>
        <p:nvSpPr>
          <p:cNvPr id="30757" name="Text Box 44"/>
          <p:cNvSpPr txBox="1">
            <a:spLocks noChangeArrowheads="1"/>
          </p:cNvSpPr>
          <p:nvPr/>
        </p:nvSpPr>
        <p:spPr bwMode="auto">
          <a:xfrm>
            <a:off x="3710896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0758" name="Text Box 45"/>
          <p:cNvSpPr txBox="1">
            <a:spLocks noChangeArrowheads="1"/>
          </p:cNvSpPr>
          <p:nvPr/>
        </p:nvSpPr>
        <p:spPr bwMode="auto">
          <a:xfrm>
            <a:off x="7578046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5879" name="Szövegdoboz 13"/>
          <p:cNvSpPr txBox="1">
            <a:spLocks noChangeArrowheads="1"/>
          </p:cNvSpPr>
          <p:nvPr/>
        </p:nvSpPr>
        <p:spPr bwMode="auto">
          <a:xfrm>
            <a:off x="7817758" y="2533650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 animBg="1"/>
      <p:bldP spid="28704" grpId="0" animBg="1"/>
      <p:bldP spid="28707" grpId="0" animBg="1"/>
      <p:bldP spid="28708" grpId="0" animBg="1"/>
      <p:bldP spid="28709" grpId="0" animBg="1"/>
      <p:bldP spid="30757" grpId="0"/>
      <p:bldP spid="30758" grpId="0"/>
      <p:bldP spid="3587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0D637-CCA2-45EE-8A43-56932DE9CA10}" type="slidenum">
              <a:rPr lang="hu-HU" smtClean="0"/>
              <a:pPr>
                <a:defRPr/>
              </a:pPr>
              <a:t>37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686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mátrixra</a:t>
            </a:r>
          </a:p>
        </p:txBody>
      </p:sp>
      <p:graphicFrame>
        <p:nvGraphicFramePr>
          <p:cNvPr id="70698" name="Group 42"/>
          <p:cNvGraphicFramePr>
            <a:graphicFrameLocks noGrp="1"/>
          </p:cNvGraphicFramePr>
          <p:nvPr/>
        </p:nvGraphicFramePr>
        <p:xfrm>
          <a:off x="3419475" y="2852738"/>
          <a:ext cx="4392613" cy="3370261"/>
        </p:xfrm>
        <a:graphic>
          <a:graphicData uri="http://schemas.openxmlformats.org/drawingml/2006/table">
            <a:tbl>
              <a:tblPr/>
              <a:tblGrid>
                <a:gridCol w="360363"/>
                <a:gridCol w="1944687"/>
                <a:gridCol w="2087563"/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93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36894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73025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5" name="Line 34"/>
          <p:cNvSpPr>
            <a:spLocks noChangeShapeType="1"/>
          </p:cNvSpPr>
          <p:nvPr/>
        </p:nvSpPr>
        <p:spPr bwMode="auto">
          <a:xfrm>
            <a:off x="836613" y="722313"/>
            <a:ext cx="3328987" cy="30956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896" name="Rectangle 35"/>
          <p:cNvSpPr>
            <a:spLocks noChangeArrowheads="1"/>
          </p:cNvSpPr>
          <p:nvPr/>
        </p:nvSpPr>
        <p:spPr bwMode="auto">
          <a:xfrm>
            <a:off x="4140200" y="3789363"/>
            <a:ext cx="647700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7" name="Rectangle 36"/>
          <p:cNvSpPr>
            <a:spLocks noChangeArrowheads="1"/>
          </p:cNvSpPr>
          <p:nvPr/>
        </p:nvSpPr>
        <p:spPr bwMode="auto">
          <a:xfrm>
            <a:off x="409575" y="504825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8" name="Tartalom helye 2"/>
          <p:cNvSpPr>
            <a:spLocks/>
          </p:cNvSpPr>
          <p:nvPr/>
        </p:nvSpPr>
        <p:spPr bwMode="auto">
          <a:xfrm>
            <a:off x="2509838" y="1268413"/>
            <a:ext cx="68008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/>
              <a:t>	</a:t>
            </a:r>
            <a:r>
              <a:rPr lang="hu-HU" sz="2400"/>
              <a:t>Az alapváltozathoz képest itt meg kell fogalmazni a </a:t>
            </a:r>
            <a:r>
              <a:rPr lang="hu-HU" sz="2400">
                <a:solidFill>
                  <a:srgbClr val="FF0000"/>
                </a:solidFill>
              </a:rPr>
              <a:t>mátrix</a:t>
            </a:r>
            <a:r>
              <a:rPr lang="hu-HU" sz="2400">
                <a:solidFill>
                  <a:srgbClr val="FF3300"/>
                </a:solidFill>
              </a:rPr>
              <a:t> </a:t>
            </a:r>
            <a:r>
              <a:rPr lang="hu-HU" sz="2400">
                <a:solidFill>
                  <a:srgbClr val="FF0000"/>
                </a:solidFill>
              </a:rPr>
              <a:t>elemein</a:t>
            </a:r>
            <a:r>
              <a:rPr lang="hu-HU" sz="2400"/>
              <a:t> való –</a:t>
            </a:r>
            <a:r>
              <a:rPr lang="hu-HU" sz="2200"/>
              <a:t>nem feltétlenül</a:t>
            </a:r>
            <a:r>
              <a:rPr lang="hu-HU" sz="2400"/>
              <a:t>– </a:t>
            </a:r>
            <a:r>
              <a:rPr lang="hu-HU" sz="2400">
                <a:solidFill>
                  <a:srgbClr val="FF0000"/>
                </a:solidFill>
              </a:rPr>
              <a:t>végighaladást</a:t>
            </a:r>
            <a:r>
              <a:rPr lang="hu-HU" sz="2400"/>
              <a:t>, soronként, balról jobbra!</a:t>
            </a:r>
          </a:p>
        </p:txBody>
      </p:sp>
      <p:sp>
        <p:nvSpPr>
          <p:cNvPr id="36899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3706813" y="44291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6901" name="Text Box 46"/>
          <p:cNvSpPr txBox="1">
            <a:spLocks noChangeArrowheads="1"/>
          </p:cNvSpPr>
          <p:nvPr/>
        </p:nvSpPr>
        <p:spPr bwMode="auto">
          <a:xfrm>
            <a:off x="7581900" y="44323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6903" name="Szövegdoboz 13"/>
          <p:cNvSpPr txBox="1">
            <a:spLocks noChangeArrowheads="1"/>
          </p:cNvSpPr>
          <p:nvPr/>
        </p:nvSpPr>
        <p:spPr bwMode="auto">
          <a:xfrm>
            <a:off x="7812088" y="2533650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C4DCE-B9CF-46D2-99FA-15FFD32106CC}" type="slidenum">
              <a:rPr lang="hu-HU" smtClean="0"/>
              <a:pPr>
                <a:defRPr/>
              </a:pPr>
              <a:t>38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789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mátrixra</a:t>
            </a:r>
          </a:p>
        </p:txBody>
      </p:sp>
      <p:graphicFrame>
        <p:nvGraphicFramePr>
          <p:cNvPr id="72746" name="Group 42"/>
          <p:cNvGraphicFramePr>
            <a:graphicFrameLocks noGrp="1"/>
          </p:cNvGraphicFramePr>
          <p:nvPr/>
        </p:nvGraphicFramePr>
        <p:xfrm>
          <a:off x="3419475" y="2852738"/>
          <a:ext cx="4392613" cy="3370261"/>
        </p:xfrm>
        <a:graphic>
          <a:graphicData uri="http://schemas.openxmlformats.org/drawingml/2006/table">
            <a:tbl>
              <a:tblPr/>
              <a:tblGrid>
                <a:gridCol w="360363"/>
                <a:gridCol w="1944687"/>
                <a:gridCol w="2087563"/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917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73025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8" name="Line 34"/>
          <p:cNvSpPr>
            <a:spLocks noChangeShapeType="1"/>
          </p:cNvSpPr>
          <p:nvPr/>
        </p:nvSpPr>
        <p:spPr bwMode="auto">
          <a:xfrm>
            <a:off x="2308225" y="750888"/>
            <a:ext cx="3559175" cy="30591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19" name="Rectangle 35"/>
          <p:cNvSpPr>
            <a:spLocks noChangeArrowheads="1"/>
          </p:cNvSpPr>
          <p:nvPr/>
        </p:nvSpPr>
        <p:spPr bwMode="auto">
          <a:xfrm>
            <a:off x="5867400" y="3796166"/>
            <a:ext cx="1152525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0" name="Rectangle 36"/>
          <p:cNvSpPr>
            <a:spLocks noChangeArrowheads="1"/>
          </p:cNvSpPr>
          <p:nvPr/>
        </p:nvSpPr>
        <p:spPr bwMode="auto">
          <a:xfrm>
            <a:off x="1590675" y="519113"/>
            <a:ext cx="719138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1" name="Tartalom helye 2"/>
          <p:cNvSpPr>
            <a:spLocks/>
          </p:cNvSpPr>
          <p:nvPr/>
        </p:nvSpPr>
        <p:spPr bwMode="auto">
          <a:xfrm>
            <a:off x="2509838" y="1268413"/>
            <a:ext cx="68008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/>
              <a:t>	</a:t>
            </a:r>
            <a:r>
              <a:rPr lang="hu-HU" sz="2400"/>
              <a:t>Az alapváltozathoz képest itt meg kell fogalmazni a </a:t>
            </a:r>
            <a:r>
              <a:rPr lang="hu-HU" sz="2400">
                <a:solidFill>
                  <a:srgbClr val="FF0000"/>
                </a:solidFill>
              </a:rPr>
              <a:t>mátrix</a:t>
            </a:r>
            <a:r>
              <a:rPr lang="hu-HU" sz="2400">
                <a:solidFill>
                  <a:srgbClr val="FF3300"/>
                </a:solidFill>
              </a:rPr>
              <a:t> </a:t>
            </a:r>
            <a:r>
              <a:rPr lang="hu-HU" sz="2400">
                <a:solidFill>
                  <a:srgbClr val="FF0000"/>
                </a:solidFill>
              </a:rPr>
              <a:t>elemein</a:t>
            </a:r>
            <a:r>
              <a:rPr lang="hu-HU" sz="2400"/>
              <a:t> való –</a:t>
            </a:r>
            <a:r>
              <a:rPr lang="hu-HU" sz="2200"/>
              <a:t>nem feltétlenül</a:t>
            </a:r>
            <a:r>
              <a:rPr lang="hu-HU" sz="2400"/>
              <a:t>– </a:t>
            </a:r>
            <a:r>
              <a:rPr lang="hu-HU" sz="2400">
                <a:solidFill>
                  <a:srgbClr val="FF0000"/>
                </a:solidFill>
              </a:rPr>
              <a:t>végighaladást</a:t>
            </a:r>
            <a:r>
              <a:rPr lang="hu-HU" sz="2400"/>
              <a:t>, soronként, balról jobbra!</a:t>
            </a:r>
          </a:p>
        </p:txBody>
      </p:sp>
      <p:sp>
        <p:nvSpPr>
          <p:cNvPr id="37922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3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4" name="Text Box 46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7925" name="Text Box 47"/>
          <p:cNvSpPr txBox="1">
            <a:spLocks noChangeArrowheads="1"/>
          </p:cNvSpPr>
          <p:nvPr/>
        </p:nvSpPr>
        <p:spPr bwMode="auto">
          <a:xfrm>
            <a:off x="7583488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7927" name="Szövegdoboz 13"/>
          <p:cNvSpPr txBox="1">
            <a:spLocks noChangeArrowheads="1"/>
          </p:cNvSpPr>
          <p:nvPr/>
        </p:nvSpPr>
        <p:spPr bwMode="auto">
          <a:xfrm>
            <a:off x="7812088" y="2533650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12-1D28-4072-B0B7-7AC76C930797}" type="slidenum">
              <a:rPr lang="hu-HU" smtClean="0"/>
              <a:pPr>
                <a:defRPr/>
              </a:pPr>
              <a:t>39</a:t>
            </a:fld>
            <a:r>
              <a:rPr lang="hu-HU" dirty="0" smtClean="0"/>
              <a:t>/51</a:t>
            </a:r>
            <a:endParaRPr lang="hu-HU" dirty="0"/>
          </a:p>
        </p:txBody>
      </p:sp>
      <p:graphicFrame>
        <p:nvGraphicFramePr>
          <p:cNvPr id="7479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44386"/>
              </p:ext>
            </p:extLst>
          </p:nvPr>
        </p:nvGraphicFramePr>
        <p:xfrm>
          <a:off x="3419475" y="2852738"/>
          <a:ext cx="4392613" cy="3370261"/>
        </p:xfrm>
        <a:graphic>
          <a:graphicData uri="http://schemas.openxmlformats.org/drawingml/2006/table">
            <a:tbl>
              <a:tblPr/>
              <a:tblGrid>
                <a:gridCol w="360363"/>
                <a:gridCol w="1944687"/>
                <a:gridCol w="2087563"/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9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94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Eldöntés mátrixra</a:t>
            </a:r>
          </a:p>
        </p:txBody>
      </p:sp>
      <p:pic>
        <p:nvPicPr>
          <p:cNvPr id="38941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73025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42" name="Rectangle 37"/>
          <p:cNvSpPr>
            <a:spLocks noChangeArrowheads="1"/>
          </p:cNvSpPr>
          <p:nvPr/>
        </p:nvSpPr>
        <p:spPr bwMode="auto">
          <a:xfrm>
            <a:off x="496888" y="881063"/>
            <a:ext cx="719137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3" name="Rectangle 38"/>
          <p:cNvSpPr>
            <a:spLocks noChangeArrowheads="1"/>
          </p:cNvSpPr>
          <p:nvPr/>
        </p:nvSpPr>
        <p:spPr bwMode="auto">
          <a:xfrm>
            <a:off x="3765550" y="4184650"/>
            <a:ext cx="4067175" cy="1547813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4" name="Line 39"/>
          <p:cNvSpPr>
            <a:spLocks noChangeShapeType="1"/>
          </p:cNvSpPr>
          <p:nvPr/>
        </p:nvSpPr>
        <p:spPr bwMode="auto">
          <a:xfrm>
            <a:off x="1211263" y="1117600"/>
            <a:ext cx="2568575" cy="31035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5" name="Tartalom helye 2"/>
          <p:cNvSpPr>
            <a:spLocks/>
          </p:cNvSpPr>
          <p:nvPr/>
        </p:nvSpPr>
        <p:spPr bwMode="auto">
          <a:xfrm>
            <a:off x="2509838" y="1268413"/>
            <a:ext cx="68008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b="1"/>
              <a:t>Algoritmus:</a:t>
            </a:r>
          </a:p>
          <a:p>
            <a:pPr marL="266700" indent="-254000">
              <a:lnSpc>
                <a:spcPct val="90000"/>
              </a:lnSpc>
              <a:spcBef>
                <a:spcPct val="0"/>
              </a:spcBef>
            </a:pPr>
            <a:r>
              <a:rPr lang="hu-HU" sz="2800"/>
              <a:t>	</a:t>
            </a:r>
            <a:r>
              <a:rPr lang="hu-HU" sz="2400"/>
              <a:t>Az alapváltozathoz képest itt meg kell fogalmazni a </a:t>
            </a:r>
            <a:r>
              <a:rPr lang="hu-HU" sz="2400">
                <a:solidFill>
                  <a:srgbClr val="FF0000"/>
                </a:solidFill>
              </a:rPr>
              <a:t>mátrix</a:t>
            </a:r>
            <a:r>
              <a:rPr lang="hu-HU" sz="2400">
                <a:solidFill>
                  <a:srgbClr val="FF3300"/>
                </a:solidFill>
              </a:rPr>
              <a:t> </a:t>
            </a:r>
            <a:r>
              <a:rPr lang="hu-HU" sz="2400">
                <a:solidFill>
                  <a:srgbClr val="FF0000"/>
                </a:solidFill>
              </a:rPr>
              <a:t>elemein</a:t>
            </a:r>
            <a:r>
              <a:rPr lang="hu-HU" sz="2400"/>
              <a:t> való –</a:t>
            </a:r>
            <a:r>
              <a:rPr lang="hu-HU" sz="2200"/>
              <a:t>nem feltétlenül</a:t>
            </a:r>
            <a:r>
              <a:rPr lang="hu-HU" sz="2400"/>
              <a:t>– </a:t>
            </a:r>
            <a:r>
              <a:rPr lang="hu-HU" sz="2400">
                <a:solidFill>
                  <a:srgbClr val="FF0000"/>
                </a:solidFill>
              </a:rPr>
              <a:t>végighaladást</a:t>
            </a:r>
            <a:r>
              <a:rPr lang="hu-HU" sz="2400"/>
              <a:t>, soronként, balról jobbra!</a:t>
            </a:r>
          </a:p>
        </p:txBody>
      </p:sp>
      <p:sp>
        <p:nvSpPr>
          <p:cNvPr id="38946" name="Line 73"/>
          <p:cNvSpPr>
            <a:spLocks noChangeShapeType="1"/>
          </p:cNvSpPr>
          <p:nvPr/>
        </p:nvSpPr>
        <p:spPr bwMode="auto">
          <a:xfrm flipH="1">
            <a:off x="75311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7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8" name="Text Box 70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49" name="Text Box 71"/>
          <p:cNvSpPr txBox="1">
            <a:spLocks noChangeArrowheads="1"/>
          </p:cNvSpPr>
          <p:nvPr/>
        </p:nvSpPr>
        <p:spPr bwMode="auto">
          <a:xfrm>
            <a:off x="7581900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8951" name="Szövegdoboz 13"/>
          <p:cNvSpPr txBox="1">
            <a:spLocks noChangeArrowheads="1"/>
          </p:cNvSpPr>
          <p:nvPr/>
        </p:nvSpPr>
        <p:spPr bwMode="auto">
          <a:xfrm>
            <a:off x="7812088" y="2533650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B8976-CCD1-4123-B73A-9B713DE8E488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717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összegzés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4294967295"/>
          </p:nvPr>
        </p:nvSpPr>
        <p:spPr>
          <a:xfrm>
            <a:off x="2357438" y="1341438"/>
            <a:ext cx="6621462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r>
              <a:rPr lang="hu-HU" b="1" dirty="0" err="1" smtClean="0"/>
              <a:t>Specifikáció</a:t>
            </a:r>
            <a:r>
              <a:rPr lang="hu-HU" b="1" baseline="-25000" dirty="0" err="1" smtClean="0"/>
              <a:t>a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err="1" smtClean="0">
                <a:sym typeface="Symbol" pitchFamily="18" charset="2"/>
              </a:rPr>
              <a:t>Utófeltétel</a:t>
            </a:r>
            <a:r>
              <a:rPr lang="hu-HU" sz="2800" baseline="-25000" dirty="0" err="1" smtClean="0">
                <a:sym typeface="Symbol" pitchFamily="18" charset="2"/>
              </a:rPr>
              <a:t>a</a:t>
            </a:r>
            <a:r>
              <a:rPr lang="hu-HU" sz="2800" dirty="0" smtClean="0">
                <a:sym typeface="Symbol" pitchFamily="18" charset="2"/>
              </a:rPr>
              <a:t>:    (Db,Y)=                         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		     S=</a:t>
            </a:r>
          </a:p>
          <a:p>
            <a:pPr marL="0" indent="0">
              <a:lnSpc>
                <a:spcPct val="95000"/>
              </a:lnSpc>
              <a:spcBef>
                <a:spcPts val="3600"/>
              </a:spcBef>
              <a:buNone/>
            </a:pPr>
            <a:r>
              <a:rPr lang="hu-HU" b="1" dirty="0" err="1" smtClean="0"/>
              <a:t>Specifikáció</a:t>
            </a:r>
            <a:r>
              <a:rPr lang="hu-HU" b="1" baseline="-25000" dirty="0" err="1" smtClean="0"/>
              <a:t>b</a:t>
            </a:r>
            <a:r>
              <a:rPr lang="hu-HU" sz="2800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ts val="1800"/>
              </a:spcBef>
            </a:pPr>
            <a:r>
              <a:rPr lang="hu-HU" sz="2800" dirty="0" err="1" smtClean="0">
                <a:sym typeface="Symbol" pitchFamily="18" charset="2"/>
              </a:rPr>
              <a:t>Utófeltétel</a:t>
            </a:r>
            <a:r>
              <a:rPr lang="hu-HU" sz="2800" baseline="-25000" dirty="0" err="1" smtClean="0">
                <a:sym typeface="Symbol" pitchFamily="18" charset="2"/>
              </a:rPr>
              <a:t>b</a:t>
            </a:r>
            <a:r>
              <a:rPr lang="hu-HU" sz="2800" dirty="0" smtClean="0">
                <a:sym typeface="Symbol" pitchFamily="18" charset="2"/>
              </a:rPr>
              <a:t>:    (Db,Y)=                          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    S=</a:t>
            </a:r>
          </a:p>
          <a:p>
            <a:pPr marL="0" indent="0">
              <a:lnSpc>
                <a:spcPct val="95000"/>
              </a:lnSpc>
              <a:spcBef>
                <a:spcPts val="3600"/>
              </a:spcBef>
              <a:buNone/>
            </a:pP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3600"/>
              </a:spcBef>
            </a:pPr>
            <a:endParaRPr lang="hu-HU" sz="2800" dirty="0" smtClean="0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71223"/>
              </p:ext>
            </p:extLst>
          </p:nvPr>
        </p:nvGraphicFramePr>
        <p:xfrm>
          <a:off x="5070475" y="2800350"/>
          <a:ext cx="11525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8" name="Equation" r:id="rId4" imgW="469800" imgH="431640" progId="Equation.3">
                  <p:embed/>
                </p:oleObj>
              </mc:Choice>
              <mc:Fallback>
                <p:oleObj name="Equation" r:id="rId4" imgW="469800" imgH="4316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2800350"/>
                        <a:ext cx="11525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62649"/>
              </p:ext>
            </p:extLst>
          </p:nvPr>
        </p:nvGraphicFramePr>
        <p:xfrm>
          <a:off x="5076056" y="5596753"/>
          <a:ext cx="9017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9" name="Equation" r:id="rId6" imgW="368280" imgH="419040" progId="Equation.3">
                  <p:embed/>
                </p:oleObj>
              </mc:Choice>
              <mc:Fallback>
                <p:oleObj name="Equation" r:id="rId6" imgW="368280" imgH="4190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596753"/>
                        <a:ext cx="9017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55965"/>
              </p:ext>
            </p:extLst>
          </p:nvPr>
        </p:nvGraphicFramePr>
        <p:xfrm>
          <a:off x="5906285" y="4387682"/>
          <a:ext cx="2053526" cy="134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0" name="Equation" r:id="rId8" imgW="711000" imgH="469800" progId="Equation.3">
                  <p:embed/>
                </p:oleObj>
              </mc:Choice>
              <mc:Fallback>
                <p:oleObj name="Equation" r:id="rId8" imgW="711000" imgH="4698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285" y="4387682"/>
                        <a:ext cx="2053526" cy="13462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784736"/>
              </p:ext>
            </p:extLst>
          </p:nvPr>
        </p:nvGraphicFramePr>
        <p:xfrm>
          <a:off x="5910559" y="1615899"/>
          <a:ext cx="176688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1" name="Equation" r:id="rId10" imgW="609480" imgH="469800" progId="Equation.3">
                  <p:embed/>
                </p:oleObj>
              </mc:Choice>
              <mc:Fallback>
                <p:oleObj name="Equation" r:id="rId10" imgW="609480" imgH="4698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559" y="1615899"/>
                        <a:ext cx="1766887" cy="1354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3" name="Picture 5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5" y="2019747"/>
            <a:ext cx="1195387" cy="126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730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663A25-19A4-4818-B00A-06A3696900EC}" type="slidenum">
              <a:rPr lang="hu-HU" smtClean="0"/>
              <a:pPr>
                <a:defRPr/>
              </a:pPr>
              <a:t>40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3994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Tesztek előállítása</a:t>
            </a:r>
          </a:p>
        </p:txBody>
      </p:sp>
      <p:sp>
        <p:nvSpPr>
          <p:cNvPr id="3994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2951162"/>
          </a:xfrm>
        </p:spPr>
        <p:txBody>
          <a:bodyPr/>
          <a:lstStyle/>
          <a:p>
            <a:pPr marL="254000">
              <a:lnSpc>
                <a:spcPct val="93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smtClean="0"/>
              <a:t>Feladat </a:t>
            </a:r>
            <a:r>
              <a:rPr lang="hu-HU" sz="2400" smtClean="0"/>
              <a:t>(teszteléshez)</a:t>
            </a:r>
            <a:r>
              <a:rPr lang="hu-HU" sz="2800" b="1" smtClean="0"/>
              <a:t>:</a:t>
            </a:r>
          </a:p>
          <a:p>
            <a:pPr marL="254000">
              <a:lnSpc>
                <a:spcPct val="93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/>
              <a:t>	</a:t>
            </a:r>
            <a:r>
              <a:rPr lang="da-DK" sz="2800" smtClean="0"/>
              <a:t>Egy repül</a:t>
            </a:r>
            <a:r>
              <a:rPr lang="hu-HU" sz="2800" smtClean="0"/>
              <a:t>ő</a:t>
            </a:r>
            <a:r>
              <a:rPr lang="da-DK" sz="2800" smtClean="0"/>
              <a:t>géppel Európából Amerikába repültünk. Az út során X kilométerenként mértük a felszín tengerszint feletti magas</a:t>
            </a:r>
            <a:r>
              <a:rPr lang="hu-HU" sz="2800" smtClean="0"/>
              <a:t>-</a:t>
            </a:r>
            <a:r>
              <a:rPr lang="da-DK" sz="2800" smtClean="0"/>
              <a:t>ságát</a:t>
            </a:r>
            <a:r>
              <a:rPr lang="hu-HU" sz="2800" smtClean="0"/>
              <a:t> (</a:t>
            </a:r>
            <a:r>
              <a:rPr lang="hu-HU" sz="2800" smtClean="0">
                <a:sym typeface="Symbol" pitchFamily="18" charset="2"/>
              </a:rPr>
              <a:t>0</a:t>
            </a:r>
            <a:r>
              <a:rPr lang="hu-HU" sz="2800" smtClean="0"/>
              <a:t>)</a:t>
            </a:r>
            <a:r>
              <a:rPr lang="da-DK" sz="2800" smtClean="0"/>
              <a:t>. 0 magasságot ott mértünk, ahol tenger van, &gt;0-t pedig ott, ahol szárazföld. </a:t>
            </a:r>
            <a:r>
              <a:rPr lang="hu-HU" sz="2800" smtClean="0"/>
              <a:t>Adjuk meg a szigeteket</a:t>
            </a:r>
            <a:r>
              <a:rPr lang="da-DK" sz="2800" smtClean="0"/>
              <a:t>!</a:t>
            </a:r>
            <a:endParaRPr lang="hu-HU" sz="280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39994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11" y="4359880"/>
            <a:ext cx="6093601" cy="187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F8218-C0C6-4655-B028-B8252EA08266}" type="slidenum">
              <a:rPr lang="hu-HU" smtClean="0"/>
              <a:pPr>
                <a:defRPr/>
              </a:pPr>
              <a:t>41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4096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Tesztek előállítása</a:t>
            </a:r>
          </a:p>
        </p:txBody>
      </p:sp>
      <p:sp>
        <p:nvSpPr>
          <p:cNvPr id="4096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Mag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K,V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/>
              <a:t>Db</a:t>
            </a:r>
            <a:endParaRPr lang="hu-HU" sz="2800" baseline="300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…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b="1" dirty="0" smtClean="0"/>
              <a:t>Tesztelés: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3494088" algn="l"/>
              </a:tabLst>
            </a:pPr>
            <a:r>
              <a:rPr lang="hu-HU" sz="2800" b="1" dirty="0" smtClean="0"/>
              <a:t>Kis</a:t>
            </a:r>
            <a:r>
              <a:rPr lang="hu-HU" sz="2800" dirty="0" smtClean="0"/>
              <a:t> tesztek a </a:t>
            </a:r>
            <a:r>
              <a:rPr lang="hu-HU" sz="2800" dirty="0" smtClean="0">
                <a:hlinkClick r:id="rId3" action="ppaction://hlinkpres?slideindex=7&amp;slidetitle=Dinamikus tesztelés"/>
              </a:rPr>
              <a:t>tesztelési elvek</a:t>
            </a:r>
            <a:r>
              <a:rPr lang="hu-HU" sz="2800" dirty="0" smtClean="0"/>
              <a:t>nek megfelelően, például:</a:t>
            </a:r>
            <a:br>
              <a:rPr lang="hu-HU" sz="2800" dirty="0" smtClean="0"/>
            </a:br>
            <a:r>
              <a:rPr lang="hu-HU" sz="2400" dirty="0" smtClean="0"/>
              <a:t>N=3, Mag=(1,0,1) 	</a:t>
            </a:r>
            <a:r>
              <a:rPr lang="hu-HU" sz="2400" dirty="0" smtClean="0">
                <a:sym typeface="Symbol" pitchFamily="18" charset="2"/>
              </a:rPr>
              <a:t>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nincs</a:t>
            </a:r>
            <a:r>
              <a:rPr lang="hu-HU" sz="2400" dirty="0" smtClean="0">
                <a:sym typeface="Symbol" pitchFamily="18" charset="2"/>
              </a:rPr>
              <a:t> sziget</a:t>
            </a:r>
            <a:br>
              <a:rPr lang="hu-HU" sz="2400" dirty="0" smtClean="0">
                <a:sym typeface="Symbol" pitchFamily="18" charset="2"/>
              </a:rPr>
            </a:br>
            <a:r>
              <a:rPr lang="hu-HU" sz="2400" dirty="0" smtClean="0">
                <a:sym typeface="Symbol" pitchFamily="18" charset="2"/>
              </a:rPr>
              <a:t>N=5, Mag=(1,0,1,0,1) 	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egy</a:t>
            </a:r>
            <a:r>
              <a:rPr lang="hu-HU" sz="2400" dirty="0" smtClean="0">
                <a:sym typeface="Symbol" pitchFamily="18" charset="2"/>
              </a:rPr>
              <a:t> „rövid” sziget</a:t>
            </a:r>
            <a:br>
              <a:rPr lang="hu-HU" sz="2400" dirty="0" smtClean="0">
                <a:sym typeface="Symbol" pitchFamily="18" charset="2"/>
              </a:rPr>
            </a:br>
            <a:r>
              <a:rPr lang="hu-HU" sz="2400" dirty="0" smtClean="0">
                <a:sym typeface="Symbol" pitchFamily="18" charset="2"/>
              </a:rPr>
              <a:t>N=7, Mag=(1,0,1,0,1,0,1) 	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több</a:t>
            </a:r>
            <a:r>
              <a:rPr lang="hu-HU" sz="2400" dirty="0" smtClean="0">
                <a:sym typeface="Symbol" pitchFamily="18" charset="2"/>
              </a:rPr>
              <a:t> „rövid” sziget</a:t>
            </a:r>
            <a:br>
              <a:rPr lang="hu-HU" sz="2400" dirty="0" smtClean="0">
                <a:sym typeface="Symbol" pitchFamily="18" charset="2"/>
              </a:rPr>
            </a:br>
            <a:r>
              <a:rPr lang="hu-HU" sz="2400" dirty="0" smtClean="0">
                <a:sym typeface="Symbol" pitchFamily="18" charset="2"/>
              </a:rPr>
              <a:t>N=7, Mag=(1,0,1,</a:t>
            </a:r>
            <a:r>
              <a:rPr lang="hu-HU" sz="2400" dirty="0" err="1" smtClean="0">
                <a:sym typeface="Symbol" pitchFamily="18" charset="2"/>
              </a:rPr>
              <a:t>1</a:t>
            </a:r>
            <a:r>
              <a:rPr lang="hu-HU" sz="2400" dirty="0" smtClean="0">
                <a:sym typeface="Symbol" pitchFamily="18" charset="2"/>
              </a:rPr>
              <a:t>,</a:t>
            </a:r>
            <a:r>
              <a:rPr lang="hu-HU" sz="2400" dirty="0" err="1" smtClean="0">
                <a:sym typeface="Symbol" pitchFamily="18" charset="2"/>
              </a:rPr>
              <a:t>1</a:t>
            </a:r>
            <a:r>
              <a:rPr lang="hu-HU" sz="2400" dirty="0" smtClean="0">
                <a:sym typeface="Symbol" pitchFamily="18" charset="2"/>
              </a:rPr>
              <a:t>,0,1) 	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hosszabb</a:t>
            </a:r>
            <a:r>
              <a:rPr lang="hu-HU" sz="2400" dirty="0" smtClean="0">
                <a:sym typeface="Symbol" pitchFamily="18" charset="2"/>
              </a:rPr>
              <a:t> sziget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smtClean="0">
                <a:sym typeface="Symbol" pitchFamily="18" charset="2"/>
              </a:rPr>
              <a:t>Hogyan készítünk </a:t>
            </a:r>
            <a:r>
              <a:rPr lang="hu-HU" sz="2800" b="1" dirty="0" smtClean="0">
                <a:sym typeface="Symbol" pitchFamily="18" charset="2"/>
              </a:rPr>
              <a:t>nagy</a:t>
            </a:r>
            <a:r>
              <a:rPr lang="hu-HU" sz="2800" dirty="0" smtClean="0">
                <a:sym typeface="Symbol" pitchFamily="18" charset="2"/>
              </a:rPr>
              <a:t> (</a:t>
            </a:r>
            <a:r>
              <a:rPr lang="hu-HU" sz="2000" dirty="0" smtClean="0">
                <a:sym typeface="Symbol" pitchFamily="18" charset="2"/>
              </a:rPr>
              <a:t>hatékonysági</a:t>
            </a:r>
            <a:r>
              <a:rPr lang="hu-HU" sz="2800" dirty="0" smtClean="0">
                <a:sym typeface="Symbol" pitchFamily="18" charset="2"/>
              </a:rPr>
              <a:t>) teszteket?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12D17-FC7C-47D0-9023-6DB22ED68262}" type="slidenum">
              <a:rPr lang="hu-HU" smtClean="0"/>
              <a:pPr>
                <a:defRPr/>
              </a:pPr>
              <a:t>42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4198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Szabályos tesztek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10080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Generálhatunk „</a:t>
            </a:r>
            <a:r>
              <a:rPr lang="hu-HU" sz="2800" b="1" dirty="0" smtClean="0"/>
              <a:t>szabályos</a:t>
            </a:r>
            <a:r>
              <a:rPr lang="hu-HU" sz="2800" dirty="0" smtClean="0"/>
              <a:t>” teszteket (</a:t>
            </a:r>
            <a:r>
              <a:rPr lang="hu-HU" sz="2200" dirty="0" smtClean="0"/>
              <a:t>egyszerű ciklusokkal</a:t>
            </a:r>
            <a:r>
              <a:rPr lang="hu-HU" sz="2800" dirty="0" smtClean="0"/>
              <a:t>). Például így:</a:t>
            </a:r>
          </a:p>
        </p:txBody>
      </p:sp>
      <p:graphicFrame>
        <p:nvGraphicFramePr>
          <p:cNvPr id="307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26010"/>
              </p:ext>
            </p:extLst>
          </p:nvPr>
        </p:nvGraphicFramePr>
        <p:xfrm>
          <a:off x="2822575" y="2514600"/>
          <a:ext cx="3095625" cy="3606801"/>
        </p:xfrm>
        <a:graphic>
          <a:graphicData uri="http://schemas.openxmlformats.org/drawingml/2006/table">
            <a:tbl>
              <a:tblPr/>
              <a:tblGrid>
                <a:gridCol w="498475"/>
                <a:gridCol w="2597150"/>
              </a:tblGrid>
              <a:tr h="49683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N:=1000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i=1..10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Mag[i]:=11–i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i=11..900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34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i=901..N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2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Mag[i]:=i–900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4" name="Tartalom helye 2"/>
          <p:cNvSpPr>
            <a:spLocks/>
          </p:cNvSpPr>
          <p:nvPr/>
        </p:nvSpPr>
        <p:spPr bwMode="auto">
          <a:xfrm>
            <a:off x="6278563" y="3305175"/>
            <a:ext cx="216058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 </a:t>
            </a:r>
            <a:r>
              <a:rPr lang="hu-HU" sz="2800" dirty="0"/>
              <a:t>Európa</a:t>
            </a:r>
          </a:p>
          <a:p>
            <a:pPr marL="266700" indent="-254000"/>
            <a:endParaRPr lang="hu-HU" sz="2800" dirty="0"/>
          </a:p>
          <a:p>
            <a:pPr marL="266700" indent="-254000">
              <a:buFont typeface="Symbol" pitchFamily="18" charset="2"/>
              <a:buNone/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tenger</a:t>
            </a:r>
          </a:p>
          <a:p>
            <a:pPr marL="266700" indent="-254000">
              <a:buFont typeface="Symbol" pitchFamily="18" charset="2"/>
              <a:buChar char="Ü"/>
            </a:pPr>
            <a:endParaRPr lang="hu-HU" sz="2800" dirty="0"/>
          </a:p>
          <a:p>
            <a:pPr marL="266700" indent="-254000">
              <a:buFont typeface="Symbol" pitchFamily="18" charset="2"/>
              <a:buNone/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Amerika</a:t>
            </a:r>
          </a:p>
        </p:txBody>
      </p:sp>
      <p:sp>
        <p:nvSpPr>
          <p:cNvPr id="42016" name="Szövegdoboz 13"/>
          <p:cNvSpPr txBox="1">
            <a:spLocks noChangeArrowheads="1"/>
          </p:cNvSpPr>
          <p:nvPr/>
        </p:nvSpPr>
        <p:spPr bwMode="auto">
          <a:xfrm>
            <a:off x="5918200" y="219551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4" grpId="0"/>
      <p:bldP spid="420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6FE89D-960D-4F2A-9DBE-9DBB413591E4}" type="slidenum">
              <a:rPr lang="hu-HU" smtClean="0"/>
              <a:pPr>
                <a:defRPr/>
              </a:pPr>
              <a:t>43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4301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  <a:br>
              <a:rPr lang="hu-HU" smtClean="0"/>
            </a:br>
            <a:r>
              <a:rPr lang="hu-HU" sz="2800" smtClean="0"/>
              <a:t>(alapok – véletlenszámok)</a:t>
            </a:r>
          </a:p>
        </p:txBody>
      </p:sp>
      <p:sp>
        <p:nvSpPr>
          <p:cNvPr id="4301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A </a:t>
            </a:r>
            <a:r>
              <a:rPr lang="hu-HU" sz="2800" b="1" dirty="0" err="1" smtClean="0"/>
              <a:t>véletlenszám</a:t>
            </a:r>
            <a:r>
              <a:rPr lang="hu-HU" sz="2800" dirty="0" err="1" smtClean="0"/>
              <a:t>okat</a:t>
            </a:r>
            <a:r>
              <a:rPr lang="hu-HU" sz="2800" dirty="0" smtClean="0"/>
              <a:t> </a:t>
            </a:r>
            <a:r>
              <a:rPr lang="hu-HU" sz="2800" dirty="0" err="1" smtClean="0"/>
              <a:t>a</a:t>
            </a:r>
            <a:r>
              <a:rPr lang="hu-HU" sz="2800" dirty="0" smtClean="0"/>
              <a:t> számítógép egy </a:t>
            </a:r>
            <a:r>
              <a:rPr lang="hu-HU" sz="2800" dirty="0" err="1" smtClean="0"/>
              <a:t>algo-ritmussal</a:t>
            </a:r>
            <a:r>
              <a:rPr lang="hu-HU" sz="2800" dirty="0" smtClean="0"/>
              <a:t> állítja elő egy kezdőszámból </a:t>
            </a:r>
            <a:r>
              <a:rPr lang="hu-HU" sz="2800" dirty="0" err="1" smtClean="0"/>
              <a:t>kiin-dulva</a:t>
            </a:r>
            <a:r>
              <a:rPr lang="hu-HU" sz="2800" dirty="0" smtClean="0"/>
              <a:t>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 f(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 f(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 …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smtClean="0">
                <a:sym typeface="Symbol" pitchFamily="18" charset="2"/>
              </a:rPr>
              <a:t>A „véletlenszerűséghez” megfelelő függvény és jó kezdőszám szükséges.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b="1" dirty="0" smtClean="0">
                <a:sym typeface="Symbol" pitchFamily="18" charset="2"/>
              </a:rPr>
              <a:t>Kezdőszám</a:t>
            </a:r>
            <a:r>
              <a:rPr lang="hu-HU" sz="2800" dirty="0" smtClean="0">
                <a:sym typeface="Symbol" pitchFamily="18" charset="2"/>
              </a:rPr>
              <a:t>: (pl.) a belső órából vett érték.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b="1" dirty="0" smtClean="0">
                <a:sym typeface="Symbol" pitchFamily="18" charset="2"/>
              </a:rPr>
              <a:t>Függvény</a:t>
            </a:r>
            <a:r>
              <a:rPr lang="hu-HU" sz="2800" dirty="0" smtClean="0">
                <a:sym typeface="Symbol" pitchFamily="18" charset="2"/>
              </a:rPr>
              <a:t> (</a:t>
            </a:r>
            <a:r>
              <a:rPr lang="hu-HU" sz="2200" dirty="0" smtClean="0">
                <a:sym typeface="Symbol" pitchFamily="18" charset="2"/>
              </a:rPr>
              <a:t>az ún.</a:t>
            </a:r>
            <a:r>
              <a:rPr lang="hu-HU" sz="2200" dirty="0" smtClean="0">
                <a:latin typeface="Arial" charset="0"/>
                <a:sym typeface="Symbol" pitchFamily="18" charset="2"/>
              </a:rPr>
              <a:t> </a:t>
            </a:r>
            <a:r>
              <a:rPr lang="hu-HU" sz="2200" dirty="0" smtClean="0">
                <a:sym typeface="Symbol" pitchFamily="18" charset="2"/>
              </a:rPr>
              <a:t>lineáris kongruencia módszernél</a:t>
            </a:r>
            <a:r>
              <a:rPr lang="hu-HU" sz="2800" dirty="0" smtClean="0">
                <a:sym typeface="Symbol" pitchFamily="18" charset="2"/>
              </a:rPr>
              <a:t>): </a:t>
            </a:r>
            <a:r>
              <a:rPr lang="hu-HU" sz="2800" dirty="0" smtClean="0">
                <a:latin typeface="Arial" charset="0"/>
                <a:sym typeface="Symbol" pitchFamily="18" charset="2"/>
              </a:rPr>
              <a:t/>
            </a:r>
            <a:br>
              <a:rPr lang="hu-HU" sz="2800" dirty="0" smtClean="0">
                <a:latin typeface="Arial" charset="0"/>
                <a:sym typeface="Symbol" pitchFamily="18" charset="2"/>
              </a:rPr>
            </a:b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f(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 = (A*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+B) 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Mod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M,</a:t>
            </a:r>
            <a:b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ahol A, B és M a függvény belső konstansai.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21F7EE-4870-470F-81A6-1DE5715BD265}" type="slidenum">
              <a:rPr lang="hu-HU" smtClean="0"/>
              <a:pPr>
                <a:defRPr/>
              </a:pPr>
              <a:t>44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4403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  <a:br>
              <a:rPr lang="hu-HU" smtClean="0"/>
            </a:br>
            <a:r>
              <a:rPr lang="hu-HU" sz="2800" smtClean="0"/>
              <a:t>(alapok – C++)</a:t>
            </a:r>
          </a:p>
        </p:txBody>
      </p:sp>
      <p:sp>
        <p:nvSpPr>
          <p:cNvPr id="4403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116638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C++:</a:t>
            </a:r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FF0000"/>
                </a:solidFill>
              </a:rPr>
              <a:t>rand</a:t>
            </a:r>
            <a:r>
              <a:rPr lang="hu-HU" sz="2800" dirty="0" smtClean="0">
                <a:solidFill>
                  <a:srgbClr val="FF0000"/>
                </a:solidFill>
              </a:rPr>
              <a:t>()</a:t>
            </a:r>
            <a:r>
              <a:rPr lang="hu-HU" sz="2800" dirty="0" smtClean="0"/>
              <a:t> véletlen egész számot ad </a:t>
            </a:r>
            <a:r>
              <a:rPr lang="hu-HU" sz="2800" dirty="0" smtClean="0">
                <a:solidFill>
                  <a:srgbClr val="FF0000"/>
                </a:solidFill>
              </a:rPr>
              <a:t>0</a:t>
            </a:r>
            <a:r>
              <a:rPr lang="hu-HU" sz="2800" dirty="0" smtClean="0"/>
              <a:t> és egy maximális érték (</a:t>
            </a:r>
            <a:r>
              <a:rPr lang="hu-HU" sz="2800" dirty="0" smtClean="0">
                <a:solidFill>
                  <a:srgbClr val="FF0000"/>
                </a:solidFill>
              </a:rPr>
              <a:t>RAND_MAX</a:t>
            </a:r>
            <a:r>
              <a:rPr lang="hu-HU" sz="2800" dirty="0" smtClean="0"/>
              <a:t>) között. </a:t>
            </a:r>
            <a:r>
              <a:rPr lang="hu-HU" sz="2800" dirty="0" err="1" smtClean="0">
                <a:solidFill>
                  <a:srgbClr val="FF0000"/>
                </a:solidFill>
              </a:rPr>
              <a:t>srand</a:t>
            </a:r>
            <a:r>
              <a:rPr lang="hu-HU" sz="2800" dirty="0" smtClean="0">
                <a:solidFill>
                  <a:srgbClr val="FF0000"/>
                </a:solidFill>
              </a:rPr>
              <a:t>(szám)</a:t>
            </a:r>
            <a:r>
              <a:rPr lang="hu-HU" sz="2800" dirty="0" smtClean="0"/>
              <a:t> kezdőértéket állít be.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</a:pPr>
            <a:r>
              <a:rPr lang="hu-HU" sz="2800" dirty="0" smtClean="0"/>
              <a:t>Véletlen(</a:t>
            </a:r>
            <a:r>
              <a:rPr lang="hu-HU" sz="2800" dirty="0" err="1" smtClean="0"/>
              <a:t>a..b</a:t>
            </a:r>
            <a:r>
              <a:rPr lang="hu-HU" sz="2800" dirty="0" smtClean="0"/>
              <a:t>)</a:t>
            </a:r>
            <a:r>
              <a:rPr lang="hu-HU" sz="2800" dirty="0" smtClean="0">
                <a:sym typeface="Symbol" pitchFamily="18" charset="2"/>
              </a:rPr>
              <a:t>{a,…,b}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Véletlen(N)</a:t>
            </a:r>
            <a:r>
              <a:rPr lang="hu-HU" sz="2800" dirty="0" smtClean="0">
                <a:sym typeface="Symbol" pitchFamily="18" charset="2"/>
              </a:rPr>
              <a:t>{1,…,N}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err="1" smtClean="0"/>
              <a:t>véletlenszám</a:t>
            </a:r>
            <a:r>
              <a:rPr lang="hu-HU" sz="2800" dirty="0" smtClean="0">
                <a:sym typeface="Symbol" pitchFamily="18" charset="2"/>
              </a:rPr>
              <a:t>[0,1)</a:t>
            </a:r>
            <a:r>
              <a:rPr lang="hu-HU" sz="2800" dirty="0" smtClean="0">
                <a:sym typeface="Symbol" pitchFamily="18" charset="2"/>
              </a:rPr>
              <a:t></a:t>
            </a:r>
            <a:r>
              <a:rPr lang="hu-HU" sz="2800" dirty="0" smtClean="0">
                <a:solidFill>
                  <a:srgbClr val="FF33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A generátor </a:t>
            </a:r>
            <a:r>
              <a:rPr lang="hu-HU" sz="2800" dirty="0" err="1" smtClean="0"/>
              <a:t>használa</a:t>
            </a:r>
            <a:r>
              <a:rPr lang="hu-HU" sz="2800" dirty="0" err="1" smtClean="0">
                <a:latin typeface="Arial" charset="0"/>
              </a:rPr>
              <a:t>-</a:t>
            </a:r>
            <a:r>
              <a:rPr lang="hu-HU" sz="2800" dirty="0" smtClean="0">
                <a:latin typeface="Arial" charset="0"/>
              </a:rPr>
              <a:t/>
            </a:r>
            <a:br>
              <a:rPr lang="hu-HU" sz="2800" dirty="0" smtClean="0">
                <a:latin typeface="Arial" charset="0"/>
              </a:rPr>
            </a:br>
            <a:r>
              <a:rPr lang="hu-HU" sz="2800" dirty="0" err="1" smtClean="0"/>
              <a:t>ta</a:t>
            </a:r>
            <a:r>
              <a:rPr lang="hu-HU" sz="2800" dirty="0" smtClean="0">
                <a:latin typeface="Arial" charset="0"/>
              </a:rPr>
              <a:t> </a:t>
            </a:r>
            <a:r>
              <a:rPr lang="hu-HU" sz="2800" dirty="0" smtClean="0"/>
              <a:t>kockadobásra:</a:t>
            </a:r>
          </a:p>
        </p:txBody>
      </p:sp>
      <p:sp>
        <p:nvSpPr>
          <p:cNvPr id="44038" name="Téglalap 6"/>
          <p:cNvSpPr>
            <a:spLocks noChangeArrowheads="1"/>
          </p:cNvSpPr>
          <p:nvPr/>
        </p:nvSpPr>
        <p:spPr bwMode="auto">
          <a:xfrm>
            <a:off x="5970588" y="2824163"/>
            <a:ext cx="3060700" cy="3603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600"/>
              <a:t>v=rand() % (b-a+1)+a</a:t>
            </a:r>
          </a:p>
        </p:txBody>
      </p:sp>
      <p:sp>
        <p:nvSpPr>
          <p:cNvPr id="44039" name="Téglalap 6"/>
          <p:cNvSpPr>
            <a:spLocks noChangeArrowheads="1"/>
          </p:cNvSpPr>
          <p:nvPr/>
        </p:nvSpPr>
        <p:spPr bwMode="auto">
          <a:xfrm>
            <a:off x="5972175" y="3270250"/>
            <a:ext cx="3060700" cy="36036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600"/>
              <a:t>v=rand() % N+1</a:t>
            </a:r>
          </a:p>
        </p:txBody>
      </p:sp>
      <p:sp>
        <p:nvSpPr>
          <p:cNvPr id="44040" name="Téglalap 6"/>
          <p:cNvSpPr>
            <a:spLocks noChangeArrowheads="1"/>
          </p:cNvSpPr>
          <p:nvPr/>
        </p:nvSpPr>
        <p:spPr bwMode="auto">
          <a:xfrm>
            <a:off x="4562475" y="4100513"/>
            <a:ext cx="4424363" cy="3603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600"/>
              <a:t>v=rand()/(RAND_MAX+1</a:t>
            </a:r>
            <a:r>
              <a:rPr lang="hu-HU" sz="2600" b="1">
                <a:solidFill>
                  <a:srgbClr val="FF0000"/>
                </a:solidFill>
              </a:rPr>
              <a:t>.0</a:t>
            </a:r>
            <a:r>
              <a:rPr lang="hu-HU" sz="2600"/>
              <a:t>)</a:t>
            </a:r>
          </a:p>
        </p:txBody>
      </p:sp>
      <p:sp>
        <p:nvSpPr>
          <p:cNvPr id="8" name="Téglalap 6"/>
          <p:cNvSpPr/>
          <p:nvPr/>
        </p:nvSpPr>
        <p:spPr>
          <a:xfrm>
            <a:off x="5940425" y="4956175"/>
            <a:ext cx="3060700" cy="1368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defRPr/>
            </a:pPr>
            <a:r>
              <a:rPr lang="en-US" sz="2600"/>
              <a:t>#include &lt;</a:t>
            </a:r>
            <a:r>
              <a:rPr lang="en-US" sz="2600">
                <a:solidFill>
                  <a:srgbClr val="FF0000"/>
                </a:solidFill>
              </a:rPr>
              <a:t>time.h</a:t>
            </a:r>
            <a:r>
              <a:rPr lang="en-US" sz="2600"/>
              <a:t>&gt; </a:t>
            </a:r>
            <a:r>
              <a:rPr lang="hu-HU" sz="2600"/>
              <a:t/>
            </a:r>
            <a:br>
              <a:rPr lang="hu-HU" sz="2600"/>
            </a:br>
            <a:r>
              <a:rPr lang="hu-HU" sz="2600"/>
              <a:t>…</a:t>
            </a:r>
            <a:r>
              <a:rPr lang="en-US" sz="2600"/>
              <a:t> </a:t>
            </a:r>
            <a:r>
              <a:rPr lang="hu-HU" sz="2600"/>
              <a:t/>
            </a:r>
            <a:br>
              <a:rPr lang="hu-HU" sz="2600"/>
            </a:br>
            <a:r>
              <a:rPr lang="en-US" sz="2600"/>
              <a:t>srand(</a:t>
            </a:r>
            <a:r>
              <a:rPr lang="en-US" sz="2600">
                <a:solidFill>
                  <a:srgbClr val="FF0000"/>
                </a:solidFill>
              </a:rPr>
              <a:t>time(NULL)</a:t>
            </a:r>
            <a:r>
              <a:rPr lang="en-US" sz="2600"/>
              <a:t>)</a:t>
            </a:r>
            <a:r>
              <a:rPr lang="hu-HU" sz="2600"/>
              <a:t>;</a:t>
            </a:r>
          </a:p>
          <a:p>
            <a:pPr>
              <a:lnSpc>
                <a:spcPts val="2700"/>
              </a:lnSpc>
              <a:spcBef>
                <a:spcPct val="0"/>
              </a:spcBef>
              <a:defRPr/>
            </a:pPr>
            <a:r>
              <a:rPr lang="hu-HU" sz="2600"/>
              <a:t>i=</a:t>
            </a:r>
            <a:r>
              <a:rPr lang="en-US" sz="2600"/>
              <a:t>rand() % </a:t>
            </a:r>
            <a:r>
              <a:rPr lang="hu-HU" sz="2600"/>
              <a:t>6 +1</a:t>
            </a:r>
            <a:r>
              <a:rPr lang="en-US" sz="2600"/>
              <a:t>;</a:t>
            </a:r>
            <a:endParaRPr lang="hu-HU" sz="260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2A35A-129A-47EB-B583-E49E2EA22B9A}" type="slidenum">
              <a:rPr lang="hu-HU" smtClean="0"/>
              <a:pPr>
                <a:defRPr/>
              </a:pPr>
              <a:t>45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4506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93503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b="1" dirty="0" smtClean="0"/>
              <a:t>Véletlen</a:t>
            </a:r>
            <a:r>
              <a:rPr lang="hu-HU" sz="2800" dirty="0" smtClean="0"/>
              <a:t> tesztekhez használjunk </a:t>
            </a:r>
            <a:r>
              <a:rPr lang="hu-HU" sz="2800" dirty="0" err="1" smtClean="0"/>
              <a:t>véletlenszá-mokat</a:t>
            </a:r>
            <a:r>
              <a:rPr lang="hu-HU" sz="2800" dirty="0" smtClean="0"/>
              <a:t>! Például így:</a:t>
            </a:r>
          </a:p>
        </p:txBody>
      </p:sp>
      <p:graphicFrame>
        <p:nvGraphicFramePr>
          <p:cNvPr id="33841" name="Group 49"/>
          <p:cNvGraphicFramePr>
            <a:graphicFrameLocks noGrp="1"/>
          </p:cNvGraphicFramePr>
          <p:nvPr/>
        </p:nvGraphicFramePr>
        <p:xfrm>
          <a:off x="2736850" y="2330450"/>
          <a:ext cx="4067175" cy="4054473"/>
        </p:xfrm>
        <a:graphic>
          <a:graphicData uri="http://schemas.openxmlformats.org/drawingml/2006/table">
            <a:tbl>
              <a:tblPr/>
              <a:tblGrid>
                <a:gridCol w="596900"/>
                <a:gridCol w="1643063"/>
                <a:gridCol w="1827212"/>
              </a:tblGrid>
              <a:tr h="458802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N:=1000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Véletlen(10)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i=1..M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Véletlen(5..10)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880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i=M+1..900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038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véletlenszám&lt;0.5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038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0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i=901..N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3282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Véletlen(3..8)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093" name="Tartalom helye 2"/>
          <p:cNvSpPr>
            <a:spLocks/>
          </p:cNvSpPr>
          <p:nvPr/>
        </p:nvSpPr>
        <p:spPr bwMode="auto">
          <a:xfrm>
            <a:off x="6913563" y="3411538"/>
            <a:ext cx="216058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 </a:t>
            </a:r>
            <a:r>
              <a:rPr lang="hu-HU" sz="2800" dirty="0"/>
              <a:t>Európa</a:t>
            </a:r>
          </a:p>
        </p:txBody>
      </p:sp>
      <p:sp>
        <p:nvSpPr>
          <p:cNvPr id="45094" name="Rectangle 41"/>
          <p:cNvSpPr>
            <a:spLocks noChangeArrowheads="1"/>
          </p:cNvSpPr>
          <p:nvPr/>
        </p:nvSpPr>
        <p:spPr bwMode="auto">
          <a:xfrm>
            <a:off x="6913563" y="4337050"/>
            <a:ext cx="215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0"/>
              </a:spcBef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tenger és</a:t>
            </a:r>
            <a:br>
              <a:rPr lang="hu-HU" sz="2800" dirty="0"/>
            </a:br>
            <a:r>
              <a:rPr lang="hu-HU" sz="2800" dirty="0"/>
              <a:t>  szigetek</a:t>
            </a:r>
          </a:p>
        </p:txBody>
      </p:sp>
      <p:sp>
        <p:nvSpPr>
          <p:cNvPr id="45095" name="Rectangle 42"/>
          <p:cNvSpPr>
            <a:spLocks noChangeArrowheads="1"/>
          </p:cNvSpPr>
          <p:nvPr/>
        </p:nvSpPr>
        <p:spPr bwMode="auto">
          <a:xfrm>
            <a:off x="6913563" y="5689600"/>
            <a:ext cx="181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66700" indent="-254000"/>
            <a:r>
              <a:rPr lang="hu-HU" sz="2800">
                <a:sym typeface="Symbol" pitchFamily="18" charset="2"/>
              </a:rPr>
              <a:t></a:t>
            </a:r>
            <a:r>
              <a:rPr lang="hu-HU" sz="2800"/>
              <a:t> Amerika</a:t>
            </a:r>
          </a:p>
        </p:txBody>
      </p:sp>
      <p:sp>
        <p:nvSpPr>
          <p:cNvPr id="45096" name="Line 54"/>
          <p:cNvSpPr>
            <a:spLocks noChangeShapeType="1"/>
          </p:cNvSpPr>
          <p:nvPr/>
        </p:nvSpPr>
        <p:spPr bwMode="auto">
          <a:xfrm>
            <a:off x="3340100" y="4585957"/>
            <a:ext cx="2159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97" name="Line 55"/>
          <p:cNvSpPr>
            <a:spLocks noChangeShapeType="1"/>
          </p:cNvSpPr>
          <p:nvPr/>
        </p:nvSpPr>
        <p:spPr bwMode="auto">
          <a:xfrm flipH="1">
            <a:off x="6570663" y="4579607"/>
            <a:ext cx="2159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98" name="Text Box 45"/>
          <p:cNvSpPr txBox="1">
            <a:spLocks noChangeArrowheads="1"/>
          </p:cNvSpPr>
          <p:nvPr/>
        </p:nvSpPr>
        <p:spPr bwMode="auto">
          <a:xfrm>
            <a:off x="3273425" y="478915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5099" name="Text Box 46"/>
          <p:cNvSpPr txBox="1">
            <a:spLocks noChangeArrowheads="1"/>
          </p:cNvSpPr>
          <p:nvPr/>
        </p:nvSpPr>
        <p:spPr bwMode="auto">
          <a:xfrm>
            <a:off x="6557963" y="479233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45101" name="Szövegdoboz 13"/>
          <p:cNvSpPr txBox="1">
            <a:spLocks noChangeArrowheads="1"/>
          </p:cNvSpPr>
          <p:nvPr/>
        </p:nvSpPr>
        <p:spPr bwMode="auto">
          <a:xfrm>
            <a:off x="6804025" y="2006600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53809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3" grpId="0"/>
      <p:bldP spid="45094" grpId="0"/>
      <p:bldP spid="45095" grpId="0"/>
      <p:bldP spid="45096" grpId="0" animBg="1"/>
      <p:bldP spid="45097" grpId="0" animBg="1"/>
      <p:bldP spid="45098" grpId="0"/>
      <p:bldP spid="45099" grpId="0"/>
      <p:bldP spid="451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12B2C-68C6-4F14-BCE0-997CE3EBBCF2}" type="slidenum">
              <a:rPr lang="hu-HU" smtClean="0"/>
              <a:pPr>
                <a:defRPr/>
              </a:pPr>
              <a:t>46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  <a:r>
              <a:rPr lang="hu-HU" sz="3200" smtClean="0"/>
              <a:t/>
            </a:r>
            <a:br>
              <a:rPr lang="hu-HU" sz="3200" smtClean="0"/>
            </a:br>
            <a:r>
              <a:rPr lang="hu-HU" sz="2800" smtClean="0"/>
              <a:t>(Példa – C++)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Kód: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53809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2484448" y="17686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Gipsz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Jakab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azonosító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GIJAAFT.ELTE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Gibs@elte.hu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Véletlen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a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tengeres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feladatokhoz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Specifikáció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Be: N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Amerikára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esõ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mérési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várható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VALÓS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szigetre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legnagyobb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magasság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Ki: Mag ELEME TÖMB[1..N:EGÉSZ]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Ef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&gt;=1 ÉS N&gt;=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NEu+NAm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[0..1)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&gt;0</a:t>
            </a:r>
          </a:p>
          <a:p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Uf: Mag[1],Mag[N] ELEME [1..MaxMag] ÉS</a:t>
            </a:r>
          </a:p>
          <a:p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LÉTEZIK </a:t>
            </a:r>
            <a:r>
              <a:rPr lang="de-DE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[1..NEu]: LÉTEZIK am ELEME [1..NAm]: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[1..eu]: Mag[i] ELEME [1..MaxMag] ÉS Mag[eu+1]=0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[N-am+1..N]: Mag[i] ELEME [1..MaxMag] ÉS Mag[am-1]=0 ÉS</a:t>
            </a:r>
          </a:p>
          <a:p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[eu+1..N-am]: Mag[i] ELEME [0..MaxMag]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Megjegyzés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foglalkoztunk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elvárásokkal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fstream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//#include &lt;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time.h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&gt;//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csak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'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srand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(time(NULL))' rand()-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inicializáláshoz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stdlib.h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//Code::Blocks 10.05-höz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már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system </a:t>
            </a:r>
            <a:r>
              <a:rPr lang="en-GB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kedvéért</a:t>
            </a:r>
            <a:endParaRPr lang="hu-HU" sz="9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hu-HU" sz="9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34925" y="1341438"/>
            <a:ext cx="2233613" cy="719137"/>
          </a:xfrm>
          <a:prstGeom prst="wedgeRectCallout">
            <a:avLst>
              <a:gd name="adj1" fmla="val 73171"/>
              <a:gd name="adj2" fmla="val 116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Specifikációs komment: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Az előbbi </a:t>
            </a:r>
            <a:r>
              <a:rPr lang="hu-HU" sz="1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algorit-mus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általánosítása!</a:t>
            </a: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>
            <a:off x="34925" y="5074298"/>
            <a:ext cx="2305050" cy="252413"/>
          </a:xfrm>
          <a:prstGeom prst="wedgeRectCallout">
            <a:avLst>
              <a:gd name="adj1" fmla="val 82991"/>
              <a:gd name="adj2" fmla="val 1148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Fájlkezeléshez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0408 0.071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356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0901" grpId="0" animBg="1"/>
      <p:bldP spid="80901" grpId="1" animBg="1"/>
      <p:bldP spid="80909" grpId="0" animBg="1"/>
      <p:bldP spid="8090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F5C61E-CBDD-4BEC-A7FC-FB461238743B}" type="slidenum">
              <a:rPr lang="hu-HU" smtClean="0"/>
              <a:pPr>
                <a:defRPr/>
              </a:pPr>
              <a:t>47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53809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2484448" y="17686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Gipsz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Jakab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azonosító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GIJAAFT.ELTE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Gibs@elte.hu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Véletlen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a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tengeres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feladatokhoz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Specifikáció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Be: N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Amerikára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esõ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mérési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várható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VALÓS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szigetre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legnagyobb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magasság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Ki: Mag ELEME TÖMB[1..N:EGÉSZ]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Ef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&gt;=1 ÉS N&gt;=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NEu+NAm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[0..1)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&gt;0</a:t>
            </a:r>
          </a:p>
          <a:p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Uf: Mag[1],Mag[N] ELEME [1..MaxMag] ÉS</a:t>
            </a:r>
          </a:p>
          <a:p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LÉTEZIK </a:t>
            </a:r>
            <a:r>
              <a:rPr lang="de-DE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[1..NEu]: LÉTEZIK am ELEME [1..NAm]: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[1..eu]: Mag[i] ELEME [1..MaxMag] ÉS Mag[eu+1]=0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[N-am+1..N]: Mag[i] ELEME [1..MaxMag] ÉS Mag[am-1]=0 ÉS</a:t>
            </a:r>
          </a:p>
          <a:p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[eu+1..N-am]: Mag[i] ELEME [0..MaxMag]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Megjegyzés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foglalkoztunk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elvárásokkal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fstream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//#include &lt;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time.h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&gt;//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csak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'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srand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(time(NULL))' rand()-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inicializáláshoz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stdlib.h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//Code::Blocks 10.05-höz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már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system </a:t>
            </a:r>
            <a:r>
              <a:rPr lang="en-GB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kedvéért</a:t>
            </a:r>
            <a:endParaRPr lang="hu-HU" sz="9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hu-HU" sz="9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  <a:r>
              <a:rPr lang="hu-HU" sz="3200" smtClean="0"/>
              <a:t/>
            </a:r>
            <a:br>
              <a:rPr lang="hu-HU" sz="3200" smtClean="0"/>
            </a:br>
            <a:r>
              <a:rPr lang="hu-HU" sz="2800" smtClean="0"/>
              <a:t>(Példa – C++)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Kód:</a:t>
            </a:r>
          </a:p>
        </p:txBody>
      </p:sp>
      <p:sp>
        <p:nvSpPr>
          <p:cNvPr id="14" name="Téglalap 13"/>
          <p:cNvSpPr/>
          <p:nvPr/>
        </p:nvSpPr>
        <p:spPr>
          <a:xfrm>
            <a:off x="2636848" y="19210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egész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be_float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"tenger.csv"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neve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srand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(time(NULL));//rand()-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inicializáláshoz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Europai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varhato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Amerikai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varhato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Meresi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be_float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"Tengeri pontok valoszinusege"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valos szam!"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Legnagyobb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magassag"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lényeg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34925" y="1773238"/>
            <a:ext cx="1728763" cy="431800"/>
          </a:xfrm>
          <a:prstGeom prst="wedgeRectCallout">
            <a:avLst>
              <a:gd name="adj1" fmla="val 109326"/>
              <a:gd name="adj2" fmla="val 354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Függvény-prototípusok</a:t>
            </a:r>
            <a:endParaRPr lang="hu-HU" sz="1400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34925" y="2924944"/>
            <a:ext cx="1800771" cy="252412"/>
          </a:xfrm>
          <a:prstGeom prst="wedgeRectCallout">
            <a:avLst>
              <a:gd name="adj1" fmla="val 105888"/>
              <a:gd name="adj2" fmla="val 117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Főprogram</a:t>
            </a:r>
            <a:endParaRPr lang="hu-HU" sz="1400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3972" grpId="0" animBg="1"/>
      <p:bldP spid="83972" grpId="1" animBg="1"/>
      <p:bldP spid="83977" grpId="0" animBg="1"/>
      <p:bldP spid="8397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Kód: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FA50-71AC-4951-9B81-D46AA4834B7B}" type="slidenum">
              <a:rPr lang="hu-HU" smtClean="0"/>
              <a:pPr>
                <a:defRPr/>
              </a:pPr>
              <a:t>48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53809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1" name="Téglalap 10"/>
          <p:cNvSpPr/>
          <p:nvPr/>
        </p:nvSpPr>
        <p:spPr>
          <a:xfrm>
            <a:off x="2484448" y="17686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Gipsz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Jakab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azonosító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GIJAAFT.ELTE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Gibs@elte.hu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Véletlen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a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tengeres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feladatokhoz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Specifikáció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Be: N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Amerikára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esõ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mérési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várható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VALÓS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szigetre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legnagyobb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magasság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Ki: Mag ELEME TÖMB[1..N:EGÉSZ]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Ef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&gt;=1 ÉS N&gt;=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NEu+NAm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[0..1)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&gt;0</a:t>
            </a:r>
          </a:p>
          <a:p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Uf: Mag[1],Mag[N] ELEME [1..MaxMag] ÉS</a:t>
            </a:r>
          </a:p>
          <a:p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LÉTEZIK </a:t>
            </a:r>
            <a:r>
              <a:rPr lang="de-DE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[1..NEu]: LÉTEZIK am ELEME [1..NAm]: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[1..eu]: Mag[i] ELEME [1..MaxMag] ÉS Mag[eu+1]=0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[N-am+1..N]: Mag[i] ELEME [1..MaxMag] ÉS Mag[am-1]=0 ÉS</a:t>
            </a:r>
          </a:p>
          <a:p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[eu+1..N-am]: Mag[i] ELEME [0..MaxMag]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Megjegyzés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foglalkoztunk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elvárásokkal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fstream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//#include &lt;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time.h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&gt;//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csak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'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srand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(time(NULL))' rand()-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inicializáláshoz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stdlib.h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//Code::Blocks 10.05-höz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már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system </a:t>
            </a:r>
            <a:r>
              <a:rPr lang="en-GB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kedvéért</a:t>
            </a:r>
            <a:endParaRPr lang="hu-HU" sz="9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hu-HU" sz="9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2636848" y="19210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egész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be_float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"tenger.csv"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neve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srand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(time(NULL));//rand()-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inicializáláshoz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Europai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varhato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Amerikai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varhato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Meresi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be_float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"Tengeri pontok valoszinusege"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valos szam!"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Legnagyobb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magassag"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lényeg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  <a:r>
              <a:rPr lang="hu-HU" sz="3200" smtClean="0"/>
              <a:t/>
            </a:r>
            <a:br>
              <a:rPr lang="hu-HU" sz="3200" smtClean="0"/>
            </a:br>
            <a:r>
              <a:rPr lang="hu-HU" sz="2800" smtClean="0"/>
              <a:t>(Példa – C++)</a:t>
            </a:r>
          </a:p>
        </p:txBody>
      </p:sp>
      <p:sp>
        <p:nvSpPr>
          <p:cNvPr id="14" name="Téglalap 13"/>
          <p:cNvSpPr/>
          <p:nvPr/>
        </p:nvSpPr>
        <p:spPr>
          <a:xfrm>
            <a:off x="2789248" y="20734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Uf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N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sorban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soronként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egyetlen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0..mxM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egész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...</a:t>
            </a:r>
          </a:p>
          <a:p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ofstream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hossza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de-DE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de-DE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//Amerika </a:t>
            </a:r>
            <a:r>
              <a:rPr lang="de-DE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hossza</a:t>
            </a:r>
            <a:endParaRPr lang="de-DE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//TODO: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lehet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h.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Európának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nincs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()/(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RAND_MAX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//TODO: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lehet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h.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Amerika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már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elkezdõdött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close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34925" y="1773238"/>
            <a:ext cx="2305050" cy="252412"/>
          </a:xfrm>
          <a:prstGeom prst="wedgeRectCallout">
            <a:avLst>
              <a:gd name="adj1" fmla="val 77734"/>
              <a:gd name="adj2" fmla="val 1719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 lényegi eljárás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4996" grpId="0" animBg="1"/>
      <p:bldP spid="8499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D2B83B-4F36-4EB3-821B-413E95C423AD}" type="slidenum">
              <a:rPr lang="hu-HU" smtClean="0"/>
              <a:pPr>
                <a:defRPr/>
              </a:pPr>
              <a:t>49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53809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  <a:r>
              <a:rPr lang="hu-HU" sz="3200" smtClean="0"/>
              <a:t/>
            </a:r>
            <a:br>
              <a:rPr lang="hu-HU" sz="3200" smtClean="0"/>
            </a:br>
            <a:r>
              <a:rPr lang="hu-HU" sz="2800" smtClean="0"/>
              <a:t>(Példa – C++)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Kód: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484448" y="17686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név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Gipsz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Jakab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azonosító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GIJAAFT.ELTE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drótposta-cím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Gibs@elte.hu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Véletlen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a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tengeres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feladatokhoz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Specifikáció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Be: N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tesztadatok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Amerikára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esõ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mérési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várható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VALÓS [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szigetre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esés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EGÉSZ [a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generálható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legnagyobb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magasság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Ki: Mag ELEME TÖMB[1..N:EGÉSZ]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Ef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NEu,NAm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&gt;=1 ÉS N&gt;=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NEu+NAm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[0..1)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&gt;0</a:t>
            </a:r>
          </a:p>
          <a:p>
            <a:r>
              <a:rPr lang="nl-NL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Uf: Mag[1],Mag[N] ELEME [1..MaxMag] ÉS</a:t>
            </a:r>
          </a:p>
          <a:p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LÉTEZIK </a:t>
            </a:r>
            <a:r>
              <a:rPr lang="de-DE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ELEME [1..NEu]: LÉTEZIK am ELEME [1..NAm]: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[1..eu]: Mag[i] ELEME [1..MaxMag] ÉS Mag[eu+1]=0 ÉS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[N-am+1..N]: Mag[i] ELEME [1..MaxMag] ÉS Mag[am-1]=0 ÉS</a:t>
            </a:r>
          </a:p>
          <a:p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       BÁRMELY i ELEME [eu+1..N-am]: Mag[i] ELEME [0..MaxMag]</a:t>
            </a: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Megjegyzés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foglalkoztunk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valószínûségi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elvárásokkal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fstream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//#include &lt;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time.h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&gt;//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csak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'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srand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(time(NULL))' rand()-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inicializáláshoz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#include &lt;</a:t>
            </a:r>
            <a:r>
              <a:rPr lang="en-GB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stdlib.h</a:t>
            </a:r>
            <a:r>
              <a:rPr lang="en-GB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//Code::Blocks 10.05-höz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már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system </a:t>
            </a:r>
            <a:r>
              <a:rPr lang="en-GB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kedvéért</a:t>
            </a:r>
            <a:endParaRPr lang="hu-HU" sz="9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hu-HU" sz="9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2636848" y="19210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egész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be_float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"tenger.csv"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neve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srand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(time(NULL));//rand()-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inicializáláshoz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Europai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varhato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Amerikai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varhato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)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Meresi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pontok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szama"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be_float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"Tengeri pontok valoszinusege"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l-NL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valos szam!"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Legnagyobb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magassag"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"Hibas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termeszetes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szam</a:t>
            </a:r>
            <a:r>
              <a:rPr lang="en-GB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!"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lényeg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PSzig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MaxMag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2789248" y="20734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Fájlba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generálás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fajlbaGeneralas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Uf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N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sorban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soronként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egyetlen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0..mxM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egész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...</a:t>
            </a:r>
          </a:p>
          <a:p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ofstream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hossza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de-DE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de-DE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de-DE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de-DE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//Amerika </a:t>
            </a:r>
            <a:r>
              <a:rPr lang="de-DE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hossza</a:t>
            </a:r>
            <a:endParaRPr lang="de-DE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//TODO: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lehet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h.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Európának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még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nincs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eu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()/(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RAND_MAX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)&lt;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//TODO: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lehet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h.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Amerika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már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elkezdõdött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()%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close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2941648" y="2225822"/>
            <a:ext cx="6120000" cy="4540698"/>
          </a:xfrm>
          <a:prstGeom prst="rect">
            <a:avLst/>
          </a:prstGeom>
          <a:solidFill>
            <a:schemeClr val="bg1"/>
          </a:solidFill>
          <a:effectLst>
            <a:innerShdw blurRad="63500" dist="114300" dir="3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egész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…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közötti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valós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számot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=&gt;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végtelen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be_float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mnN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mxN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uz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…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billentyureVar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…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34925" y="1773238"/>
            <a:ext cx="2305050" cy="431800"/>
          </a:xfrm>
          <a:prstGeom prst="wedgeRectCallout">
            <a:avLst>
              <a:gd name="adj1" fmla="val 83155"/>
              <a:gd name="adj2" fmla="val 1207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Alprogramok implementációja</a:t>
            </a:r>
          </a:p>
        </p:txBody>
      </p:sp>
      <p:sp>
        <p:nvSpPr>
          <p:cNvPr id="86025" name="AutoShape 9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hu-HU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60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46A8E-E7C0-44E8-B4F9-D4F7103D1D24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8196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Kiválogatás + összegzés</a:t>
            </a:r>
          </a:p>
        </p:txBody>
      </p:sp>
      <p:sp>
        <p:nvSpPr>
          <p:cNvPr id="14342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439862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1. megoldási </a:t>
            </a:r>
            <a:r>
              <a:rPr lang="hu-HU" b="1" dirty="0" err="1" smtClean="0"/>
              <a:t>ötlet</a:t>
            </a:r>
            <a:r>
              <a:rPr lang="hu-HU" b="1" baseline="-25000" dirty="0" err="1" smtClean="0"/>
              <a:t>a</a:t>
            </a:r>
            <a:r>
              <a:rPr lang="hu-HU" b="1" dirty="0" smtClean="0"/>
              <a:t>: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olidFill>
                  <a:srgbClr val="FF3300"/>
                </a:solidFill>
              </a:rPr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Válogassuk ki</a:t>
            </a:r>
            <a:r>
              <a:rPr lang="hu-HU" sz="2800" dirty="0" smtClean="0"/>
              <a:t> az adott tulajdonságúakat,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majd utána </a:t>
            </a:r>
            <a:r>
              <a:rPr lang="hu-HU" sz="2800" dirty="0" smtClean="0">
                <a:solidFill>
                  <a:srgbClr val="FF0000"/>
                </a:solidFill>
              </a:rPr>
              <a:t>adjuk össze</a:t>
            </a:r>
            <a:r>
              <a:rPr lang="hu-HU" sz="2800" dirty="0" smtClean="0"/>
              <a:t> őket!</a:t>
            </a:r>
          </a:p>
        </p:txBody>
      </p:sp>
      <p:graphicFrame>
        <p:nvGraphicFramePr>
          <p:cNvPr id="1438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06219"/>
              </p:ext>
            </p:extLst>
          </p:nvPr>
        </p:nvGraphicFramePr>
        <p:xfrm>
          <a:off x="3544888" y="2781300"/>
          <a:ext cx="4339480" cy="3625912"/>
        </p:xfrm>
        <a:graphic>
          <a:graphicData uri="http://schemas.openxmlformats.org/drawingml/2006/table">
            <a:tbl>
              <a:tblPr/>
              <a:tblGrid>
                <a:gridCol w="428625"/>
                <a:gridCol w="2217737"/>
                <a:gridCol w="1693118"/>
              </a:tblGrid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371" name="Egyenes összekötő 9"/>
          <p:cNvCxnSpPr>
            <a:cxnSpLocks noChangeShapeType="1"/>
          </p:cNvCxnSpPr>
          <p:nvPr/>
        </p:nvCxnSpPr>
        <p:spPr bwMode="auto">
          <a:xfrm>
            <a:off x="3973513" y="3667125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Egyenes összekötő 11"/>
          <p:cNvCxnSpPr>
            <a:cxnSpLocks noChangeShapeType="1"/>
          </p:cNvCxnSpPr>
          <p:nvPr/>
        </p:nvCxnSpPr>
        <p:spPr bwMode="auto">
          <a:xfrm flipH="1">
            <a:off x="7654296" y="3667125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2771775" y="5019675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74" name="Text Box 35"/>
          <p:cNvSpPr txBox="1">
            <a:spLocks noChangeArrowheads="1"/>
          </p:cNvSpPr>
          <p:nvPr/>
        </p:nvSpPr>
        <p:spPr bwMode="auto">
          <a:xfrm>
            <a:off x="3894138" y="38671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4375" name="Text Box 36"/>
          <p:cNvSpPr txBox="1">
            <a:spLocks noChangeArrowheads="1"/>
          </p:cNvSpPr>
          <p:nvPr/>
        </p:nvSpPr>
        <p:spPr bwMode="auto">
          <a:xfrm>
            <a:off x="7635246" y="38703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8237" name="Szövegdoboz 13"/>
          <p:cNvSpPr txBox="1">
            <a:spLocks noChangeArrowheads="1"/>
          </p:cNvSpPr>
          <p:nvPr/>
        </p:nvSpPr>
        <p:spPr bwMode="auto">
          <a:xfrm>
            <a:off x="7884368" y="2441575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smtClean="0"/>
              <a:t>i,Db:</a:t>
            </a:r>
            <a:r>
              <a:rPr lang="hu-HU" sz="1800" b="1" dirty="0" smtClean="0"/>
              <a:t>Egész</a:t>
            </a:r>
            <a:br>
              <a:rPr lang="hu-HU" sz="1800" b="1" dirty="0" smtClean="0"/>
            </a:br>
            <a:r>
              <a:rPr lang="hu-HU" sz="1800" b="1" dirty="0" smtClean="0"/>
              <a:t> </a:t>
            </a:r>
            <a:r>
              <a:rPr lang="hu-HU" sz="1800" dirty="0" smtClean="0"/>
              <a:t>  Y:Tömb[…]</a:t>
            </a:r>
            <a:endParaRPr lang="hu-HU" sz="18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598"/>
            <a:ext cx="2241031" cy="1494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05" y="5037446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22" name="Picture 5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" y="33738"/>
            <a:ext cx="1335038" cy="1413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78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r="-872"/>
          <a:stretch/>
        </p:blipFill>
        <p:spPr bwMode="auto">
          <a:xfrm>
            <a:off x="36000" y="919604"/>
            <a:ext cx="2124000" cy="80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55238"/>
            <a:ext cx="2087181" cy="200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3" y="3345708"/>
            <a:ext cx="1656000" cy="118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uiExpand="1" build="p"/>
      <p:bldP spid="14373" grpId="0" animBg="1"/>
      <p:bldP spid="14374" grpId="0"/>
      <p:bldP spid="14375" grpId="0"/>
      <p:bldP spid="82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B0C6C-87C0-47BC-9D55-EF3B049979EC}" type="slidenum">
              <a:rPr lang="hu-HU" smtClean="0"/>
              <a:pPr>
                <a:defRPr/>
              </a:pPr>
              <a:t>50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Véletlen tesztek</a:t>
            </a:r>
            <a:r>
              <a:rPr lang="hu-HU" sz="3200" smtClean="0"/>
              <a:t/>
            </a:r>
            <a:br>
              <a:rPr lang="hu-HU" sz="3200" smtClean="0"/>
            </a:br>
            <a:r>
              <a:rPr lang="hu-HU" sz="2800" smtClean="0"/>
              <a:t>(Példa – C++)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Az eredményfájl </a:t>
            </a:r>
          </a:p>
          <a:p>
            <a:pPr marL="25400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b="1" smtClean="0"/>
          </a:p>
          <a:p>
            <a:pPr marL="25400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b="1" smtClean="0"/>
          </a:p>
          <a:p>
            <a:pPr marL="25400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b="1" smtClean="0"/>
          </a:p>
          <a:p>
            <a:pPr marL="25400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b="1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… és elemzése:</a:t>
            </a:r>
          </a:p>
        </p:txBody>
      </p:sp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873250"/>
            <a:ext cx="89630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AutoShape 7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hu-HU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Adatfájl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  <p:pic>
        <p:nvPicPr>
          <p:cNvPr id="50185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3713163"/>
            <a:ext cx="25876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184"/>
            <a:ext cx="3784848" cy="116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algn="ctr" eaLnBrk="1" hangingPunct="1"/>
            <a:r>
              <a:rPr lang="hu-HU" sz="3600"/>
              <a:t>Programozási alapismeretek</a:t>
            </a:r>
            <a:br>
              <a:rPr lang="hu-HU" sz="3600"/>
            </a:br>
            <a:r>
              <a:rPr lang="hu-HU" sz="3600"/>
              <a:t>10. előadás vége</a:t>
            </a:r>
            <a:endParaRPr lang="en-US" sz="200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" y="33738"/>
            <a:ext cx="1335038" cy="141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3E319D-9261-4D1D-8FB0-EF0065E39D38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922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Kiválogatás + összegzés</a:t>
            </a:r>
          </a:p>
        </p:txBody>
      </p:sp>
      <p:sp>
        <p:nvSpPr>
          <p:cNvPr id="922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439862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/>
              <a:t>1. megoldási </a:t>
            </a:r>
            <a:r>
              <a:rPr lang="hu-HU" b="1" dirty="0" err="1" smtClean="0"/>
              <a:t>ötlet</a:t>
            </a:r>
            <a:r>
              <a:rPr lang="hu-HU" b="1" baseline="-25000" dirty="0" err="1" smtClean="0"/>
              <a:t>b</a:t>
            </a:r>
            <a:r>
              <a:rPr lang="hu-HU" b="1" dirty="0" smtClean="0"/>
              <a:t>: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olidFill>
                  <a:srgbClr val="FF3300"/>
                </a:solidFill>
              </a:rPr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Válogassuk ki</a:t>
            </a:r>
            <a:r>
              <a:rPr lang="hu-HU" sz="2800" dirty="0" smtClean="0"/>
              <a:t> az adott tulajdonságúakat, majd utána </a:t>
            </a:r>
            <a:r>
              <a:rPr lang="hu-HU" sz="2800" dirty="0" smtClean="0">
                <a:solidFill>
                  <a:srgbClr val="FF0000"/>
                </a:solidFill>
              </a:rPr>
              <a:t>adjuk össze</a:t>
            </a:r>
            <a:r>
              <a:rPr lang="hu-HU" sz="2800" dirty="0" smtClean="0"/>
              <a:t> őket!</a:t>
            </a:r>
          </a:p>
        </p:txBody>
      </p:sp>
      <p:graphicFrame>
        <p:nvGraphicFramePr>
          <p:cNvPr id="133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04851"/>
              </p:ext>
            </p:extLst>
          </p:nvPr>
        </p:nvGraphicFramePr>
        <p:xfrm>
          <a:off x="3544888" y="2781300"/>
          <a:ext cx="4339480" cy="3625912"/>
        </p:xfrm>
        <a:graphic>
          <a:graphicData uri="http://schemas.openxmlformats.org/drawingml/2006/table">
            <a:tbl>
              <a:tblPr/>
              <a:tblGrid>
                <a:gridCol w="428625"/>
                <a:gridCol w="2217737"/>
                <a:gridCol w="1693118"/>
              </a:tblGrid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50" name="Egyenes összekötő 9"/>
          <p:cNvCxnSpPr>
            <a:cxnSpLocks noChangeShapeType="1"/>
          </p:cNvCxnSpPr>
          <p:nvPr/>
        </p:nvCxnSpPr>
        <p:spPr bwMode="auto">
          <a:xfrm>
            <a:off x="3973513" y="3667125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Egyenes összekötő 11"/>
          <p:cNvCxnSpPr>
            <a:cxnSpLocks noChangeShapeType="1"/>
          </p:cNvCxnSpPr>
          <p:nvPr/>
        </p:nvCxnSpPr>
        <p:spPr bwMode="auto">
          <a:xfrm flipH="1">
            <a:off x="7648484" y="3667125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Line 38"/>
          <p:cNvSpPr>
            <a:spLocks noChangeShapeType="1"/>
          </p:cNvSpPr>
          <p:nvPr/>
        </p:nvSpPr>
        <p:spPr bwMode="auto">
          <a:xfrm>
            <a:off x="2771775" y="5019675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253" name="Text Box 41"/>
          <p:cNvSpPr txBox="1">
            <a:spLocks noChangeArrowheads="1"/>
          </p:cNvSpPr>
          <p:nvPr/>
        </p:nvSpPr>
        <p:spPr bwMode="auto">
          <a:xfrm>
            <a:off x="3894138" y="38671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9254" name="Text Box 42"/>
          <p:cNvSpPr txBox="1">
            <a:spLocks noChangeArrowheads="1"/>
          </p:cNvSpPr>
          <p:nvPr/>
        </p:nvSpPr>
        <p:spPr bwMode="auto">
          <a:xfrm>
            <a:off x="7629434" y="38703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598"/>
            <a:ext cx="2241031" cy="1494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05" y="5041640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908720"/>
            <a:ext cx="2160000" cy="80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4352"/>
            <a:ext cx="2087181" cy="200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345709"/>
            <a:ext cx="1609725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7884368" y="2441575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smtClean="0"/>
              <a:t>i,Db:</a:t>
            </a:r>
            <a:r>
              <a:rPr lang="hu-HU" sz="1800" b="1" dirty="0" smtClean="0"/>
              <a:t>Egész</a:t>
            </a:r>
            <a:br>
              <a:rPr lang="hu-HU" sz="1800" b="1" dirty="0" smtClean="0"/>
            </a:br>
            <a:r>
              <a:rPr lang="hu-HU" sz="1800" b="1" dirty="0" smtClean="0"/>
              <a:t> </a:t>
            </a:r>
            <a:r>
              <a:rPr lang="hu-HU" sz="1800" dirty="0" smtClean="0"/>
              <a:t>  Y:Tömb[…]</a:t>
            </a:r>
            <a:endParaRPr lang="hu-HU" sz="1800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DCCEE-FA40-4B17-B62D-E9A0FBDFA854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024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smtClean="0"/>
              <a:t>Kiválogatás + összegzés</a:t>
            </a:r>
          </a:p>
        </p:txBody>
      </p:sp>
      <p:sp>
        <p:nvSpPr>
          <p:cNvPr id="1024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18002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Kiválogatás helyett </a:t>
            </a:r>
            <a:r>
              <a:rPr lang="hu-HU" sz="2800" dirty="0" smtClean="0">
                <a:solidFill>
                  <a:srgbClr val="FF0000"/>
                </a:solidFill>
              </a:rPr>
              <a:t>azonnal adjuk össze</a:t>
            </a:r>
            <a:r>
              <a:rPr lang="hu-HU" sz="2800" dirty="0" smtClean="0"/>
              <a:t> a megfelelő elemeket! 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 nincs elem-/index-feljegyzés (Y-ban) + nincs számlálás (</a:t>
            </a:r>
            <a:r>
              <a:rPr lang="hu-HU" sz="2400" dirty="0" err="1" smtClean="0">
                <a:solidFill>
                  <a:srgbClr val="FF0000"/>
                </a:solidFill>
                <a:sym typeface="Symbol" pitchFamily="18" charset="2"/>
              </a:rPr>
              <a:t>Db-ben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800" dirty="0" smtClean="0">
                <a:latin typeface="Arial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1334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40391"/>
              </p:ext>
            </p:extLst>
          </p:nvPr>
        </p:nvGraphicFramePr>
        <p:xfrm>
          <a:off x="3531230" y="3609975"/>
          <a:ext cx="4497154" cy="1838326"/>
        </p:xfrm>
        <a:graphic>
          <a:graphicData uri="http://schemas.openxmlformats.org/drawingml/2006/table">
            <a:tbl>
              <a:tblPr/>
              <a:tblGrid>
                <a:gridCol w="428625"/>
                <a:gridCol w="2217738"/>
                <a:gridCol w="1850791"/>
              </a:tblGrid>
              <a:tr h="4471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1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7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S:=S+X[i]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263" name="Egyenes összekötő 8"/>
          <p:cNvCxnSpPr>
            <a:cxnSpLocks noChangeShapeType="1"/>
          </p:cNvCxnSpPr>
          <p:nvPr/>
        </p:nvCxnSpPr>
        <p:spPr bwMode="auto">
          <a:xfrm>
            <a:off x="3961443" y="4496754"/>
            <a:ext cx="285750" cy="4524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Egyenes összekötő 9"/>
          <p:cNvCxnSpPr>
            <a:cxnSpLocks noChangeShapeType="1"/>
          </p:cNvCxnSpPr>
          <p:nvPr/>
        </p:nvCxnSpPr>
        <p:spPr bwMode="auto">
          <a:xfrm flipH="1">
            <a:off x="7740352" y="4490404"/>
            <a:ext cx="285750" cy="4540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 Box 29"/>
          <p:cNvSpPr txBox="1">
            <a:spLocks noChangeArrowheads="1"/>
          </p:cNvSpPr>
          <p:nvPr/>
        </p:nvSpPr>
        <p:spPr bwMode="auto">
          <a:xfrm>
            <a:off x="3882068" y="464104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0266" name="Text Box 30"/>
          <p:cNvSpPr txBox="1">
            <a:spLocks noChangeArrowheads="1"/>
          </p:cNvSpPr>
          <p:nvPr/>
        </p:nvSpPr>
        <p:spPr bwMode="auto">
          <a:xfrm>
            <a:off x="7797502" y="464421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0270" name="Szövegdoboz 13"/>
          <p:cNvSpPr txBox="1">
            <a:spLocks noChangeArrowheads="1"/>
          </p:cNvSpPr>
          <p:nvPr/>
        </p:nvSpPr>
        <p:spPr bwMode="auto">
          <a:xfrm>
            <a:off x="8028384" y="33067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" y="3594391"/>
            <a:ext cx="1609725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7" y="3584054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/>
      <p:bldP spid="10266" grpId="0"/>
      <p:bldP spid="1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EF085-60F2-4C81-B23E-3688D7A3ACEB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126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Adott tulajdonságú elemek maximuma – </a:t>
            </a:r>
            <a:r>
              <a:rPr lang="hu-HU" sz="2800" b="1" dirty="0" smtClean="0"/>
              <a:t>fel-tételes </a:t>
            </a:r>
            <a:r>
              <a:rPr lang="hu-HU" sz="2800" b="1" dirty="0" smtClean="0">
                <a:solidFill>
                  <a:srgbClr val="009900"/>
                </a:solidFill>
              </a:rPr>
              <a:t>maximum</a:t>
            </a:r>
            <a:r>
              <a:rPr lang="hu-HU" sz="2800" b="1" dirty="0" smtClean="0">
                <a:solidFill>
                  <a:srgbClr val="FF0000"/>
                </a:solidFill>
              </a:rPr>
              <a:t>keresés</a:t>
            </a:r>
            <a:r>
              <a:rPr lang="hu-HU" sz="2800" dirty="0" smtClean="0"/>
              <a:t>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 smtClean="0"/>
              <a:t>Bemenet:	N</a:t>
            </a:r>
            <a:r>
              <a:rPr lang="hu-HU" sz="2700" dirty="0" smtClean="0">
                <a:sym typeface="Symbol"/>
              </a:rPr>
              <a:t></a:t>
            </a:r>
            <a:r>
              <a:rPr lang="hu-HU" sz="24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 smtClean="0"/>
              <a:t>,</a:t>
            </a:r>
            <a:br>
              <a:rPr lang="hu-HU" sz="2700" dirty="0" smtClean="0"/>
            </a:br>
            <a:r>
              <a:rPr lang="hu-HU" sz="2700" dirty="0" smtClean="0"/>
              <a:t>               	X</a:t>
            </a:r>
            <a:r>
              <a:rPr lang="hu-HU" sz="2700" dirty="0" smtClean="0">
                <a:sym typeface="Symbol"/>
              </a:rPr>
              <a:t>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 smtClean="0"/>
              <a:t>N</a:t>
            </a:r>
            <a:endParaRPr lang="hu-HU" sz="27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 smtClean="0"/>
              <a:t>Kimenet: 	</a:t>
            </a:r>
            <a:r>
              <a:rPr lang="hu-HU" sz="2700" dirty="0" err="1" smtClean="0">
                <a:solidFill>
                  <a:srgbClr val="009900"/>
                </a:solidFill>
              </a:rPr>
              <a:t>MaxI</a:t>
            </a:r>
            <a:r>
              <a:rPr lang="hu-HU" sz="2700" dirty="0" smtClean="0">
                <a:solidFill>
                  <a:srgbClr val="009900"/>
                </a:solidFill>
                <a:sym typeface="Symbol"/>
              </a:rPr>
              <a:t></a:t>
            </a:r>
            <a:r>
              <a:rPr lang="hu-HU" sz="2400" dirty="0" smtClean="0">
                <a:solidFill>
                  <a:srgbClr val="0099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 smtClean="0"/>
              <a:t>, </a:t>
            </a:r>
            <a:r>
              <a:rPr lang="hu-HU" sz="2700" dirty="0" smtClean="0">
                <a:solidFill>
                  <a:srgbClr val="FF0000"/>
                </a:solidFill>
              </a:rPr>
              <a:t>Van</a:t>
            </a:r>
            <a:r>
              <a:rPr lang="hu-HU" sz="2700" dirty="0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endParaRPr lang="hu-HU" sz="2700" b="1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 smtClean="0"/>
              <a:t>Előfeltétel:	</a:t>
            </a:r>
            <a:r>
              <a:rPr lang="hu-HU" sz="2700" dirty="0" smtClean="0">
                <a:sym typeface="Symbol" pitchFamily="18" charset="2"/>
              </a:rPr>
              <a:t>–</a:t>
            </a:r>
            <a:endParaRPr lang="hu-HU" sz="2700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 smtClean="0">
                <a:sym typeface="Symbol" pitchFamily="18" charset="2"/>
              </a:rPr>
              <a:t>Utófeltétel:	</a:t>
            </a: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Van=i (1≤i≤N): T(</a:t>
            </a:r>
            <a:r>
              <a:rPr lang="hu-HU" sz="2700" dirty="0" err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7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)   és </a:t>
            </a:r>
            <a:b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                  Van( </a:t>
            </a:r>
            <a:r>
              <a:rPr lang="hu-HU" sz="2700" dirty="0" smtClean="0">
                <a:solidFill>
                  <a:srgbClr val="FF3300"/>
                </a:solidFill>
                <a:sym typeface="Symbol" pitchFamily="18" charset="2"/>
              </a:rPr>
              <a:t>1≤</a:t>
            </a:r>
            <a:r>
              <a:rPr lang="hu-HU" sz="2700" dirty="0" err="1" smtClean="0">
                <a:solidFill>
                  <a:srgbClr val="FF3300"/>
                </a:solidFill>
                <a:sym typeface="Symbol" pitchFamily="18" charset="2"/>
              </a:rPr>
              <a:t>MaxI</a:t>
            </a:r>
            <a:r>
              <a:rPr lang="hu-HU" sz="2700" dirty="0" smtClean="0">
                <a:solidFill>
                  <a:srgbClr val="FF3300"/>
                </a:solidFill>
                <a:sym typeface="Symbol" pitchFamily="18" charset="2"/>
              </a:rPr>
              <a:t>≤N  </a:t>
            </a: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és  T(</a:t>
            </a:r>
            <a:r>
              <a:rPr lang="hu-HU" sz="2700" dirty="0" err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700" baseline="-25000" dirty="0" err="1" smtClean="0">
                <a:solidFill>
                  <a:srgbClr val="FF0000"/>
                </a:solidFill>
                <a:sym typeface="Symbol" pitchFamily="18" charset="2"/>
              </a:rPr>
              <a:t>MaxI</a:t>
            </a: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700" dirty="0" smtClean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700" dirty="0" smtClean="0">
                <a:sym typeface="Symbol" pitchFamily="18" charset="2"/>
              </a:rPr>
              <a:t>és</a:t>
            </a:r>
            <a:br>
              <a:rPr lang="hu-HU" sz="2700" dirty="0" smtClean="0">
                <a:sym typeface="Symbol" pitchFamily="18" charset="2"/>
              </a:rPr>
            </a:br>
            <a:r>
              <a:rPr lang="hu-HU" sz="2700" dirty="0" smtClean="0">
                <a:sym typeface="Symbol" pitchFamily="18" charset="2"/>
              </a:rPr>
              <a:t>                          </a:t>
            </a:r>
            <a:r>
              <a:rPr lang="hu-HU" sz="2700" dirty="0" smtClean="0">
                <a:solidFill>
                  <a:srgbClr val="009900"/>
                </a:solidFill>
                <a:sym typeface="Symbol" pitchFamily="18" charset="2"/>
              </a:rPr>
              <a:t>i(1≤i≤</a:t>
            </a:r>
            <a:r>
              <a:rPr lang="hu-HU" sz="2700" dirty="0">
                <a:solidFill>
                  <a:srgbClr val="009900"/>
                </a:solidFill>
                <a:sym typeface="Symbol" pitchFamily="18" charset="2"/>
              </a:rPr>
              <a:t>N</a:t>
            </a:r>
            <a:r>
              <a:rPr lang="hu-HU" sz="2700" dirty="0" smtClean="0">
                <a:solidFill>
                  <a:srgbClr val="009900"/>
                </a:solidFill>
                <a:sym typeface="Symbol" pitchFamily="18" charset="2"/>
              </a:rPr>
              <a:t>):</a:t>
            </a:r>
            <a:r>
              <a:rPr lang="hu-HU" sz="2700" dirty="0" smtClean="0">
                <a:sym typeface="Symbol" pitchFamily="18" charset="2"/>
              </a:rPr>
              <a:t> T(</a:t>
            </a:r>
            <a:r>
              <a:rPr lang="hu-HU" sz="2700" dirty="0" err="1" smtClean="0">
                <a:sym typeface="Symbol" pitchFamily="18" charset="2"/>
              </a:rPr>
              <a:t>X</a:t>
            </a:r>
            <a:r>
              <a:rPr lang="hu-HU" sz="2700" baseline="-25000" dirty="0" err="1" smtClean="0">
                <a:sym typeface="Symbol" pitchFamily="18" charset="2"/>
              </a:rPr>
              <a:t>i</a:t>
            </a:r>
            <a:r>
              <a:rPr lang="hu-HU" sz="2700" dirty="0" smtClean="0">
                <a:sym typeface="Symbol" pitchFamily="18" charset="2"/>
              </a:rPr>
              <a:t>)</a:t>
            </a:r>
            <a:r>
              <a:rPr lang="hu-HU" sz="2700" dirty="0" err="1" smtClean="0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hu-HU" sz="2700" baseline="-25000" dirty="0" err="1" smtClean="0">
                <a:solidFill>
                  <a:srgbClr val="009900"/>
                </a:solidFill>
                <a:sym typeface="Symbol" pitchFamily="18" charset="2"/>
              </a:rPr>
              <a:t>MaxI</a:t>
            </a:r>
            <a:r>
              <a:rPr lang="hu-HU" sz="2700" dirty="0" smtClean="0">
                <a:solidFill>
                  <a:srgbClr val="009900"/>
                </a:solidFill>
                <a:sym typeface="Symbol" pitchFamily="18" charset="2"/>
              </a:rPr>
              <a:t>≥</a:t>
            </a:r>
            <a:r>
              <a:rPr lang="hu-HU" sz="2700" dirty="0" err="1" smtClean="0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hu-HU" sz="2700" baseline="-25000" dirty="0" err="1" smtClean="0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lang="hu-HU" sz="2700" dirty="0" smtClean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hu-HU" sz="27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4146759" y="3938034"/>
            <a:ext cx="4508051" cy="1718340"/>
          </a:xfrm>
          <a:custGeom>
            <a:avLst/>
            <a:gdLst>
              <a:gd name="T0" fmla="*/ 2147483647 w 2185"/>
              <a:gd name="T1" fmla="*/ 2147483647 h 820"/>
              <a:gd name="T2" fmla="*/ 2147483647 w 2185"/>
              <a:gd name="T3" fmla="*/ 2147483647 h 820"/>
              <a:gd name="T4" fmla="*/ 2147483647 w 2185"/>
              <a:gd name="T5" fmla="*/ 2147483647 h 820"/>
              <a:gd name="T6" fmla="*/ 2147483647 w 2185"/>
              <a:gd name="T7" fmla="*/ 2147483647 h 820"/>
              <a:gd name="T8" fmla="*/ 2147483647 w 2185"/>
              <a:gd name="T9" fmla="*/ 2147483647 h 820"/>
              <a:gd name="T10" fmla="*/ 2147483647 w 2185"/>
              <a:gd name="T11" fmla="*/ 2147483647 h 820"/>
              <a:gd name="T12" fmla="*/ 2147483647 w 2185"/>
              <a:gd name="T13" fmla="*/ 2147483647 h 820"/>
              <a:gd name="T14" fmla="*/ 2147483647 w 2185"/>
              <a:gd name="T15" fmla="*/ 2147483647 h 820"/>
              <a:gd name="T16" fmla="*/ 2147483647 w 2185"/>
              <a:gd name="T17" fmla="*/ 2147483647 h 820"/>
              <a:gd name="T18" fmla="*/ 2147483647 w 2185"/>
              <a:gd name="T19" fmla="*/ 2147483647 h 820"/>
              <a:gd name="T20" fmla="*/ 2147483647 w 2185"/>
              <a:gd name="T21" fmla="*/ 2147483647 h 820"/>
              <a:gd name="T22" fmla="*/ 2147483647 w 2185"/>
              <a:gd name="T23" fmla="*/ 2147483647 h 820"/>
              <a:gd name="T24" fmla="*/ 2147483647 w 2185"/>
              <a:gd name="T25" fmla="*/ 2147483647 h 820"/>
              <a:gd name="T26" fmla="*/ 2147483647 w 2185"/>
              <a:gd name="T27" fmla="*/ 2147483647 h 820"/>
              <a:gd name="T28" fmla="*/ 2147483647 w 2185"/>
              <a:gd name="T29" fmla="*/ 2147483647 h 820"/>
              <a:gd name="T30" fmla="*/ 2147483647 w 2185"/>
              <a:gd name="T31" fmla="*/ 2147483647 h 820"/>
              <a:gd name="T32" fmla="*/ 2147483647 w 2185"/>
              <a:gd name="T33" fmla="*/ 2147483647 h 820"/>
              <a:gd name="T34" fmla="*/ 2147483647 w 2185"/>
              <a:gd name="T35" fmla="*/ 0 h 820"/>
              <a:gd name="T36" fmla="*/ 2147483647 w 2185"/>
              <a:gd name="T37" fmla="*/ 2147483647 h 820"/>
              <a:gd name="T38" fmla="*/ 2147483647 w 2185"/>
              <a:gd name="T39" fmla="*/ 2147483647 h 820"/>
              <a:gd name="T40" fmla="*/ 2147483647 w 2185"/>
              <a:gd name="T41" fmla="*/ 2147483647 h 820"/>
              <a:gd name="T42" fmla="*/ 2147483647 w 2185"/>
              <a:gd name="T43" fmla="*/ 2147483647 h 820"/>
              <a:gd name="T44" fmla="*/ 2147483647 w 2185"/>
              <a:gd name="T45" fmla="*/ 2147483647 h 820"/>
              <a:gd name="T46" fmla="*/ 2147483647 w 2185"/>
              <a:gd name="T47" fmla="*/ 2147483647 h 820"/>
              <a:gd name="T48" fmla="*/ 2147483647 w 2185"/>
              <a:gd name="T49" fmla="*/ 2147483647 h 820"/>
              <a:gd name="T50" fmla="*/ 2147483647 w 2185"/>
              <a:gd name="T51" fmla="*/ 2147483647 h 820"/>
              <a:gd name="T52" fmla="*/ 0 w 2185"/>
              <a:gd name="T53" fmla="*/ 2147483647 h 820"/>
              <a:gd name="T54" fmla="*/ 2147483647 w 2185"/>
              <a:gd name="T55" fmla="*/ 2147483647 h 8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185"/>
              <a:gd name="T85" fmla="*/ 0 h 820"/>
              <a:gd name="T86" fmla="*/ 2184 w 2185"/>
              <a:gd name="T87" fmla="*/ 808 h 820"/>
              <a:gd name="connsiteX0" fmla="*/ 111 w 9997"/>
              <a:gd name="connsiteY0" fmla="*/ 7073 h 10000"/>
              <a:gd name="connsiteX1" fmla="*/ 368 w 9997"/>
              <a:gd name="connsiteY1" fmla="*/ 9024 h 10000"/>
              <a:gd name="connsiteX2" fmla="*/ 917 w 9997"/>
              <a:gd name="connsiteY2" fmla="*/ 9610 h 10000"/>
              <a:gd name="connsiteX3" fmla="*/ 1503 w 9997"/>
              <a:gd name="connsiteY3" fmla="*/ 9707 h 10000"/>
              <a:gd name="connsiteX4" fmla="*/ 3004 w 9997"/>
              <a:gd name="connsiteY4" fmla="*/ 9805 h 10000"/>
              <a:gd name="connsiteX5" fmla="*/ 4944 w 9997"/>
              <a:gd name="connsiteY5" fmla="*/ 10000 h 10000"/>
              <a:gd name="connsiteX6" fmla="*/ 6848 w 9997"/>
              <a:gd name="connsiteY6" fmla="*/ 9805 h 10000"/>
              <a:gd name="connsiteX7" fmla="*/ 7947 w 9997"/>
              <a:gd name="connsiteY7" fmla="*/ 9805 h 10000"/>
              <a:gd name="connsiteX8" fmla="*/ 9228 w 9997"/>
              <a:gd name="connsiteY8" fmla="*/ 9805 h 10000"/>
              <a:gd name="connsiteX9" fmla="*/ 9851 w 9997"/>
              <a:gd name="connsiteY9" fmla="*/ 9512 h 10000"/>
              <a:gd name="connsiteX10" fmla="*/ 9997 w 9997"/>
              <a:gd name="connsiteY10" fmla="*/ 8244 h 10000"/>
              <a:gd name="connsiteX11" fmla="*/ 9924 w 9997"/>
              <a:gd name="connsiteY11" fmla="*/ 6390 h 10000"/>
              <a:gd name="connsiteX12" fmla="*/ 9851 w 9997"/>
              <a:gd name="connsiteY12" fmla="*/ 4732 h 10000"/>
              <a:gd name="connsiteX13" fmla="*/ 9979 w 9997"/>
              <a:gd name="connsiteY13" fmla="*/ 3024 h 10000"/>
              <a:gd name="connsiteX14" fmla="*/ 9594 w 9997"/>
              <a:gd name="connsiteY14" fmla="*/ 1220 h 10000"/>
              <a:gd name="connsiteX15" fmla="*/ 9356 w 9997"/>
              <a:gd name="connsiteY15" fmla="*/ 488 h 10000"/>
              <a:gd name="connsiteX16" fmla="*/ 8954 w 9997"/>
              <a:gd name="connsiteY16" fmla="*/ 244 h 10000"/>
              <a:gd name="connsiteX17" fmla="*/ 8056 w 9997"/>
              <a:gd name="connsiteY17" fmla="*/ 98 h 10000"/>
              <a:gd name="connsiteX18" fmla="*/ 6867 w 9997"/>
              <a:gd name="connsiteY18" fmla="*/ 0 h 10000"/>
              <a:gd name="connsiteX19" fmla="*/ 5713 w 9997"/>
              <a:gd name="connsiteY19" fmla="*/ 146 h 10000"/>
              <a:gd name="connsiteX20" fmla="*/ 4542 w 9997"/>
              <a:gd name="connsiteY20" fmla="*/ 293 h 10000"/>
              <a:gd name="connsiteX21" fmla="*/ 4249 w 9997"/>
              <a:gd name="connsiteY21" fmla="*/ 1220 h 10000"/>
              <a:gd name="connsiteX22" fmla="*/ 4359 w 9997"/>
              <a:gd name="connsiteY22" fmla="*/ 2585 h 10000"/>
              <a:gd name="connsiteX23" fmla="*/ 4029 w 9997"/>
              <a:gd name="connsiteY23" fmla="*/ 3366 h 10000"/>
              <a:gd name="connsiteX24" fmla="*/ 3480 w 9997"/>
              <a:gd name="connsiteY24" fmla="*/ 3561 h 10000"/>
              <a:gd name="connsiteX25" fmla="*/ 1686 w 9997"/>
              <a:gd name="connsiteY25" fmla="*/ 3171 h 10000"/>
              <a:gd name="connsiteX26" fmla="*/ 404 w 9997"/>
              <a:gd name="connsiteY26" fmla="*/ 3268 h 10000"/>
              <a:gd name="connsiteX27" fmla="*/ 75 w 9997"/>
              <a:gd name="connsiteY27" fmla="*/ 3756 h 10000"/>
              <a:gd name="connsiteX28" fmla="*/ 2 w 9997"/>
              <a:gd name="connsiteY28" fmla="*/ 4829 h 10000"/>
              <a:gd name="connsiteX29" fmla="*/ 111 w 9997"/>
              <a:gd name="connsiteY29" fmla="*/ 7073 h 10000"/>
              <a:gd name="connsiteX0" fmla="*/ 111 w 10093"/>
              <a:gd name="connsiteY0" fmla="*/ 7073 h 10000"/>
              <a:gd name="connsiteX1" fmla="*/ 368 w 10093"/>
              <a:gd name="connsiteY1" fmla="*/ 9024 h 10000"/>
              <a:gd name="connsiteX2" fmla="*/ 917 w 10093"/>
              <a:gd name="connsiteY2" fmla="*/ 9610 h 10000"/>
              <a:gd name="connsiteX3" fmla="*/ 1503 w 10093"/>
              <a:gd name="connsiteY3" fmla="*/ 9707 h 10000"/>
              <a:gd name="connsiteX4" fmla="*/ 3005 w 10093"/>
              <a:gd name="connsiteY4" fmla="*/ 9805 h 10000"/>
              <a:gd name="connsiteX5" fmla="*/ 4945 w 10093"/>
              <a:gd name="connsiteY5" fmla="*/ 10000 h 10000"/>
              <a:gd name="connsiteX6" fmla="*/ 6850 w 10093"/>
              <a:gd name="connsiteY6" fmla="*/ 9805 h 10000"/>
              <a:gd name="connsiteX7" fmla="*/ 7949 w 10093"/>
              <a:gd name="connsiteY7" fmla="*/ 9805 h 10000"/>
              <a:gd name="connsiteX8" fmla="*/ 9231 w 10093"/>
              <a:gd name="connsiteY8" fmla="*/ 9805 h 10000"/>
              <a:gd name="connsiteX9" fmla="*/ 9854 w 10093"/>
              <a:gd name="connsiteY9" fmla="*/ 9512 h 10000"/>
              <a:gd name="connsiteX10" fmla="*/ 10000 w 10093"/>
              <a:gd name="connsiteY10" fmla="*/ 8244 h 10000"/>
              <a:gd name="connsiteX11" fmla="*/ 9927 w 10093"/>
              <a:gd name="connsiteY11" fmla="*/ 6390 h 10000"/>
              <a:gd name="connsiteX12" fmla="*/ 10090 w 10093"/>
              <a:gd name="connsiteY12" fmla="*/ 4732 h 10000"/>
              <a:gd name="connsiteX13" fmla="*/ 9982 w 10093"/>
              <a:gd name="connsiteY13" fmla="*/ 3024 h 10000"/>
              <a:gd name="connsiteX14" fmla="*/ 9597 w 10093"/>
              <a:gd name="connsiteY14" fmla="*/ 1220 h 10000"/>
              <a:gd name="connsiteX15" fmla="*/ 9359 w 10093"/>
              <a:gd name="connsiteY15" fmla="*/ 488 h 10000"/>
              <a:gd name="connsiteX16" fmla="*/ 8957 w 10093"/>
              <a:gd name="connsiteY16" fmla="*/ 244 h 10000"/>
              <a:gd name="connsiteX17" fmla="*/ 8058 w 10093"/>
              <a:gd name="connsiteY17" fmla="*/ 98 h 10000"/>
              <a:gd name="connsiteX18" fmla="*/ 6869 w 10093"/>
              <a:gd name="connsiteY18" fmla="*/ 0 h 10000"/>
              <a:gd name="connsiteX19" fmla="*/ 5715 w 10093"/>
              <a:gd name="connsiteY19" fmla="*/ 146 h 10000"/>
              <a:gd name="connsiteX20" fmla="*/ 4543 w 10093"/>
              <a:gd name="connsiteY20" fmla="*/ 293 h 10000"/>
              <a:gd name="connsiteX21" fmla="*/ 4250 w 10093"/>
              <a:gd name="connsiteY21" fmla="*/ 1220 h 10000"/>
              <a:gd name="connsiteX22" fmla="*/ 4360 w 10093"/>
              <a:gd name="connsiteY22" fmla="*/ 2585 h 10000"/>
              <a:gd name="connsiteX23" fmla="*/ 4030 w 10093"/>
              <a:gd name="connsiteY23" fmla="*/ 3366 h 10000"/>
              <a:gd name="connsiteX24" fmla="*/ 3481 w 10093"/>
              <a:gd name="connsiteY24" fmla="*/ 3561 h 10000"/>
              <a:gd name="connsiteX25" fmla="*/ 1687 w 10093"/>
              <a:gd name="connsiteY25" fmla="*/ 3171 h 10000"/>
              <a:gd name="connsiteX26" fmla="*/ 404 w 10093"/>
              <a:gd name="connsiteY26" fmla="*/ 3268 h 10000"/>
              <a:gd name="connsiteX27" fmla="*/ 75 w 10093"/>
              <a:gd name="connsiteY27" fmla="*/ 3756 h 10000"/>
              <a:gd name="connsiteX28" fmla="*/ 2 w 10093"/>
              <a:gd name="connsiteY28" fmla="*/ 4829 h 10000"/>
              <a:gd name="connsiteX29" fmla="*/ 111 w 10093"/>
              <a:gd name="connsiteY29" fmla="*/ 7073 h 10000"/>
              <a:gd name="connsiteX0" fmla="*/ 111 w 10093"/>
              <a:gd name="connsiteY0" fmla="*/ 7073 h 10000"/>
              <a:gd name="connsiteX1" fmla="*/ 368 w 10093"/>
              <a:gd name="connsiteY1" fmla="*/ 9024 h 10000"/>
              <a:gd name="connsiteX2" fmla="*/ 917 w 10093"/>
              <a:gd name="connsiteY2" fmla="*/ 9610 h 10000"/>
              <a:gd name="connsiteX3" fmla="*/ 1503 w 10093"/>
              <a:gd name="connsiteY3" fmla="*/ 9707 h 10000"/>
              <a:gd name="connsiteX4" fmla="*/ 3005 w 10093"/>
              <a:gd name="connsiteY4" fmla="*/ 9805 h 10000"/>
              <a:gd name="connsiteX5" fmla="*/ 4945 w 10093"/>
              <a:gd name="connsiteY5" fmla="*/ 10000 h 10000"/>
              <a:gd name="connsiteX6" fmla="*/ 6850 w 10093"/>
              <a:gd name="connsiteY6" fmla="*/ 9805 h 10000"/>
              <a:gd name="connsiteX7" fmla="*/ 7949 w 10093"/>
              <a:gd name="connsiteY7" fmla="*/ 9805 h 10000"/>
              <a:gd name="connsiteX8" fmla="*/ 9231 w 10093"/>
              <a:gd name="connsiteY8" fmla="*/ 9805 h 10000"/>
              <a:gd name="connsiteX9" fmla="*/ 9854 w 10093"/>
              <a:gd name="connsiteY9" fmla="*/ 9512 h 10000"/>
              <a:gd name="connsiteX10" fmla="*/ 10000 w 10093"/>
              <a:gd name="connsiteY10" fmla="*/ 8244 h 10000"/>
              <a:gd name="connsiteX11" fmla="*/ 9927 w 10093"/>
              <a:gd name="connsiteY11" fmla="*/ 6390 h 10000"/>
              <a:gd name="connsiteX12" fmla="*/ 10090 w 10093"/>
              <a:gd name="connsiteY12" fmla="*/ 4732 h 10000"/>
              <a:gd name="connsiteX13" fmla="*/ 9982 w 10093"/>
              <a:gd name="connsiteY13" fmla="*/ 3024 h 10000"/>
              <a:gd name="connsiteX14" fmla="*/ 9838 w 10093"/>
              <a:gd name="connsiteY14" fmla="*/ 1384 h 10000"/>
              <a:gd name="connsiteX15" fmla="*/ 9597 w 10093"/>
              <a:gd name="connsiteY15" fmla="*/ 1220 h 10000"/>
              <a:gd name="connsiteX16" fmla="*/ 9359 w 10093"/>
              <a:gd name="connsiteY16" fmla="*/ 488 h 10000"/>
              <a:gd name="connsiteX17" fmla="*/ 8957 w 10093"/>
              <a:gd name="connsiteY17" fmla="*/ 244 h 10000"/>
              <a:gd name="connsiteX18" fmla="*/ 8058 w 10093"/>
              <a:gd name="connsiteY18" fmla="*/ 98 h 10000"/>
              <a:gd name="connsiteX19" fmla="*/ 6869 w 10093"/>
              <a:gd name="connsiteY19" fmla="*/ 0 h 10000"/>
              <a:gd name="connsiteX20" fmla="*/ 5715 w 10093"/>
              <a:gd name="connsiteY20" fmla="*/ 146 h 10000"/>
              <a:gd name="connsiteX21" fmla="*/ 4543 w 10093"/>
              <a:gd name="connsiteY21" fmla="*/ 293 h 10000"/>
              <a:gd name="connsiteX22" fmla="*/ 4250 w 10093"/>
              <a:gd name="connsiteY22" fmla="*/ 1220 h 10000"/>
              <a:gd name="connsiteX23" fmla="*/ 4360 w 10093"/>
              <a:gd name="connsiteY23" fmla="*/ 2585 h 10000"/>
              <a:gd name="connsiteX24" fmla="*/ 4030 w 10093"/>
              <a:gd name="connsiteY24" fmla="*/ 3366 h 10000"/>
              <a:gd name="connsiteX25" fmla="*/ 3481 w 10093"/>
              <a:gd name="connsiteY25" fmla="*/ 3561 h 10000"/>
              <a:gd name="connsiteX26" fmla="*/ 1687 w 10093"/>
              <a:gd name="connsiteY26" fmla="*/ 3171 h 10000"/>
              <a:gd name="connsiteX27" fmla="*/ 404 w 10093"/>
              <a:gd name="connsiteY27" fmla="*/ 3268 h 10000"/>
              <a:gd name="connsiteX28" fmla="*/ 75 w 10093"/>
              <a:gd name="connsiteY28" fmla="*/ 3756 h 10000"/>
              <a:gd name="connsiteX29" fmla="*/ 2 w 10093"/>
              <a:gd name="connsiteY29" fmla="*/ 4829 h 10000"/>
              <a:gd name="connsiteX30" fmla="*/ 111 w 10093"/>
              <a:gd name="connsiteY30" fmla="*/ 7073 h 10000"/>
              <a:gd name="connsiteX0" fmla="*/ 111 w 10093"/>
              <a:gd name="connsiteY0" fmla="*/ 7073 h 10000"/>
              <a:gd name="connsiteX1" fmla="*/ 368 w 10093"/>
              <a:gd name="connsiteY1" fmla="*/ 9024 h 10000"/>
              <a:gd name="connsiteX2" fmla="*/ 917 w 10093"/>
              <a:gd name="connsiteY2" fmla="*/ 9610 h 10000"/>
              <a:gd name="connsiteX3" fmla="*/ 1503 w 10093"/>
              <a:gd name="connsiteY3" fmla="*/ 9707 h 10000"/>
              <a:gd name="connsiteX4" fmla="*/ 3005 w 10093"/>
              <a:gd name="connsiteY4" fmla="*/ 9805 h 10000"/>
              <a:gd name="connsiteX5" fmla="*/ 4945 w 10093"/>
              <a:gd name="connsiteY5" fmla="*/ 10000 h 10000"/>
              <a:gd name="connsiteX6" fmla="*/ 6850 w 10093"/>
              <a:gd name="connsiteY6" fmla="*/ 9805 h 10000"/>
              <a:gd name="connsiteX7" fmla="*/ 7949 w 10093"/>
              <a:gd name="connsiteY7" fmla="*/ 9805 h 10000"/>
              <a:gd name="connsiteX8" fmla="*/ 9231 w 10093"/>
              <a:gd name="connsiteY8" fmla="*/ 9805 h 10000"/>
              <a:gd name="connsiteX9" fmla="*/ 9854 w 10093"/>
              <a:gd name="connsiteY9" fmla="*/ 9512 h 10000"/>
              <a:gd name="connsiteX10" fmla="*/ 10000 w 10093"/>
              <a:gd name="connsiteY10" fmla="*/ 8244 h 10000"/>
              <a:gd name="connsiteX11" fmla="*/ 9927 w 10093"/>
              <a:gd name="connsiteY11" fmla="*/ 6390 h 10000"/>
              <a:gd name="connsiteX12" fmla="*/ 10090 w 10093"/>
              <a:gd name="connsiteY12" fmla="*/ 4732 h 10000"/>
              <a:gd name="connsiteX13" fmla="*/ 9982 w 10093"/>
              <a:gd name="connsiteY13" fmla="*/ 3024 h 10000"/>
              <a:gd name="connsiteX14" fmla="*/ 9838 w 10093"/>
              <a:gd name="connsiteY14" fmla="*/ 1384 h 10000"/>
              <a:gd name="connsiteX15" fmla="*/ 9754 w 10093"/>
              <a:gd name="connsiteY15" fmla="*/ 801 h 10000"/>
              <a:gd name="connsiteX16" fmla="*/ 9359 w 10093"/>
              <a:gd name="connsiteY16" fmla="*/ 488 h 10000"/>
              <a:gd name="connsiteX17" fmla="*/ 8957 w 10093"/>
              <a:gd name="connsiteY17" fmla="*/ 244 h 10000"/>
              <a:gd name="connsiteX18" fmla="*/ 8058 w 10093"/>
              <a:gd name="connsiteY18" fmla="*/ 98 h 10000"/>
              <a:gd name="connsiteX19" fmla="*/ 6869 w 10093"/>
              <a:gd name="connsiteY19" fmla="*/ 0 h 10000"/>
              <a:gd name="connsiteX20" fmla="*/ 5715 w 10093"/>
              <a:gd name="connsiteY20" fmla="*/ 146 h 10000"/>
              <a:gd name="connsiteX21" fmla="*/ 4543 w 10093"/>
              <a:gd name="connsiteY21" fmla="*/ 293 h 10000"/>
              <a:gd name="connsiteX22" fmla="*/ 4250 w 10093"/>
              <a:gd name="connsiteY22" fmla="*/ 1220 h 10000"/>
              <a:gd name="connsiteX23" fmla="*/ 4360 w 10093"/>
              <a:gd name="connsiteY23" fmla="*/ 2585 h 10000"/>
              <a:gd name="connsiteX24" fmla="*/ 4030 w 10093"/>
              <a:gd name="connsiteY24" fmla="*/ 3366 h 10000"/>
              <a:gd name="connsiteX25" fmla="*/ 3481 w 10093"/>
              <a:gd name="connsiteY25" fmla="*/ 3561 h 10000"/>
              <a:gd name="connsiteX26" fmla="*/ 1687 w 10093"/>
              <a:gd name="connsiteY26" fmla="*/ 3171 h 10000"/>
              <a:gd name="connsiteX27" fmla="*/ 404 w 10093"/>
              <a:gd name="connsiteY27" fmla="*/ 3268 h 10000"/>
              <a:gd name="connsiteX28" fmla="*/ 75 w 10093"/>
              <a:gd name="connsiteY28" fmla="*/ 3756 h 10000"/>
              <a:gd name="connsiteX29" fmla="*/ 2 w 10093"/>
              <a:gd name="connsiteY29" fmla="*/ 4829 h 10000"/>
              <a:gd name="connsiteX30" fmla="*/ 111 w 10093"/>
              <a:gd name="connsiteY30" fmla="*/ 7073 h 10000"/>
              <a:gd name="connsiteX0" fmla="*/ 111 w 10093"/>
              <a:gd name="connsiteY0" fmla="*/ 7073 h 10000"/>
              <a:gd name="connsiteX1" fmla="*/ 368 w 10093"/>
              <a:gd name="connsiteY1" fmla="*/ 9024 h 10000"/>
              <a:gd name="connsiteX2" fmla="*/ 917 w 10093"/>
              <a:gd name="connsiteY2" fmla="*/ 9610 h 10000"/>
              <a:gd name="connsiteX3" fmla="*/ 1503 w 10093"/>
              <a:gd name="connsiteY3" fmla="*/ 9707 h 10000"/>
              <a:gd name="connsiteX4" fmla="*/ 3005 w 10093"/>
              <a:gd name="connsiteY4" fmla="*/ 9805 h 10000"/>
              <a:gd name="connsiteX5" fmla="*/ 4945 w 10093"/>
              <a:gd name="connsiteY5" fmla="*/ 10000 h 10000"/>
              <a:gd name="connsiteX6" fmla="*/ 6850 w 10093"/>
              <a:gd name="connsiteY6" fmla="*/ 9805 h 10000"/>
              <a:gd name="connsiteX7" fmla="*/ 7949 w 10093"/>
              <a:gd name="connsiteY7" fmla="*/ 9805 h 10000"/>
              <a:gd name="connsiteX8" fmla="*/ 9231 w 10093"/>
              <a:gd name="connsiteY8" fmla="*/ 9805 h 10000"/>
              <a:gd name="connsiteX9" fmla="*/ 9854 w 10093"/>
              <a:gd name="connsiteY9" fmla="*/ 9512 h 10000"/>
              <a:gd name="connsiteX10" fmla="*/ 10000 w 10093"/>
              <a:gd name="connsiteY10" fmla="*/ 8244 h 10000"/>
              <a:gd name="connsiteX11" fmla="*/ 9927 w 10093"/>
              <a:gd name="connsiteY11" fmla="*/ 6390 h 10000"/>
              <a:gd name="connsiteX12" fmla="*/ 10090 w 10093"/>
              <a:gd name="connsiteY12" fmla="*/ 4732 h 10000"/>
              <a:gd name="connsiteX13" fmla="*/ 9982 w 10093"/>
              <a:gd name="connsiteY13" fmla="*/ 3024 h 10000"/>
              <a:gd name="connsiteX14" fmla="*/ 9995 w 10093"/>
              <a:gd name="connsiteY14" fmla="*/ 1384 h 10000"/>
              <a:gd name="connsiteX15" fmla="*/ 9754 w 10093"/>
              <a:gd name="connsiteY15" fmla="*/ 801 h 10000"/>
              <a:gd name="connsiteX16" fmla="*/ 9359 w 10093"/>
              <a:gd name="connsiteY16" fmla="*/ 488 h 10000"/>
              <a:gd name="connsiteX17" fmla="*/ 8957 w 10093"/>
              <a:gd name="connsiteY17" fmla="*/ 244 h 10000"/>
              <a:gd name="connsiteX18" fmla="*/ 8058 w 10093"/>
              <a:gd name="connsiteY18" fmla="*/ 98 h 10000"/>
              <a:gd name="connsiteX19" fmla="*/ 6869 w 10093"/>
              <a:gd name="connsiteY19" fmla="*/ 0 h 10000"/>
              <a:gd name="connsiteX20" fmla="*/ 5715 w 10093"/>
              <a:gd name="connsiteY20" fmla="*/ 146 h 10000"/>
              <a:gd name="connsiteX21" fmla="*/ 4543 w 10093"/>
              <a:gd name="connsiteY21" fmla="*/ 293 h 10000"/>
              <a:gd name="connsiteX22" fmla="*/ 4250 w 10093"/>
              <a:gd name="connsiteY22" fmla="*/ 1220 h 10000"/>
              <a:gd name="connsiteX23" fmla="*/ 4360 w 10093"/>
              <a:gd name="connsiteY23" fmla="*/ 2585 h 10000"/>
              <a:gd name="connsiteX24" fmla="*/ 4030 w 10093"/>
              <a:gd name="connsiteY24" fmla="*/ 3366 h 10000"/>
              <a:gd name="connsiteX25" fmla="*/ 3481 w 10093"/>
              <a:gd name="connsiteY25" fmla="*/ 3561 h 10000"/>
              <a:gd name="connsiteX26" fmla="*/ 1687 w 10093"/>
              <a:gd name="connsiteY26" fmla="*/ 3171 h 10000"/>
              <a:gd name="connsiteX27" fmla="*/ 404 w 10093"/>
              <a:gd name="connsiteY27" fmla="*/ 3268 h 10000"/>
              <a:gd name="connsiteX28" fmla="*/ 75 w 10093"/>
              <a:gd name="connsiteY28" fmla="*/ 3756 h 10000"/>
              <a:gd name="connsiteX29" fmla="*/ 2 w 10093"/>
              <a:gd name="connsiteY29" fmla="*/ 4829 h 10000"/>
              <a:gd name="connsiteX30" fmla="*/ 111 w 10093"/>
              <a:gd name="connsiteY30" fmla="*/ 7073 h 10000"/>
              <a:gd name="connsiteX0" fmla="*/ 111 w 10093"/>
              <a:gd name="connsiteY0" fmla="*/ 7073 h 10000"/>
              <a:gd name="connsiteX1" fmla="*/ 368 w 10093"/>
              <a:gd name="connsiteY1" fmla="*/ 9024 h 10000"/>
              <a:gd name="connsiteX2" fmla="*/ 917 w 10093"/>
              <a:gd name="connsiteY2" fmla="*/ 9610 h 10000"/>
              <a:gd name="connsiteX3" fmla="*/ 1503 w 10093"/>
              <a:gd name="connsiteY3" fmla="*/ 9707 h 10000"/>
              <a:gd name="connsiteX4" fmla="*/ 3005 w 10093"/>
              <a:gd name="connsiteY4" fmla="*/ 9805 h 10000"/>
              <a:gd name="connsiteX5" fmla="*/ 4945 w 10093"/>
              <a:gd name="connsiteY5" fmla="*/ 10000 h 10000"/>
              <a:gd name="connsiteX6" fmla="*/ 6850 w 10093"/>
              <a:gd name="connsiteY6" fmla="*/ 9805 h 10000"/>
              <a:gd name="connsiteX7" fmla="*/ 7949 w 10093"/>
              <a:gd name="connsiteY7" fmla="*/ 9805 h 10000"/>
              <a:gd name="connsiteX8" fmla="*/ 9231 w 10093"/>
              <a:gd name="connsiteY8" fmla="*/ 9805 h 10000"/>
              <a:gd name="connsiteX9" fmla="*/ 9854 w 10093"/>
              <a:gd name="connsiteY9" fmla="*/ 9512 h 10000"/>
              <a:gd name="connsiteX10" fmla="*/ 10000 w 10093"/>
              <a:gd name="connsiteY10" fmla="*/ 8244 h 10000"/>
              <a:gd name="connsiteX11" fmla="*/ 9927 w 10093"/>
              <a:gd name="connsiteY11" fmla="*/ 6390 h 10000"/>
              <a:gd name="connsiteX12" fmla="*/ 10090 w 10093"/>
              <a:gd name="connsiteY12" fmla="*/ 4732 h 10000"/>
              <a:gd name="connsiteX13" fmla="*/ 9982 w 10093"/>
              <a:gd name="connsiteY13" fmla="*/ 3024 h 10000"/>
              <a:gd name="connsiteX14" fmla="*/ 9995 w 10093"/>
              <a:gd name="connsiteY14" fmla="*/ 1384 h 10000"/>
              <a:gd name="connsiteX15" fmla="*/ 9908 w 10093"/>
              <a:gd name="connsiteY15" fmla="*/ 801 h 10000"/>
              <a:gd name="connsiteX16" fmla="*/ 9359 w 10093"/>
              <a:gd name="connsiteY16" fmla="*/ 488 h 10000"/>
              <a:gd name="connsiteX17" fmla="*/ 8957 w 10093"/>
              <a:gd name="connsiteY17" fmla="*/ 244 h 10000"/>
              <a:gd name="connsiteX18" fmla="*/ 8058 w 10093"/>
              <a:gd name="connsiteY18" fmla="*/ 98 h 10000"/>
              <a:gd name="connsiteX19" fmla="*/ 6869 w 10093"/>
              <a:gd name="connsiteY19" fmla="*/ 0 h 10000"/>
              <a:gd name="connsiteX20" fmla="*/ 5715 w 10093"/>
              <a:gd name="connsiteY20" fmla="*/ 146 h 10000"/>
              <a:gd name="connsiteX21" fmla="*/ 4543 w 10093"/>
              <a:gd name="connsiteY21" fmla="*/ 293 h 10000"/>
              <a:gd name="connsiteX22" fmla="*/ 4250 w 10093"/>
              <a:gd name="connsiteY22" fmla="*/ 1220 h 10000"/>
              <a:gd name="connsiteX23" fmla="*/ 4360 w 10093"/>
              <a:gd name="connsiteY23" fmla="*/ 2585 h 10000"/>
              <a:gd name="connsiteX24" fmla="*/ 4030 w 10093"/>
              <a:gd name="connsiteY24" fmla="*/ 3366 h 10000"/>
              <a:gd name="connsiteX25" fmla="*/ 3481 w 10093"/>
              <a:gd name="connsiteY25" fmla="*/ 3561 h 10000"/>
              <a:gd name="connsiteX26" fmla="*/ 1687 w 10093"/>
              <a:gd name="connsiteY26" fmla="*/ 3171 h 10000"/>
              <a:gd name="connsiteX27" fmla="*/ 404 w 10093"/>
              <a:gd name="connsiteY27" fmla="*/ 3268 h 10000"/>
              <a:gd name="connsiteX28" fmla="*/ 75 w 10093"/>
              <a:gd name="connsiteY28" fmla="*/ 3756 h 10000"/>
              <a:gd name="connsiteX29" fmla="*/ 2 w 10093"/>
              <a:gd name="connsiteY29" fmla="*/ 4829 h 10000"/>
              <a:gd name="connsiteX30" fmla="*/ 111 w 10093"/>
              <a:gd name="connsiteY30" fmla="*/ 7073 h 10000"/>
              <a:gd name="connsiteX0" fmla="*/ 111 w 10176"/>
              <a:gd name="connsiteY0" fmla="*/ 7073 h 10000"/>
              <a:gd name="connsiteX1" fmla="*/ 368 w 10176"/>
              <a:gd name="connsiteY1" fmla="*/ 9024 h 10000"/>
              <a:gd name="connsiteX2" fmla="*/ 917 w 10176"/>
              <a:gd name="connsiteY2" fmla="*/ 9610 h 10000"/>
              <a:gd name="connsiteX3" fmla="*/ 1503 w 10176"/>
              <a:gd name="connsiteY3" fmla="*/ 9707 h 10000"/>
              <a:gd name="connsiteX4" fmla="*/ 3005 w 10176"/>
              <a:gd name="connsiteY4" fmla="*/ 9805 h 10000"/>
              <a:gd name="connsiteX5" fmla="*/ 4945 w 10176"/>
              <a:gd name="connsiteY5" fmla="*/ 10000 h 10000"/>
              <a:gd name="connsiteX6" fmla="*/ 6850 w 10176"/>
              <a:gd name="connsiteY6" fmla="*/ 9805 h 10000"/>
              <a:gd name="connsiteX7" fmla="*/ 7949 w 10176"/>
              <a:gd name="connsiteY7" fmla="*/ 9805 h 10000"/>
              <a:gd name="connsiteX8" fmla="*/ 9231 w 10176"/>
              <a:gd name="connsiteY8" fmla="*/ 9805 h 10000"/>
              <a:gd name="connsiteX9" fmla="*/ 9854 w 10176"/>
              <a:gd name="connsiteY9" fmla="*/ 9512 h 10000"/>
              <a:gd name="connsiteX10" fmla="*/ 10000 w 10176"/>
              <a:gd name="connsiteY10" fmla="*/ 8244 h 10000"/>
              <a:gd name="connsiteX11" fmla="*/ 9927 w 10176"/>
              <a:gd name="connsiteY11" fmla="*/ 6390 h 10000"/>
              <a:gd name="connsiteX12" fmla="*/ 10090 w 10176"/>
              <a:gd name="connsiteY12" fmla="*/ 4732 h 10000"/>
              <a:gd name="connsiteX13" fmla="*/ 9982 w 10176"/>
              <a:gd name="connsiteY13" fmla="*/ 3024 h 10000"/>
              <a:gd name="connsiteX14" fmla="*/ 10176 w 10176"/>
              <a:gd name="connsiteY14" fmla="*/ 1824 h 10000"/>
              <a:gd name="connsiteX15" fmla="*/ 9995 w 10176"/>
              <a:gd name="connsiteY15" fmla="*/ 1384 h 10000"/>
              <a:gd name="connsiteX16" fmla="*/ 9908 w 10176"/>
              <a:gd name="connsiteY16" fmla="*/ 801 h 10000"/>
              <a:gd name="connsiteX17" fmla="*/ 9359 w 10176"/>
              <a:gd name="connsiteY17" fmla="*/ 488 h 10000"/>
              <a:gd name="connsiteX18" fmla="*/ 8957 w 10176"/>
              <a:gd name="connsiteY18" fmla="*/ 244 h 10000"/>
              <a:gd name="connsiteX19" fmla="*/ 8058 w 10176"/>
              <a:gd name="connsiteY19" fmla="*/ 98 h 10000"/>
              <a:gd name="connsiteX20" fmla="*/ 6869 w 10176"/>
              <a:gd name="connsiteY20" fmla="*/ 0 h 10000"/>
              <a:gd name="connsiteX21" fmla="*/ 5715 w 10176"/>
              <a:gd name="connsiteY21" fmla="*/ 146 h 10000"/>
              <a:gd name="connsiteX22" fmla="*/ 4543 w 10176"/>
              <a:gd name="connsiteY22" fmla="*/ 293 h 10000"/>
              <a:gd name="connsiteX23" fmla="*/ 4250 w 10176"/>
              <a:gd name="connsiteY23" fmla="*/ 1220 h 10000"/>
              <a:gd name="connsiteX24" fmla="*/ 4360 w 10176"/>
              <a:gd name="connsiteY24" fmla="*/ 2585 h 10000"/>
              <a:gd name="connsiteX25" fmla="*/ 4030 w 10176"/>
              <a:gd name="connsiteY25" fmla="*/ 3366 h 10000"/>
              <a:gd name="connsiteX26" fmla="*/ 3481 w 10176"/>
              <a:gd name="connsiteY26" fmla="*/ 3561 h 10000"/>
              <a:gd name="connsiteX27" fmla="*/ 1687 w 10176"/>
              <a:gd name="connsiteY27" fmla="*/ 3171 h 10000"/>
              <a:gd name="connsiteX28" fmla="*/ 404 w 10176"/>
              <a:gd name="connsiteY28" fmla="*/ 3268 h 10000"/>
              <a:gd name="connsiteX29" fmla="*/ 75 w 10176"/>
              <a:gd name="connsiteY29" fmla="*/ 3756 h 10000"/>
              <a:gd name="connsiteX30" fmla="*/ 2 w 10176"/>
              <a:gd name="connsiteY30" fmla="*/ 4829 h 10000"/>
              <a:gd name="connsiteX31" fmla="*/ 111 w 10176"/>
              <a:gd name="connsiteY31" fmla="*/ 7073 h 10000"/>
              <a:gd name="connsiteX0" fmla="*/ 111 w 10250"/>
              <a:gd name="connsiteY0" fmla="*/ 7073 h 10000"/>
              <a:gd name="connsiteX1" fmla="*/ 368 w 10250"/>
              <a:gd name="connsiteY1" fmla="*/ 9024 h 10000"/>
              <a:gd name="connsiteX2" fmla="*/ 917 w 10250"/>
              <a:gd name="connsiteY2" fmla="*/ 9610 h 10000"/>
              <a:gd name="connsiteX3" fmla="*/ 1503 w 10250"/>
              <a:gd name="connsiteY3" fmla="*/ 9707 h 10000"/>
              <a:gd name="connsiteX4" fmla="*/ 3005 w 10250"/>
              <a:gd name="connsiteY4" fmla="*/ 9805 h 10000"/>
              <a:gd name="connsiteX5" fmla="*/ 4945 w 10250"/>
              <a:gd name="connsiteY5" fmla="*/ 10000 h 10000"/>
              <a:gd name="connsiteX6" fmla="*/ 6850 w 10250"/>
              <a:gd name="connsiteY6" fmla="*/ 9805 h 10000"/>
              <a:gd name="connsiteX7" fmla="*/ 7949 w 10250"/>
              <a:gd name="connsiteY7" fmla="*/ 9805 h 10000"/>
              <a:gd name="connsiteX8" fmla="*/ 9231 w 10250"/>
              <a:gd name="connsiteY8" fmla="*/ 9805 h 10000"/>
              <a:gd name="connsiteX9" fmla="*/ 9854 w 10250"/>
              <a:gd name="connsiteY9" fmla="*/ 9512 h 10000"/>
              <a:gd name="connsiteX10" fmla="*/ 10000 w 10250"/>
              <a:gd name="connsiteY10" fmla="*/ 8244 h 10000"/>
              <a:gd name="connsiteX11" fmla="*/ 9927 w 10250"/>
              <a:gd name="connsiteY11" fmla="*/ 6390 h 10000"/>
              <a:gd name="connsiteX12" fmla="*/ 10090 w 10250"/>
              <a:gd name="connsiteY12" fmla="*/ 4732 h 10000"/>
              <a:gd name="connsiteX13" fmla="*/ 10246 w 10250"/>
              <a:gd name="connsiteY13" fmla="*/ 3317 h 10000"/>
              <a:gd name="connsiteX14" fmla="*/ 10176 w 10250"/>
              <a:gd name="connsiteY14" fmla="*/ 1824 h 10000"/>
              <a:gd name="connsiteX15" fmla="*/ 9995 w 10250"/>
              <a:gd name="connsiteY15" fmla="*/ 1384 h 10000"/>
              <a:gd name="connsiteX16" fmla="*/ 9908 w 10250"/>
              <a:gd name="connsiteY16" fmla="*/ 801 h 10000"/>
              <a:gd name="connsiteX17" fmla="*/ 9359 w 10250"/>
              <a:gd name="connsiteY17" fmla="*/ 488 h 10000"/>
              <a:gd name="connsiteX18" fmla="*/ 8957 w 10250"/>
              <a:gd name="connsiteY18" fmla="*/ 244 h 10000"/>
              <a:gd name="connsiteX19" fmla="*/ 8058 w 10250"/>
              <a:gd name="connsiteY19" fmla="*/ 98 h 10000"/>
              <a:gd name="connsiteX20" fmla="*/ 6869 w 10250"/>
              <a:gd name="connsiteY20" fmla="*/ 0 h 10000"/>
              <a:gd name="connsiteX21" fmla="*/ 5715 w 10250"/>
              <a:gd name="connsiteY21" fmla="*/ 146 h 10000"/>
              <a:gd name="connsiteX22" fmla="*/ 4543 w 10250"/>
              <a:gd name="connsiteY22" fmla="*/ 293 h 10000"/>
              <a:gd name="connsiteX23" fmla="*/ 4250 w 10250"/>
              <a:gd name="connsiteY23" fmla="*/ 1220 h 10000"/>
              <a:gd name="connsiteX24" fmla="*/ 4360 w 10250"/>
              <a:gd name="connsiteY24" fmla="*/ 2585 h 10000"/>
              <a:gd name="connsiteX25" fmla="*/ 4030 w 10250"/>
              <a:gd name="connsiteY25" fmla="*/ 3366 h 10000"/>
              <a:gd name="connsiteX26" fmla="*/ 3481 w 10250"/>
              <a:gd name="connsiteY26" fmla="*/ 3561 h 10000"/>
              <a:gd name="connsiteX27" fmla="*/ 1687 w 10250"/>
              <a:gd name="connsiteY27" fmla="*/ 3171 h 10000"/>
              <a:gd name="connsiteX28" fmla="*/ 404 w 10250"/>
              <a:gd name="connsiteY28" fmla="*/ 3268 h 10000"/>
              <a:gd name="connsiteX29" fmla="*/ 75 w 10250"/>
              <a:gd name="connsiteY29" fmla="*/ 3756 h 10000"/>
              <a:gd name="connsiteX30" fmla="*/ 2 w 10250"/>
              <a:gd name="connsiteY30" fmla="*/ 4829 h 10000"/>
              <a:gd name="connsiteX31" fmla="*/ 111 w 10250"/>
              <a:gd name="connsiteY31" fmla="*/ 7073 h 10000"/>
              <a:gd name="connsiteX0" fmla="*/ 111 w 10251"/>
              <a:gd name="connsiteY0" fmla="*/ 7073 h 10000"/>
              <a:gd name="connsiteX1" fmla="*/ 368 w 10251"/>
              <a:gd name="connsiteY1" fmla="*/ 9024 h 10000"/>
              <a:gd name="connsiteX2" fmla="*/ 917 w 10251"/>
              <a:gd name="connsiteY2" fmla="*/ 9610 h 10000"/>
              <a:gd name="connsiteX3" fmla="*/ 1503 w 10251"/>
              <a:gd name="connsiteY3" fmla="*/ 9707 h 10000"/>
              <a:gd name="connsiteX4" fmla="*/ 3005 w 10251"/>
              <a:gd name="connsiteY4" fmla="*/ 9805 h 10000"/>
              <a:gd name="connsiteX5" fmla="*/ 4945 w 10251"/>
              <a:gd name="connsiteY5" fmla="*/ 10000 h 10000"/>
              <a:gd name="connsiteX6" fmla="*/ 6850 w 10251"/>
              <a:gd name="connsiteY6" fmla="*/ 9805 h 10000"/>
              <a:gd name="connsiteX7" fmla="*/ 7949 w 10251"/>
              <a:gd name="connsiteY7" fmla="*/ 9805 h 10000"/>
              <a:gd name="connsiteX8" fmla="*/ 9231 w 10251"/>
              <a:gd name="connsiteY8" fmla="*/ 9805 h 10000"/>
              <a:gd name="connsiteX9" fmla="*/ 9854 w 10251"/>
              <a:gd name="connsiteY9" fmla="*/ 9512 h 10000"/>
              <a:gd name="connsiteX10" fmla="*/ 10000 w 10251"/>
              <a:gd name="connsiteY10" fmla="*/ 8244 h 10000"/>
              <a:gd name="connsiteX11" fmla="*/ 9927 w 10251"/>
              <a:gd name="connsiteY11" fmla="*/ 6390 h 10000"/>
              <a:gd name="connsiteX12" fmla="*/ 10156 w 10251"/>
              <a:gd name="connsiteY12" fmla="*/ 4849 h 10000"/>
              <a:gd name="connsiteX13" fmla="*/ 10246 w 10251"/>
              <a:gd name="connsiteY13" fmla="*/ 3317 h 10000"/>
              <a:gd name="connsiteX14" fmla="*/ 10176 w 10251"/>
              <a:gd name="connsiteY14" fmla="*/ 1824 h 10000"/>
              <a:gd name="connsiteX15" fmla="*/ 9995 w 10251"/>
              <a:gd name="connsiteY15" fmla="*/ 1384 h 10000"/>
              <a:gd name="connsiteX16" fmla="*/ 9908 w 10251"/>
              <a:gd name="connsiteY16" fmla="*/ 801 h 10000"/>
              <a:gd name="connsiteX17" fmla="*/ 9359 w 10251"/>
              <a:gd name="connsiteY17" fmla="*/ 488 h 10000"/>
              <a:gd name="connsiteX18" fmla="*/ 8957 w 10251"/>
              <a:gd name="connsiteY18" fmla="*/ 244 h 10000"/>
              <a:gd name="connsiteX19" fmla="*/ 8058 w 10251"/>
              <a:gd name="connsiteY19" fmla="*/ 98 h 10000"/>
              <a:gd name="connsiteX20" fmla="*/ 6869 w 10251"/>
              <a:gd name="connsiteY20" fmla="*/ 0 h 10000"/>
              <a:gd name="connsiteX21" fmla="*/ 5715 w 10251"/>
              <a:gd name="connsiteY21" fmla="*/ 146 h 10000"/>
              <a:gd name="connsiteX22" fmla="*/ 4543 w 10251"/>
              <a:gd name="connsiteY22" fmla="*/ 293 h 10000"/>
              <a:gd name="connsiteX23" fmla="*/ 4250 w 10251"/>
              <a:gd name="connsiteY23" fmla="*/ 1220 h 10000"/>
              <a:gd name="connsiteX24" fmla="*/ 4360 w 10251"/>
              <a:gd name="connsiteY24" fmla="*/ 2585 h 10000"/>
              <a:gd name="connsiteX25" fmla="*/ 4030 w 10251"/>
              <a:gd name="connsiteY25" fmla="*/ 3366 h 10000"/>
              <a:gd name="connsiteX26" fmla="*/ 3481 w 10251"/>
              <a:gd name="connsiteY26" fmla="*/ 3561 h 10000"/>
              <a:gd name="connsiteX27" fmla="*/ 1687 w 10251"/>
              <a:gd name="connsiteY27" fmla="*/ 3171 h 10000"/>
              <a:gd name="connsiteX28" fmla="*/ 404 w 10251"/>
              <a:gd name="connsiteY28" fmla="*/ 3268 h 10000"/>
              <a:gd name="connsiteX29" fmla="*/ 75 w 10251"/>
              <a:gd name="connsiteY29" fmla="*/ 3756 h 10000"/>
              <a:gd name="connsiteX30" fmla="*/ 2 w 10251"/>
              <a:gd name="connsiteY30" fmla="*/ 4829 h 10000"/>
              <a:gd name="connsiteX31" fmla="*/ 111 w 10251"/>
              <a:gd name="connsiteY31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9927 w 10260"/>
              <a:gd name="connsiteY11" fmla="*/ 6390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95 w 10260"/>
              <a:gd name="connsiteY15" fmla="*/ 1384 h 10000"/>
              <a:gd name="connsiteX16" fmla="*/ 9908 w 10260"/>
              <a:gd name="connsiteY16" fmla="*/ 801 h 10000"/>
              <a:gd name="connsiteX17" fmla="*/ 9359 w 10260"/>
              <a:gd name="connsiteY17" fmla="*/ 488 h 10000"/>
              <a:gd name="connsiteX18" fmla="*/ 8957 w 10260"/>
              <a:gd name="connsiteY18" fmla="*/ 244 h 10000"/>
              <a:gd name="connsiteX19" fmla="*/ 8058 w 10260"/>
              <a:gd name="connsiteY19" fmla="*/ 98 h 10000"/>
              <a:gd name="connsiteX20" fmla="*/ 6869 w 10260"/>
              <a:gd name="connsiteY20" fmla="*/ 0 h 10000"/>
              <a:gd name="connsiteX21" fmla="*/ 5715 w 10260"/>
              <a:gd name="connsiteY21" fmla="*/ 146 h 10000"/>
              <a:gd name="connsiteX22" fmla="*/ 4543 w 10260"/>
              <a:gd name="connsiteY22" fmla="*/ 293 h 10000"/>
              <a:gd name="connsiteX23" fmla="*/ 4250 w 10260"/>
              <a:gd name="connsiteY23" fmla="*/ 1220 h 10000"/>
              <a:gd name="connsiteX24" fmla="*/ 4360 w 10260"/>
              <a:gd name="connsiteY24" fmla="*/ 2585 h 10000"/>
              <a:gd name="connsiteX25" fmla="*/ 4030 w 10260"/>
              <a:gd name="connsiteY25" fmla="*/ 3366 h 10000"/>
              <a:gd name="connsiteX26" fmla="*/ 3481 w 10260"/>
              <a:gd name="connsiteY26" fmla="*/ 3561 h 10000"/>
              <a:gd name="connsiteX27" fmla="*/ 1687 w 10260"/>
              <a:gd name="connsiteY27" fmla="*/ 3171 h 10000"/>
              <a:gd name="connsiteX28" fmla="*/ 404 w 10260"/>
              <a:gd name="connsiteY28" fmla="*/ 3268 h 10000"/>
              <a:gd name="connsiteX29" fmla="*/ 75 w 10260"/>
              <a:gd name="connsiteY29" fmla="*/ 3756 h 10000"/>
              <a:gd name="connsiteX30" fmla="*/ 2 w 10260"/>
              <a:gd name="connsiteY30" fmla="*/ 4829 h 10000"/>
              <a:gd name="connsiteX31" fmla="*/ 111 w 10260"/>
              <a:gd name="connsiteY31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9927 w 10260"/>
              <a:gd name="connsiteY11" fmla="*/ 6390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08 w 10260"/>
              <a:gd name="connsiteY15" fmla="*/ 801 h 10000"/>
              <a:gd name="connsiteX16" fmla="*/ 9359 w 10260"/>
              <a:gd name="connsiteY16" fmla="*/ 488 h 10000"/>
              <a:gd name="connsiteX17" fmla="*/ 8957 w 10260"/>
              <a:gd name="connsiteY17" fmla="*/ 244 h 10000"/>
              <a:gd name="connsiteX18" fmla="*/ 8058 w 10260"/>
              <a:gd name="connsiteY18" fmla="*/ 98 h 10000"/>
              <a:gd name="connsiteX19" fmla="*/ 6869 w 10260"/>
              <a:gd name="connsiteY19" fmla="*/ 0 h 10000"/>
              <a:gd name="connsiteX20" fmla="*/ 5715 w 10260"/>
              <a:gd name="connsiteY20" fmla="*/ 146 h 10000"/>
              <a:gd name="connsiteX21" fmla="*/ 4543 w 10260"/>
              <a:gd name="connsiteY21" fmla="*/ 293 h 10000"/>
              <a:gd name="connsiteX22" fmla="*/ 4250 w 10260"/>
              <a:gd name="connsiteY22" fmla="*/ 1220 h 10000"/>
              <a:gd name="connsiteX23" fmla="*/ 4360 w 10260"/>
              <a:gd name="connsiteY23" fmla="*/ 2585 h 10000"/>
              <a:gd name="connsiteX24" fmla="*/ 4030 w 10260"/>
              <a:gd name="connsiteY24" fmla="*/ 3366 h 10000"/>
              <a:gd name="connsiteX25" fmla="*/ 3481 w 10260"/>
              <a:gd name="connsiteY25" fmla="*/ 3561 h 10000"/>
              <a:gd name="connsiteX26" fmla="*/ 1687 w 10260"/>
              <a:gd name="connsiteY26" fmla="*/ 3171 h 10000"/>
              <a:gd name="connsiteX27" fmla="*/ 404 w 10260"/>
              <a:gd name="connsiteY27" fmla="*/ 3268 h 10000"/>
              <a:gd name="connsiteX28" fmla="*/ 75 w 10260"/>
              <a:gd name="connsiteY28" fmla="*/ 3756 h 10000"/>
              <a:gd name="connsiteX29" fmla="*/ 2 w 10260"/>
              <a:gd name="connsiteY29" fmla="*/ 4829 h 10000"/>
              <a:gd name="connsiteX30" fmla="*/ 111 w 10260"/>
              <a:gd name="connsiteY30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9927 w 10260"/>
              <a:gd name="connsiteY11" fmla="*/ 6390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08 w 10260"/>
              <a:gd name="connsiteY15" fmla="*/ 801 h 10000"/>
              <a:gd name="connsiteX16" fmla="*/ 9359 w 10260"/>
              <a:gd name="connsiteY16" fmla="*/ 488 h 10000"/>
              <a:gd name="connsiteX17" fmla="*/ 8957 w 10260"/>
              <a:gd name="connsiteY17" fmla="*/ 244 h 10000"/>
              <a:gd name="connsiteX18" fmla="*/ 8058 w 10260"/>
              <a:gd name="connsiteY18" fmla="*/ 98 h 10000"/>
              <a:gd name="connsiteX19" fmla="*/ 6869 w 10260"/>
              <a:gd name="connsiteY19" fmla="*/ 0 h 10000"/>
              <a:gd name="connsiteX20" fmla="*/ 5715 w 10260"/>
              <a:gd name="connsiteY20" fmla="*/ 146 h 10000"/>
              <a:gd name="connsiteX21" fmla="*/ 4543 w 10260"/>
              <a:gd name="connsiteY21" fmla="*/ 293 h 10000"/>
              <a:gd name="connsiteX22" fmla="*/ 4250 w 10260"/>
              <a:gd name="connsiteY22" fmla="*/ 1220 h 10000"/>
              <a:gd name="connsiteX23" fmla="*/ 4360 w 10260"/>
              <a:gd name="connsiteY23" fmla="*/ 2585 h 10000"/>
              <a:gd name="connsiteX24" fmla="*/ 4030 w 10260"/>
              <a:gd name="connsiteY24" fmla="*/ 3366 h 10000"/>
              <a:gd name="connsiteX25" fmla="*/ 3481 w 10260"/>
              <a:gd name="connsiteY25" fmla="*/ 3561 h 10000"/>
              <a:gd name="connsiteX26" fmla="*/ 1687 w 10260"/>
              <a:gd name="connsiteY26" fmla="*/ 3171 h 10000"/>
              <a:gd name="connsiteX27" fmla="*/ 404 w 10260"/>
              <a:gd name="connsiteY27" fmla="*/ 3268 h 10000"/>
              <a:gd name="connsiteX28" fmla="*/ 75 w 10260"/>
              <a:gd name="connsiteY28" fmla="*/ 3756 h 10000"/>
              <a:gd name="connsiteX29" fmla="*/ 2 w 10260"/>
              <a:gd name="connsiteY29" fmla="*/ 4829 h 10000"/>
              <a:gd name="connsiteX30" fmla="*/ 111 w 10260"/>
              <a:gd name="connsiteY30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9927 w 10260"/>
              <a:gd name="connsiteY11" fmla="*/ 6390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08 w 10260"/>
              <a:gd name="connsiteY15" fmla="*/ 801 h 10000"/>
              <a:gd name="connsiteX16" fmla="*/ 9359 w 10260"/>
              <a:gd name="connsiteY16" fmla="*/ 488 h 10000"/>
              <a:gd name="connsiteX17" fmla="*/ 8957 w 10260"/>
              <a:gd name="connsiteY17" fmla="*/ 244 h 10000"/>
              <a:gd name="connsiteX18" fmla="*/ 8058 w 10260"/>
              <a:gd name="connsiteY18" fmla="*/ 98 h 10000"/>
              <a:gd name="connsiteX19" fmla="*/ 6869 w 10260"/>
              <a:gd name="connsiteY19" fmla="*/ 0 h 10000"/>
              <a:gd name="connsiteX20" fmla="*/ 5715 w 10260"/>
              <a:gd name="connsiteY20" fmla="*/ 146 h 10000"/>
              <a:gd name="connsiteX21" fmla="*/ 4543 w 10260"/>
              <a:gd name="connsiteY21" fmla="*/ 293 h 10000"/>
              <a:gd name="connsiteX22" fmla="*/ 4250 w 10260"/>
              <a:gd name="connsiteY22" fmla="*/ 1220 h 10000"/>
              <a:gd name="connsiteX23" fmla="*/ 4360 w 10260"/>
              <a:gd name="connsiteY23" fmla="*/ 2585 h 10000"/>
              <a:gd name="connsiteX24" fmla="*/ 4030 w 10260"/>
              <a:gd name="connsiteY24" fmla="*/ 3366 h 10000"/>
              <a:gd name="connsiteX25" fmla="*/ 3481 w 10260"/>
              <a:gd name="connsiteY25" fmla="*/ 3561 h 10000"/>
              <a:gd name="connsiteX26" fmla="*/ 1687 w 10260"/>
              <a:gd name="connsiteY26" fmla="*/ 3171 h 10000"/>
              <a:gd name="connsiteX27" fmla="*/ 404 w 10260"/>
              <a:gd name="connsiteY27" fmla="*/ 3268 h 10000"/>
              <a:gd name="connsiteX28" fmla="*/ 75 w 10260"/>
              <a:gd name="connsiteY28" fmla="*/ 3756 h 10000"/>
              <a:gd name="connsiteX29" fmla="*/ 2 w 10260"/>
              <a:gd name="connsiteY29" fmla="*/ 4829 h 10000"/>
              <a:gd name="connsiteX30" fmla="*/ 111 w 10260"/>
              <a:gd name="connsiteY30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9927 w 10260"/>
              <a:gd name="connsiteY11" fmla="*/ 6390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08 w 10260"/>
              <a:gd name="connsiteY15" fmla="*/ 801 h 10000"/>
              <a:gd name="connsiteX16" fmla="*/ 9447 w 10260"/>
              <a:gd name="connsiteY16" fmla="*/ 371 h 10000"/>
              <a:gd name="connsiteX17" fmla="*/ 8957 w 10260"/>
              <a:gd name="connsiteY17" fmla="*/ 244 h 10000"/>
              <a:gd name="connsiteX18" fmla="*/ 8058 w 10260"/>
              <a:gd name="connsiteY18" fmla="*/ 98 h 10000"/>
              <a:gd name="connsiteX19" fmla="*/ 6869 w 10260"/>
              <a:gd name="connsiteY19" fmla="*/ 0 h 10000"/>
              <a:gd name="connsiteX20" fmla="*/ 5715 w 10260"/>
              <a:gd name="connsiteY20" fmla="*/ 146 h 10000"/>
              <a:gd name="connsiteX21" fmla="*/ 4543 w 10260"/>
              <a:gd name="connsiteY21" fmla="*/ 293 h 10000"/>
              <a:gd name="connsiteX22" fmla="*/ 4250 w 10260"/>
              <a:gd name="connsiteY22" fmla="*/ 1220 h 10000"/>
              <a:gd name="connsiteX23" fmla="*/ 4360 w 10260"/>
              <a:gd name="connsiteY23" fmla="*/ 2585 h 10000"/>
              <a:gd name="connsiteX24" fmla="*/ 4030 w 10260"/>
              <a:gd name="connsiteY24" fmla="*/ 3366 h 10000"/>
              <a:gd name="connsiteX25" fmla="*/ 3481 w 10260"/>
              <a:gd name="connsiteY25" fmla="*/ 3561 h 10000"/>
              <a:gd name="connsiteX26" fmla="*/ 1687 w 10260"/>
              <a:gd name="connsiteY26" fmla="*/ 3171 h 10000"/>
              <a:gd name="connsiteX27" fmla="*/ 404 w 10260"/>
              <a:gd name="connsiteY27" fmla="*/ 3268 h 10000"/>
              <a:gd name="connsiteX28" fmla="*/ 75 w 10260"/>
              <a:gd name="connsiteY28" fmla="*/ 3756 h 10000"/>
              <a:gd name="connsiteX29" fmla="*/ 2 w 10260"/>
              <a:gd name="connsiteY29" fmla="*/ 4829 h 10000"/>
              <a:gd name="connsiteX30" fmla="*/ 111 w 10260"/>
              <a:gd name="connsiteY30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10059 w 10260"/>
              <a:gd name="connsiteY11" fmla="*/ 6449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08 w 10260"/>
              <a:gd name="connsiteY15" fmla="*/ 801 h 10000"/>
              <a:gd name="connsiteX16" fmla="*/ 9447 w 10260"/>
              <a:gd name="connsiteY16" fmla="*/ 371 h 10000"/>
              <a:gd name="connsiteX17" fmla="*/ 8957 w 10260"/>
              <a:gd name="connsiteY17" fmla="*/ 244 h 10000"/>
              <a:gd name="connsiteX18" fmla="*/ 8058 w 10260"/>
              <a:gd name="connsiteY18" fmla="*/ 98 h 10000"/>
              <a:gd name="connsiteX19" fmla="*/ 6869 w 10260"/>
              <a:gd name="connsiteY19" fmla="*/ 0 h 10000"/>
              <a:gd name="connsiteX20" fmla="*/ 5715 w 10260"/>
              <a:gd name="connsiteY20" fmla="*/ 146 h 10000"/>
              <a:gd name="connsiteX21" fmla="*/ 4543 w 10260"/>
              <a:gd name="connsiteY21" fmla="*/ 293 h 10000"/>
              <a:gd name="connsiteX22" fmla="*/ 4250 w 10260"/>
              <a:gd name="connsiteY22" fmla="*/ 1220 h 10000"/>
              <a:gd name="connsiteX23" fmla="*/ 4360 w 10260"/>
              <a:gd name="connsiteY23" fmla="*/ 2585 h 10000"/>
              <a:gd name="connsiteX24" fmla="*/ 4030 w 10260"/>
              <a:gd name="connsiteY24" fmla="*/ 3366 h 10000"/>
              <a:gd name="connsiteX25" fmla="*/ 3481 w 10260"/>
              <a:gd name="connsiteY25" fmla="*/ 3561 h 10000"/>
              <a:gd name="connsiteX26" fmla="*/ 1687 w 10260"/>
              <a:gd name="connsiteY26" fmla="*/ 3171 h 10000"/>
              <a:gd name="connsiteX27" fmla="*/ 404 w 10260"/>
              <a:gd name="connsiteY27" fmla="*/ 3268 h 10000"/>
              <a:gd name="connsiteX28" fmla="*/ 75 w 10260"/>
              <a:gd name="connsiteY28" fmla="*/ 3756 h 10000"/>
              <a:gd name="connsiteX29" fmla="*/ 2 w 10260"/>
              <a:gd name="connsiteY29" fmla="*/ 4829 h 10000"/>
              <a:gd name="connsiteX30" fmla="*/ 111 w 10260"/>
              <a:gd name="connsiteY30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10059 w 10260"/>
              <a:gd name="connsiteY11" fmla="*/ 6449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08 w 10260"/>
              <a:gd name="connsiteY15" fmla="*/ 801 h 10000"/>
              <a:gd name="connsiteX16" fmla="*/ 9447 w 10260"/>
              <a:gd name="connsiteY16" fmla="*/ 371 h 10000"/>
              <a:gd name="connsiteX17" fmla="*/ 8957 w 10260"/>
              <a:gd name="connsiteY17" fmla="*/ 244 h 10000"/>
              <a:gd name="connsiteX18" fmla="*/ 8058 w 10260"/>
              <a:gd name="connsiteY18" fmla="*/ 98 h 10000"/>
              <a:gd name="connsiteX19" fmla="*/ 6869 w 10260"/>
              <a:gd name="connsiteY19" fmla="*/ 0 h 10000"/>
              <a:gd name="connsiteX20" fmla="*/ 5715 w 10260"/>
              <a:gd name="connsiteY20" fmla="*/ 146 h 10000"/>
              <a:gd name="connsiteX21" fmla="*/ 4543 w 10260"/>
              <a:gd name="connsiteY21" fmla="*/ 293 h 10000"/>
              <a:gd name="connsiteX22" fmla="*/ 4250 w 10260"/>
              <a:gd name="connsiteY22" fmla="*/ 1220 h 10000"/>
              <a:gd name="connsiteX23" fmla="*/ 4360 w 10260"/>
              <a:gd name="connsiteY23" fmla="*/ 2585 h 10000"/>
              <a:gd name="connsiteX24" fmla="*/ 4030 w 10260"/>
              <a:gd name="connsiteY24" fmla="*/ 3366 h 10000"/>
              <a:gd name="connsiteX25" fmla="*/ 3481 w 10260"/>
              <a:gd name="connsiteY25" fmla="*/ 3561 h 10000"/>
              <a:gd name="connsiteX26" fmla="*/ 1687 w 10260"/>
              <a:gd name="connsiteY26" fmla="*/ 3171 h 10000"/>
              <a:gd name="connsiteX27" fmla="*/ 404 w 10260"/>
              <a:gd name="connsiteY27" fmla="*/ 3268 h 10000"/>
              <a:gd name="connsiteX28" fmla="*/ 75 w 10260"/>
              <a:gd name="connsiteY28" fmla="*/ 3756 h 10000"/>
              <a:gd name="connsiteX29" fmla="*/ 2 w 10260"/>
              <a:gd name="connsiteY29" fmla="*/ 4829 h 10000"/>
              <a:gd name="connsiteX30" fmla="*/ 111 w 10260"/>
              <a:gd name="connsiteY30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10059 w 10260"/>
              <a:gd name="connsiteY11" fmla="*/ 6449 h 10000"/>
              <a:gd name="connsiteX12" fmla="*/ 10156 w 10260"/>
              <a:gd name="connsiteY12" fmla="*/ 4849 h 10000"/>
              <a:gd name="connsiteX13" fmla="*/ 10246 w 10260"/>
              <a:gd name="connsiteY13" fmla="*/ 3317 h 10000"/>
              <a:gd name="connsiteX14" fmla="*/ 10176 w 10260"/>
              <a:gd name="connsiteY14" fmla="*/ 1824 h 10000"/>
              <a:gd name="connsiteX15" fmla="*/ 9908 w 10260"/>
              <a:gd name="connsiteY15" fmla="*/ 801 h 10000"/>
              <a:gd name="connsiteX16" fmla="*/ 9447 w 10260"/>
              <a:gd name="connsiteY16" fmla="*/ 371 h 10000"/>
              <a:gd name="connsiteX17" fmla="*/ 8957 w 10260"/>
              <a:gd name="connsiteY17" fmla="*/ 244 h 10000"/>
              <a:gd name="connsiteX18" fmla="*/ 8058 w 10260"/>
              <a:gd name="connsiteY18" fmla="*/ 98 h 10000"/>
              <a:gd name="connsiteX19" fmla="*/ 6869 w 10260"/>
              <a:gd name="connsiteY19" fmla="*/ 0 h 10000"/>
              <a:gd name="connsiteX20" fmla="*/ 5715 w 10260"/>
              <a:gd name="connsiteY20" fmla="*/ 146 h 10000"/>
              <a:gd name="connsiteX21" fmla="*/ 4543 w 10260"/>
              <a:gd name="connsiteY21" fmla="*/ 293 h 10000"/>
              <a:gd name="connsiteX22" fmla="*/ 4250 w 10260"/>
              <a:gd name="connsiteY22" fmla="*/ 1220 h 10000"/>
              <a:gd name="connsiteX23" fmla="*/ 4360 w 10260"/>
              <a:gd name="connsiteY23" fmla="*/ 2585 h 10000"/>
              <a:gd name="connsiteX24" fmla="*/ 4030 w 10260"/>
              <a:gd name="connsiteY24" fmla="*/ 3366 h 10000"/>
              <a:gd name="connsiteX25" fmla="*/ 3481 w 10260"/>
              <a:gd name="connsiteY25" fmla="*/ 3561 h 10000"/>
              <a:gd name="connsiteX26" fmla="*/ 1687 w 10260"/>
              <a:gd name="connsiteY26" fmla="*/ 3171 h 10000"/>
              <a:gd name="connsiteX27" fmla="*/ 404 w 10260"/>
              <a:gd name="connsiteY27" fmla="*/ 3268 h 10000"/>
              <a:gd name="connsiteX28" fmla="*/ 75 w 10260"/>
              <a:gd name="connsiteY28" fmla="*/ 3756 h 10000"/>
              <a:gd name="connsiteX29" fmla="*/ 2 w 10260"/>
              <a:gd name="connsiteY29" fmla="*/ 4829 h 10000"/>
              <a:gd name="connsiteX30" fmla="*/ 111 w 10260"/>
              <a:gd name="connsiteY30" fmla="*/ 7073 h 10000"/>
              <a:gd name="connsiteX0" fmla="*/ 111 w 10260"/>
              <a:gd name="connsiteY0" fmla="*/ 7073 h 10000"/>
              <a:gd name="connsiteX1" fmla="*/ 368 w 10260"/>
              <a:gd name="connsiteY1" fmla="*/ 9024 h 10000"/>
              <a:gd name="connsiteX2" fmla="*/ 917 w 10260"/>
              <a:gd name="connsiteY2" fmla="*/ 9610 h 10000"/>
              <a:gd name="connsiteX3" fmla="*/ 1503 w 10260"/>
              <a:gd name="connsiteY3" fmla="*/ 9707 h 10000"/>
              <a:gd name="connsiteX4" fmla="*/ 3005 w 10260"/>
              <a:gd name="connsiteY4" fmla="*/ 9805 h 10000"/>
              <a:gd name="connsiteX5" fmla="*/ 4945 w 10260"/>
              <a:gd name="connsiteY5" fmla="*/ 10000 h 10000"/>
              <a:gd name="connsiteX6" fmla="*/ 6850 w 10260"/>
              <a:gd name="connsiteY6" fmla="*/ 9805 h 10000"/>
              <a:gd name="connsiteX7" fmla="*/ 7949 w 10260"/>
              <a:gd name="connsiteY7" fmla="*/ 9805 h 10000"/>
              <a:gd name="connsiteX8" fmla="*/ 9231 w 10260"/>
              <a:gd name="connsiteY8" fmla="*/ 9805 h 10000"/>
              <a:gd name="connsiteX9" fmla="*/ 9854 w 10260"/>
              <a:gd name="connsiteY9" fmla="*/ 9512 h 10000"/>
              <a:gd name="connsiteX10" fmla="*/ 10000 w 10260"/>
              <a:gd name="connsiteY10" fmla="*/ 8244 h 10000"/>
              <a:gd name="connsiteX11" fmla="*/ 10156 w 10260"/>
              <a:gd name="connsiteY11" fmla="*/ 4849 h 10000"/>
              <a:gd name="connsiteX12" fmla="*/ 10246 w 10260"/>
              <a:gd name="connsiteY12" fmla="*/ 3317 h 10000"/>
              <a:gd name="connsiteX13" fmla="*/ 10176 w 10260"/>
              <a:gd name="connsiteY13" fmla="*/ 1824 h 10000"/>
              <a:gd name="connsiteX14" fmla="*/ 9908 w 10260"/>
              <a:gd name="connsiteY14" fmla="*/ 801 h 10000"/>
              <a:gd name="connsiteX15" fmla="*/ 9447 w 10260"/>
              <a:gd name="connsiteY15" fmla="*/ 371 h 10000"/>
              <a:gd name="connsiteX16" fmla="*/ 8957 w 10260"/>
              <a:gd name="connsiteY16" fmla="*/ 244 h 10000"/>
              <a:gd name="connsiteX17" fmla="*/ 8058 w 10260"/>
              <a:gd name="connsiteY17" fmla="*/ 98 h 10000"/>
              <a:gd name="connsiteX18" fmla="*/ 6869 w 10260"/>
              <a:gd name="connsiteY18" fmla="*/ 0 h 10000"/>
              <a:gd name="connsiteX19" fmla="*/ 5715 w 10260"/>
              <a:gd name="connsiteY19" fmla="*/ 146 h 10000"/>
              <a:gd name="connsiteX20" fmla="*/ 4543 w 10260"/>
              <a:gd name="connsiteY20" fmla="*/ 293 h 10000"/>
              <a:gd name="connsiteX21" fmla="*/ 4250 w 10260"/>
              <a:gd name="connsiteY21" fmla="*/ 1220 h 10000"/>
              <a:gd name="connsiteX22" fmla="*/ 4360 w 10260"/>
              <a:gd name="connsiteY22" fmla="*/ 2585 h 10000"/>
              <a:gd name="connsiteX23" fmla="*/ 4030 w 10260"/>
              <a:gd name="connsiteY23" fmla="*/ 3366 h 10000"/>
              <a:gd name="connsiteX24" fmla="*/ 3481 w 10260"/>
              <a:gd name="connsiteY24" fmla="*/ 3561 h 10000"/>
              <a:gd name="connsiteX25" fmla="*/ 1687 w 10260"/>
              <a:gd name="connsiteY25" fmla="*/ 3171 h 10000"/>
              <a:gd name="connsiteX26" fmla="*/ 404 w 10260"/>
              <a:gd name="connsiteY26" fmla="*/ 3268 h 10000"/>
              <a:gd name="connsiteX27" fmla="*/ 75 w 10260"/>
              <a:gd name="connsiteY27" fmla="*/ 3756 h 10000"/>
              <a:gd name="connsiteX28" fmla="*/ 2 w 10260"/>
              <a:gd name="connsiteY28" fmla="*/ 4829 h 10000"/>
              <a:gd name="connsiteX29" fmla="*/ 111 w 10260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000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4543 w 10263"/>
              <a:gd name="connsiteY20" fmla="*/ 293 h 10000"/>
              <a:gd name="connsiteX21" fmla="*/ 4250 w 10263"/>
              <a:gd name="connsiteY21" fmla="*/ 1220 h 10000"/>
              <a:gd name="connsiteX22" fmla="*/ 4360 w 10263"/>
              <a:gd name="connsiteY22" fmla="*/ 2585 h 10000"/>
              <a:gd name="connsiteX23" fmla="*/ 4030 w 10263"/>
              <a:gd name="connsiteY23" fmla="*/ 3366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4543 w 10263"/>
              <a:gd name="connsiteY20" fmla="*/ 293 h 10000"/>
              <a:gd name="connsiteX21" fmla="*/ 4250 w 10263"/>
              <a:gd name="connsiteY21" fmla="*/ 1220 h 10000"/>
              <a:gd name="connsiteX22" fmla="*/ 4360 w 10263"/>
              <a:gd name="connsiteY22" fmla="*/ 2585 h 10000"/>
              <a:gd name="connsiteX23" fmla="*/ 4030 w 10263"/>
              <a:gd name="connsiteY23" fmla="*/ 3366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4543 w 10263"/>
              <a:gd name="connsiteY20" fmla="*/ 293 h 10000"/>
              <a:gd name="connsiteX21" fmla="*/ 4250 w 10263"/>
              <a:gd name="connsiteY21" fmla="*/ 1220 h 10000"/>
              <a:gd name="connsiteX22" fmla="*/ 4360 w 10263"/>
              <a:gd name="connsiteY22" fmla="*/ 2585 h 10000"/>
              <a:gd name="connsiteX23" fmla="*/ 4030 w 10263"/>
              <a:gd name="connsiteY23" fmla="*/ 3366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4543 w 10263"/>
              <a:gd name="connsiteY20" fmla="*/ 293 h 10000"/>
              <a:gd name="connsiteX21" fmla="*/ 4250 w 10263"/>
              <a:gd name="connsiteY21" fmla="*/ 1220 h 10000"/>
              <a:gd name="connsiteX22" fmla="*/ 4360 w 10263"/>
              <a:gd name="connsiteY22" fmla="*/ 2585 h 10000"/>
              <a:gd name="connsiteX23" fmla="*/ 4030 w 10263"/>
              <a:gd name="connsiteY23" fmla="*/ 3366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4543 w 10263"/>
              <a:gd name="connsiteY20" fmla="*/ 293 h 10000"/>
              <a:gd name="connsiteX21" fmla="*/ 4250 w 10263"/>
              <a:gd name="connsiteY21" fmla="*/ 1220 h 10000"/>
              <a:gd name="connsiteX22" fmla="*/ 5176 w 10263"/>
              <a:gd name="connsiteY22" fmla="*/ 2669 h 10000"/>
              <a:gd name="connsiteX23" fmla="*/ 4030 w 10263"/>
              <a:gd name="connsiteY23" fmla="*/ 3366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4543 w 10263"/>
              <a:gd name="connsiteY20" fmla="*/ 293 h 10000"/>
              <a:gd name="connsiteX21" fmla="*/ 4250 w 10263"/>
              <a:gd name="connsiteY21" fmla="*/ 1220 h 10000"/>
              <a:gd name="connsiteX22" fmla="*/ 5176 w 10263"/>
              <a:gd name="connsiteY22" fmla="*/ 2669 h 10000"/>
              <a:gd name="connsiteX23" fmla="*/ 4626 w 10263"/>
              <a:gd name="connsiteY23" fmla="*/ 3700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4543 w 10263"/>
              <a:gd name="connsiteY20" fmla="*/ 293 h 10000"/>
              <a:gd name="connsiteX21" fmla="*/ 4250 w 10263"/>
              <a:gd name="connsiteY21" fmla="*/ 1220 h 10000"/>
              <a:gd name="connsiteX22" fmla="*/ 5024 w 10263"/>
              <a:gd name="connsiteY22" fmla="*/ 1875 h 10000"/>
              <a:gd name="connsiteX23" fmla="*/ 5176 w 10263"/>
              <a:gd name="connsiteY23" fmla="*/ 2669 h 10000"/>
              <a:gd name="connsiteX24" fmla="*/ 4626 w 10263"/>
              <a:gd name="connsiteY24" fmla="*/ 3700 h 10000"/>
              <a:gd name="connsiteX25" fmla="*/ 3481 w 10263"/>
              <a:gd name="connsiteY25" fmla="*/ 3561 h 10000"/>
              <a:gd name="connsiteX26" fmla="*/ 1687 w 10263"/>
              <a:gd name="connsiteY26" fmla="*/ 3171 h 10000"/>
              <a:gd name="connsiteX27" fmla="*/ 404 w 10263"/>
              <a:gd name="connsiteY27" fmla="*/ 3268 h 10000"/>
              <a:gd name="connsiteX28" fmla="*/ 75 w 10263"/>
              <a:gd name="connsiteY28" fmla="*/ 3756 h 10000"/>
              <a:gd name="connsiteX29" fmla="*/ 2 w 10263"/>
              <a:gd name="connsiteY29" fmla="*/ 4829 h 10000"/>
              <a:gd name="connsiteX30" fmla="*/ 111 w 10263"/>
              <a:gd name="connsiteY30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5171 w 10263"/>
              <a:gd name="connsiteY20" fmla="*/ 377 h 10000"/>
              <a:gd name="connsiteX21" fmla="*/ 4250 w 10263"/>
              <a:gd name="connsiteY21" fmla="*/ 1220 h 10000"/>
              <a:gd name="connsiteX22" fmla="*/ 5024 w 10263"/>
              <a:gd name="connsiteY22" fmla="*/ 1875 h 10000"/>
              <a:gd name="connsiteX23" fmla="*/ 5176 w 10263"/>
              <a:gd name="connsiteY23" fmla="*/ 2669 h 10000"/>
              <a:gd name="connsiteX24" fmla="*/ 4626 w 10263"/>
              <a:gd name="connsiteY24" fmla="*/ 3700 h 10000"/>
              <a:gd name="connsiteX25" fmla="*/ 3481 w 10263"/>
              <a:gd name="connsiteY25" fmla="*/ 3561 h 10000"/>
              <a:gd name="connsiteX26" fmla="*/ 1687 w 10263"/>
              <a:gd name="connsiteY26" fmla="*/ 3171 h 10000"/>
              <a:gd name="connsiteX27" fmla="*/ 404 w 10263"/>
              <a:gd name="connsiteY27" fmla="*/ 3268 h 10000"/>
              <a:gd name="connsiteX28" fmla="*/ 75 w 10263"/>
              <a:gd name="connsiteY28" fmla="*/ 3756 h 10000"/>
              <a:gd name="connsiteX29" fmla="*/ 2 w 10263"/>
              <a:gd name="connsiteY29" fmla="*/ 4829 h 10000"/>
              <a:gd name="connsiteX30" fmla="*/ 111 w 10263"/>
              <a:gd name="connsiteY30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5171 w 10263"/>
              <a:gd name="connsiteY20" fmla="*/ 377 h 10000"/>
              <a:gd name="connsiteX21" fmla="*/ 4815 w 10263"/>
              <a:gd name="connsiteY21" fmla="*/ 1220 h 10000"/>
              <a:gd name="connsiteX22" fmla="*/ 5024 w 10263"/>
              <a:gd name="connsiteY22" fmla="*/ 1875 h 10000"/>
              <a:gd name="connsiteX23" fmla="*/ 5176 w 10263"/>
              <a:gd name="connsiteY23" fmla="*/ 2669 h 10000"/>
              <a:gd name="connsiteX24" fmla="*/ 4626 w 10263"/>
              <a:gd name="connsiteY24" fmla="*/ 3700 h 10000"/>
              <a:gd name="connsiteX25" fmla="*/ 3481 w 10263"/>
              <a:gd name="connsiteY25" fmla="*/ 3561 h 10000"/>
              <a:gd name="connsiteX26" fmla="*/ 1687 w 10263"/>
              <a:gd name="connsiteY26" fmla="*/ 3171 h 10000"/>
              <a:gd name="connsiteX27" fmla="*/ 404 w 10263"/>
              <a:gd name="connsiteY27" fmla="*/ 3268 h 10000"/>
              <a:gd name="connsiteX28" fmla="*/ 75 w 10263"/>
              <a:gd name="connsiteY28" fmla="*/ 3756 h 10000"/>
              <a:gd name="connsiteX29" fmla="*/ 2 w 10263"/>
              <a:gd name="connsiteY29" fmla="*/ 4829 h 10000"/>
              <a:gd name="connsiteX30" fmla="*/ 111 w 10263"/>
              <a:gd name="connsiteY30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5171 w 10263"/>
              <a:gd name="connsiteY20" fmla="*/ 377 h 10000"/>
              <a:gd name="connsiteX21" fmla="*/ 4815 w 10263"/>
              <a:gd name="connsiteY21" fmla="*/ 1220 h 10000"/>
              <a:gd name="connsiteX22" fmla="*/ 4867 w 10263"/>
              <a:gd name="connsiteY22" fmla="*/ 1791 h 10000"/>
              <a:gd name="connsiteX23" fmla="*/ 5024 w 10263"/>
              <a:gd name="connsiteY23" fmla="*/ 1875 h 10000"/>
              <a:gd name="connsiteX24" fmla="*/ 5176 w 10263"/>
              <a:gd name="connsiteY24" fmla="*/ 2669 h 10000"/>
              <a:gd name="connsiteX25" fmla="*/ 4626 w 10263"/>
              <a:gd name="connsiteY25" fmla="*/ 3700 h 10000"/>
              <a:gd name="connsiteX26" fmla="*/ 3481 w 10263"/>
              <a:gd name="connsiteY26" fmla="*/ 3561 h 10000"/>
              <a:gd name="connsiteX27" fmla="*/ 1687 w 10263"/>
              <a:gd name="connsiteY27" fmla="*/ 3171 h 10000"/>
              <a:gd name="connsiteX28" fmla="*/ 404 w 10263"/>
              <a:gd name="connsiteY28" fmla="*/ 3268 h 10000"/>
              <a:gd name="connsiteX29" fmla="*/ 75 w 10263"/>
              <a:gd name="connsiteY29" fmla="*/ 3756 h 10000"/>
              <a:gd name="connsiteX30" fmla="*/ 2 w 10263"/>
              <a:gd name="connsiteY30" fmla="*/ 4829 h 10000"/>
              <a:gd name="connsiteX31" fmla="*/ 111 w 10263"/>
              <a:gd name="connsiteY31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5171 w 10263"/>
              <a:gd name="connsiteY20" fmla="*/ 377 h 10000"/>
              <a:gd name="connsiteX21" fmla="*/ 4867 w 10263"/>
              <a:gd name="connsiteY21" fmla="*/ 1791 h 10000"/>
              <a:gd name="connsiteX22" fmla="*/ 5024 w 10263"/>
              <a:gd name="connsiteY22" fmla="*/ 1875 h 10000"/>
              <a:gd name="connsiteX23" fmla="*/ 5176 w 10263"/>
              <a:gd name="connsiteY23" fmla="*/ 2669 h 10000"/>
              <a:gd name="connsiteX24" fmla="*/ 4626 w 10263"/>
              <a:gd name="connsiteY24" fmla="*/ 3700 h 10000"/>
              <a:gd name="connsiteX25" fmla="*/ 3481 w 10263"/>
              <a:gd name="connsiteY25" fmla="*/ 3561 h 10000"/>
              <a:gd name="connsiteX26" fmla="*/ 1687 w 10263"/>
              <a:gd name="connsiteY26" fmla="*/ 3171 h 10000"/>
              <a:gd name="connsiteX27" fmla="*/ 404 w 10263"/>
              <a:gd name="connsiteY27" fmla="*/ 3268 h 10000"/>
              <a:gd name="connsiteX28" fmla="*/ 75 w 10263"/>
              <a:gd name="connsiteY28" fmla="*/ 3756 h 10000"/>
              <a:gd name="connsiteX29" fmla="*/ 2 w 10263"/>
              <a:gd name="connsiteY29" fmla="*/ 4829 h 10000"/>
              <a:gd name="connsiteX30" fmla="*/ 111 w 10263"/>
              <a:gd name="connsiteY30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5171 w 10263"/>
              <a:gd name="connsiteY20" fmla="*/ 377 h 10000"/>
              <a:gd name="connsiteX21" fmla="*/ 4867 w 10263"/>
              <a:gd name="connsiteY21" fmla="*/ 1791 h 10000"/>
              <a:gd name="connsiteX22" fmla="*/ 5090 w 10263"/>
              <a:gd name="connsiteY22" fmla="*/ 1875 h 10000"/>
              <a:gd name="connsiteX23" fmla="*/ 5176 w 10263"/>
              <a:gd name="connsiteY23" fmla="*/ 2669 h 10000"/>
              <a:gd name="connsiteX24" fmla="*/ 4626 w 10263"/>
              <a:gd name="connsiteY24" fmla="*/ 3700 h 10000"/>
              <a:gd name="connsiteX25" fmla="*/ 3481 w 10263"/>
              <a:gd name="connsiteY25" fmla="*/ 3561 h 10000"/>
              <a:gd name="connsiteX26" fmla="*/ 1687 w 10263"/>
              <a:gd name="connsiteY26" fmla="*/ 3171 h 10000"/>
              <a:gd name="connsiteX27" fmla="*/ 404 w 10263"/>
              <a:gd name="connsiteY27" fmla="*/ 3268 h 10000"/>
              <a:gd name="connsiteX28" fmla="*/ 75 w 10263"/>
              <a:gd name="connsiteY28" fmla="*/ 3756 h 10000"/>
              <a:gd name="connsiteX29" fmla="*/ 2 w 10263"/>
              <a:gd name="connsiteY29" fmla="*/ 4829 h 10000"/>
              <a:gd name="connsiteX30" fmla="*/ 111 w 10263"/>
              <a:gd name="connsiteY30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447 w 10263"/>
              <a:gd name="connsiteY15" fmla="*/ 371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5171 w 10263"/>
              <a:gd name="connsiteY20" fmla="*/ 377 h 10000"/>
              <a:gd name="connsiteX21" fmla="*/ 5090 w 10263"/>
              <a:gd name="connsiteY21" fmla="*/ 1875 h 10000"/>
              <a:gd name="connsiteX22" fmla="*/ 5176 w 10263"/>
              <a:gd name="connsiteY22" fmla="*/ 2669 h 10000"/>
              <a:gd name="connsiteX23" fmla="*/ 4626 w 10263"/>
              <a:gd name="connsiteY23" fmla="*/ 3700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263"/>
              <a:gd name="connsiteY0" fmla="*/ 7073 h 10000"/>
              <a:gd name="connsiteX1" fmla="*/ 368 w 10263"/>
              <a:gd name="connsiteY1" fmla="*/ 9024 h 10000"/>
              <a:gd name="connsiteX2" fmla="*/ 917 w 10263"/>
              <a:gd name="connsiteY2" fmla="*/ 9610 h 10000"/>
              <a:gd name="connsiteX3" fmla="*/ 1503 w 10263"/>
              <a:gd name="connsiteY3" fmla="*/ 9707 h 10000"/>
              <a:gd name="connsiteX4" fmla="*/ 3005 w 10263"/>
              <a:gd name="connsiteY4" fmla="*/ 9805 h 10000"/>
              <a:gd name="connsiteX5" fmla="*/ 4945 w 10263"/>
              <a:gd name="connsiteY5" fmla="*/ 10000 h 10000"/>
              <a:gd name="connsiteX6" fmla="*/ 6850 w 10263"/>
              <a:gd name="connsiteY6" fmla="*/ 9805 h 10000"/>
              <a:gd name="connsiteX7" fmla="*/ 7949 w 10263"/>
              <a:gd name="connsiteY7" fmla="*/ 9805 h 10000"/>
              <a:gd name="connsiteX8" fmla="*/ 9231 w 10263"/>
              <a:gd name="connsiteY8" fmla="*/ 9805 h 10000"/>
              <a:gd name="connsiteX9" fmla="*/ 9854 w 10263"/>
              <a:gd name="connsiteY9" fmla="*/ 9512 h 10000"/>
              <a:gd name="connsiteX10" fmla="*/ 10132 w 10263"/>
              <a:gd name="connsiteY10" fmla="*/ 8244 h 10000"/>
              <a:gd name="connsiteX11" fmla="*/ 10178 w 10263"/>
              <a:gd name="connsiteY11" fmla="*/ 5786 h 10000"/>
              <a:gd name="connsiteX12" fmla="*/ 10246 w 10263"/>
              <a:gd name="connsiteY12" fmla="*/ 3317 h 10000"/>
              <a:gd name="connsiteX13" fmla="*/ 10176 w 10263"/>
              <a:gd name="connsiteY13" fmla="*/ 1824 h 10000"/>
              <a:gd name="connsiteX14" fmla="*/ 9908 w 10263"/>
              <a:gd name="connsiteY14" fmla="*/ 801 h 10000"/>
              <a:gd name="connsiteX15" fmla="*/ 9843 w 10263"/>
              <a:gd name="connsiteY15" fmla="*/ 312 h 10000"/>
              <a:gd name="connsiteX16" fmla="*/ 8957 w 10263"/>
              <a:gd name="connsiteY16" fmla="*/ 244 h 10000"/>
              <a:gd name="connsiteX17" fmla="*/ 8058 w 10263"/>
              <a:gd name="connsiteY17" fmla="*/ 98 h 10000"/>
              <a:gd name="connsiteX18" fmla="*/ 6869 w 10263"/>
              <a:gd name="connsiteY18" fmla="*/ 0 h 10000"/>
              <a:gd name="connsiteX19" fmla="*/ 5715 w 10263"/>
              <a:gd name="connsiteY19" fmla="*/ 146 h 10000"/>
              <a:gd name="connsiteX20" fmla="*/ 5171 w 10263"/>
              <a:gd name="connsiteY20" fmla="*/ 377 h 10000"/>
              <a:gd name="connsiteX21" fmla="*/ 5090 w 10263"/>
              <a:gd name="connsiteY21" fmla="*/ 1875 h 10000"/>
              <a:gd name="connsiteX22" fmla="*/ 5176 w 10263"/>
              <a:gd name="connsiteY22" fmla="*/ 2669 h 10000"/>
              <a:gd name="connsiteX23" fmla="*/ 4626 w 10263"/>
              <a:gd name="connsiteY23" fmla="*/ 3700 h 10000"/>
              <a:gd name="connsiteX24" fmla="*/ 3481 w 10263"/>
              <a:gd name="connsiteY24" fmla="*/ 3561 h 10000"/>
              <a:gd name="connsiteX25" fmla="*/ 1687 w 10263"/>
              <a:gd name="connsiteY25" fmla="*/ 3171 h 10000"/>
              <a:gd name="connsiteX26" fmla="*/ 404 w 10263"/>
              <a:gd name="connsiteY26" fmla="*/ 3268 h 10000"/>
              <a:gd name="connsiteX27" fmla="*/ 75 w 10263"/>
              <a:gd name="connsiteY27" fmla="*/ 3756 h 10000"/>
              <a:gd name="connsiteX28" fmla="*/ 2 w 10263"/>
              <a:gd name="connsiteY28" fmla="*/ 4829 h 10000"/>
              <a:gd name="connsiteX29" fmla="*/ 111 w 10263"/>
              <a:gd name="connsiteY29" fmla="*/ 7073 h 10000"/>
              <a:gd name="connsiteX0" fmla="*/ 111 w 10667"/>
              <a:gd name="connsiteY0" fmla="*/ 7073 h 10000"/>
              <a:gd name="connsiteX1" fmla="*/ 368 w 10667"/>
              <a:gd name="connsiteY1" fmla="*/ 9024 h 10000"/>
              <a:gd name="connsiteX2" fmla="*/ 917 w 10667"/>
              <a:gd name="connsiteY2" fmla="*/ 9610 h 10000"/>
              <a:gd name="connsiteX3" fmla="*/ 1503 w 10667"/>
              <a:gd name="connsiteY3" fmla="*/ 9707 h 10000"/>
              <a:gd name="connsiteX4" fmla="*/ 3005 w 10667"/>
              <a:gd name="connsiteY4" fmla="*/ 9805 h 10000"/>
              <a:gd name="connsiteX5" fmla="*/ 4945 w 10667"/>
              <a:gd name="connsiteY5" fmla="*/ 10000 h 10000"/>
              <a:gd name="connsiteX6" fmla="*/ 6850 w 10667"/>
              <a:gd name="connsiteY6" fmla="*/ 9805 h 10000"/>
              <a:gd name="connsiteX7" fmla="*/ 7949 w 10667"/>
              <a:gd name="connsiteY7" fmla="*/ 9805 h 10000"/>
              <a:gd name="connsiteX8" fmla="*/ 9231 w 10667"/>
              <a:gd name="connsiteY8" fmla="*/ 9805 h 10000"/>
              <a:gd name="connsiteX9" fmla="*/ 9854 w 10667"/>
              <a:gd name="connsiteY9" fmla="*/ 9512 h 10000"/>
              <a:gd name="connsiteX10" fmla="*/ 10132 w 10667"/>
              <a:gd name="connsiteY10" fmla="*/ 8244 h 10000"/>
              <a:gd name="connsiteX11" fmla="*/ 10178 w 10667"/>
              <a:gd name="connsiteY11" fmla="*/ 5786 h 10000"/>
              <a:gd name="connsiteX12" fmla="*/ 10246 w 10667"/>
              <a:gd name="connsiteY12" fmla="*/ 3317 h 10000"/>
              <a:gd name="connsiteX13" fmla="*/ 10176 w 10667"/>
              <a:gd name="connsiteY13" fmla="*/ 1824 h 10000"/>
              <a:gd name="connsiteX14" fmla="*/ 10633 w 10667"/>
              <a:gd name="connsiteY14" fmla="*/ 684 h 10000"/>
              <a:gd name="connsiteX15" fmla="*/ 9843 w 10667"/>
              <a:gd name="connsiteY15" fmla="*/ 312 h 10000"/>
              <a:gd name="connsiteX16" fmla="*/ 8957 w 10667"/>
              <a:gd name="connsiteY16" fmla="*/ 244 h 10000"/>
              <a:gd name="connsiteX17" fmla="*/ 8058 w 10667"/>
              <a:gd name="connsiteY17" fmla="*/ 98 h 10000"/>
              <a:gd name="connsiteX18" fmla="*/ 6869 w 10667"/>
              <a:gd name="connsiteY18" fmla="*/ 0 h 10000"/>
              <a:gd name="connsiteX19" fmla="*/ 5715 w 10667"/>
              <a:gd name="connsiteY19" fmla="*/ 146 h 10000"/>
              <a:gd name="connsiteX20" fmla="*/ 5171 w 10667"/>
              <a:gd name="connsiteY20" fmla="*/ 377 h 10000"/>
              <a:gd name="connsiteX21" fmla="*/ 5090 w 10667"/>
              <a:gd name="connsiteY21" fmla="*/ 1875 h 10000"/>
              <a:gd name="connsiteX22" fmla="*/ 5176 w 10667"/>
              <a:gd name="connsiteY22" fmla="*/ 2669 h 10000"/>
              <a:gd name="connsiteX23" fmla="*/ 4626 w 10667"/>
              <a:gd name="connsiteY23" fmla="*/ 3700 h 10000"/>
              <a:gd name="connsiteX24" fmla="*/ 3481 w 10667"/>
              <a:gd name="connsiteY24" fmla="*/ 3561 h 10000"/>
              <a:gd name="connsiteX25" fmla="*/ 1687 w 10667"/>
              <a:gd name="connsiteY25" fmla="*/ 3171 h 10000"/>
              <a:gd name="connsiteX26" fmla="*/ 404 w 10667"/>
              <a:gd name="connsiteY26" fmla="*/ 3268 h 10000"/>
              <a:gd name="connsiteX27" fmla="*/ 75 w 10667"/>
              <a:gd name="connsiteY27" fmla="*/ 3756 h 10000"/>
              <a:gd name="connsiteX28" fmla="*/ 2 w 10667"/>
              <a:gd name="connsiteY28" fmla="*/ 4829 h 10000"/>
              <a:gd name="connsiteX29" fmla="*/ 111 w 10667"/>
              <a:gd name="connsiteY29" fmla="*/ 7073 h 10000"/>
              <a:gd name="connsiteX0" fmla="*/ 111 w 10711"/>
              <a:gd name="connsiteY0" fmla="*/ 7073 h 10000"/>
              <a:gd name="connsiteX1" fmla="*/ 368 w 10711"/>
              <a:gd name="connsiteY1" fmla="*/ 9024 h 10000"/>
              <a:gd name="connsiteX2" fmla="*/ 917 w 10711"/>
              <a:gd name="connsiteY2" fmla="*/ 9610 h 10000"/>
              <a:gd name="connsiteX3" fmla="*/ 1503 w 10711"/>
              <a:gd name="connsiteY3" fmla="*/ 9707 h 10000"/>
              <a:gd name="connsiteX4" fmla="*/ 3005 w 10711"/>
              <a:gd name="connsiteY4" fmla="*/ 9805 h 10000"/>
              <a:gd name="connsiteX5" fmla="*/ 4945 w 10711"/>
              <a:gd name="connsiteY5" fmla="*/ 10000 h 10000"/>
              <a:gd name="connsiteX6" fmla="*/ 6850 w 10711"/>
              <a:gd name="connsiteY6" fmla="*/ 9805 h 10000"/>
              <a:gd name="connsiteX7" fmla="*/ 7949 w 10711"/>
              <a:gd name="connsiteY7" fmla="*/ 9805 h 10000"/>
              <a:gd name="connsiteX8" fmla="*/ 9231 w 10711"/>
              <a:gd name="connsiteY8" fmla="*/ 9805 h 10000"/>
              <a:gd name="connsiteX9" fmla="*/ 9854 w 10711"/>
              <a:gd name="connsiteY9" fmla="*/ 9512 h 10000"/>
              <a:gd name="connsiteX10" fmla="*/ 10132 w 10711"/>
              <a:gd name="connsiteY10" fmla="*/ 8244 h 10000"/>
              <a:gd name="connsiteX11" fmla="*/ 10178 w 10711"/>
              <a:gd name="connsiteY11" fmla="*/ 5786 h 10000"/>
              <a:gd name="connsiteX12" fmla="*/ 10246 w 10711"/>
              <a:gd name="connsiteY12" fmla="*/ 3317 h 10000"/>
              <a:gd name="connsiteX13" fmla="*/ 10572 w 10711"/>
              <a:gd name="connsiteY13" fmla="*/ 2175 h 10000"/>
              <a:gd name="connsiteX14" fmla="*/ 10633 w 10711"/>
              <a:gd name="connsiteY14" fmla="*/ 684 h 10000"/>
              <a:gd name="connsiteX15" fmla="*/ 9843 w 10711"/>
              <a:gd name="connsiteY15" fmla="*/ 312 h 10000"/>
              <a:gd name="connsiteX16" fmla="*/ 8957 w 10711"/>
              <a:gd name="connsiteY16" fmla="*/ 244 h 10000"/>
              <a:gd name="connsiteX17" fmla="*/ 8058 w 10711"/>
              <a:gd name="connsiteY17" fmla="*/ 98 h 10000"/>
              <a:gd name="connsiteX18" fmla="*/ 6869 w 10711"/>
              <a:gd name="connsiteY18" fmla="*/ 0 h 10000"/>
              <a:gd name="connsiteX19" fmla="*/ 5715 w 10711"/>
              <a:gd name="connsiteY19" fmla="*/ 146 h 10000"/>
              <a:gd name="connsiteX20" fmla="*/ 5171 w 10711"/>
              <a:gd name="connsiteY20" fmla="*/ 377 h 10000"/>
              <a:gd name="connsiteX21" fmla="*/ 5090 w 10711"/>
              <a:gd name="connsiteY21" fmla="*/ 1875 h 10000"/>
              <a:gd name="connsiteX22" fmla="*/ 5176 w 10711"/>
              <a:gd name="connsiteY22" fmla="*/ 2669 h 10000"/>
              <a:gd name="connsiteX23" fmla="*/ 4626 w 10711"/>
              <a:gd name="connsiteY23" fmla="*/ 3700 h 10000"/>
              <a:gd name="connsiteX24" fmla="*/ 3481 w 10711"/>
              <a:gd name="connsiteY24" fmla="*/ 3561 h 10000"/>
              <a:gd name="connsiteX25" fmla="*/ 1687 w 10711"/>
              <a:gd name="connsiteY25" fmla="*/ 3171 h 10000"/>
              <a:gd name="connsiteX26" fmla="*/ 404 w 10711"/>
              <a:gd name="connsiteY26" fmla="*/ 3268 h 10000"/>
              <a:gd name="connsiteX27" fmla="*/ 75 w 10711"/>
              <a:gd name="connsiteY27" fmla="*/ 3756 h 10000"/>
              <a:gd name="connsiteX28" fmla="*/ 2 w 10711"/>
              <a:gd name="connsiteY28" fmla="*/ 4829 h 10000"/>
              <a:gd name="connsiteX29" fmla="*/ 111 w 10711"/>
              <a:gd name="connsiteY29" fmla="*/ 7073 h 10000"/>
              <a:gd name="connsiteX0" fmla="*/ 111 w 10706"/>
              <a:gd name="connsiteY0" fmla="*/ 7073 h 10000"/>
              <a:gd name="connsiteX1" fmla="*/ 368 w 10706"/>
              <a:gd name="connsiteY1" fmla="*/ 9024 h 10000"/>
              <a:gd name="connsiteX2" fmla="*/ 917 w 10706"/>
              <a:gd name="connsiteY2" fmla="*/ 9610 h 10000"/>
              <a:gd name="connsiteX3" fmla="*/ 1503 w 10706"/>
              <a:gd name="connsiteY3" fmla="*/ 9707 h 10000"/>
              <a:gd name="connsiteX4" fmla="*/ 3005 w 10706"/>
              <a:gd name="connsiteY4" fmla="*/ 9805 h 10000"/>
              <a:gd name="connsiteX5" fmla="*/ 4945 w 10706"/>
              <a:gd name="connsiteY5" fmla="*/ 10000 h 10000"/>
              <a:gd name="connsiteX6" fmla="*/ 6850 w 10706"/>
              <a:gd name="connsiteY6" fmla="*/ 9805 h 10000"/>
              <a:gd name="connsiteX7" fmla="*/ 7949 w 10706"/>
              <a:gd name="connsiteY7" fmla="*/ 9805 h 10000"/>
              <a:gd name="connsiteX8" fmla="*/ 9231 w 10706"/>
              <a:gd name="connsiteY8" fmla="*/ 9805 h 10000"/>
              <a:gd name="connsiteX9" fmla="*/ 9854 w 10706"/>
              <a:gd name="connsiteY9" fmla="*/ 9512 h 10000"/>
              <a:gd name="connsiteX10" fmla="*/ 10132 w 10706"/>
              <a:gd name="connsiteY10" fmla="*/ 8244 h 10000"/>
              <a:gd name="connsiteX11" fmla="*/ 10178 w 10706"/>
              <a:gd name="connsiteY11" fmla="*/ 5786 h 10000"/>
              <a:gd name="connsiteX12" fmla="*/ 10400 w 10706"/>
              <a:gd name="connsiteY12" fmla="*/ 4429 h 10000"/>
              <a:gd name="connsiteX13" fmla="*/ 10572 w 10706"/>
              <a:gd name="connsiteY13" fmla="*/ 2175 h 10000"/>
              <a:gd name="connsiteX14" fmla="*/ 10633 w 10706"/>
              <a:gd name="connsiteY14" fmla="*/ 684 h 10000"/>
              <a:gd name="connsiteX15" fmla="*/ 9843 w 10706"/>
              <a:gd name="connsiteY15" fmla="*/ 312 h 10000"/>
              <a:gd name="connsiteX16" fmla="*/ 8957 w 10706"/>
              <a:gd name="connsiteY16" fmla="*/ 244 h 10000"/>
              <a:gd name="connsiteX17" fmla="*/ 8058 w 10706"/>
              <a:gd name="connsiteY17" fmla="*/ 98 h 10000"/>
              <a:gd name="connsiteX18" fmla="*/ 6869 w 10706"/>
              <a:gd name="connsiteY18" fmla="*/ 0 h 10000"/>
              <a:gd name="connsiteX19" fmla="*/ 5715 w 10706"/>
              <a:gd name="connsiteY19" fmla="*/ 146 h 10000"/>
              <a:gd name="connsiteX20" fmla="*/ 5171 w 10706"/>
              <a:gd name="connsiteY20" fmla="*/ 377 h 10000"/>
              <a:gd name="connsiteX21" fmla="*/ 5090 w 10706"/>
              <a:gd name="connsiteY21" fmla="*/ 1875 h 10000"/>
              <a:gd name="connsiteX22" fmla="*/ 5176 w 10706"/>
              <a:gd name="connsiteY22" fmla="*/ 2669 h 10000"/>
              <a:gd name="connsiteX23" fmla="*/ 4626 w 10706"/>
              <a:gd name="connsiteY23" fmla="*/ 3700 h 10000"/>
              <a:gd name="connsiteX24" fmla="*/ 3481 w 10706"/>
              <a:gd name="connsiteY24" fmla="*/ 3561 h 10000"/>
              <a:gd name="connsiteX25" fmla="*/ 1687 w 10706"/>
              <a:gd name="connsiteY25" fmla="*/ 3171 h 10000"/>
              <a:gd name="connsiteX26" fmla="*/ 404 w 10706"/>
              <a:gd name="connsiteY26" fmla="*/ 3268 h 10000"/>
              <a:gd name="connsiteX27" fmla="*/ 75 w 10706"/>
              <a:gd name="connsiteY27" fmla="*/ 3756 h 10000"/>
              <a:gd name="connsiteX28" fmla="*/ 2 w 10706"/>
              <a:gd name="connsiteY28" fmla="*/ 4829 h 10000"/>
              <a:gd name="connsiteX29" fmla="*/ 111 w 10706"/>
              <a:gd name="connsiteY29" fmla="*/ 7073 h 10000"/>
              <a:gd name="connsiteX0" fmla="*/ 111 w 10706"/>
              <a:gd name="connsiteY0" fmla="*/ 7073 h 10000"/>
              <a:gd name="connsiteX1" fmla="*/ 368 w 10706"/>
              <a:gd name="connsiteY1" fmla="*/ 9024 h 10000"/>
              <a:gd name="connsiteX2" fmla="*/ 917 w 10706"/>
              <a:gd name="connsiteY2" fmla="*/ 9610 h 10000"/>
              <a:gd name="connsiteX3" fmla="*/ 1503 w 10706"/>
              <a:gd name="connsiteY3" fmla="*/ 9707 h 10000"/>
              <a:gd name="connsiteX4" fmla="*/ 3005 w 10706"/>
              <a:gd name="connsiteY4" fmla="*/ 9805 h 10000"/>
              <a:gd name="connsiteX5" fmla="*/ 4945 w 10706"/>
              <a:gd name="connsiteY5" fmla="*/ 10000 h 10000"/>
              <a:gd name="connsiteX6" fmla="*/ 6850 w 10706"/>
              <a:gd name="connsiteY6" fmla="*/ 9805 h 10000"/>
              <a:gd name="connsiteX7" fmla="*/ 7949 w 10706"/>
              <a:gd name="connsiteY7" fmla="*/ 9805 h 10000"/>
              <a:gd name="connsiteX8" fmla="*/ 9231 w 10706"/>
              <a:gd name="connsiteY8" fmla="*/ 9805 h 10000"/>
              <a:gd name="connsiteX9" fmla="*/ 9854 w 10706"/>
              <a:gd name="connsiteY9" fmla="*/ 9512 h 10000"/>
              <a:gd name="connsiteX10" fmla="*/ 10132 w 10706"/>
              <a:gd name="connsiteY10" fmla="*/ 8244 h 10000"/>
              <a:gd name="connsiteX11" fmla="*/ 10178 w 10706"/>
              <a:gd name="connsiteY11" fmla="*/ 5786 h 10000"/>
              <a:gd name="connsiteX12" fmla="*/ 10572 w 10706"/>
              <a:gd name="connsiteY12" fmla="*/ 2175 h 10000"/>
              <a:gd name="connsiteX13" fmla="*/ 10633 w 10706"/>
              <a:gd name="connsiteY13" fmla="*/ 684 h 10000"/>
              <a:gd name="connsiteX14" fmla="*/ 9843 w 10706"/>
              <a:gd name="connsiteY14" fmla="*/ 312 h 10000"/>
              <a:gd name="connsiteX15" fmla="*/ 8957 w 10706"/>
              <a:gd name="connsiteY15" fmla="*/ 244 h 10000"/>
              <a:gd name="connsiteX16" fmla="*/ 8058 w 10706"/>
              <a:gd name="connsiteY16" fmla="*/ 98 h 10000"/>
              <a:gd name="connsiteX17" fmla="*/ 6869 w 10706"/>
              <a:gd name="connsiteY17" fmla="*/ 0 h 10000"/>
              <a:gd name="connsiteX18" fmla="*/ 5715 w 10706"/>
              <a:gd name="connsiteY18" fmla="*/ 146 h 10000"/>
              <a:gd name="connsiteX19" fmla="*/ 5171 w 10706"/>
              <a:gd name="connsiteY19" fmla="*/ 377 h 10000"/>
              <a:gd name="connsiteX20" fmla="*/ 5090 w 10706"/>
              <a:gd name="connsiteY20" fmla="*/ 1875 h 10000"/>
              <a:gd name="connsiteX21" fmla="*/ 5176 w 10706"/>
              <a:gd name="connsiteY21" fmla="*/ 2669 h 10000"/>
              <a:gd name="connsiteX22" fmla="*/ 4626 w 10706"/>
              <a:gd name="connsiteY22" fmla="*/ 3700 h 10000"/>
              <a:gd name="connsiteX23" fmla="*/ 3481 w 10706"/>
              <a:gd name="connsiteY23" fmla="*/ 3561 h 10000"/>
              <a:gd name="connsiteX24" fmla="*/ 1687 w 10706"/>
              <a:gd name="connsiteY24" fmla="*/ 3171 h 10000"/>
              <a:gd name="connsiteX25" fmla="*/ 404 w 10706"/>
              <a:gd name="connsiteY25" fmla="*/ 3268 h 10000"/>
              <a:gd name="connsiteX26" fmla="*/ 75 w 10706"/>
              <a:gd name="connsiteY26" fmla="*/ 3756 h 10000"/>
              <a:gd name="connsiteX27" fmla="*/ 2 w 10706"/>
              <a:gd name="connsiteY27" fmla="*/ 4829 h 10000"/>
              <a:gd name="connsiteX28" fmla="*/ 111 w 10706"/>
              <a:gd name="connsiteY28" fmla="*/ 7073 h 10000"/>
              <a:gd name="connsiteX0" fmla="*/ 111 w 10694"/>
              <a:gd name="connsiteY0" fmla="*/ 7073 h 10000"/>
              <a:gd name="connsiteX1" fmla="*/ 368 w 10694"/>
              <a:gd name="connsiteY1" fmla="*/ 9024 h 10000"/>
              <a:gd name="connsiteX2" fmla="*/ 917 w 10694"/>
              <a:gd name="connsiteY2" fmla="*/ 9610 h 10000"/>
              <a:gd name="connsiteX3" fmla="*/ 1503 w 10694"/>
              <a:gd name="connsiteY3" fmla="*/ 9707 h 10000"/>
              <a:gd name="connsiteX4" fmla="*/ 3005 w 10694"/>
              <a:gd name="connsiteY4" fmla="*/ 9805 h 10000"/>
              <a:gd name="connsiteX5" fmla="*/ 4945 w 10694"/>
              <a:gd name="connsiteY5" fmla="*/ 10000 h 10000"/>
              <a:gd name="connsiteX6" fmla="*/ 6850 w 10694"/>
              <a:gd name="connsiteY6" fmla="*/ 9805 h 10000"/>
              <a:gd name="connsiteX7" fmla="*/ 7949 w 10694"/>
              <a:gd name="connsiteY7" fmla="*/ 9805 h 10000"/>
              <a:gd name="connsiteX8" fmla="*/ 9231 w 10694"/>
              <a:gd name="connsiteY8" fmla="*/ 9805 h 10000"/>
              <a:gd name="connsiteX9" fmla="*/ 9854 w 10694"/>
              <a:gd name="connsiteY9" fmla="*/ 9512 h 10000"/>
              <a:gd name="connsiteX10" fmla="*/ 10132 w 10694"/>
              <a:gd name="connsiteY10" fmla="*/ 8244 h 10000"/>
              <a:gd name="connsiteX11" fmla="*/ 10178 w 10694"/>
              <a:gd name="connsiteY11" fmla="*/ 5786 h 10000"/>
              <a:gd name="connsiteX12" fmla="*/ 10506 w 10694"/>
              <a:gd name="connsiteY12" fmla="*/ 2995 h 10000"/>
              <a:gd name="connsiteX13" fmla="*/ 10633 w 10694"/>
              <a:gd name="connsiteY13" fmla="*/ 684 h 10000"/>
              <a:gd name="connsiteX14" fmla="*/ 9843 w 10694"/>
              <a:gd name="connsiteY14" fmla="*/ 312 h 10000"/>
              <a:gd name="connsiteX15" fmla="*/ 8957 w 10694"/>
              <a:gd name="connsiteY15" fmla="*/ 244 h 10000"/>
              <a:gd name="connsiteX16" fmla="*/ 8058 w 10694"/>
              <a:gd name="connsiteY16" fmla="*/ 98 h 10000"/>
              <a:gd name="connsiteX17" fmla="*/ 6869 w 10694"/>
              <a:gd name="connsiteY17" fmla="*/ 0 h 10000"/>
              <a:gd name="connsiteX18" fmla="*/ 5715 w 10694"/>
              <a:gd name="connsiteY18" fmla="*/ 146 h 10000"/>
              <a:gd name="connsiteX19" fmla="*/ 5171 w 10694"/>
              <a:gd name="connsiteY19" fmla="*/ 377 h 10000"/>
              <a:gd name="connsiteX20" fmla="*/ 5090 w 10694"/>
              <a:gd name="connsiteY20" fmla="*/ 1875 h 10000"/>
              <a:gd name="connsiteX21" fmla="*/ 5176 w 10694"/>
              <a:gd name="connsiteY21" fmla="*/ 2669 h 10000"/>
              <a:gd name="connsiteX22" fmla="*/ 4626 w 10694"/>
              <a:gd name="connsiteY22" fmla="*/ 3700 h 10000"/>
              <a:gd name="connsiteX23" fmla="*/ 3481 w 10694"/>
              <a:gd name="connsiteY23" fmla="*/ 3561 h 10000"/>
              <a:gd name="connsiteX24" fmla="*/ 1687 w 10694"/>
              <a:gd name="connsiteY24" fmla="*/ 3171 h 10000"/>
              <a:gd name="connsiteX25" fmla="*/ 404 w 10694"/>
              <a:gd name="connsiteY25" fmla="*/ 3268 h 10000"/>
              <a:gd name="connsiteX26" fmla="*/ 75 w 10694"/>
              <a:gd name="connsiteY26" fmla="*/ 3756 h 10000"/>
              <a:gd name="connsiteX27" fmla="*/ 2 w 10694"/>
              <a:gd name="connsiteY27" fmla="*/ 4829 h 10000"/>
              <a:gd name="connsiteX28" fmla="*/ 111 w 10694"/>
              <a:gd name="connsiteY28" fmla="*/ 7073 h 10000"/>
              <a:gd name="connsiteX0" fmla="*/ 111 w 10645"/>
              <a:gd name="connsiteY0" fmla="*/ 7073 h 10000"/>
              <a:gd name="connsiteX1" fmla="*/ 368 w 10645"/>
              <a:gd name="connsiteY1" fmla="*/ 9024 h 10000"/>
              <a:gd name="connsiteX2" fmla="*/ 917 w 10645"/>
              <a:gd name="connsiteY2" fmla="*/ 9610 h 10000"/>
              <a:gd name="connsiteX3" fmla="*/ 1503 w 10645"/>
              <a:gd name="connsiteY3" fmla="*/ 9707 h 10000"/>
              <a:gd name="connsiteX4" fmla="*/ 3005 w 10645"/>
              <a:gd name="connsiteY4" fmla="*/ 9805 h 10000"/>
              <a:gd name="connsiteX5" fmla="*/ 4945 w 10645"/>
              <a:gd name="connsiteY5" fmla="*/ 10000 h 10000"/>
              <a:gd name="connsiteX6" fmla="*/ 6850 w 10645"/>
              <a:gd name="connsiteY6" fmla="*/ 9805 h 10000"/>
              <a:gd name="connsiteX7" fmla="*/ 7949 w 10645"/>
              <a:gd name="connsiteY7" fmla="*/ 9805 h 10000"/>
              <a:gd name="connsiteX8" fmla="*/ 9231 w 10645"/>
              <a:gd name="connsiteY8" fmla="*/ 9805 h 10000"/>
              <a:gd name="connsiteX9" fmla="*/ 9854 w 10645"/>
              <a:gd name="connsiteY9" fmla="*/ 9512 h 10000"/>
              <a:gd name="connsiteX10" fmla="*/ 10132 w 10645"/>
              <a:gd name="connsiteY10" fmla="*/ 8244 h 10000"/>
              <a:gd name="connsiteX11" fmla="*/ 10178 w 10645"/>
              <a:gd name="connsiteY11" fmla="*/ 5786 h 10000"/>
              <a:gd name="connsiteX12" fmla="*/ 10506 w 10645"/>
              <a:gd name="connsiteY12" fmla="*/ 2995 h 10000"/>
              <a:gd name="connsiteX13" fmla="*/ 10567 w 10645"/>
              <a:gd name="connsiteY13" fmla="*/ 1152 h 10000"/>
              <a:gd name="connsiteX14" fmla="*/ 9843 w 10645"/>
              <a:gd name="connsiteY14" fmla="*/ 312 h 10000"/>
              <a:gd name="connsiteX15" fmla="*/ 8957 w 10645"/>
              <a:gd name="connsiteY15" fmla="*/ 244 h 10000"/>
              <a:gd name="connsiteX16" fmla="*/ 8058 w 10645"/>
              <a:gd name="connsiteY16" fmla="*/ 98 h 10000"/>
              <a:gd name="connsiteX17" fmla="*/ 6869 w 10645"/>
              <a:gd name="connsiteY17" fmla="*/ 0 h 10000"/>
              <a:gd name="connsiteX18" fmla="*/ 5715 w 10645"/>
              <a:gd name="connsiteY18" fmla="*/ 146 h 10000"/>
              <a:gd name="connsiteX19" fmla="*/ 5171 w 10645"/>
              <a:gd name="connsiteY19" fmla="*/ 377 h 10000"/>
              <a:gd name="connsiteX20" fmla="*/ 5090 w 10645"/>
              <a:gd name="connsiteY20" fmla="*/ 1875 h 10000"/>
              <a:gd name="connsiteX21" fmla="*/ 5176 w 10645"/>
              <a:gd name="connsiteY21" fmla="*/ 2669 h 10000"/>
              <a:gd name="connsiteX22" fmla="*/ 4626 w 10645"/>
              <a:gd name="connsiteY22" fmla="*/ 3700 h 10000"/>
              <a:gd name="connsiteX23" fmla="*/ 3481 w 10645"/>
              <a:gd name="connsiteY23" fmla="*/ 3561 h 10000"/>
              <a:gd name="connsiteX24" fmla="*/ 1687 w 10645"/>
              <a:gd name="connsiteY24" fmla="*/ 3171 h 10000"/>
              <a:gd name="connsiteX25" fmla="*/ 404 w 10645"/>
              <a:gd name="connsiteY25" fmla="*/ 3268 h 10000"/>
              <a:gd name="connsiteX26" fmla="*/ 75 w 10645"/>
              <a:gd name="connsiteY26" fmla="*/ 3756 h 10000"/>
              <a:gd name="connsiteX27" fmla="*/ 2 w 10645"/>
              <a:gd name="connsiteY27" fmla="*/ 4829 h 10000"/>
              <a:gd name="connsiteX28" fmla="*/ 111 w 10645"/>
              <a:gd name="connsiteY28" fmla="*/ 7073 h 10000"/>
              <a:gd name="connsiteX0" fmla="*/ 111 w 10645"/>
              <a:gd name="connsiteY0" fmla="*/ 7073 h 10000"/>
              <a:gd name="connsiteX1" fmla="*/ 368 w 10645"/>
              <a:gd name="connsiteY1" fmla="*/ 9024 h 10000"/>
              <a:gd name="connsiteX2" fmla="*/ 917 w 10645"/>
              <a:gd name="connsiteY2" fmla="*/ 9610 h 10000"/>
              <a:gd name="connsiteX3" fmla="*/ 1503 w 10645"/>
              <a:gd name="connsiteY3" fmla="*/ 9707 h 10000"/>
              <a:gd name="connsiteX4" fmla="*/ 3005 w 10645"/>
              <a:gd name="connsiteY4" fmla="*/ 9805 h 10000"/>
              <a:gd name="connsiteX5" fmla="*/ 4945 w 10645"/>
              <a:gd name="connsiteY5" fmla="*/ 10000 h 10000"/>
              <a:gd name="connsiteX6" fmla="*/ 6850 w 10645"/>
              <a:gd name="connsiteY6" fmla="*/ 9805 h 10000"/>
              <a:gd name="connsiteX7" fmla="*/ 7949 w 10645"/>
              <a:gd name="connsiteY7" fmla="*/ 9805 h 10000"/>
              <a:gd name="connsiteX8" fmla="*/ 9231 w 10645"/>
              <a:gd name="connsiteY8" fmla="*/ 9805 h 10000"/>
              <a:gd name="connsiteX9" fmla="*/ 9854 w 10645"/>
              <a:gd name="connsiteY9" fmla="*/ 9512 h 10000"/>
              <a:gd name="connsiteX10" fmla="*/ 10132 w 10645"/>
              <a:gd name="connsiteY10" fmla="*/ 8244 h 10000"/>
              <a:gd name="connsiteX11" fmla="*/ 10178 w 10645"/>
              <a:gd name="connsiteY11" fmla="*/ 5786 h 10000"/>
              <a:gd name="connsiteX12" fmla="*/ 10506 w 10645"/>
              <a:gd name="connsiteY12" fmla="*/ 2995 h 10000"/>
              <a:gd name="connsiteX13" fmla="*/ 10567 w 10645"/>
              <a:gd name="connsiteY13" fmla="*/ 1152 h 10000"/>
              <a:gd name="connsiteX14" fmla="*/ 9843 w 10645"/>
              <a:gd name="connsiteY14" fmla="*/ 312 h 10000"/>
              <a:gd name="connsiteX15" fmla="*/ 8957 w 10645"/>
              <a:gd name="connsiteY15" fmla="*/ 244 h 10000"/>
              <a:gd name="connsiteX16" fmla="*/ 8058 w 10645"/>
              <a:gd name="connsiteY16" fmla="*/ 98 h 10000"/>
              <a:gd name="connsiteX17" fmla="*/ 6869 w 10645"/>
              <a:gd name="connsiteY17" fmla="*/ 0 h 10000"/>
              <a:gd name="connsiteX18" fmla="*/ 5715 w 10645"/>
              <a:gd name="connsiteY18" fmla="*/ 146 h 10000"/>
              <a:gd name="connsiteX19" fmla="*/ 5171 w 10645"/>
              <a:gd name="connsiteY19" fmla="*/ 377 h 10000"/>
              <a:gd name="connsiteX20" fmla="*/ 5090 w 10645"/>
              <a:gd name="connsiteY20" fmla="*/ 1875 h 10000"/>
              <a:gd name="connsiteX21" fmla="*/ 5176 w 10645"/>
              <a:gd name="connsiteY21" fmla="*/ 2669 h 10000"/>
              <a:gd name="connsiteX22" fmla="*/ 4626 w 10645"/>
              <a:gd name="connsiteY22" fmla="*/ 3700 h 10000"/>
              <a:gd name="connsiteX23" fmla="*/ 3481 w 10645"/>
              <a:gd name="connsiteY23" fmla="*/ 3561 h 10000"/>
              <a:gd name="connsiteX24" fmla="*/ 1687 w 10645"/>
              <a:gd name="connsiteY24" fmla="*/ 3171 h 10000"/>
              <a:gd name="connsiteX25" fmla="*/ 404 w 10645"/>
              <a:gd name="connsiteY25" fmla="*/ 3268 h 10000"/>
              <a:gd name="connsiteX26" fmla="*/ 75 w 10645"/>
              <a:gd name="connsiteY26" fmla="*/ 3756 h 10000"/>
              <a:gd name="connsiteX27" fmla="*/ 2 w 10645"/>
              <a:gd name="connsiteY27" fmla="*/ 4829 h 10000"/>
              <a:gd name="connsiteX28" fmla="*/ 111 w 10645"/>
              <a:gd name="connsiteY28" fmla="*/ 7073 h 10000"/>
              <a:gd name="connsiteX0" fmla="*/ 111 w 10635"/>
              <a:gd name="connsiteY0" fmla="*/ 7073 h 10000"/>
              <a:gd name="connsiteX1" fmla="*/ 368 w 10635"/>
              <a:gd name="connsiteY1" fmla="*/ 9024 h 10000"/>
              <a:gd name="connsiteX2" fmla="*/ 917 w 10635"/>
              <a:gd name="connsiteY2" fmla="*/ 9610 h 10000"/>
              <a:gd name="connsiteX3" fmla="*/ 1503 w 10635"/>
              <a:gd name="connsiteY3" fmla="*/ 9707 h 10000"/>
              <a:gd name="connsiteX4" fmla="*/ 3005 w 10635"/>
              <a:gd name="connsiteY4" fmla="*/ 9805 h 10000"/>
              <a:gd name="connsiteX5" fmla="*/ 4945 w 10635"/>
              <a:gd name="connsiteY5" fmla="*/ 10000 h 10000"/>
              <a:gd name="connsiteX6" fmla="*/ 6850 w 10635"/>
              <a:gd name="connsiteY6" fmla="*/ 9805 h 10000"/>
              <a:gd name="connsiteX7" fmla="*/ 7949 w 10635"/>
              <a:gd name="connsiteY7" fmla="*/ 9805 h 10000"/>
              <a:gd name="connsiteX8" fmla="*/ 9231 w 10635"/>
              <a:gd name="connsiteY8" fmla="*/ 9805 h 10000"/>
              <a:gd name="connsiteX9" fmla="*/ 9854 w 10635"/>
              <a:gd name="connsiteY9" fmla="*/ 9512 h 10000"/>
              <a:gd name="connsiteX10" fmla="*/ 10132 w 10635"/>
              <a:gd name="connsiteY10" fmla="*/ 8244 h 10000"/>
              <a:gd name="connsiteX11" fmla="*/ 10178 w 10635"/>
              <a:gd name="connsiteY11" fmla="*/ 5786 h 10000"/>
              <a:gd name="connsiteX12" fmla="*/ 10506 w 10635"/>
              <a:gd name="connsiteY12" fmla="*/ 2995 h 10000"/>
              <a:gd name="connsiteX13" fmla="*/ 10567 w 10635"/>
              <a:gd name="connsiteY13" fmla="*/ 1152 h 10000"/>
              <a:gd name="connsiteX14" fmla="*/ 9843 w 10635"/>
              <a:gd name="connsiteY14" fmla="*/ 312 h 10000"/>
              <a:gd name="connsiteX15" fmla="*/ 8957 w 10635"/>
              <a:gd name="connsiteY15" fmla="*/ 244 h 10000"/>
              <a:gd name="connsiteX16" fmla="*/ 8058 w 10635"/>
              <a:gd name="connsiteY16" fmla="*/ 98 h 10000"/>
              <a:gd name="connsiteX17" fmla="*/ 6869 w 10635"/>
              <a:gd name="connsiteY17" fmla="*/ 0 h 10000"/>
              <a:gd name="connsiteX18" fmla="*/ 5715 w 10635"/>
              <a:gd name="connsiteY18" fmla="*/ 146 h 10000"/>
              <a:gd name="connsiteX19" fmla="*/ 5171 w 10635"/>
              <a:gd name="connsiteY19" fmla="*/ 377 h 10000"/>
              <a:gd name="connsiteX20" fmla="*/ 5090 w 10635"/>
              <a:gd name="connsiteY20" fmla="*/ 1875 h 10000"/>
              <a:gd name="connsiteX21" fmla="*/ 5176 w 10635"/>
              <a:gd name="connsiteY21" fmla="*/ 2669 h 10000"/>
              <a:gd name="connsiteX22" fmla="*/ 4626 w 10635"/>
              <a:gd name="connsiteY22" fmla="*/ 3700 h 10000"/>
              <a:gd name="connsiteX23" fmla="*/ 3481 w 10635"/>
              <a:gd name="connsiteY23" fmla="*/ 3561 h 10000"/>
              <a:gd name="connsiteX24" fmla="*/ 1687 w 10635"/>
              <a:gd name="connsiteY24" fmla="*/ 3171 h 10000"/>
              <a:gd name="connsiteX25" fmla="*/ 404 w 10635"/>
              <a:gd name="connsiteY25" fmla="*/ 3268 h 10000"/>
              <a:gd name="connsiteX26" fmla="*/ 75 w 10635"/>
              <a:gd name="connsiteY26" fmla="*/ 3756 h 10000"/>
              <a:gd name="connsiteX27" fmla="*/ 2 w 10635"/>
              <a:gd name="connsiteY27" fmla="*/ 4829 h 10000"/>
              <a:gd name="connsiteX28" fmla="*/ 111 w 10635"/>
              <a:gd name="connsiteY28" fmla="*/ 7073 h 10000"/>
              <a:gd name="connsiteX0" fmla="*/ 111 w 10587"/>
              <a:gd name="connsiteY0" fmla="*/ 7073 h 10000"/>
              <a:gd name="connsiteX1" fmla="*/ 368 w 10587"/>
              <a:gd name="connsiteY1" fmla="*/ 9024 h 10000"/>
              <a:gd name="connsiteX2" fmla="*/ 917 w 10587"/>
              <a:gd name="connsiteY2" fmla="*/ 9610 h 10000"/>
              <a:gd name="connsiteX3" fmla="*/ 1503 w 10587"/>
              <a:gd name="connsiteY3" fmla="*/ 9707 h 10000"/>
              <a:gd name="connsiteX4" fmla="*/ 3005 w 10587"/>
              <a:gd name="connsiteY4" fmla="*/ 9805 h 10000"/>
              <a:gd name="connsiteX5" fmla="*/ 4945 w 10587"/>
              <a:gd name="connsiteY5" fmla="*/ 10000 h 10000"/>
              <a:gd name="connsiteX6" fmla="*/ 6850 w 10587"/>
              <a:gd name="connsiteY6" fmla="*/ 9805 h 10000"/>
              <a:gd name="connsiteX7" fmla="*/ 7949 w 10587"/>
              <a:gd name="connsiteY7" fmla="*/ 9805 h 10000"/>
              <a:gd name="connsiteX8" fmla="*/ 9231 w 10587"/>
              <a:gd name="connsiteY8" fmla="*/ 9805 h 10000"/>
              <a:gd name="connsiteX9" fmla="*/ 9854 w 10587"/>
              <a:gd name="connsiteY9" fmla="*/ 9512 h 10000"/>
              <a:gd name="connsiteX10" fmla="*/ 10132 w 10587"/>
              <a:gd name="connsiteY10" fmla="*/ 8244 h 10000"/>
              <a:gd name="connsiteX11" fmla="*/ 10178 w 10587"/>
              <a:gd name="connsiteY11" fmla="*/ 5786 h 10000"/>
              <a:gd name="connsiteX12" fmla="*/ 10506 w 10587"/>
              <a:gd name="connsiteY12" fmla="*/ 2995 h 10000"/>
              <a:gd name="connsiteX13" fmla="*/ 10567 w 10587"/>
              <a:gd name="connsiteY13" fmla="*/ 1152 h 10000"/>
              <a:gd name="connsiteX14" fmla="*/ 9843 w 10587"/>
              <a:gd name="connsiteY14" fmla="*/ 312 h 10000"/>
              <a:gd name="connsiteX15" fmla="*/ 8957 w 10587"/>
              <a:gd name="connsiteY15" fmla="*/ 244 h 10000"/>
              <a:gd name="connsiteX16" fmla="*/ 8058 w 10587"/>
              <a:gd name="connsiteY16" fmla="*/ 98 h 10000"/>
              <a:gd name="connsiteX17" fmla="*/ 6869 w 10587"/>
              <a:gd name="connsiteY17" fmla="*/ 0 h 10000"/>
              <a:gd name="connsiteX18" fmla="*/ 5715 w 10587"/>
              <a:gd name="connsiteY18" fmla="*/ 146 h 10000"/>
              <a:gd name="connsiteX19" fmla="*/ 5171 w 10587"/>
              <a:gd name="connsiteY19" fmla="*/ 377 h 10000"/>
              <a:gd name="connsiteX20" fmla="*/ 5090 w 10587"/>
              <a:gd name="connsiteY20" fmla="*/ 1875 h 10000"/>
              <a:gd name="connsiteX21" fmla="*/ 5176 w 10587"/>
              <a:gd name="connsiteY21" fmla="*/ 2669 h 10000"/>
              <a:gd name="connsiteX22" fmla="*/ 4626 w 10587"/>
              <a:gd name="connsiteY22" fmla="*/ 3700 h 10000"/>
              <a:gd name="connsiteX23" fmla="*/ 3481 w 10587"/>
              <a:gd name="connsiteY23" fmla="*/ 3561 h 10000"/>
              <a:gd name="connsiteX24" fmla="*/ 1687 w 10587"/>
              <a:gd name="connsiteY24" fmla="*/ 3171 h 10000"/>
              <a:gd name="connsiteX25" fmla="*/ 404 w 10587"/>
              <a:gd name="connsiteY25" fmla="*/ 3268 h 10000"/>
              <a:gd name="connsiteX26" fmla="*/ 75 w 10587"/>
              <a:gd name="connsiteY26" fmla="*/ 3756 h 10000"/>
              <a:gd name="connsiteX27" fmla="*/ 2 w 10587"/>
              <a:gd name="connsiteY27" fmla="*/ 4829 h 10000"/>
              <a:gd name="connsiteX28" fmla="*/ 111 w 10587"/>
              <a:gd name="connsiteY28" fmla="*/ 7073 h 10000"/>
              <a:gd name="connsiteX0" fmla="*/ 111 w 10587"/>
              <a:gd name="connsiteY0" fmla="*/ 7073 h 10000"/>
              <a:gd name="connsiteX1" fmla="*/ 368 w 10587"/>
              <a:gd name="connsiteY1" fmla="*/ 9024 h 10000"/>
              <a:gd name="connsiteX2" fmla="*/ 917 w 10587"/>
              <a:gd name="connsiteY2" fmla="*/ 9610 h 10000"/>
              <a:gd name="connsiteX3" fmla="*/ 1503 w 10587"/>
              <a:gd name="connsiteY3" fmla="*/ 9707 h 10000"/>
              <a:gd name="connsiteX4" fmla="*/ 3005 w 10587"/>
              <a:gd name="connsiteY4" fmla="*/ 9805 h 10000"/>
              <a:gd name="connsiteX5" fmla="*/ 4945 w 10587"/>
              <a:gd name="connsiteY5" fmla="*/ 10000 h 10000"/>
              <a:gd name="connsiteX6" fmla="*/ 6850 w 10587"/>
              <a:gd name="connsiteY6" fmla="*/ 9805 h 10000"/>
              <a:gd name="connsiteX7" fmla="*/ 7949 w 10587"/>
              <a:gd name="connsiteY7" fmla="*/ 9805 h 10000"/>
              <a:gd name="connsiteX8" fmla="*/ 9231 w 10587"/>
              <a:gd name="connsiteY8" fmla="*/ 9805 h 10000"/>
              <a:gd name="connsiteX9" fmla="*/ 9854 w 10587"/>
              <a:gd name="connsiteY9" fmla="*/ 9512 h 10000"/>
              <a:gd name="connsiteX10" fmla="*/ 10132 w 10587"/>
              <a:gd name="connsiteY10" fmla="*/ 8244 h 10000"/>
              <a:gd name="connsiteX11" fmla="*/ 10178 w 10587"/>
              <a:gd name="connsiteY11" fmla="*/ 5786 h 10000"/>
              <a:gd name="connsiteX12" fmla="*/ 10506 w 10587"/>
              <a:gd name="connsiteY12" fmla="*/ 2995 h 10000"/>
              <a:gd name="connsiteX13" fmla="*/ 10567 w 10587"/>
              <a:gd name="connsiteY13" fmla="*/ 1152 h 10000"/>
              <a:gd name="connsiteX14" fmla="*/ 9843 w 10587"/>
              <a:gd name="connsiteY14" fmla="*/ 312 h 10000"/>
              <a:gd name="connsiteX15" fmla="*/ 8957 w 10587"/>
              <a:gd name="connsiteY15" fmla="*/ 244 h 10000"/>
              <a:gd name="connsiteX16" fmla="*/ 8058 w 10587"/>
              <a:gd name="connsiteY16" fmla="*/ 98 h 10000"/>
              <a:gd name="connsiteX17" fmla="*/ 6869 w 10587"/>
              <a:gd name="connsiteY17" fmla="*/ 0 h 10000"/>
              <a:gd name="connsiteX18" fmla="*/ 5715 w 10587"/>
              <a:gd name="connsiteY18" fmla="*/ 146 h 10000"/>
              <a:gd name="connsiteX19" fmla="*/ 5171 w 10587"/>
              <a:gd name="connsiteY19" fmla="*/ 377 h 10000"/>
              <a:gd name="connsiteX20" fmla="*/ 5090 w 10587"/>
              <a:gd name="connsiteY20" fmla="*/ 1875 h 10000"/>
              <a:gd name="connsiteX21" fmla="*/ 5176 w 10587"/>
              <a:gd name="connsiteY21" fmla="*/ 2669 h 10000"/>
              <a:gd name="connsiteX22" fmla="*/ 4626 w 10587"/>
              <a:gd name="connsiteY22" fmla="*/ 3700 h 10000"/>
              <a:gd name="connsiteX23" fmla="*/ 3481 w 10587"/>
              <a:gd name="connsiteY23" fmla="*/ 3561 h 10000"/>
              <a:gd name="connsiteX24" fmla="*/ 1687 w 10587"/>
              <a:gd name="connsiteY24" fmla="*/ 3171 h 10000"/>
              <a:gd name="connsiteX25" fmla="*/ 404 w 10587"/>
              <a:gd name="connsiteY25" fmla="*/ 3268 h 10000"/>
              <a:gd name="connsiteX26" fmla="*/ 75 w 10587"/>
              <a:gd name="connsiteY26" fmla="*/ 3756 h 10000"/>
              <a:gd name="connsiteX27" fmla="*/ 2 w 10587"/>
              <a:gd name="connsiteY27" fmla="*/ 4829 h 10000"/>
              <a:gd name="connsiteX28" fmla="*/ 111 w 10587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073 h 10000"/>
              <a:gd name="connsiteX1" fmla="*/ 368 w 10612"/>
              <a:gd name="connsiteY1" fmla="*/ 9024 h 10000"/>
              <a:gd name="connsiteX2" fmla="*/ 917 w 10612"/>
              <a:gd name="connsiteY2" fmla="*/ 9610 h 10000"/>
              <a:gd name="connsiteX3" fmla="*/ 1503 w 10612"/>
              <a:gd name="connsiteY3" fmla="*/ 9707 h 10000"/>
              <a:gd name="connsiteX4" fmla="*/ 3005 w 10612"/>
              <a:gd name="connsiteY4" fmla="*/ 9805 h 10000"/>
              <a:gd name="connsiteX5" fmla="*/ 4945 w 10612"/>
              <a:gd name="connsiteY5" fmla="*/ 10000 h 10000"/>
              <a:gd name="connsiteX6" fmla="*/ 6850 w 10612"/>
              <a:gd name="connsiteY6" fmla="*/ 9805 h 10000"/>
              <a:gd name="connsiteX7" fmla="*/ 7949 w 10612"/>
              <a:gd name="connsiteY7" fmla="*/ 9805 h 10000"/>
              <a:gd name="connsiteX8" fmla="*/ 9231 w 10612"/>
              <a:gd name="connsiteY8" fmla="*/ 9805 h 10000"/>
              <a:gd name="connsiteX9" fmla="*/ 9854 w 10612"/>
              <a:gd name="connsiteY9" fmla="*/ 9512 h 10000"/>
              <a:gd name="connsiteX10" fmla="*/ 10132 w 10612"/>
              <a:gd name="connsiteY10" fmla="*/ 8244 h 10000"/>
              <a:gd name="connsiteX11" fmla="*/ 10178 w 10612"/>
              <a:gd name="connsiteY11" fmla="*/ 5786 h 10000"/>
              <a:gd name="connsiteX12" fmla="*/ 10506 w 10612"/>
              <a:gd name="connsiteY12" fmla="*/ 2995 h 10000"/>
              <a:gd name="connsiteX13" fmla="*/ 10567 w 10612"/>
              <a:gd name="connsiteY13" fmla="*/ 1152 h 10000"/>
              <a:gd name="connsiteX14" fmla="*/ 9843 w 10612"/>
              <a:gd name="connsiteY14" fmla="*/ 312 h 10000"/>
              <a:gd name="connsiteX15" fmla="*/ 8957 w 10612"/>
              <a:gd name="connsiteY15" fmla="*/ 244 h 10000"/>
              <a:gd name="connsiteX16" fmla="*/ 8058 w 10612"/>
              <a:gd name="connsiteY16" fmla="*/ 98 h 10000"/>
              <a:gd name="connsiteX17" fmla="*/ 6869 w 10612"/>
              <a:gd name="connsiteY17" fmla="*/ 0 h 10000"/>
              <a:gd name="connsiteX18" fmla="*/ 5715 w 10612"/>
              <a:gd name="connsiteY18" fmla="*/ 146 h 10000"/>
              <a:gd name="connsiteX19" fmla="*/ 5171 w 10612"/>
              <a:gd name="connsiteY19" fmla="*/ 377 h 10000"/>
              <a:gd name="connsiteX20" fmla="*/ 5090 w 10612"/>
              <a:gd name="connsiteY20" fmla="*/ 1875 h 10000"/>
              <a:gd name="connsiteX21" fmla="*/ 5176 w 10612"/>
              <a:gd name="connsiteY21" fmla="*/ 2669 h 10000"/>
              <a:gd name="connsiteX22" fmla="*/ 4626 w 10612"/>
              <a:gd name="connsiteY22" fmla="*/ 3700 h 10000"/>
              <a:gd name="connsiteX23" fmla="*/ 3481 w 10612"/>
              <a:gd name="connsiteY23" fmla="*/ 3561 h 10000"/>
              <a:gd name="connsiteX24" fmla="*/ 1687 w 10612"/>
              <a:gd name="connsiteY24" fmla="*/ 3171 h 10000"/>
              <a:gd name="connsiteX25" fmla="*/ 404 w 10612"/>
              <a:gd name="connsiteY25" fmla="*/ 3268 h 10000"/>
              <a:gd name="connsiteX26" fmla="*/ 75 w 10612"/>
              <a:gd name="connsiteY26" fmla="*/ 3756 h 10000"/>
              <a:gd name="connsiteX27" fmla="*/ 2 w 10612"/>
              <a:gd name="connsiteY27" fmla="*/ 4829 h 10000"/>
              <a:gd name="connsiteX28" fmla="*/ 111 w 10612"/>
              <a:gd name="connsiteY28" fmla="*/ 7073 h 10000"/>
              <a:gd name="connsiteX0" fmla="*/ 111 w 10612"/>
              <a:gd name="connsiteY0" fmla="*/ 7108 h 10035"/>
              <a:gd name="connsiteX1" fmla="*/ 368 w 10612"/>
              <a:gd name="connsiteY1" fmla="*/ 9059 h 10035"/>
              <a:gd name="connsiteX2" fmla="*/ 917 w 10612"/>
              <a:gd name="connsiteY2" fmla="*/ 9645 h 10035"/>
              <a:gd name="connsiteX3" fmla="*/ 1503 w 10612"/>
              <a:gd name="connsiteY3" fmla="*/ 9742 h 10035"/>
              <a:gd name="connsiteX4" fmla="*/ 3005 w 10612"/>
              <a:gd name="connsiteY4" fmla="*/ 9840 h 10035"/>
              <a:gd name="connsiteX5" fmla="*/ 4945 w 10612"/>
              <a:gd name="connsiteY5" fmla="*/ 10035 h 10035"/>
              <a:gd name="connsiteX6" fmla="*/ 6850 w 10612"/>
              <a:gd name="connsiteY6" fmla="*/ 9840 h 10035"/>
              <a:gd name="connsiteX7" fmla="*/ 7949 w 10612"/>
              <a:gd name="connsiteY7" fmla="*/ 9840 h 10035"/>
              <a:gd name="connsiteX8" fmla="*/ 9231 w 10612"/>
              <a:gd name="connsiteY8" fmla="*/ 9840 h 10035"/>
              <a:gd name="connsiteX9" fmla="*/ 9854 w 10612"/>
              <a:gd name="connsiteY9" fmla="*/ 9547 h 10035"/>
              <a:gd name="connsiteX10" fmla="*/ 10132 w 10612"/>
              <a:gd name="connsiteY10" fmla="*/ 8279 h 10035"/>
              <a:gd name="connsiteX11" fmla="*/ 10178 w 10612"/>
              <a:gd name="connsiteY11" fmla="*/ 5821 h 10035"/>
              <a:gd name="connsiteX12" fmla="*/ 10506 w 10612"/>
              <a:gd name="connsiteY12" fmla="*/ 3030 h 10035"/>
              <a:gd name="connsiteX13" fmla="*/ 10567 w 10612"/>
              <a:gd name="connsiteY13" fmla="*/ 1187 h 10035"/>
              <a:gd name="connsiteX14" fmla="*/ 9843 w 10612"/>
              <a:gd name="connsiteY14" fmla="*/ 347 h 10035"/>
              <a:gd name="connsiteX15" fmla="*/ 8957 w 10612"/>
              <a:gd name="connsiteY15" fmla="*/ 279 h 10035"/>
              <a:gd name="connsiteX16" fmla="*/ 8058 w 10612"/>
              <a:gd name="connsiteY16" fmla="*/ 133 h 10035"/>
              <a:gd name="connsiteX17" fmla="*/ 6869 w 10612"/>
              <a:gd name="connsiteY17" fmla="*/ 35 h 10035"/>
              <a:gd name="connsiteX18" fmla="*/ 5770 w 10612"/>
              <a:gd name="connsiteY18" fmla="*/ 35 h 10035"/>
              <a:gd name="connsiteX19" fmla="*/ 5171 w 10612"/>
              <a:gd name="connsiteY19" fmla="*/ 412 h 10035"/>
              <a:gd name="connsiteX20" fmla="*/ 5090 w 10612"/>
              <a:gd name="connsiteY20" fmla="*/ 1910 h 10035"/>
              <a:gd name="connsiteX21" fmla="*/ 5176 w 10612"/>
              <a:gd name="connsiteY21" fmla="*/ 2704 h 10035"/>
              <a:gd name="connsiteX22" fmla="*/ 4626 w 10612"/>
              <a:gd name="connsiteY22" fmla="*/ 3735 h 10035"/>
              <a:gd name="connsiteX23" fmla="*/ 3481 w 10612"/>
              <a:gd name="connsiteY23" fmla="*/ 3596 h 10035"/>
              <a:gd name="connsiteX24" fmla="*/ 1687 w 10612"/>
              <a:gd name="connsiteY24" fmla="*/ 3206 h 10035"/>
              <a:gd name="connsiteX25" fmla="*/ 404 w 10612"/>
              <a:gd name="connsiteY25" fmla="*/ 3303 h 10035"/>
              <a:gd name="connsiteX26" fmla="*/ 75 w 10612"/>
              <a:gd name="connsiteY26" fmla="*/ 3791 h 10035"/>
              <a:gd name="connsiteX27" fmla="*/ 2 w 10612"/>
              <a:gd name="connsiteY27" fmla="*/ 4864 h 10035"/>
              <a:gd name="connsiteX28" fmla="*/ 111 w 10612"/>
              <a:gd name="connsiteY28" fmla="*/ 7108 h 10035"/>
              <a:gd name="connsiteX0" fmla="*/ 111 w 10612"/>
              <a:gd name="connsiteY0" fmla="*/ 7108 h 10035"/>
              <a:gd name="connsiteX1" fmla="*/ 368 w 10612"/>
              <a:gd name="connsiteY1" fmla="*/ 9059 h 10035"/>
              <a:gd name="connsiteX2" fmla="*/ 917 w 10612"/>
              <a:gd name="connsiteY2" fmla="*/ 9645 h 10035"/>
              <a:gd name="connsiteX3" fmla="*/ 1503 w 10612"/>
              <a:gd name="connsiteY3" fmla="*/ 9742 h 10035"/>
              <a:gd name="connsiteX4" fmla="*/ 3005 w 10612"/>
              <a:gd name="connsiteY4" fmla="*/ 9840 h 10035"/>
              <a:gd name="connsiteX5" fmla="*/ 4945 w 10612"/>
              <a:gd name="connsiteY5" fmla="*/ 10035 h 10035"/>
              <a:gd name="connsiteX6" fmla="*/ 6850 w 10612"/>
              <a:gd name="connsiteY6" fmla="*/ 9840 h 10035"/>
              <a:gd name="connsiteX7" fmla="*/ 7949 w 10612"/>
              <a:gd name="connsiteY7" fmla="*/ 9840 h 10035"/>
              <a:gd name="connsiteX8" fmla="*/ 9231 w 10612"/>
              <a:gd name="connsiteY8" fmla="*/ 9840 h 10035"/>
              <a:gd name="connsiteX9" fmla="*/ 9854 w 10612"/>
              <a:gd name="connsiteY9" fmla="*/ 9547 h 10035"/>
              <a:gd name="connsiteX10" fmla="*/ 10132 w 10612"/>
              <a:gd name="connsiteY10" fmla="*/ 8279 h 10035"/>
              <a:gd name="connsiteX11" fmla="*/ 10178 w 10612"/>
              <a:gd name="connsiteY11" fmla="*/ 5821 h 10035"/>
              <a:gd name="connsiteX12" fmla="*/ 10506 w 10612"/>
              <a:gd name="connsiteY12" fmla="*/ 3030 h 10035"/>
              <a:gd name="connsiteX13" fmla="*/ 10567 w 10612"/>
              <a:gd name="connsiteY13" fmla="*/ 1187 h 10035"/>
              <a:gd name="connsiteX14" fmla="*/ 9843 w 10612"/>
              <a:gd name="connsiteY14" fmla="*/ 347 h 10035"/>
              <a:gd name="connsiteX15" fmla="*/ 8957 w 10612"/>
              <a:gd name="connsiteY15" fmla="*/ 279 h 10035"/>
              <a:gd name="connsiteX16" fmla="*/ 8058 w 10612"/>
              <a:gd name="connsiteY16" fmla="*/ 133 h 10035"/>
              <a:gd name="connsiteX17" fmla="*/ 6869 w 10612"/>
              <a:gd name="connsiteY17" fmla="*/ 35 h 10035"/>
              <a:gd name="connsiteX18" fmla="*/ 5770 w 10612"/>
              <a:gd name="connsiteY18" fmla="*/ 35 h 10035"/>
              <a:gd name="connsiteX19" fmla="*/ 5171 w 10612"/>
              <a:gd name="connsiteY19" fmla="*/ 412 h 10035"/>
              <a:gd name="connsiteX20" fmla="*/ 5090 w 10612"/>
              <a:gd name="connsiteY20" fmla="*/ 1910 h 10035"/>
              <a:gd name="connsiteX21" fmla="*/ 5176 w 10612"/>
              <a:gd name="connsiteY21" fmla="*/ 2704 h 10035"/>
              <a:gd name="connsiteX22" fmla="*/ 4626 w 10612"/>
              <a:gd name="connsiteY22" fmla="*/ 3735 h 10035"/>
              <a:gd name="connsiteX23" fmla="*/ 3481 w 10612"/>
              <a:gd name="connsiteY23" fmla="*/ 3596 h 10035"/>
              <a:gd name="connsiteX24" fmla="*/ 1687 w 10612"/>
              <a:gd name="connsiteY24" fmla="*/ 3206 h 10035"/>
              <a:gd name="connsiteX25" fmla="*/ 404 w 10612"/>
              <a:gd name="connsiteY25" fmla="*/ 3303 h 10035"/>
              <a:gd name="connsiteX26" fmla="*/ 75 w 10612"/>
              <a:gd name="connsiteY26" fmla="*/ 3791 h 10035"/>
              <a:gd name="connsiteX27" fmla="*/ 2 w 10612"/>
              <a:gd name="connsiteY27" fmla="*/ 4864 h 10035"/>
              <a:gd name="connsiteX28" fmla="*/ 111 w 10612"/>
              <a:gd name="connsiteY28" fmla="*/ 7108 h 10035"/>
              <a:gd name="connsiteX0" fmla="*/ 111 w 10612"/>
              <a:gd name="connsiteY0" fmla="*/ 7108 h 10035"/>
              <a:gd name="connsiteX1" fmla="*/ 368 w 10612"/>
              <a:gd name="connsiteY1" fmla="*/ 9059 h 10035"/>
              <a:gd name="connsiteX2" fmla="*/ 917 w 10612"/>
              <a:gd name="connsiteY2" fmla="*/ 9645 h 10035"/>
              <a:gd name="connsiteX3" fmla="*/ 1503 w 10612"/>
              <a:gd name="connsiteY3" fmla="*/ 9742 h 10035"/>
              <a:gd name="connsiteX4" fmla="*/ 3005 w 10612"/>
              <a:gd name="connsiteY4" fmla="*/ 9840 h 10035"/>
              <a:gd name="connsiteX5" fmla="*/ 4945 w 10612"/>
              <a:gd name="connsiteY5" fmla="*/ 10035 h 10035"/>
              <a:gd name="connsiteX6" fmla="*/ 6850 w 10612"/>
              <a:gd name="connsiteY6" fmla="*/ 9840 h 10035"/>
              <a:gd name="connsiteX7" fmla="*/ 7949 w 10612"/>
              <a:gd name="connsiteY7" fmla="*/ 9840 h 10035"/>
              <a:gd name="connsiteX8" fmla="*/ 9231 w 10612"/>
              <a:gd name="connsiteY8" fmla="*/ 9840 h 10035"/>
              <a:gd name="connsiteX9" fmla="*/ 9854 w 10612"/>
              <a:gd name="connsiteY9" fmla="*/ 9547 h 10035"/>
              <a:gd name="connsiteX10" fmla="*/ 10132 w 10612"/>
              <a:gd name="connsiteY10" fmla="*/ 8279 h 10035"/>
              <a:gd name="connsiteX11" fmla="*/ 10178 w 10612"/>
              <a:gd name="connsiteY11" fmla="*/ 5821 h 10035"/>
              <a:gd name="connsiteX12" fmla="*/ 10506 w 10612"/>
              <a:gd name="connsiteY12" fmla="*/ 3030 h 10035"/>
              <a:gd name="connsiteX13" fmla="*/ 10567 w 10612"/>
              <a:gd name="connsiteY13" fmla="*/ 1187 h 10035"/>
              <a:gd name="connsiteX14" fmla="*/ 9843 w 10612"/>
              <a:gd name="connsiteY14" fmla="*/ 347 h 10035"/>
              <a:gd name="connsiteX15" fmla="*/ 8957 w 10612"/>
              <a:gd name="connsiteY15" fmla="*/ 279 h 10035"/>
              <a:gd name="connsiteX16" fmla="*/ 8058 w 10612"/>
              <a:gd name="connsiteY16" fmla="*/ 133 h 10035"/>
              <a:gd name="connsiteX17" fmla="*/ 6869 w 10612"/>
              <a:gd name="connsiteY17" fmla="*/ 35 h 10035"/>
              <a:gd name="connsiteX18" fmla="*/ 5770 w 10612"/>
              <a:gd name="connsiteY18" fmla="*/ 35 h 10035"/>
              <a:gd name="connsiteX19" fmla="*/ 5171 w 10612"/>
              <a:gd name="connsiteY19" fmla="*/ 412 h 10035"/>
              <a:gd name="connsiteX20" fmla="*/ 5090 w 10612"/>
              <a:gd name="connsiteY20" fmla="*/ 1910 h 10035"/>
              <a:gd name="connsiteX21" fmla="*/ 5176 w 10612"/>
              <a:gd name="connsiteY21" fmla="*/ 2704 h 10035"/>
              <a:gd name="connsiteX22" fmla="*/ 4626 w 10612"/>
              <a:gd name="connsiteY22" fmla="*/ 3735 h 10035"/>
              <a:gd name="connsiteX23" fmla="*/ 3481 w 10612"/>
              <a:gd name="connsiteY23" fmla="*/ 3596 h 10035"/>
              <a:gd name="connsiteX24" fmla="*/ 1687 w 10612"/>
              <a:gd name="connsiteY24" fmla="*/ 3206 h 10035"/>
              <a:gd name="connsiteX25" fmla="*/ 404 w 10612"/>
              <a:gd name="connsiteY25" fmla="*/ 3303 h 10035"/>
              <a:gd name="connsiteX26" fmla="*/ 75 w 10612"/>
              <a:gd name="connsiteY26" fmla="*/ 3791 h 10035"/>
              <a:gd name="connsiteX27" fmla="*/ 2 w 10612"/>
              <a:gd name="connsiteY27" fmla="*/ 4864 h 10035"/>
              <a:gd name="connsiteX28" fmla="*/ 111 w 10612"/>
              <a:gd name="connsiteY28" fmla="*/ 7108 h 10035"/>
              <a:gd name="connsiteX0" fmla="*/ 111 w 10643"/>
              <a:gd name="connsiteY0" fmla="*/ 7108 h 10035"/>
              <a:gd name="connsiteX1" fmla="*/ 368 w 10643"/>
              <a:gd name="connsiteY1" fmla="*/ 9059 h 10035"/>
              <a:gd name="connsiteX2" fmla="*/ 917 w 10643"/>
              <a:gd name="connsiteY2" fmla="*/ 9645 h 10035"/>
              <a:gd name="connsiteX3" fmla="*/ 1503 w 10643"/>
              <a:gd name="connsiteY3" fmla="*/ 9742 h 10035"/>
              <a:gd name="connsiteX4" fmla="*/ 3005 w 10643"/>
              <a:gd name="connsiteY4" fmla="*/ 9840 h 10035"/>
              <a:gd name="connsiteX5" fmla="*/ 4945 w 10643"/>
              <a:gd name="connsiteY5" fmla="*/ 10035 h 10035"/>
              <a:gd name="connsiteX6" fmla="*/ 6850 w 10643"/>
              <a:gd name="connsiteY6" fmla="*/ 9840 h 10035"/>
              <a:gd name="connsiteX7" fmla="*/ 7949 w 10643"/>
              <a:gd name="connsiteY7" fmla="*/ 9840 h 10035"/>
              <a:gd name="connsiteX8" fmla="*/ 9231 w 10643"/>
              <a:gd name="connsiteY8" fmla="*/ 9840 h 10035"/>
              <a:gd name="connsiteX9" fmla="*/ 9854 w 10643"/>
              <a:gd name="connsiteY9" fmla="*/ 9547 h 10035"/>
              <a:gd name="connsiteX10" fmla="*/ 10132 w 10643"/>
              <a:gd name="connsiteY10" fmla="*/ 8279 h 10035"/>
              <a:gd name="connsiteX11" fmla="*/ 10178 w 10643"/>
              <a:gd name="connsiteY11" fmla="*/ 5821 h 10035"/>
              <a:gd name="connsiteX12" fmla="*/ 10561 w 10643"/>
              <a:gd name="connsiteY12" fmla="*/ 3128 h 10035"/>
              <a:gd name="connsiteX13" fmla="*/ 10567 w 10643"/>
              <a:gd name="connsiteY13" fmla="*/ 1187 h 10035"/>
              <a:gd name="connsiteX14" fmla="*/ 9843 w 10643"/>
              <a:gd name="connsiteY14" fmla="*/ 347 h 10035"/>
              <a:gd name="connsiteX15" fmla="*/ 8957 w 10643"/>
              <a:gd name="connsiteY15" fmla="*/ 279 h 10035"/>
              <a:gd name="connsiteX16" fmla="*/ 8058 w 10643"/>
              <a:gd name="connsiteY16" fmla="*/ 133 h 10035"/>
              <a:gd name="connsiteX17" fmla="*/ 6869 w 10643"/>
              <a:gd name="connsiteY17" fmla="*/ 35 h 10035"/>
              <a:gd name="connsiteX18" fmla="*/ 5770 w 10643"/>
              <a:gd name="connsiteY18" fmla="*/ 35 h 10035"/>
              <a:gd name="connsiteX19" fmla="*/ 5171 w 10643"/>
              <a:gd name="connsiteY19" fmla="*/ 412 h 10035"/>
              <a:gd name="connsiteX20" fmla="*/ 5090 w 10643"/>
              <a:gd name="connsiteY20" fmla="*/ 1910 h 10035"/>
              <a:gd name="connsiteX21" fmla="*/ 5176 w 10643"/>
              <a:gd name="connsiteY21" fmla="*/ 2704 h 10035"/>
              <a:gd name="connsiteX22" fmla="*/ 4626 w 10643"/>
              <a:gd name="connsiteY22" fmla="*/ 3735 h 10035"/>
              <a:gd name="connsiteX23" fmla="*/ 3481 w 10643"/>
              <a:gd name="connsiteY23" fmla="*/ 3596 h 10035"/>
              <a:gd name="connsiteX24" fmla="*/ 1687 w 10643"/>
              <a:gd name="connsiteY24" fmla="*/ 3206 h 10035"/>
              <a:gd name="connsiteX25" fmla="*/ 404 w 10643"/>
              <a:gd name="connsiteY25" fmla="*/ 3303 h 10035"/>
              <a:gd name="connsiteX26" fmla="*/ 75 w 10643"/>
              <a:gd name="connsiteY26" fmla="*/ 3791 h 10035"/>
              <a:gd name="connsiteX27" fmla="*/ 2 w 10643"/>
              <a:gd name="connsiteY27" fmla="*/ 4864 h 10035"/>
              <a:gd name="connsiteX28" fmla="*/ 111 w 10643"/>
              <a:gd name="connsiteY28" fmla="*/ 7108 h 10035"/>
              <a:gd name="connsiteX0" fmla="*/ 111 w 10619"/>
              <a:gd name="connsiteY0" fmla="*/ 7108 h 10035"/>
              <a:gd name="connsiteX1" fmla="*/ 368 w 10619"/>
              <a:gd name="connsiteY1" fmla="*/ 9059 h 10035"/>
              <a:gd name="connsiteX2" fmla="*/ 917 w 10619"/>
              <a:gd name="connsiteY2" fmla="*/ 9645 h 10035"/>
              <a:gd name="connsiteX3" fmla="*/ 1503 w 10619"/>
              <a:gd name="connsiteY3" fmla="*/ 9742 h 10035"/>
              <a:gd name="connsiteX4" fmla="*/ 3005 w 10619"/>
              <a:gd name="connsiteY4" fmla="*/ 9840 h 10035"/>
              <a:gd name="connsiteX5" fmla="*/ 4945 w 10619"/>
              <a:gd name="connsiteY5" fmla="*/ 10035 h 10035"/>
              <a:gd name="connsiteX6" fmla="*/ 6850 w 10619"/>
              <a:gd name="connsiteY6" fmla="*/ 9840 h 10035"/>
              <a:gd name="connsiteX7" fmla="*/ 7949 w 10619"/>
              <a:gd name="connsiteY7" fmla="*/ 9840 h 10035"/>
              <a:gd name="connsiteX8" fmla="*/ 9231 w 10619"/>
              <a:gd name="connsiteY8" fmla="*/ 9840 h 10035"/>
              <a:gd name="connsiteX9" fmla="*/ 9854 w 10619"/>
              <a:gd name="connsiteY9" fmla="*/ 9547 h 10035"/>
              <a:gd name="connsiteX10" fmla="*/ 10132 w 10619"/>
              <a:gd name="connsiteY10" fmla="*/ 8279 h 10035"/>
              <a:gd name="connsiteX11" fmla="*/ 10178 w 10619"/>
              <a:gd name="connsiteY11" fmla="*/ 5821 h 10035"/>
              <a:gd name="connsiteX12" fmla="*/ 10561 w 10619"/>
              <a:gd name="connsiteY12" fmla="*/ 3128 h 10035"/>
              <a:gd name="connsiteX13" fmla="*/ 10567 w 10619"/>
              <a:gd name="connsiteY13" fmla="*/ 1187 h 10035"/>
              <a:gd name="connsiteX14" fmla="*/ 9843 w 10619"/>
              <a:gd name="connsiteY14" fmla="*/ 347 h 10035"/>
              <a:gd name="connsiteX15" fmla="*/ 8957 w 10619"/>
              <a:gd name="connsiteY15" fmla="*/ 279 h 10035"/>
              <a:gd name="connsiteX16" fmla="*/ 8058 w 10619"/>
              <a:gd name="connsiteY16" fmla="*/ 133 h 10035"/>
              <a:gd name="connsiteX17" fmla="*/ 6869 w 10619"/>
              <a:gd name="connsiteY17" fmla="*/ 35 h 10035"/>
              <a:gd name="connsiteX18" fmla="*/ 5770 w 10619"/>
              <a:gd name="connsiteY18" fmla="*/ 35 h 10035"/>
              <a:gd name="connsiteX19" fmla="*/ 5171 w 10619"/>
              <a:gd name="connsiteY19" fmla="*/ 412 h 10035"/>
              <a:gd name="connsiteX20" fmla="*/ 5090 w 10619"/>
              <a:gd name="connsiteY20" fmla="*/ 1910 h 10035"/>
              <a:gd name="connsiteX21" fmla="*/ 5176 w 10619"/>
              <a:gd name="connsiteY21" fmla="*/ 2704 h 10035"/>
              <a:gd name="connsiteX22" fmla="*/ 4626 w 10619"/>
              <a:gd name="connsiteY22" fmla="*/ 3735 h 10035"/>
              <a:gd name="connsiteX23" fmla="*/ 3481 w 10619"/>
              <a:gd name="connsiteY23" fmla="*/ 3596 h 10035"/>
              <a:gd name="connsiteX24" fmla="*/ 1687 w 10619"/>
              <a:gd name="connsiteY24" fmla="*/ 3206 h 10035"/>
              <a:gd name="connsiteX25" fmla="*/ 404 w 10619"/>
              <a:gd name="connsiteY25" fmla="*/ 3303 h 10035"/>
              <a:gd name="connsiteX26" fmla="*/ 75 w 10619"/>
              <a:gd name="connsiteY26" fmla="*/ 3791 h 10035"/>
              <a:gd name="connsiteX27" fmla="*/ 2 w 10619"/>
              <a:gd name="connsiteY27" fmla="*/ 4864 h 10035"/>
              <a:gd name="connsiteX28" fmla="*/ 111 w 10619"/>
              <a:gd name="connsiteY28" fmla="*/ 7108 h 10035"/>
              <a:gd name="connsiteX0" fmla="*/ 111 w 10579"/>
              <a:gd name="connsiteY0" fmla="*/ 7108 h 10035"/>
              <a:gd name="connsiteX1" fmla="*/ 368 w 10579"/>
              <a:gd name="connsiteY1" fmla="*/ 9059 h 10035"/>
              <a:gd name="connsiteX2" fmla="*/ 917 w 10579"/>
              <a:gd name="connsiteY2" fmla="*/ 9645 h 10035"/>
              <a:gd name="connsiteX3" fmla="*/ 1503 w 10579"/>
              <a:gd name="connsiteY3" fmla="*/ 9742 h 10035"/>
              <a:gd name="connsiteX4" fmla="*/ 3005 w 10579"/>
              <a:gd name="connsiteY4" fmla="*/ 9840 h 10035"/>
              <a:gd name="connsiteX5" fmla="*/ 4945 w 10579"/>
              <a:gd name="connsiteY5" fmla="*/ 10035 h 10035"/>
              <a:gd name="connsiteX6" fmla="*/ 6850 w 10579"/>
              <a:gd name="connsiteY6" fmla="*/ 9840 h 10035"/>
              <a:gd name="connsiteX7" fmla="*/ 7949 w 10579"/>
              <a:gd name="connsiteY7" fmla="*/ 9840 h 10035"/>
              <a:gd name="connsiteX8" fmla="*/ 9231 w 10579"/>
              <a:gd name="connsiteY8" fmla="*/ 9840 h 10035"/>
              <a:gd name="connsiteX9" fmla="*/ 9854 w 10579"/>
              <a:gd name="connsiteY9" fmla="*/ 9547 h 10035"/>
              <a:gd name="connsiteX10" fmla="*/ 10132 w 10579"/>
              <a:gd name="connsiteY10" fmla="*/ 8279 h 10035"/>
              <a:gd name="connsiteX11" fmla="*/ 10178 w 10579"/>
              <a:gd name="connsiteY11" fmla="*/ 5821 h 10035"/>
              <a:gd name="connsiteX12" fmla="*/ 10561 w 10579"/>
              <a:gd name="connsiteY12" fmla="*/ 3128 h 10035"/>
              <a:gd name="connsiteX13" fmla="*/ 10494 w 10579"/>
              <a:gd name="connsiteY13" fmla="*/ 943 h 10035"/>
              <a:gd name="connsiteX14" fmla="*/ 9843 w 10579"/>
              <a:gd name="connsiteY14" fmla="*/ 347 h 10035"/>
              <a:gd name="connsiteX15" fmla="*/ 8957 w 10579"/>
              <a:gd name="connsiteY15" fmla="*/ 279 h 10035"/>
              <a:gd name="connsiteX16" fmla="*/ 8058 w 10579"/>
              <a:gd name="connsiteY16" fmla="*/ 133 h 10035"/>
              <a:gd name="connsiteX17" fmla="*/ 6869 w 10579"/>
              <a:gd name="connsiteY17" fmla="*/ 35 h 10035"/>
              <a:gd name="connsiteX18" fmla="*/ 5770 w 10579"/>
              <a:gd name="connsiteY18" fmla="*/ 35 h 10035"/>
              <a:gd name="connsiteX19" fmla="*/ 5171 w 10579"/>
              <a:gd name="connsiteY19" fmla="*/ 412 h 10035"/>
              <a:gd name="connsiteX20" fmla="*/ 5090 w 10579"/>
              <a:gd name="connsiteY20" fmla="*/ 1910 h 10035"/>
              <a:gd name="connsiteX21" fmla="*/ 5176 w 10579"/>
              <a:gd name="connsiteY21" fmla="*/ 2704 h 10035"/>
              <a:gd name="connsiteX22" fmla="*/ 4626 w 10579"/>
              <a:gd name="connsiteY22" fmla="*/ 3735 h 10035"/>
              <a:gd name="connsiteX23" fmla="*/ 3481 w 10579"/>
              <a:gd name="connsiteY23" fmla="*/ 3596 h 10035"/>
              <a:gd name="connsiteX24" fmla="*/ 1687 w 10579"/>
              <a:gd name="connsiteY24" fmla="*/ 3206 h 10035"/>
              <a:gd name="connsiteX25" fmla="*/ 404 w 10579"/>
              <a:gd name="connsiteY25" fmla="*/ 3303 h 10035"/>
              <a:gd name="connsiteX26" fmla="*/ 75 w 10579"/>
              <a:gd name="connsiteY26" fmla="*/ 3791 h 10035"/>
              <a:gd name="connsiteX27" fmla="*/ 2 w 10579"/>
              <a:gd name="connsiteY27" fmla="*/ 4864 h 10035"/>
              <a:gd name="connsiteX28" fmla="*/ 111 w 10579"/>
              <a:gd name="connsiteY28" fmla="*/ 7108 h 10035"/>
              <a:gd name="connsiteX0" fmla="*/ 111 w 10590"/>
              <a:gd name="connsiteY0" fmla="*/ 7108 h 10035"/>
              <a:gd name="connsiteX1" fmla="*/ 368 w 10590"/>
              <a:gd name="connsiteY1" fmla="*/ 9059 h 10035"/>
              <a:gd name="connsiteX2" fmla="*/ 917 w 10590"/>
              <a:gd name="connsiteY2" fmla="*/ 9645 h 10035"/>
              <a:gd name="connsiteX3" fmla="*/ 1503 w 10590"/>
              <a:gd name="connsiteY3" fmla="*/ 9742 h 10035"/>
              <a:gd name="connsiteX4" fmla="*/ 3005 w 10590"/>
              <a:gd name="connsiteY4" fmla="*/ 9840 h 10035"/>
              <a:gd name="connsiteX5" fmla="*/ 4945 w 10590"/>
              <a:gd name="connsiteY5" fmla="*/ 10035 h 10035"/>
              <a:gd name="connsiteX6" fmla="*/ 6850 w 10590"/>
              <a:gd name="connsiteY6" fmla="*/ 9840 h 10035"/>
              <a:gd name="connsiteX7" fmla="*/ 7949 w 10590"/>
              <a:gd name="connsiteY7" fmla="*/ 9840 h 10035"/>
              <a:gd name="connsiteX8" fmla="*/ 9231 w 10590"/>
              <a:gd name="connsiteY8" fmla="*/ 9840 h 10035"/>
              <a:gd name="connsiteX9" fmla="*/ 9854 w 10590"/>
              <a:gd name="connsiteY9" fmla="*/ 9547 h 10035"/>
              <a:gd name="connsiteX10" fmla="*/ 10132 w 10590"/>
              <a:gd name="connsiteY10" fmla="*/ 8279 h 10035"/>
              <a:gd name="connsiteX11" fmla="*/ 10178 w 10590"/>
              <a:gd name="connsiteY11" fmla="*/ 5821 h 10035"/>
              <a:gd name="connsiteX12" fmla="*/ 10561 w 10590"/>
              <a:gd name="connsiteY12" fmla="*/ 3128 h 10035"/>
              <a:gd name="connsiteX13" fmla="*/ 10494 w 10590"/>
              <a:gd name="connsiteY13" fmla="*/ 943 h 10035"/>
              <a:gd name="connsiteX14" fmla="*/ 9843 w 10590"/>
              <a:gd name="connsiteY14" fmla="*/ 347 h 10035"/>
              <a:gd name="connsiteX15" fmla="*/ 8957 w 10590"/>
              <a:gd name="connsiteY15" fmla="*/ 279 h 10035"/>
              <a:gd name="connsiteX16" fmla="*/ 8058 w 10590"/>
              <a:gd name="connsiteY16" fmla="*/ 133 h 10035"/>
              <a:gd name="connsiteX17" fmla="*/ 6869 w 10590"/>
              <a:gd name="connsiteY17" fmla="*/ 35 h 10035"/>
              <a:gd name="connsiteX18" fmla="*/ 5770 w 10590"/>
              <a:gd name="connsiteY18" fmla="*/ 35 h 10035"/>
              <a:gd name="connsiteX19" fmla="*/ 5171 w 10590"/>
              <a:gd name="connsiteY19" fmla="*/ 412 h 10035"/>
              <a:gd name="connsiteX20" fmla="*/ 5090 w 10590"/>
              <a:gd name="connsiteY20" fmla="*/ 1910 h 10035"/>
              <a:gd name="connsiteX21" fmla="*/ 5176 w 10590"/>
              <a:gd name="connsiteY21" fmla="*/ 2704 h 10035"/>
              <a:gd name="connsiteX22" fmla="*/ 4626 w 10590"/>
              <a:gd name="connsiteY22" fmla="*/ 3735 h 10035"/>
              <a:gd name="connsiteX23" fmla="*/ 3481 w 10590"/>
              <a:gd name="connsiteY23" fmla="*/ 3596 h 10035"/>
              <a:gd name="connsiteX24" fmla="*/ 1687 w 10590"/>
              <a:gd name="connsiteY24" fmla="*/ 3206 h 10035"/>
              <a:gd name="connsiteX25" fmla="*/ 404 w 10590"/>
              <a:gd name="connsiteY25" fmla="*/ 3303 h 10035"/>
              <a:gd name="connsiteX26" fmla="*/ 75 w 10590"/>
              <a:gd name="connsiteY26" fmla="*/ 3791 h 10035"/>
              <a:gd name="connsiteX27" fmla="*/ 2 w 10590"/>
              <a:gd name="connsiteY27" fmla="*/ 4864 h 10035"/>
              <a:gd name="connsiteX28" fmla="*/ 111 w 10590"/>
              <a:gd name="connsiteY28" fmla="*/ 7108 h 10035"/>
              <a:gd name="connsiteX0" fmla="*/ 111 w 10590"/>
              <a:gd name="connsiteY0" fmla="*/ 7095 h 10022"/>
              <a:gd name="connsiteX1" fmla="*/ 368 w 10590"/>
              <a:gd name="connsiteY1" fmla="*/ 9046 h 10022"/>
              <a:gd name="connsiteX2" fmla="*/ 917 w 10590"/>
              <a:gd name="connsiteY2" fmla="*/ 9632 h 10022"/>
              <a:gd name="connsiteX3" fmla="*/ 1503 w 10590"/>
              <a:gd name="connsiteY3" fmla="*/ 9729 h 10022"/>
              <a:gd name="connsiteX4" fmla="*/ 3005 w 10590"/>
              <a:gd name="connsiteY4" fmla="*/ 9827 h 10022"/>
              <a:gd name="connsiteX5" fmla="*/ 4945 w 10590"/>
              <a:gd name="connsiteY5" fmla="*/ 10022 h 10022"/>
              <a:gd name="connsiteX6" fmla="*/ 6850 w 10590"/>
              <a:gd name="connsiteY6" fmla="*/ 9827 h 10022"/>
              <a:gd name="connsiteX7" fmla="*/ 7949 w 10590"/>
              <a:gd name="connsiteY7" fmla="*/ 9827 h 10022"/>
              <a:gd name="connsiteX8" fmla="*/ 9231 w 10590"/>
              <a:gd name="connsiteY8" fmla="*/ 9827 h 10022"/>
              <a:gd name="connsiteX9" fmla="*/ 9854 w 10590"/>
              <a:gd name="connsiteY9" fmla="*/ 9534 h 10022"/>
              <a:gd name="connsiteX10" fmla="*/ 10132 w 10590"/>
              <a:gd name="connsiteY10" fmla="*/ 8266 h 10022"/>
              <a:gd name="connsiteX11" fmla="*/ 10178 w 10590"/>
              <a:gd name="connsiteY11" fmla="*/ 5808 h 10022"/>
              <a:gd name="connsiteX12" fmla="*/ 10561 w 10590"/>
              <a:gd name="connsiteY12" fmla="*/ 3115 h 10022"/>
              <a:gd name="connsiteX13" fmla="*/ 10494 w 10590"/>
              <a:gd name="connsiteY13" fmla="*/ 930 h 10022"/>
              <a:gd name="connsiteX14" fmla="*/ 9843 w 10590"/>
              <a:gd name="connsiteY14" fmla="*/ 334 h 10022"/>
              <a:gd name="connsiteX15" fmla="*/ 8957 w 10590"/>
              <a:gd name="connsiteY15" fmla="*/ 266 h 10022"/>
              <a:gd name="connsiteX16" fmla="*/ 8058 w 10590"/>
              <a:gd name="connsiteY16" fmla="*/ 120 h 10022"/>
              <a:gd name="connsiteX17" fmla="*/ 6869 w 10590"/>
              <a:gd name="connsiteY17" fmla="*/ 22 h 10022"/>
              <a:gd name="connsiteX18" fmla="*/ 5770 w 10590"/>
              <a:gd name="connsiteY18" fmla="*/ 22 h 10022"/>
              <a:gd name="connsiteX19" fmla="*/ 5171 w 10590"/>
              <a:gd name="connsiteY19" fmla="*/ 399 h 10022"/>
              <a:gd name="connsiteX20" fmla="*/ 5090 w 10590"/>
              <a:gd name="connsiteY20" fmla="*/ 1897 h 10022"/>
              <a:gd name="connsiteX21" fmla="*/ 5176 w 10590"/>
              <a:gd name="connsiteY21" fmla="*/ 2691 h 10022"/>
              <a:gd name="connsiteX22" fmla="*/ 4626 w 10590"/>
              <a:gd name="connsiteY22" fmla="*/ 3722 h 10022"/>
              <a:gd name="connsiteX23" fmla="*/ 3481 w 10590"/>
              <a:gd name="connsiteY23" fmla="*/ 3583 h 10022"/>
              <a:gd name="connsiteX24" fmla="*/ 1687 w 10590"/>
              <a:gd name="connsiteY24" fmla="*/ 3193 h 10022"/>
              <a:gd name="connsiteX25" fmla="*/ 404 w 10590"/>
              <a:gd name="connsiteY25" fmla="*/ 3290 h 10022"/>
              <a:gd name="connsiteX26" fmla="*/ 75 w 10590"/>
              <a:gd name="connsiteY26" fmla="*/ 3778 h 10022"/>
              <a:gd name="connsiteX27" fmla="*/ 2 w 10590"/>
              <a:gd name="connsiteY27" fmla="*/ 4851 h 10022"/>
              <a:gd name="connsiteX28" fmla="*/ 111 w 10590"/>
              <a:gd name="connsiteY28" fmla="*/ 7095 h 10022"/>
              <a:gd name="connsiteX0" fmla="*/ 111 w 10590"/>
              <a:gd name="connsiteY0" fmla="*/ 7095 h 10022"/>
              <a:gd name="connsiteX1" fmla="*/ 368 w 10590"/>
              <a:gd name="connsiteY1" fmla="*/ 9046 h 10022"/>
              <a:gd name="connsiteX2" fmla="*/ 917 w 10590"/>
              <a:gd name="connsiteY2" fmla="*/ 9632 h 10022"/>
              <a:gd name="connsiteX3" fmla="*/ 1503 w 10590"/>
              <a:gd name="connsiteY3" fmla="*/ 9729 h 10022"/>
              <a:gd name="connsiteX4" fmla="*/ 3005 w 10590"/>
              <a:gd name="connsiteY4" fmla="*/ 9827 h 10022"/>
              <a:gd name="connsiteX5" fmla="*/ 4945 w 10590"/>
              <a:gd name="connsiteY5" fmla="*/ 10022 h 10022"/>
              <a:gd name="connsiteX6" fmla="*/ 6850 w 10590"/>
              <a:gd name="connsiteY6" fmla="*/ 9827 h 10022"/>
              <a:gd name="connsiteX7" fmla="*/ 7949 w 10590"/>
              <a:gd name="connsiteY7" fmla="*/ 9827 h 10022"/>
              <a:gd name="connsiteX8" fmla="*/ 9231 w 10590"/>
              <a:gd name="connsiteY8" fmla="*/ 9827 h 10022"/>
              <a:gd name="connsiteX9" fmla="*/ 9854 w 10590"/>
              <a:gd name="connsiteY9" fmla="*/ 9534 h 10022"/>
              <a:gd name="connsiteX10" fmla="*/ 10132 w 10590"/>
              <a:gd name="connsiteY10" fmla="*/ 8266 h 10022"/>
              <a:gd name="connsiteX11" fmla="*/ 10561 w 10590"/>
              <a:gd name="connsiteY11" fmla="*/ 3115 h 10022"/>
              <a:gd name="connsiteX12" fmla="*/ 10494 w 10590"/>
              <a:gd name="connsiteY12" fmla="*/ 930 h 10022"/>
              <a:gd name="connsiteX13" fmla="*/ 9843 w 10590"/>
              <a:gd name="connsiteY13" fmla="*/ 334 h 10022"/>
              <a:gd name="connsiteX14" fmla="*/ 8957 w 10590"/>
              <a:gd name="connsiteY14" fmla="*/ 266 h 10022"/>
              <a:gd name="connsiteX15" fmla="*/ 8058 w 10590"/>
              <a:gd name="connsiteY15" fmla="*/ 120 h 10022"/>
              <a:gd name="connsiteX16" fmla="*/ 6869 w 10590"/>
              <a:gd name="connsiteY16" fmla="*/ 22 h 10022"/>
              <a:gd name="connsiteX17" fmla="*/ 5770 w 10590"/>
              <a:gd name="connsiteY17" fmla="*/ 22 h 10022"/>
              <a:gd name="connsiteX18" fmla="*/ 5171 w 10590"/>
              <a:gd name="connsiteY18" fmla="*/ 399 h 10022"/>
              <a:gd name="connsiteX19" fmla="*/ 5090 w 10590"/>
              <a:gd name="connsiteY19" fmla="*/ 1897 h 10022"/>
              <a:gd name="connsiteX20" fmla="*/ 5176 w 10590"/>
              <a:gd name="connsiteY20" fmla="*/ 2691 h 10022"/>
              <a:gd name="connsiteX21" fmla="*/ 4626 w 10590"/>
              <a:gd name="connsiteY21" fmla="*/ 3722 h 10022"/>
              <a:gd name="connsiteX22" fmla="*/ 3481 w 10590"/>
              <a:gd name="connsiteY22" fmla="*/ 3583 h 10022"/>
              <a:gd name="connsiteX23" fmla="*/ 1687 w 10590"/>
              <a:gd name="connsiteY23" fmla="*/ 3193 h 10022"/>
              <a:gd name="connsiteX24" fmla="*/ 404 w 10590"/>
              <a:gd name="connsiteY24" fmla="*/ 3290 h 10022"/>
              <a:gd name="connsiteX25" fmla="*/ 75 w 10590"/>
              <a:gd name="connsiteY25" fmla="*/ 3778 h 10022"/>
              <a:gd name="connsiteX26" fmla="*/ 2 w 10590"/>
              <a:gd name="connsiteY26" fmla="*/ 4851 h 10022"/>
              <a:gd name="connsiteX27" fmla="*/ 111 w 10590"/>
              <a:gd name="connsiteY27" fmla="*/ 7095 h 10022"/>
              <a:gd name="connsiteX0" fmla="*/ 111 w 10590"/>
              <a:gd name="connsiteY0" fmla="*/ 7095 h 10022"/>
              <a:gd name="connsiteX1" fmla="*/ 368 w 10590"/>
              <a:gd name="connsiteY1" fmla="*/ 9046 h 10022"/>
              <a:gd name="connsiteX2" fmla="*/ 917 w 10590"/>
              <a:gd name="connsiteY2" fmla="*/ 9632 h 10022"/>
              <a:gd name="connsiteX3" fmla="*/ 1503 w 10590"/>
              <a:gd name="connsiteY3" fmla="*/ 9729 h 10022"/>
              <a:gd name="connsiteX4" fmla="*/ 3005 w 10590"/>
              <a:gd name="connsiteY4" fmla="*/ 9827 h 10022"/>
              <a:gd name="connsiteX5" fmla="*/ 4945 w 10590"/>
              <a:gd name="connsiteY5" fmla="*/ 10022 h 10022"/>
              <a:gd name="connsiteX6" fmla="*/ 6850 w 10590"/>
              <a:gd name="connsiteY6" fmla="*/ 9827 h 10022"/>
              <a:gd name="connsiteX7" fmla="*/ 7949 w 10590"/>
              <a:gd name="connsiteY7" fmla="*/ 9827 h 10022"/>
              <a:gd name="connsiteX8" fmla="*/ 9231 w 10590"/>
              <a:gd name="connsiteY8" fmla="*/ 9827 h 10022"/>
              <a:gd name="connsiteX9" fmla="*/ 9854 w 10590"/>
              <a:gd name="connsiteY9" fmla="*/ 9534 h 10022"/>
              <a:gd name="connsiteX10" fmla="*/ 10132 w 10590"/>
              <a:gd name="connsiteY10" fmla="*/ 8266 h 10022"/>
              <a:gd name="connsiteX11" fmla="*/ 10561 w 10590"/>
              <a:gd name="connsiteY11" fmla="*/ 3115 h 10022"/>
              <a:gd name="connsiteX12" fmla="*/ 10494 w 10590"/>
              <a:gd name="connsiteY12" fmla="*/ 930 h 10022"/>
              <a:gd name="connsiteX13" fmla="*/ 9843 w 10590"/>
              <a:gd name="connsiteY13" fmla="*/ 334 h 10022"/>
              <a:gd name="connsiteX14" fmla="*/ 8957 w 10590"/>
              <a:gd name="connsiteY14" fmla="*/ 266 h 10022"/>
              <a:gd name="connsiteX15" fmla="*/ 6869 w 10590"/>
              <a:gd name="connsiteY15" fmla="*/ 22 h 10022"/>
              <a:gd name="connsiteX16" fmla="*/ 5770 w 10590"/>
              <a:gd name="connsiteY16" fmla="*/ 22 h 10022"/>
              <a:gd name="connsiteX17" fmla="*/ 5171 w 10590"/>
              <a:gd name="connsiteY17" fmla="*/ 399 h 10022"/>
              <a:gd name="connsiteX18" fmla="*/ 5090 w 10590"/>
              <a:gd name="connsiteY18" fmla="*/ 1897 h 10022"/>
              <a:gd name="connsiteX19" fmla="*/ 5176 w 10590"/>
              <a:gd name="connsiteY19" fmla="*/ 2691 h 10022"/>
              <a:gd name="connsiteX20" fmla="*/ 4626 w 10590"/>
              <a:gd name="connsiteY20" fmla="*/ 3722 h 10022"/>
              <a:gd name="connsiteX21" fmla="*/ 3481 w 10590"/>
              <a:gd name="connsiteY21" fmla="*/ 3583 h 10022"/>
              <a:gd name="connsiteX22" fmla="*/ 1687 w 10590"/>
              <a:gd name="connsiteY22" fmla="*/ 3193 h 10022"/>
              <a:gd name="connsiteX23" fmla="*/ 404 w 10590"/>
              <a:gd name="connsiteY23" fmla="*/ 3290 h 10022"/>
              <a:gd name="connsiteX24" fmla="*/ 75 w 10590"/>
              <a:gd name="connsiteY24" fmla="*/ 3778 h 10022"/>
              <a:gd name="connsiteX25" fmla="*/ 2 w 10590"/>
              <a:gd name="connsiteY25" fmla="*/ 4851 h 10022"/>
              <a:gd name="connsiteX26" fmla="*/ 111 w 10590"/>
              <a:gd name="connsiteY26" fmla="*/ 7095 h 10022"/>
              <a:gd name="connsiteX0" fmla="*/ 111 w 10590"/>
              <a:gd name="connsiteY0" fmla="*/ 7095 h 9827"/>
              <a:gd name="connsiteX1" fmla="*/ 368 w 10590"/>
              <a:gd name="connsiteY1" fmla="*/ 9046 h 9827"/>
              <a:gd name="connsiteX2" fmla="*/ 917 w 10590"/>
              <a:gd name="connsiteY2" fmla="*/ 9632 h 9827"/>
              <a:gd name="connsiteX3" fmla="*/ 1503 w 10590"/>
              <a:gd name="connsiteY3" fmla="*/ 9729 h 9827"/>
              <a:gd name="connsiteX4" fmla="*/ 3005 w 10590"/>
              <a:gd name="connsiteY4" fmla="*/ 9827 h 9827"/>
              <a:gd name="connsiteX5" fmla="*/ 6850 w 10590"/>
              <a:gd name="connsiteY5" fmla="*/ 9827 h 9827"/>
              <a:gd name="connsiteX6" fmla="*/ 7949 w 10590"/>
              <a:gd name="connsiteY6" fmla="*/ 9827 h 9827"/>
              <a:gd name="connsiteX7" fmla="*/ 9231 w 10590"/>
              <a:gd name="connsiteY7" fmla="*/ 9827 h 9827"/>
              <a:gd name="connsiteX8" fmla="*/ 9854 w 10590"/>
              <a:gd name="connsiteY8" fmla="*/ 9534 h 9827"/>
              <a:gd name="connsiteX9" fmla="*/ 10132 w 10590"/>
              <a:gd name="connsiteY9" fmla="*/ 8266 h 9827"/>
              <a:gd name="connsiteX10" fmla="*/ 10561 w 10590"/>
              <a:gd name="connsiteY10" fmla="*/ 3115 h 9827"/>
              <a:gd name="connsiteX11" fmla="*/ 10494 w 10590"/>
              <a:gd name="connsiteY11" fmla="*/ 930 h 9827"/>
              <a:gd name="connsiteX12" fmla="*/ 9843 w 10590"/>
              <a:gd name="connsiteY12" fmla="*/ 334 h 9827"/>
              <a:gd name="connsiteX13" fmla="*/ 8957 w 10590"/>
              <a:gd name="connsiteY13" fmla="*/ 266 h 9827"/>
              <a:gd name="connsiteX14" fmla="*/ 6869 w 10590"/>
              <a:gd name="connsiteY14" fmla="*/ 22 h 9827"/>
              <a:gd name="connsiteX15" fmla="*/ 5770 w 10590"/>
              <a:gd name="connsiteY15" fmla="*/ 22 h 9827"/>
              <a:gd name="connsiteX16" fmla="*/ 5171 w 10590"/>
              <a:gd name="connsiteY16" fmla="*/ 399 h 9827"/>
              <a:gd name="connsiteX17" fmla="*/ 5090 w 10590"/>
              <a:gd name="connsiteY17" fmla="*/ 1897 h 9827"/>
              <a:gd name="connsiteX18" fmla="*/ 5176 w 10590"/>
              <a:gd name="connsiteY18" fmla="*/ 2691 h 9827"/>
              <a:gd name="connsiteX19" fmla="*/ 4626 w 10590"/>
              <a:gd name="connsiteY19" fmla="*/ 3722 h 9827"/>
              <a:gd name="connsiteX20" fmla="*/ 3481 w 10590"/>
              <a:gd name="connsiteY20" fmla="*/ 3583 h 9827"/>
              <a:gd name="connsiteX21" fmla="*/ 1687 w 10590"/>
              <a:gd name="connsiteY21" fmla="*/ 3193 h 9827"/>
              <a:gd name="connsiteX22" fmla="*/ 404 w 10590"/>
              <a:gd name="connsiteY22" fmla="*/ 3290 h 9827"/>
              <a:gd name="connsiteX23" fmla="*/ 75 w 10590"/>
              <a:gd name="connsiteY23" fmla="*/ 3778 h 9827"/>
              <a:gd name="connsiteX24" fmla="*/ 2 w 10590"/>
              <a:gd name="connsiteY24" fmla="*/ 4851 h 9827"/>
              <a:gd name="connsiteX25" fmla="*/ 111 w 10590"/>
              <a:gd name="connsiteY25" fmla="*/ 7095 h 9827"/>
              <a:gd name="connsiteX0" fmla="*/ 105 w 10000"/>
              <a:gd name="connsiteY0" fmla="*/ 7220 h 10000"/>
              <a:gd name="connsiteX1" fmla="*/ 347 w 10000"/>
              <a:gd name="connsiteY1" fmla="*/ 9205 h 10000"/>
              <a:gd name="connsiteX2" fmla="*/ 866 w 10000"/>
              <a:gd name="connsiteY2" fmla="*/ 9802 h 10000"/>
              <a:gd name="connsiteX3" fmla="*/ 1419 w 10000"/>
              <a:gd name="connsiteY3" fmla="*/ 9900 h 10000"/>
              <a:gd name="connsiteX4" fmla="*/ 2838 w 10000"/>
              <a:gd name="connsiteY4" fmla="*/ 10000 h 10000"/>
              <a:gd name="connsiteX5" fmla="*/ 6468 w 10000"/>
              <a:gd name="connsiteY5" fmla="*/ 10000 h 10000"/>
              <a:gd name="connsiteX6" fmla="*/ 7506 w 10000"/>
              <a:gd name="connsiteY6" fmla="*/ 10000 h 10000"/>
              <a:gd name="connsiteX7" fmla="*/ 8717 w 10000"/>
              <a:gd name="connsiteY7" fmla="*/ 10000 h 10000"/>
              <a:gd name="connsiteX8" fmla="*/ 9305 w 10000"/>
              <a:gd name="connsiteY8" fmla="*/ 9702 h 10000"/>
              <a:gd name="connsiteX9" fmla="*/ 9568 w 10000"/>
              <a:gd name="connsiteY9" fmla="*/ 8412 h 10000"/>
              <a:gd name="connsiteX10" fmla="*/ 9973 w 10000"/>
              <a:gd name="connsiteY10" fmla="*/ 3170 h 10000"/>
              <a:gd name="connsiteX11" fmla="*/ 9909 w 10000"/>
              <a:gd name="connsiteY11" fmla="*/ 946 h 10000"/>
              <a:gd name="connsiteX12" fmla="*/ 9295 w 10000"/>
              <a:gd name="connsiteY12" fmla="*/ 340 h 10000"/>
              <a:gd name="connsiteX13" fmla="*/ 8458 w 10000"/>
              <a:gd name="connsiteY13" fmla="*/ 271 h 10000"/>
              <a:gd name="connsiteX14" fmla="*/ 6486 w 10000"/>
              <a:gd name="connsiteY14" fmla="*/ 22 h 10000"/>
              <a:gd name="connsiteX15" fmla="*/ 5449 w 10000"/>
              <a:gd name="connsiteY15" fmla="*/ 22 h 10000"/>
              <a:gd name="connsiteX16" fmla="*/ 4883 w 10000"/>
              <a:gd name="connsiteY16" fmla="*/ 406 h 10000"/>
              <a:gd name="connsiteX17" fmla="*/ 4806 w 10000"/>
              <a:gd name="connsiteY17" fmla="*/ 1930 h 10000"/>
              <a:gd name="connsiteX18" fmla="*/ 4888 w 10000"/>
              <a:gd name="connsiteY18" fmla="*/ 2738 h 10000"/>
              <a:gd name="connsiteX19" fmla="*/ 4368 w 10000"/>
              <a:gd name="connsiteY19" fmla="*/ 3788 h 10000"/>
              <a:gd name="connsiteX20" fmla="*/ 3287 w 10000"/>
              <a:gd name="connsiteY20" fmla="*/ 3646 h 10000"/>
              <a:gd name="connsiteX21" fmla="*/ 1593 w 10000"/>
              <a:gd name="connsiteY21" fmla="*/ 3249 h 10000"/>
              <a:gd name="connsiteX22" fmla="*/ 381 w 10000"/>
              <a:gd name="connsiteY22" fmla="*/ 3348 h 10000"/>
              <a:gd name="connsiteX23" fmla="*/ 71 w 10000"/>
              <a:gd name="connsiteY23" fmla="*/ 3845 h 10000"/>
              <a:gd name="connsiteX24" fmla="*/ 2 w 10000"/>
              <a:gd name="connsiteY24" fmla="*/ 5432 h 10000"/>
              <a:gd name="connsiteX25" fmla="*/ 105 w 10000"/>
              <a:gd name="connsiteY25" fmla="*/ 7220 h 10000"/>
              <a:gd name="connsiteX0" fmla="*/ 105 w 10000"/>
              <a:gd name="connsiteY0" fmla="*/ 7220 h 10000"/>
              <a:gd name="connsiteX1" fmla="*/ 347 w 10000"/>
              <a:gd name="connsiteY1" fmla="*/ 9205 h 10000"/>
              <a:gd name="connsiteX2" fmla="*/ 866 w 10000"/>
              <a:gd name="connsiteY2" fmla="*/ 9802 h 10000"/>
              <a:gd name="connsiteX3" fmla="*/ 1419 w 10000"/>
              <a:gd name="connsiteY3" fmla="*/ 9900 h 10000"/>
              <a:gd name="connsiteX4" fmla="*/ 2838 w 10000"/>
              <a:gd name="connsiteY4" fmla="*/ 10000 h 10000"/>
              <a:gd name="connsiteX5" fmla="*/ 6468 w 10000"/>
              <a:gd name="connsiteY5" fmla="*/ 10000 h 10000"/>
              <a:gd name="connsiteX6" fmla="*/ 7506 w 10000"/>
              <a:gd name="connsiteY6" fmla="*/ 10000 h 10000"/>
              <a:gd name="connsiteX7" fmla="*/ 8717 w 10000"/>
              <a:gd name="connsiteY7" fmla="*/ 10000 h 10000"/>
              <a:gd name="connsiteX8" fmla="*/ 9305 w 10000"/>
              <a:gd name="connsiteY8" fmla="*/ 9702 h 10000"/>
              <a:gd name="connsiteX9" fmla="*/ 9568 w 10000"/>
              <a:gd name="connsiteY9" fmla="*/ 8412 h 10000"/>
              <a:gd name="connsiteX10" fmla="*/ 9973 w 10000"/>
              <a:gd name="connsiteY10" fmla="*/ 3170 h 10000"/>
              <a:gd name="connsiteX11" fmla="*/ 9909 w 10000"/>
              <a:gd name="connsiteY11" fmla="*/ 946 h 10000"/>
              <a:gd name="connsiteX12" fmla="*/ 9295 w 10000"/>
              <a:gd name="connsiteY12" fmla="*/ 340 h 10000"/>
              <a:gd name="connsiteX13" fmla="*/ 8458 w 10000"/>
              <a:gd name="connsiteY13" fmla="*/ 271 h 10000"/>
              <a:gd name="connsiteX14" fmla="*/ 6486 w 10000"/>
              <a:gd name="connsiteY14" fmla="*/ 22 h 10000"/>
              <a:gd name="connsiteX15" fmla="*/ 5449 w 10000"/>
              <a:gd name="connsiteY15" fmla="*/ 22 h 10000"/>
              <a:gd name="connsiteX16" fmla="*/ 4883 w 10000"/>
              <a:gd name="connsiteY16" fmla="*/ 406 h 10000"/>
              <a:gd name="connsiteX17" fmla="*/ 4806 w 10000"/>
              <a:gd name="connsiteY17" fmla="*/ 1930 h 10000"/>
              <a:gd name="connsiteX18" fmla="*/ 4888 w 10000"/>
              <a:gd name="connsiteY18" fmla="*/ 2738 h 10000"/>
              <a:gd name="connsiteX19" fmla="*/ 4368 w 10000"/>
              <a:gd name="connsiteY19" fmla="*/ 3788 h 10000"/>
              <a:gd name="connsiteX20" fmla="*/ 3287 w 10000"/>
              <a:gd name="connsiteY20" fmla="*/ 3646 h 10000"/>
              <a:gd name="connsiteX21" fmla="*/ 1593 w 10000"/>
              <a:gd name="connsiteY21" fmla="*/ 3249 h 10000"/>
              <a:gd name="connsiteX22" fmla="*/ 381 w 10000"/>
              <a:gd name="connsiteY22" fmla="*/ 3348 h 10000"/>
              <a:gd name="connsiteX23" fmla="*/ 71 w 10000"/>
              <a:gd name="connsiteY23" fmla="*/ 3845 h 10000"/>
              <a:gd name="connsiteX24" fmla="*/ 2 w 10000"/>
              <a:gd name="connsiteY24" fmla="*/ 5432 h 10000"/>
              <a:gd name="connsiteX25" fmla="*/ 105 w 10000"/>
              <a:gd name="connsiteY25" fmla="*/ 7220 h 10000"/>
              <a:gd name="connsiteX0" fmla="*/ 105 w 10000"/>
              <a:gd name="connsiteY0" fmla="*/ 7220 h 10000"/>
              <a:gd name="connsiteX1" fmla="*/ 347 w 10000"/>
              <a:gd name="connsiteY1" fmla="*/ 9205 h 10000"/>
              <a:gd name="connsiteX2" fmla="*/ 866 w 10000"/>
              <a:gd name="connsiteY2" fmla="*/ 9802 h 10000"/>
              <a:gd name="connsiteX3" fmla="*/ 1419 w 10000"/>
              <a:gd name="connsiteY3" fmla="*/ 9900 h 10000"/>
              <a:gd name="connsiteX4" fmla="*/ 2838 w 10000"/>
              <a:gd name="connsiteY4" fmla="*/ 10000 h 10000"/>
              <a:gd name="connsiteX5" fmla="*/ 6468 w 10000"/>
              <a:gd name="connsiteY5" fmla="*/ 10000 h 10000"/>
              <a:gd name="connsiteX6" fmla="*/ 7506 w 10000"/>
              <a:gd name="connsiteY6" fmla="*/ 10000 h 10000"/>
              <a:gd name="connsiteX7" fmla="*/ 8717 w 10000"/>
              <a:gd name="connsiteY7" fmla="*/ 10000 h 10000"/>
              <a:gd name="connsiteX8" fmla="*/ 9305 w 10000"/>
              <a:gd name="connsiteY8" fmla="*/ 9702 h 10000"/>
              <a:gd name="connsiteX9" fmla="*/ 9568 w 10000"/>
              <a:gd name="connsiteY9" fmla="*/ 8412 h 10000"/>
              <a:gd name="connsiteX10" fmla="*/ 9973 w 10000"/>
              <a:gd name="connsiteY10" fmla="*/ 3170 h 10000"/>
              <a:gd name="connsiteX11" fmla="*/ 9909 w 10000"/>
              <a:gd name="connsiteY11" fmla="*/ 946 h 10000"/>
              <a:gd name="connsiteX12" fmla="*/ 9295 w 10000"/>
              <a:gd name="connsiteY12" fmla="*/ 340 h 10000"/>
              <a:gd name="connsiteX13" fmla="*/ 8458 w 10000"/>
              <a:gd name="connsiteY13" fmla="*/ 271 h 10000"/>
              <a:gd name="connsiteX14" fmla="*/ 6486 w 10000"/>
              <a:gd name="connsiteY14" fmla="*/ 22 h 10000"/>
              <a:gd name="connsiteX15" fmla="*/ 5449 w 10000"/>
              <a:gd name="connsiteY15" fmla="*/ 22 h 10000"/>
              <a:gd name="connsiteX16" fmla="*/ 4883 w 10000"/>
              <a:gd name="connsiteY16" fmla="*/ 406 h 10000"/>
              <a:gd name="connsiteX17" fmla="*/ 4806 w 10000"/>
              <a:gd name="connsiteY17" fmla="*/ 1930 h 10000"/>
              <a:gd name="connsiteX18" fmla="*/ 4888 w 10000"/>
              <a:gd name="connsiteY18" fmla="*/ 2738 h 10000"/>
              <a:gd name="connsiteX19" fmla="*/ 4368 w 10000"/>
              <a:gd name="connsiteY19" fmla="*/ 3788 h 10000"/>
              <a:gd name="connsiteX20" fmla="*/ 3287 w 10000"/>
              <a:gd name="connsiteY20" fmla="*/ 3646 h 10000"/>
              <a:gd name="connsiteX21" fmla="*/ 1593 w 10000"/>
              <a:gd name="connsiteY21" fmla="*/ 3249 h 10000"/>
              <a:gd name="connsiteX22" fmla="*/ 381 w 10000"/>
              <a:gd name="connsiteY22" fmla="*/ 3348 h 10000"/>
              <a:gd name="connsiteX23" fmla="*/ 71 w 10000"/>
              <a:gd name="connsiteY23" fmla="*/ 3845 h 10000"/>
              <a:gd name="connsiteX24" fmla="*/ 2 w 10000"/>
              <a:gd name="connsiteY24" fmla="*/ 5432 h 10000"/>
              <a:gd name="connsiteX25" fmla="*/ 105 w 10000"/>
              <a:gd name="connsiteY25" fmla="*/ 7220 h 10000"/>
              <a:gd name="connsiteX0" fmla="*/ 2 w 10000"/>
              <a:gd name="connsiteY0" fmla="*/ 5432 h 10000"/>
              <a:gd name="connsiteX1" fmla="*/ 347 w 10000"/>
              <a:gd name="connsiteY1" fmla="*/ 9205 h 10000"/>
              <a:gd name="connsiteX2" fmla="*/ 866 w 10000"/>
              <a:gd name="connsiteY2" fmla="*/ 9802 h 10000"/>
              <a:gd name="connsiteX3" fmla="*/ 1419 w 10000"/>
              <a:gd name="connsiteY3" fmla="*/ 9900 h 10000"/>
              <a:gd name="connsiteX4" fmla="*/ 2838 w 10000"/>
              <a:gd name="connsiteY4" fmla="*/ 10000 h 10000"/>
              <a:gd name="connsiteX5" fmla="*/ 6468 w 10000"/>
              <a:gd name="connsiteY5" fmla="*/ 10000 h 10000"/>
              <a:gd name="connsiteX6" fmla="*/ 7506 w 10000"/>
              <a:gd name="connsiteY6" fmla="*/ 10000 h 10000"/>
              <a:gd name="connsiteX7" fmla="*/ 8717 w 10000"/>
              <a:gd name="connsiteY7" fmla="*/ 10000 h 10000"/>
              <a:gd name="connsiteX8" fmla="*/ 9305 w 10000"/>
              <a:gd name="connsiteY8" fmla="*/ 9702 h 10000"/>
              <a:gd name="connsiteX9" fmla="*/ 9568 w 10000"/>
              <a:gd name="connsiteY9" fmla="*/ 8412 h 10000"/>
              <a:gd name="connsiteX10" fmla="*/ 9973 w 10000"/>
              <a:gd name="connsiteY10" fmla="*/ 3170 h 10000"/>
              <a:gd name="connsiteX11" fmla="*/ 9909 w 10000"/>
              <a:gd name="connsiteY11" fmla="*/ 946 h 10000"/>
              <a:gd name="connsiteX12" fmla="*/ 9295 w 10000"/>
              <a:gd name="connsiteY12" fmla="*/ 340 h 10000"/>
              <a:gd name="connsiteX13" fmla="*/ 8458 w 10000"/>
              <a:gd name="connsiteY13" fmla="*/ 271 h 10000"/>
              <a:gd name="connsiteX14" fmla="*/ 6486 w 10000"/>
              <a:gd name="connsiteY14" fmla="*/ 22 h 10000"/>
              <a:gd name="connsiteX15" fmla="*/ 5449 w 10000"/>
              <a:gd name="connsiteY15" fmla="*/ 22 h 10000"/>
              <a:gd name="connsiteX16" fmla="*/ 4883 w 10000"/>
              <a:gd name="connsiteY16" fmla="*/ 406 h 10000"/>
              <a:gd name="connsiteX17" fmla="*/ 4806 w 10000"/>
              <a:gd name="connsiteY17" fmla="*/ 1930 h 10000"/>
              <a:gd name="connsiteX18" fmla="*/ 4888 w 10000"/>
              <a:gd name="connsiteY18" fmla="*/ 2738 h 10000"/>
              <a:gd name="connsiteX19" fmla="*/ 4368 w 10000"/>
              <a:gd name="connsiteY19" fmla="*/ 3788 h 10000"/>
              <a:gd name="connsiteX20" fmla="*/ 3287 w 10000"/>
              <a:gd name="connsiteY20" fmla="*/ 3646 h 10000"/>
              <a:gd name="connsiteX21" fmla="*/ 1593 w 10000"/>
              <a:gd name="connsiteY21" fmla="*/ 3249 h 10000"/>
              <a:gd name="connsiteX22" fmla="*/ 381 w 10000"/>
              <a:gd name="connsiteY22" fmla="*/ 3348 h 10000"/>
              <a:gd name="connsiteX23" fmla="*/ 71 w 10000"/>
              <a:gd name="connsiteY23" fmla="*/ 3845 h 10000"/>
              <a:gd name="connsiteX24" fmla="*/ 2 w 10000"/>
              <a:gd name="connsiteY24" fmla="*/ 5432 h 10000"/>
              <a:gd name="connsiteX0" fmla="*/ 2 w 10000"/>
              <a:gd name="connsiteY0" fmla="*/ 5432 h 10000"/>
              <a:gd name="connsiteX1" fmla="*/ 347 w 10000"/>
              <a:gd name="connsiteY1" fmla="*/ 9205 h 10000"/>
              <a:gd name="connsiteX2" fmla="*/ 866 w 10000"/>
              <a:gd name="connsiteY2" fmla="*/ 9802 h 10000"/>
              <a:gd name="connsiteX3" fmla="*/ 1419 w 10000"/>
              <a:gd name="connsiteY3" fmla="*/ 9900 h 10000"/>
              <a:gd name="connsiteX4" fmla="*/ 2838 w 10000"/>
              <a:gd name="connsiteY4" fmla="*/ 10000 h 10000"/>
              <a:gd name="connsiteX5" fmla="*/ 6468 w 10000"/>
              <a:gd name="connsiteY5" fmla="*/ 10000 h 10000"/>
              <a:gd name="connsiteX6" fmla="*/ 7506 w 10000"/>
              <a:gd name="connsiteY6" fmla="*/ 10000 h 10000"/>
              <a:gd name="connsiteX7" fmla="*/ 8717 w 10000"/>
              <a:gd name="connsiteY7" fmla="*/ 10000 h 10000"/>
              <a:gd name="connsiteX8" fmla="*/ 9305 w 10000"/>
              <a:gd name="connsiteY8" fmla="*/ 9702 h 10000"/>
              <a:gd name="connsiteX9" fmla="*/ 9568 w 10000"/>
              <a:gd name="connsiteY9" fmla="*/ 8412 h 10000"/>
              <a:gd name="connsiteX10" fmla="*/ 9973 w 10000"/>
              <a:gd name="connsiteY10" fmla="*/ 3170 h 10000"/>
              <a:gd name="connsiteX11" fmla="*/ 9909 w 10000"/>
              <a:gd name="connsiteY11" fmla="*/ 946 h 10000"/>
              <a:gd name="connsiteX12" fmla="*/ 9295 w 10000"/>
              <a:gd name="connsiteY12" fmla="*/ 340 h 10000"/>
              <a:gd name="connsiteX13" fmla="*/ 8458 w 10000"/>
              <a:gd name="connsiteY13" fmla="*/ 271 h 10000"/>
              <a:gd name="connsiteX14" fmla="*/ 6486 w 10000"/>
              <a:gd name="connsiteY14" fmla="*/ 22 h 10000"/>
              <a:gd name="connsiteX15" fmla="*/ 5449 w 10000"/>
              <a:gd name="connsiteY15" fmla="*/ 22 h 10000"/>
              <a:gd name="connsiteX16" fmla="*/ 4883 w 10000"/>
              <a:gd name="connsiteY16" fmla="*/ 406 h 10000"/>
              <a:gd name="connsiteX17" fmla="*/ 4806 w 10000"/>
              <a:gd name="connsiteY17" fmla="*/ 1930 h 10000"/>
              <a:gd name="connsiteX18" fmla="*/ 4888 w 10000"/>
              <a:gd name="connsiteY18" fmla="*/ 2738 h 10000"/>
              <a:gd name="connsiteX19" fmla="*/ 4368 w 10000"/>
              <a:gd name="connsiteY19" fmla="*/ 3788 h 10000"/>
              <a:gd name="connsiteX20" fmla="*/ 3287 w 10000"/>
              <a:gd name="connsiteY20" fmla="*/ 3646 h 10000"/>
              <a:gd name="connsiteX21" fmla="*/ 1593 w 10000"/>
              <a:gd name="connsiteY21" fmla="*/ 3249 h 10000"/>
              <a:gd name="connsiteX22" fmla="*/ 381 w 10000"/>
              <a:gd name="connsiteY22" fmla="*/ 3348 h 10000"/>
              <a:gd name="connsiteX23" fmla="*/ 71 w 10000"/>
              <a:gd name="connsiteY23" fmla="*/ 3845 h 10000"/>
              <a:gd name="connsiteX24" fmla="*/ 2 w 10000"/>
              <a:gd name="connsiteY24" fmla="*/ 5432 h 10000"/>
              <a:gd name="connsiteX0" fmla="*/ 2 w 10000"/>
              <a:gd name="connsiteY0" fmla="*/ 5432 h 10000"/>
              <a:gd name="connsiteX1" fmla="*/ 347 w 10000"/>
              <a:gd name="connsiteY1" fmla="*/ 9205 h 10000"/>
              <a:gd name="connsiteX2" fmla="*/ 866 w 10000"/>
              <a:gd name="connsiteY2" fmla="*/ 9802 h 10000"/>
              <a:gd name="connsiteX3" fmla="*/ 1419 w 10000"/>
              <a:gd name="connsiteY3" fmla="*/ 9900 h 10000"/>
              <a:gd name="connsiteX4" fmla="*/ 2838 w 10000"/>
              <a:gd name="connsiteY4" fmla="*/ 10000 h 10000"/>
              <a:gd name="connsiteX5" fmla="*/ 6468 w 10000"/>
              <a:gd name="connsiteY5" fmla="*/ 10000 h 10000"/>
              <a:gd name="connsiteX6" fmla="*/ 7506 w 10000"/>
              <a:gd name="connsiteY6" fmla="*/ 10000 h 10000"/>
              <a:gd name="connsiteX7" fmla="*/ 8717 w 10000"/>
              <a:gd name="connsiteY7" fmla="*/ 10000 h 10000"/>
              <a:gd name="connsiteX8" fmla="*/ 9305 w 10000"/>
              <a:gd name="connsiteY8" fmla="*/ 9702 h 10000"/>
              <a:gd name="connsiteX9" fmla="*/ 9568 w 10000"/>
              <a:gd name="connsiteY9" fmla="*/ 8412 h 10000"/>
              <a:gd name="connsiteX10" fmla="*/ 9973 w 10000"/>
              <a:gd name="connsiteY10" fmla="*/ 3170 h 10000"/>
              <a:gd name="connsiteX11" fmla="*/ 9909 w 10000"/>
              <a:gd name="connsiteY11" fmla="*/ 946 h 10000"/>
              <a:gd name="connsiteX12" fmla="*/ 9295 w 10000"/>
              <a:gd name="connsiteY12" fmla="*/ 340 h 10000"/>
              <a:gd name="connsiteX13" fmla="*/ 8458 w 10000"/>
              <a:gd name="connsiteY13" fmla="*/ 271 h 10000"/>
              <a:gd name="connsiteX14" fmla="*/ 6486 w 10000"/>
              <a:gd name="connsiteY14" fmla="*/ 22 h 10000"/>
              <a:gd name="connsiteX15" fmla="*/ 5449 w 10000"/>
              <a:gd name="connsiteY15" fmla="*/ 22 h 10000"/>
              <a:gd name="connsiteX16" fmla="*/ 4883 w 10000"/>
              <a:gd name="connsiteY16" fmla="*/ 406 h 10000"/>
              <a:gd name="connsiteX17" fmla="*/ 4806 w 10000"/>
              <a:gd name="connsiteY17" fmla="*/ 1930 h 10000"/>
              <a:gd name="connsiteX18" fmla="*/ 4368 w 10000"/>
              <a:gd name="connsiteY18" fmla="*/ 3788 h 10000"/>
              <a:gd name="connsiteX19" fmla="*/ 3287 w 10000"/>
              <a:gd name="connsiteY19" fmla="*/ 3646 h 10000"/>
              <a:gd name="connsiteX20" fmla="*/ 1593 w 10000"/>
              <a:gd name="connsiteY20" fmla="*/ 3249 h 10000"/>
              <a:gd name="connsiteX21" fmla="*/ 381 w 10000"/>
              <a:gd name="connsiteY21" fmla="*/ 3348 h 10000"/>
              <a:gd name="connsiteX22" fmla="*/ 71 w 10000"/>
              <a:gd name="connsiteY22" fmla="*/ 3845 h 10000"/>
              <a:gd name="connsiteX23" fmla="*/ 2 w 10000"/>
              <a:gd name="connsiteY23" fmla="*/ 5432 h 10000"/>
              <a:gd name="connsiteX0" fmla="*/ 2 w 10000"/>
              <a:gd name="connsiteY0" fmla="*/ 5432 h 10000"/>
              <a:gd name="connsiteX1" fmla="*/ 347 w 10000"/>
              <a:gd name="connsiteY1" fmla="*/ 9205 h 10000"/>
              <a:gd name="connsiteX2" fmla="*/ 866 w 10000"/>
              <a:gd name="connsiteY2" fmla="*/ 9802 h 10000"/>
              <a:gd name="connsiteX3" fmla="*/ 1419 w 10000"/>
              <a:gd name="connsiteY3" fmla="*/ 9900 h 10000"/>
              <a:gd name="connsiteX4" fmla="*/ 2838 w 10000"/>
              <a:gd name="connsiteY4" fmla="*/ 10000 h 10000"/>
              <a:gd name="connsiteX5" fmla="*/ 6468 w 10000"/>
              <a:gd name="connsiteY5" fmla="*/ 10000 h 10000"/>
              <a:gd name="connsiteX6" fmla="*/ 7506 w 10000"/>
              <a:gd name="connsiteY6" fmla="*/ 10000 h 10000"/>
              <a:gd name="connsiteX7" fmla="*/ 8717 w 10000"/>
              <a:gd name="connsiteY7" fmla="*/ 10000 h 10000"/>
              <a:gd name="connsiteX8" fmla="*/ 9305 w 10000"/>
              <a:gd name="connsiteY8" fmla="*/ 9702 h 10000"/>
              <a:gd name="connsiteX9" fmla="*/ 9568 w 10000"/>
              <a:gd name="connsiteY9" fmla="*/ 8412 h 10000"/>
              <a:gd name="connsiteX10" fmla="*/ 9973 w 10000"/>
              <a:gd name="connsiteY10" fmla="*/ 3170 h 10000"/>
              <a:gd name="connsiteX11" fmla="*/ 9909 w 10000"/>
              <a:gd name="connsiteY11" fmla="*/ 946 h 10000"/>
              <a:gd name="connsiteX12" fmla="*/ 9295 w 10000"/>
              <a:gd name="connsiteY12" fmla="*/ 340 h 10000"/>
              <a:gd name="connsiteX13" fmla="*/ 8458 w 10000"/>
              <a:gd name="connsiteY13" fmla="*/ 271 h 10000"/>
              <a:gd name="connsiteX14" fmla="*/ 6486 w 10000"/>
              <a:gd name="connsiteY14" fmla="*/ 22 h 10000"/>
              <a:gd name="connsiteX15" fmla="*/ 5449 w 10000"/>
              <a:gd name="connsiteY15" fmla="*/ 22 h 10000"/>
              <a:gd name="connsiteX16" fmla="*/ 4883 w 10000"/>
              <a:gd name="connsiteY16" fmla="*/ 406 h 10000"/>
              <a:gd name="connsiteX17" fmla="*/ 4368 w 10000"/>
              <a:gd name="connsiteY17" fmla="*/ 3788 h 10000"/>
              <a:gd name="connsiteX18" fmla="*/ 3287 w 10000"/>
              <a:gd name="connsiteY18" fmla="*/ 3646 h 10000"/>
              <a:gd name="connsiteX19" fmla="*/ 1593 w 10000"/>
              <a:gd name="connsiteY19" fmla="*/ 3249 h 10000"/>
              <a:gd name="connsiteX20" fmla="*/ 381 w 10000"/>
              <a:gd name="connsiteY20" fmla="*/ 3348 h 10000"/>
              <a:gd name="connsiteX21" fmla="*/ 71 w 10000"/>
              <a:gd name="connsiteY21" fmla="*/ 3845 h 10000"/>
              <a:gd name="connsiteX22" fmla="*/ 2 w 10000"/>
              <a:gd name="connsiteY22" fmla="*/ 5432 h 10000"/>
              <a:gd name="connsiteX0" fmla="*/ 2 w 10000"/>
              <a:gd name="connsiteY0" fmla="*/ 5625 h 10193"/>
              <a:gd name="connsiteX1" fmla="*/ 347 w 10000"/>
              <a:gd name="connsiteY1" fmla="*/ 9398 h 10193"/>
              <a:gd name="connsiteX2" fmla="*/ 866 w 10000"/>
              <a:gd name="connsiteY2" fmla="*/ 9995 h 10193"/>
              <a:gd name="connsiteX3" fmla="*/ 1419 w 10000"/>
              <a:gd name="connsiteY3" fmla="*/ 10093 h 10193"/>
              <a:gd name="connsiteX4" fmla="*/ 2838 w 10000"/>
              <a:gd name="connsiteY4" fmla="*/ 10193 h 10193"/>
              <a:gd name="connsiteX5" fmla="*/ 6468 w 10000"/>
              <a:gd name="connsiteY5" fmla="*/ 10193 h 10193"/>
              <a:gd name="connsiteX6" fmla="*/ 7506 w 10000"/>
              <a:gd name="connsiteY6" fmla="*/ 10193 h 10193"/>
              <a:gd name="connsiteX7" fmla="*/ 8717 w 10000"/>
              <a:gd name="connsiteY7" fmla="*/ 10193 h 10193"/>
              <a:gd name="connsiteX8" fmla="*/ 9305 w 10000"/>
              <a:gd name="connsiteY8" fmla="*/ 9895 h 10193"/>
              <a:gd name="connsiteX9" fmla="*/ 9568 w 10000"/>
              <a:gd name="connsiteY9" fmla="*/ 8605 h 10193"/>
              <a:gd name="connsiteX10" fmla="*/ 9973 w 10000"/>
              <a:gd name="connsiteY10" fmla="*/ 3363 h 10193"/>
              <a:gd name="connsiteX11" fmla="*/ 9909 w 10000"/>
              <a:gd name="connsiteY11" fmla="*/ 1139 h 10193"/>
              <a:gd name="connsiteX12" fmla="*/ 9295 w 10000"/>
              <a:gd name="connsiteY12" fmla="*/ 533 h 10193"/>
              <a:gd name="connsiteX13" fmla="*/ 8458 w 10000"/>
              <a:gd name="connsiteY13" fmla="*/ 464 h 10193"/>
              <a:gd name="connsiteX14" fmla="*/ 6486 w 10000"/>
              <a:gd name="connsiteY14" fmla="*/ 215 h 10193"/>
              <a:gd name="connsiteX15" fmla="*/ 5449 w 10000"/>
              <a:gd name="connsiteY15" fmla="*/ 215 h 10193"/>
              <a:gd name="connsiteX16" fmla="*/ 4883 w 10000"/>
              <a:gd name="connsiteY16" fmla="*/ 599 h 10193"/>
              <a:gd name="connsiteX17" fmla="*/ 3408 w 10000"/>
              <a:gd name="connsiteY17" fmla="*/ 109 h 10193"/>
              <a:gd name="connsiteX18" fmla="*/ 3287 w 10000"/>
              <a:gd name="connsiteY18" fmla="*/ 3839 h 10193"/>
              <a:gd name="connsiteX19" fmla="*/ 1593 w 10000"/>
              <a:gd name="connsiteY19" fmla="*/ 3442 h 10193"/>
              <a:gd name="connsiteX20" fmla="*/ 381 w 10000"/>
              <a:gd name="connsiteY20" fmla="*/ 3541 h 10193"/>
              <a:gd name="connsiteX21" fmla="*/ 71 w 10000"/>
              <a:gd name="connsiteY21" fmla="*/ 4038 h 10193"/>
              <a:gd name="connsiteX22" fmla="*/ 2 w 10000"/>
              <a:gd name="connsiteY22" fmla="*/ 5625 h 10193"/>
              <a:gd name="connsiteX0" fmla="*/ 2 w 10000"/>
              <a:gd name="connsiteY0" fmla="*/ 5676 h 10244"/>
              <a:gd name="connsiteX1" fmla="*/ 347 w 10000"/>
              <a:gd name="connsiteY1" fmla="*/ 9449 h 10244"/>
              <a:gd name="connsiteX2" fmla="*/ 866 w 10000"/>
              <a:gd name="connsiteY2" fmla="*/ 10046 h 10244"/>
              <a:gd name="connsiteX3" fmla="*/ 1419 w 10000"/>
              <a:gd name="connsiteY3" fmla="*/ 10144 h 10244"/>
              <a:gd name="connsiteX4" fmla="*/ 2838 w 10000"/>
              <a:gd name="connsiteY4" fmla="*/ 10244 h 10244"/>
              <a:gd name="connsiteX5" fmla="*/ 6468 w 10000"/>
              <a:gd name="connsiteY5" fmla="*/ 10244 h 10244"/>
              <a:gd name="connsiteX6" fmla="*/ 7506 w 10000"/>
              <a:gd name="connsiteY6" fmla="*/ 10244 h 10244"/>
              <a:gd name="connsiteX7" fmla="*/ 8717 w 10000"/>
              <a:gd name="connsiteY7" fmla="*/ 10244 h 10244"/>
              <a:gd name="connsiteX8" fmla="*/ 9305 w 10000"/>
              <a:gd name="connsiteY8" fmla="*/ 9946 h 10244"/>
              <a:gd name="connsiteX9" fmla="*/ 9568 w 10000"/>
              <a:gd name="connsiteY9" fmla="*/ 8656 h 10244"/>
              <a:gd name="connsiteX10" fmla="*/ 9973 w 10000"/>
              <a:gd name="connsiteY10" fmla="*/ 3414 h 10244"/>
              <a:gd name="connsiteX11" fmla="*/ 9909 w 10000"/>
              <a:gd name="connsiteY11" fmla="*/ 1190 h 10244"/>
              <a:gd name="connsiteX12" fmla="*/ 9295 w 10000"/>
              <a:gd name="connsiteY12" fmla="*/ 584 h 10244"/>
              <a:gd name="connsiteX13" fmla="*/ 8458 w 10000"/>
              <a:gd name="connsiteY13" fmla="*/ 515 h 10244"/>
              <a:gd name="connsiteX14" fmla="*/ 6486 w 10000"/>
              <a:gd name="connsiteY14" fmla="*/ 266 h 10244"/>
              <a:gd name="connsiteX15" fmla="*/ 5449 w 10000"/>
              <a:gd name="connsiteY15" fmla="*/ 266 h 10244"/>
              <a:gd name="connsiteX16" fmla="*/ 4883 w 10000"/>
              <a:gd name="connsiteY16" fmla="*/ 650 h 10244"/>
              <a:gd name="connsiteX17" fmla="*/ 3408 w 10000"/>
              <a:gd name="connsiteY17" fmla="*/ 160 h 10244"/>
              <a:gd name="connsiteX18" fmla="*/ 3287 w 10000"/>
              <a:gd name="connsiteY18" fmla="*/ 3890 h 10244"/>
              <a:gd name="connsiteX19" fmla="*/ 1593 w 10000"/>
              <a:gd name="connsiteY19" fmla="*/ 3493 h 10244"/>
              <a:gd name="connsiteX20" fmla="*/ 381 w 10000"/>
              <a:gd name="connsiteY20" fmla="*/ 3592 h 10244"/>
              <a:gd name="connsiteX21" fmla="*/ 71 w 10000"/>
              <a:gd name="connsiteY21" fmla="*/ 4089 h 10244"/>
              <a:gd name="connsiteX22" fmla="*/ 2 w 10000"/>
              <a:gd name="connsiteY22" fmla="*/ 5676 h 10244"/>
              <a:gd name="connsiteX0" fmla="*/ 2 w 10000"/>
              <a:gd name="connsiteY0" fmla="*/ 5736 h 10304"/>
              <a:gd name="connsiteX1" fmla="*/ 347 w 10000"/>
              <a:gd name="connsiteY1" fmla="*/ 9509 h 10304"/>
              <a:gd name="connsiteX2" fmla="*/ 866 w 10000"/>
              <a:gd name="connsiteY2" fmla="*/ 10106 h 10304"/>
              <a:gd name="connsiteX3" fmla="*/ 1419 w 10000"/>
              <a:gd name="connsiteY3" fmla="*/ 10204 h 10304"/>
              <a:gd name="connsiteX4" fmla="*/ 2838 w 10000"/>
              <a:gd name="connsiteY4" fmla="*/ 10304 h 10304"/>
              <a:gd name="connsiteX5" fmla="*/ 6468 w 10000"/>
              <a:gd name="connsiteY5" fmla="*/ 10304 h 10304"/>
              <a:gd name="connsiteX6" fmla="*/ 7506 w 10000"/>
              <a:gd name="connsiteY6" fmla="*/ 10304 h 10304"/>
              <a:gd name="connsiteX7" fmla="*/ 8717 w 10000"/>
              <a:gd name="connsiteY7" fmla="*/ 10304 h 10304"/>
              <a:gd name="connsiteX8" fmla="*/ 9305 w 10000"/>
              <a:gd name="connsiteY8" fmla="*/ 10006 h 10304"/>
              <a:gd name="connsiteX9" fmla="*/ 9568 w 10000"/>
              <a:gd name="connsiteY9" fmla="*/ 8716 h 10304"/>
              <a:gd name="connsiteX10" fmla="*/ 9973 w 10000"/>
              <a:gd name="connsiteY10" fmla="*/ 3474 h 10304"/>
              <a:gd name="connsiteX11" fmla="*/ 9909 w 10000"/>
              <a:gd name="connsiteY11" fmla="*/ 1250 h 10304"/>
              <a:gd name="connsiteX12" fmla="*/ 9295 w 10000"/>
              <a:gd name="connsiteY12" fmla="*/ 644 h 10304"/>
              <a:gd name="connsiteX13" fmla="*/ 8458 w 10000"/>
              <a:gd name="connsiteY13" fmla="*/ 575 h 10304"/>
              <a:gd name="connsiteX14" fmla="*/ 6486 w 10000"/>
              <a:gd name="connsiteY14" fmla="*/ 326 h 10304"/>
              <a:gd name="connsiteX15" fmla="*/ 5449 w 10000"/>
              <a:gd name="connsiteY15" fmla="*/ 326 h 10304"/>
              <a:gd name="connsiteX16" fmla="*/ 4857 w 10000"/>
              <a:gd name="connsiteY16" fmla="*/ 338 h 10304"/>
              <a:gd name="connsiteX17" fmla="*/ 3408 w 10000"/>
              <a:gd name="connsiteY17" fmla="*/ 220 h 10304"/>
              <a:gd name="connsiteX18" fmla="*/ 3287 w 10000"/>
              <a:gd name="connsiteY18" fmla="*/ 3950 h 10304"/>
              <a:gd name="connsiteX19" fmla="*/ 1593 w 10000"/>
              <a:gd name="connsiteY19" fmla="*/ 3553 h 10304"/>
              <a:gd name="connsiteX20" fmla="*/ 381 w 10000"/>
              <a:gd name="connsiteY20" fmla="*/ 3652 h 10304"/>
              <a:gd name="connsiteX21" fmla="*/ 71 w 10000"/>
              <a:gd name="connsiteY21" fmla="*/ 4149 h 10304"/>
              <a:gd name="connsiteX22" fmla="*/ 2 w 10000"/>
              <a:gd name="connsiteY22" fmla="*/ 5736 h 10304"/>
              <a:gd name="connsiteX0" fmla="*/ 2 w 10000"/>
              <a:gd name="connsiteY0" fmla="*/ 5762 h 10330"/>
              <a:gd name="connsiteX1" fmla="*/ 347 w 10000"/>
              <a:gd name="connsiteY1" fmla="*/ 9535 h 10330"/>
              <a:gd name="connsiteX2" fmla="*/ 866 w 10000"/>
              <a:gd name="connsiteY2" fmla="*/ 10132 h 10330"/>
              <a:gd name="connsiteX3" fmla="*/ 1419 w 10000"/>
              <a:gd name="connsiteY3" fmla="*/ 10230 h 10330"/>
              <a:gd name="connsiteX4" fmla="*/ 2838 w 10000"/>
              <a:gd name="connsiteY4" fmla="*/ 10330 h 10330"/>
              <a:gd name="connsiteX5" fmla="*/ 6468 w 10000"/>
              <a:gd name="connsiteY5" fmla="*/ 10330 h 10330"/>
              <a:gd name="connsiteX6" fmla="*/ 7506 w 10000"/>
              <a:gd name="connsiteY6" fmla="*/ 10330 h 10330"/>
              <a:gd name="connsiteX7" fmla="*/ 8717 w 10000"/>
              <a:gd name="connsiteY7" fmla="*/ 10330 h 10330"/>
              <a:gd name="connsiteX8" fmla="*/ 9305 w 10000"/>
              <a:gd name="connsiteY8" fmla="*/ 10032 h 10330"/>
              <a:gd name="connsiteX9" fmla="*/ 9568 w 10000"/>
              <a:gd name="connsiteY9" fmla="*/ 8742 h 10330"/>
              <a:gd name="connsiteX10" fmla="*/ 9973 w 10000"/>
              <a:gd name="connsiteY10" fmla="*/ 3500 h 10330"/>
              <a:gd name="connsiteX11" fmla="*/ 9909 w 10000"/>
              <a:gd name="connsiteY11" fmla="*/ 1276 h 10330"/>
              <a:gd name="connsiteX12" fmla="*/ 9295 w 10000"/>
              <a:gd name="connsiteY12" fmla="*/ 670 h 10330"/>
              <a:gd name="connsiteX13" fmla="*/ 8458 w 10000"/>
              <a:gd name="connsiteY13" fmla="*/ 601 h 10330"/>
              <a:gd name="connsiteX14" fmla="*/ 6486 w 10000"/>
              <a:gd name="connsiteY14" fmla="*/ 352 h 10330"/>
              <a:gd name="connsiteX15" fmla="*/ 5449 w 10000"/>
              <a:gd name="connsiteY15" fmla="*/ 352 h 10330"/>
              <a:gd name="connsiteX16" fmla="*/ 3408 w 10000"/>
              <a:gd name="connsiteY16" fmla="*/ 246 h 10330"/>
              <a:gd name="connsiteX17" fmla="*/ 3287 w 10000"/>
              <a:gd name="connsiteY17" fmla="*/ 3976 h 10330"/>
              <a:gd name="connsiteX18" fmla="*/ 1593 w 10000"/>
              <a:gd name="connsiteY18" fmla="*/ 3579 h 10330"/>
              <a:gd name="connsiteX19" fmla="*/ 381 w 10000"/>
              <a:gd name="connsiteY19" fmla="*/ 3678 h 10330"/>
              <a:gd name="connsiteX20" fmla="*/ 71 w 10000"/>
              <a:gd name="connsiteY20" fmla="*/ 4175 h 10330"/>
              <a:gd name="connsiteX21" fmla="*/ 2 w 10000"/>
              <a:gd name="connsiteY21" fmla="*/ 5762 h 10330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226 w 10000"/>
              <a:gd name="connsiteY16" fmla="*/ 231 h 10389"/>
              <a:gd name="connsiteX17" fmla="*/ 3287 w 10000"/>
              <a:gd name="connsiteY17" fmla="*/ 4035 h 10389"/>
              <a:gd name="connsiteX18" fmla="*/ 1593 w 10000"/>
              <a:gd name="connsiteY18" fmla="*/ 3638 h 10389"/>
              <a:gd name="connsiteX19" fmla="*/ 381 w 10000"/>
              <a:gd name="connsiteY19" fmla="*/ 3737 h 10389"/>
              <a:gd name="connsiteX20" fmla="*/ 71 w 10000"/>
              <a:gd name="connsiteY20" fmla="*/ 4234 h 10389"/>
              <a:gd name="connsiteX21" fmla="*/ 2 w 10000"/>
              <a:gd name="connsiteY21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226 w 10000"/>
              <a:gd name="connsiteY16" fmla="*/ 231 h 10389"/>
              <a:gd name="connsiteX17" fmla="*/ 3287 w 10000"/>
              <a:gd name="connsiteY17" fmla="*/ 4035 h 10389"/>
              <a:gd name="connsiteX18" fmla="*/ 1593 w 10000"/>
              <a:gd name="connsiteY18" fmla="*/ 3638 h 10389"/>
              <a:gd name="connsiteX19" fmla="*/ 381 w 10000"/>
              <a:gd name="connsiteY19" fmla="*/ 3737 h 10389"/>
              <a:gd name="connsiteX20" fmla="*/ 71 w 10000"/>
              <a:gd name="connsiteY20" fmla="*/ 4234 h 10389"/>
              <a:gd name="connsiteX21" fmla="*/ 2 w 10000"/>
              <a:gd name="connsiteY21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226 w 10000"/>
              <a:gd name="connsiteY16" fmla="*/ 231 h 10389"/>
              <a:gd name="connsiteX17" fmla="*/ 2950 w 10000"/>
              <a:gd name="connsiteY17" fmla="*/ 3961 h 10389"/>
              <a:gd name="connsiteX18" fmla="*/ 1593 w 10000"/>
              <a:gd name="connsiteY18" fmla="*/ 3638 h 10389"/>
              <a:gd name="connsiteX19" fmla="*/ 381 w 10000"/>
              <a:gd name="connsiteY19" fmla="*/ 3737 h 10389"/>
              <a:gd name="connsiteX20" fmla="*/ 71 w 10000"/>
              <a:gd name="connsiteY20" fmla="*/ 4234 h 10389"/>
              <a:gd name="connsiteX21" fmla="*/ 2 w 10000"/>
              <a:gd name="connsiteY21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226 w 10000"/>
              <a:gd name="connsiteY16" fmla="*/ 231 h 10389"/>
              <a:gd name="connsiteX17" fmla="*/ 2950 w 10000"/>
              <a:gd name="connsiteY17" fmla="*/ 3961 h 10389"/>
              <a:gd name="connsiteX18" fmla="*/ 1593 w 10000"/>
              <a:gd name="connsiteY18" fmla="*/ 3638 h 10389"/>
              <a:gd name="connsiteX19" fmla="*/ 381 w 10000"/>
              <a:gd name="connsiteY19" fmla="*/ 3737 h 10389"/>
              <a:gd name="connsiteX20" fmla="*/ 71 w 10000"/>
              <a:gd name="connsiteY20" fmla="*/ 4234 h 10389"/>
              <a:gd name="connsiteX21" fmla="*/ 2 w 10000"/>
              <a:gd name="connsiteY21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226 w 10000"/>
              <a:gd name="connsiteY16" fmla="*/ 231 h 10389"/>
              <a:gd name="connsiteX17" fmla="*/ 2950 w 10000"/>
              <a:gd name="connsiteY17" fmla="*/ 3961 h 10389"/>
              <a:gd name="connsiteX18" fmla="*/ 1593 w 10000"/>
              <a:gd name="connsiteY18" fmla="*/ 3638 h 10389"/>
              <a:gd name="connsiteX19" fmla="*/ 381 w 10000"/>
              <a:gd name="connsiteY19" fmla="*/ 3737 h 10389"/>
              <a:gd name="connsiteX20" fmla="*/ 71 w 10000"/>
              <a:gd name="connsiteY20" fmla="*/ 4234 h 10389"/>
              <a:gd name="connsiteX21" fmla="*/ 2 w 10000"/>
              <a:gd name="connsiteY21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226 w 10000"/>
              <a:gd name="connsiteY16" fmla="*/ 231 h 10389"/>
              <a:gd name="connsiteX17" fmla="*/ 2950 w 10000"/>
              <a:gd name="connsiteY17" fmla="*/ 3961 h 10389"/>
              <a:gd name="connsiteX18" fmla="*/ 1593 w 10000"/>
              <a:gd name="connsiteY18" fmla="*/ 3638 h 10389"/>
              <a:gd name="connsiteX19" fmla="*/ 381 w 10000"/>
              <a:gd name="connsiteY19" fmla="*/ 3737 h 10389"/>
              <a:gd name="connsiteX20" fmla="*/ 71 w 10000"/>
              <a:gd name="connsiteY20" fmla="*/ 4234 h 10389"/>
              <a:gd name="connsiteX21" fmla="*/ 2 w 10000"/>
              <a:gd name="connsiteY21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226 w 10000"/>
              <a:gd name="connsiteY16" fmla="*/ 231 h 10389"/>
              <a:gd name="connsiteX17" fmla="*/ 2950 w 10000"/>
              <a:gd name="connsiteY17" fmla="*/ 3961 h 10389"/>
              <a:gd name="connsiteX18" fmla="*/ 2284 w 10000"/>
              <a:gd name="connsiteY18" fmla="*/ 3787 h 10389"/>
              <a:gd name="connsiteX19" fmla="*/ 1593 w 10000"/>
              <a:gd name="connsiteY19" fmla="*/ 3638 h 10389"/>
              <a:gd name="connsiteX20" fmla="*/ 381 w 10000"/>
              <a:gd name="connsiteY20" fmla="*/ 3737 h 10389"/>
              <a:gd name="connsiteX21" fmla="*/ 71 w 10000"/>
              <a:gd name="connsiteY21" fmla="*/ 4234 h 10389"/>
              <a:gd name="connsiteX22" fmla="*/ 2 w 10000"/>
              <a:gd name="connsiteY22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122 w 10000"/>
              <a:gd name="connsiteY16" fmla="*/ 231 h 10389"/>
              <a:gd name="connsiteX17" fmla="*/ 2950 w 10000"/>
              <a:gd name="connsiteY17" fmla="*/ 3961 h 10389"/>
              <a:gd name="connsiteX18" fmla="*/ 2284 w 10000"/>
              <a:gd name="connsiteY18" fmla="*/ 3787 h 10389"/>
              <a:gd name="connsiteX19" fmla="*/ 1593 w 10000"/>
              <a:gd name="connsiteY19" fmla="*/ 3638 h 10389"/>
              <a:gd name="connsiteX20" fmla="*/ 381 w 10000"/>
              <a:gd name="connsiteY20" fmla="*/ 3737 h 10389"/>
              <a:gd name="connsiteX21" fmla="*/ 71 w 10000"/>
              <a:gd name="connsiteY21" fmla="*/ 4234 h 10389"/>
              <a:gd name="connsiteX22" fmla="*/ 2 w 10000"/>
              <a:gd name="connsiteY22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122 w 10000"/>
              <a:gd name="connsiteY16" fmla="*/ 231 h 10389"/>
              <a:gd name="connsiteX17" fmla="*/ 2950 w 10000"/>
              <a:gd name="connsiteY17" fmla="*/ 3961 h 10389"/>
              <a:gd name="connsiteX18" fmla="*/ 2284 w 10000"/>
              <a:gd name="connsiteY18" fmla="*/ 3787 h 10389"/>
              <a:gd name="connsiteX19" fmla="*/ 1593 w 10000"/>
              <a:gd name="connsiteY19" fmla="*/ 3638 h 10389"/>
              <a:gd name="connsiteX20" fmla="*/ 381 w 10000"/>
              <a:gd name="connsiteY20" fmla="*/ 3737 h 10389"/>
              <a:gd name="connsiteX21" fmla="*/ 71 w 10000"/>
              <a:gd name="connsiteY21" fmla="*/ 4234 h 10389"/>
              <a:gd name="connsiteX22" fmla="*/ 2 w 10000"/>
              <a:gd name="connsiteY22" fmla="*/ 5821 h 10389"/>
              <a:gd name="connsiteX0" fmla="*/ 2 w 10000"/>
              <a:gd name="connsiteY0" fmla="*/ 5821 h 10389"/>
              <a:gd name="connsiteX1" fmla="*/ 34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122 w 10000"/>
              <a:gd name="connsiteY16" fmla="*/ 231 h 10389"/>
              <a:gd name="connsiteX17" fmla="*/ 2950 w 10000"/>
              <a:gd name="connsiteY17" fmla="*/ 3961 h 10389"/>
              <a:gd name="connsiteX18" fmla="*/ 2284 w 10000"/>
              <a:gd name="connsiteY18" fmla="*/ 3787 h 10389"/>
              <a:gd name="connsiteX19" fmla="*/ 1593 w 10000"/>
              <a:gd name="connsiteY19" fmla="*/ 3638 h 10389"/>
              <a:gd name="connsiteX20" fmla="*/ 381 w 10000"/>
              <a:gd name="connsiteY20" fmla="*/ 3737 h 10389"/>
              <a:gd name="connsiteX21" fmla="*/ 71 w 10000"/>
              <a:gd name="connsiteY21" fmla="*/ 4234 h 10389"/>
              <a:gd name="connsiteX22" fmla="*/ 2 w 10000"/>
              <a:gd name="connsiteY22" fmla="*/ 5821 h 10389"/>
              <a:gd name="connsiteX0" fmla="*/ 2 w 10000"/>
              <a:gd name="connsiteY0" fmla="*/ 5821 h 10389"/>
              <a:gd name="connsiteX1" fmla="*/ 21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122 w 10000"/>
              <a:gd name="connsiteY16" fmla="*/ 231 h 10389"/>
              <a:gd name="connsiteX17" fmla="*/ 2950 w 10000"/>
              <a:gd name="connsiteY17" fmla="*/ 3961 h 10389"/>
              <a:gd name="connsiteX18" fmla="*/ 2284 w 10000"/>
              <a:gd name="connsiteY18" fmla="*/ 3787 h 10389"/>
              <a:gd name="connsiteX19" fmla="*/ 1593 w 10000"/>
              <a:gd name="connsiteY19" fmla="*/ 3638 h 10389"/>
              <a:gd name="connsiteX20" fmla="*/ 381 w 10000"/>
              <a:gd name="connsiteY20" fmla="*/ 3737 h 10389"/>
              <a:gd name="connsiteX21" fmla="*/ 71 w 10000"/>
              <a:gd name="connsiteY21" fmla="*/ 4234 h 10389"/>
              <a:gd name="connsiteX22" fmla="*/ 2 w 10000"/>
              <a:gd name="connsiteY22" fmla="*/ 5821 h 10389"/>
              <a:gd name="connsiteX0" fmla="*/ 2 w 10000"/>
              <a:gd name="connsiteY0" fmla="*/ 5821 h 10389"/>
              <a:gd name="connsiteX1" fmla="*/ 21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122 w 10000"/>
              <a:gd name="connsiteY16" fmla="*/ 231 h 10389"/>
              <a:gd name="connsiteX17" fmla="*/ 2950 w 10000"/>
              <a:gd name="connsiteY17" fmla="*/ 3961 h 10389"/>
              <a:gd name="connsiteX18" fmla="*/ 2284 w 10000"/>
              <a:gd name="connsiteY18" fmla="*/ 3787 h 10389"/>
              <a:gd name="connsiteX19" fmla="*/ 1593 w 10000"/>
              <a:gd name="connsiteY19" fmla="*/ 3638 h 10389"/>
              <a:gd name="connsiteX20" fmla="*/ 381 w 10000"/>
              <a:gd name="connsiteY20" fmla="*/ 3737 h 10389"/>
              <a:gd name="connsiteX21" fmla="*/ 71 w 10000"/>
              <a:gd name="connsiteY21" fmla="*/ 4234 h 10389"/>
              <a:gd name="connsiteX22" fmla="*/ 2 w 10000"/>
              <a:gd name="connsiteY22" fmla="*/ 5821 h 10389"/>
              <a:gd name="connsiteX0" fmla="*/ 2 w 10000"/>
              <a:gd name="connsiteY0" fmla="*/ 5821 h 10389"/>
              <a:gd name="connsiteX1" fmla="*/ 217 w 10000"/>
              <a:gd name="connsiteY1" fmla="*/ 9594 h 10389"/>
              <a:gd name="connsiteX2" fmla="*/ 866 w 10000"/>
              <a:gd name="connsiteY2" fmla="*/ 10191 h 10389"/>
              <a:gd name="connsiteX3" fmla="*/ 1419 w 10000"/>
              <a:gd name="connsiteY3" fmla="*/ 10289 h 10389"/>
              <a:gd name="connsiteX4" fmla="*/ 2838 w 10000"/>
              <a:gd name="connsiteY4" fmla="*/ 10389 h 10389"/>
              <a:gd name="connsiteX5" fmla="*/ 6468 w 10000"/>
              <a:gd name="connsiteY5" fmla="*/ 10389 h 10389"/>
              <a:gd name="connsiteX6" fmla="*/ 7506 w 10000"/>
              <a:gd name="connsiteY6" fmla="*/ 10389 h 10389"/>
              <a:gd name="connsiteX7" fmla="*/ 8717 w 10000"/>
              <a:gd name="connsiteY7" fmla="*/ 10389 h 10389"/>
              <a:gd name="connsiteX8" fmla="*/ 9305 w 10000"/>
              <a:gd name="connsiteY8" fmla="*/ 10091 h 10389"/>
              <a:gd name="connsiteX9" fmla="*/ 9568 w 10000"/>
              <a:gd name="connsiteY9" fmla="*/ 8801 h 10389"/>
              <a:gd name="connsiteX10" fmla="*/ 9973 w 10000"/>
              <a:gd name="connsiteY10" fmla="*/ 3559 h 10389"/>
              <a:gd name="connsiteX11" fmla="*/ 9909 w 10000"/>
              <a:gd name="connsiteY11" fmla="*/ 1335 h 10389"/>
              <a:gd name="connsiteX12" fmla="*/ 9295 w 10000"/>
              <a:gd name="connsiteY12" fmla="*/ 729 h 10389"/>
              <a:gd name="connsiteX13" fmla="*/ 8458 w 10000"/>
              <a:gd name="connsiteY13" fmla="*/ 660 h 10389"/>
              <a:gd name="connsiteX14" fmla="*/ 6486 w 10000"/>
              <a:gd name="connsiteY14" fmla="*/ 411 h 10389"/>
              <a:gd name="connsiteX15" fmla="*/ 5449 w 10000"/>
              <a:gd name="connsiteY15" fmla="*/ 411 h 10389"/>
              <a:gd name="connsiteX16" fmla="*/ 3122 w 10000"/>
              <a:gd name="connsiteY16" fmla="*/ 231 h 10389"/>
              <a:gd name="connsiteX17" fmla="*/ 2950 w 10000"/>
              <a:gd name="connsiteY17" fmla="*/ 3961 h 10389"/>
              <a:gd name="connsiteX18" fmla="*/ 2284 w 10000"/>
              <a:gd name="connsiteY18" fmla="*/ 3787 h 10389"/>
              <a:gd name="connsiteX19" fmla="*/ 1593 w 10000"/>
              <a:gd name="connsiteY19" fmla="*/ 3638 h 10389"/>
              <a:gd name="connsiteX20" fmla="*/ 381 w 10000"/>
              <a:gd name="connsiteY20" fmla="*/ 3737 h 10389"/>
              <a:gd name="connsiteX21" fmla="*/ 71 w 10000"/>
              <a:gd name="connsiteY21" fmla="*/ 4234 h 10389"/>
              <a:gd name="connsiteX22" fmla="*/ 2 w 10000"/>
              <a:gd name="connsiteY22" fmla="*/ 5821 h 10389"/>
              <a:gd name="connsiteX0" fmla="*/ 2 w 10000"/>
              <a:gd name="connsiteY0" fmla="*/ 5821 h 10389"/>
              <a:gd name="connsiteX1" fmla="*/ 217 w 10000"/>
              <a:gd name="connsiteY1" fmla="*/ 9594 h 10389"/>
              <a:gd name="connsiteX2" fmla="*/ 1419 w 10000"/>
              <a:gd name="connsiteY2" fmla="*/ 10289 h 10389"/>
              <a:gd name="connsiteX3" fmla="*/ 2838 w 10000"/>
              <a:gd name="connsiteY3" fmla="*/ 10389 h 10389"/>
              <a:gd name="connsiteX4" fmla="*/ 6468 w 10000"/>
              <a:gd name="connsiteY4" fmla="*/ 10389 h 10389"/>
              <a:gd name="connsiteX5" fmla="*/ 7506 w 10000"/>
              <a:gd name="connsiteY5" fmla="*/ 10389 h 10389"/>
              <a:gd name="connsiteX6" fmla="*/ 8717 w 10000"/>
              <a:gd name="connsiteY6" fmla="*/ 10389 h 10389"/>
              <a:gd name="connsiteX7" fmla="*/ 9305 w 10000"/>
              <a:gd name="connsiteY7" fmla="*/ 10091 h 10389"/>
              <a:gd name="connsiteX8" fmla="*/ 9568 w 10000"/>
              <a:gd name="connsiteY8" fmla="*/ 8801 h 10389"/>
              <a:gd name="connsiteX9" fmla="*/ 9973 w 10000"/>
              <a:gd name="connsiteY9" fmla="*/ 3559 h 10389"/>
              <a:gd name="connsiteX10" fmla="*/ 9909 w 10000"/>
              <a:gd name="connsiteY10" fmla="*/ 1335 h 10389"/>
              <a:gd name="connsiteX11" fmla="*/ 9295 w 10000"/>
              <a:gd name="connsiteY11" fmla="*/ 729 h 10389"/>
              <a:gd name="connsiteX12" fmla="*/ 8458 w 10000"/>
              <a:gd name="connsiteY12" fmla="*/ 660 h 10389"/>
              <a:gd name="connsiteX13" fmla="*/ 6486 w 10000"/>
              <a:gd name="connsiteY13" fmla="*/ 411 h 10389"/>
              <a:gd name="connsiteX14" fmla="*/ 5449 w 10000"/>
              <a:gd name="connsiteY14" fmla="*/ 411 h 10389"/>
              <a:gd name="connsiteX15" fmla="*/ 3122 w 10000"/>
              <a:gd name="connsiteY15" fmla="*/ 231 h 10389"/>
              <a:gd name="connsiteX16" fmla="*/ 2950 w 10000"/>
              <a:gd name="connsiteY16" fmla="*/ 3961 h 10389"/>
              <a:gd name="connsiteX17" fmla="*/ 2284 w 10000"/>
              <a:gd name="connsiteY17" fmla="*/ 3787 h 10389"/>
              <a:gd name="connsiteX18" fmla="*/ 1593 w 10000"/>
              <a:gd name="connsiteY18" fmla="*/ 3638 h 10389"/>
              <a:gd name="connsiteX19" fmla="*/ 381 w 10000"/>
              <a:gd name="connsiteY19" fmla="*/ 3737 h 10389"/>
              <a:gd name="connsiteX20" fmla="*/ 71 w 10000"/>
              <a:gd name="connsiteY20" fmla="*/ 4234 h 10389"/>
              <a:gd name="connsiteX21" fmla="*/ 2 w 10000"/>
              <a:gd name="connsiteY21" fmla="*/ 5821 h 10389"/>
              <a:gd name="connsiteX0" fmla="*/ 2 w 10000"/>
              <a:gd name="connsiteY0" fmla="*/ 5821 h 10389"/>
              <a:gd name="connsiteX1" fmla="*/ 217 w 10000"/>
              <a:gd name="connsiteY1" fmla="*/ 9594 h 10389"/>
              <a:gd name="connsiteX2" fmla="*/ 1419 w 10000"/>
              <a:gd name="connsiteY2" fmla="*/ 10289 h 10389"/>
              <a:gd name="connsiteX3" fmla="*/ 2838 w 10000"/>
              <a:gd name="connsiteY3" fmla="*/ 10389 h 10389"/>
              <a:gd name="connsiteX4" fmla="*/ 6468 w 10000"/>
              <a:gd name="connsiteY4" fmla="*/ 10389 h 10389"/>
              <a:gd name="connsiteX5" fmla="*/ 7506 w 10000"/>
              <a:gd name="connsiteY5" fmla="*/ 10389 h 10389"/>
              <a:gd name="connsiteX6" fmla="*/ 8717 w 10000"/>
              <a:gd name="connsiteY6" fmla="*/ 10389 h 10389"/>
              <a:gd name="connsiteX7" fmla="*/ 9305 w 10000"/>
              <a:gd name="connsiteY7" fmla="*/ 10091 h 10389"/>
              <a:gd name="connsiteX8" fmla="*/ 9568 w 10000"/>
              <a:gd name="connsiteY8" fmla="*/ 8801 h 10389"/>
              <a:gd name="connsiteX9" fmla="*/ 9973 w 10000"/>
              <a:gd name="connsiteY9" fmla="*/ 3559 h 10389"/>
              <a:gd name="connsiteX10" fmla="*/ 9909 w 10000"/>
              <a:gd name="connsiteY10" fmla="*/ 1335 h 10389"/>
              <a:gd name="connsiteX11" fmla="*/ 9295 w 10000"/>
              <a:gd name="connsiteY11" fmla="*/ 729 h 10389"/>
              <a:gd name="connsiteX12" fmla="*/ 8458 w 10000"/>
              <a:gd name="connsiteY12" fmla="*/ 660 h 10389"/>
              <a:gd name="connsiteX13" fmla="*/ 6486 w 10000"/>
              <a:gd name="connsiteY13" fmla="*/ 411 h 10389"/>
              <a:gd name="connsiteX14" fmla="*/ 5449 w 10000"/>
              <a:gd name="connsiteY14" fmla="*/ 411 h 10389"/>
              <a:gd name="connsiteX15" fmla="*/ 3122 w 10000"/>
              <a:gd name="connsiteY15" fmla="*/ 231 h 10389"/>
              <a:gd name="connsiteX16" fmla="*/ 2950 w 10000"/>
              <a:gd name="connsiteY16" fmla="*/ 3961 h 10389"/>
              <a:gd name="connsiteX17" fmla="*/ 2284 w 10000"/>
              <a:gd name="connsiteY17" fmla="*/ 3787 h 10389"/>
              <a:gd name="connsiteX18" fmla="*/ 1593 w 10000"/>
              <a:gd name="connsiteY18" fmla="*/ 3638 h 10389"/>
              <a:gd name="connsiteX19" fmla="*/ 71 w 10000"/>
              <a:gd name="connsiteY19" fmla="*/ 4234 h 10389"/>
              <a:gd name="connsiteX20" fmla="*/ 2 w 10000"/>
              <a:gd name="connsiteY20" fmla="*/ 5821 h 10389"/>
              <a:gd name="connsiteX0" fmla="*/ 2 w 10000"/>
              <a:gd name="connsiteY0" fmla="*/ 5821 h 10389"/>
              <a:gd name="connsiteX1" fmla="*/ 217 w 10000"/>
              <a:gd name="connsiteY1" fmla="*/ 9594 h 10389"/>
              <a:gd name="connsiteX2" fmla="*/ 1419 w 10000"/>
              <a:gd name="connsiteY2" fmla="*/ 10289 h 10389"/>
              <a:gd name="connsiteX3" fmla="*/ 2838 w 10000"/>
              <a:gd name="connsiteY3" fmla="*/ 10389 h 10389"/>
              <a:gd name="connsiteX4" fmla="*/ 6468 w 10000"/>
              <a:gd name="connsiteY4" fmla="*/ 10389 h 10389"/>
              <a:gd name="connsiteX5" fmla="*/ 7506 w 10000"/>
              <a:gd name="connsiteY5" fmla="*/ 10389 h 10389"/>
              <a:gd name="connsiteX6" fmla="*/ 8717 w 10000"/>
              <a:gd name="connsiteY6" fmla="*/ 10389 h 10389"/>
              <a:gd name="connsiteX7" fmla="*/ 9305 w 10000"/>
              <a:gd name="connsiteY7" fmla="*/ 10091 h 10389"/>
              <a:gd name="connsiteX8" fmla="*/ 9568 w 10000"/>
              <a:gd name="connsiteY8" fmla="*/ 8801 h 10389"/>
              <a:gd name="connsiteX9" fmla="*/ 9973 w 10000"/>
              <a:gd name="connsiteY9" fmla="*/ 3559 h 10389"/>
              <a:gd name="connsiteX10" fmla="*/ 9909 w 10000"/>
              <a:gd name="connsiteY10" fmla="*/ 1335 h 10389"/>
              <a:gd name="connsiteX11" fmla="*/ 9295 w 10000"/>
              <a:gd name="connsiteY11" fmla="*/ 729 h 10389"/>
              <a:gd name="connsiteX12" fmla="*/ 8458 w 10000"/>
              <a:gd name="connsiteY12" fmla="*/ 660 h 10389"/>
              <a:gd name="connsiteX13" fmla="*/ 6486 w 10000"/>
              <a:gd name="connsiteY13" fmla="*/ 411 h 10389"/>
              <a:gd name="connsiteX14" fmla="*/ 5449 w 10000"/>
              <a:gd name="connsiteY14" fmla="*/ 411 h 10389"/>
              <a:gd name="connsiteX15" fmla="*/ 3122 w 10000"/>
              <a:gd name="connsiteY15" fmla="*/ 231 h 10389"/>
              <a:gd name="connsiteX16" fmla="*/ 2950 w 10000"/>
              <a:gd name="connsiteY16" fmla="*/ 3961 h 10389"/>
              <a:gd name="connsiteX17" fmla="*/ 2284 w 10000"/>
              <a:gd name="connsiteY17" fmla="*/ 3787 h 10389"/>
              <a:gd name="connsiteX18" fmla="*/ 1593 w 10000"/>
              <a:gd name="connsiteY18" fmla="*/ 3638 h 10389"/>
              <a:gd name="connsiteX19" fmla="*/ 71 w 10000"/>
              <a:gd name="connsiteY19" fmla="*/ 4234 h 10389"/>
              <a:gd name="connsiteX20" fmla="*/ 2 w 10000"/>
              <a:gd name="connsiteY20" fmla="*/ 5821 h 10389"/>
              <a:gd name="connsiteX0" fmla="*/ 234 w 10232"/>
              <a:gd name="connsiteY0" fmla="*/ 5821 h 10389"/>
              <a:gd name="connsiteX1" fmla="*/ 449 w 10232"/>
              <a:gd name="connsiteY1" fmla="*/ 9594 h 10389"/>
              <a:gd name="connsiteX2" fmla="*/ 1651 w 10232"/>
              <a:gd name="connsiteY2" fmla="*/ 10289 h 10389"/>
              <a:gd name="connsiteX3" fmla="*/ 3070 w 10232"/>
              <a:gd name="connsiteY3" fmla="*/ 10389 h 10389"/>
              <a:gd name="connsiteX4" fmla="*/ 6700 w 10232"/>
              <a:gd name="connsiteY4" fmla="*/ 10389 h 10389"/>
              <a:gd name="connsiteX5" fmla="*/ 7738 w 10232"/>
              <a:gd name="connsiteY5" fmla="*/ 10389 h 10389"/>
              <a:gd name="connsiteX6" fmla="*/ 8949 w 10232"/>
              <a:gd name="connsiteY6" fmla="*/ 10389 h 10389"/>
              <a:gd name="connsiteX7" fmla="*/ 9537 w 10232"/>
              <a:gd name="connsiteY7" fmla="*/ 10091 h 10389"/>
              <a:gd name="connsiteX8" fmla="*/ 9800 w 10232"/>
              <a:gd name="connsiteY8" fmla="*/ 8801 h 10389"/>
              <a:gd name="connsiteX9" fmla="*/ 10205 w 10232"/>
              <a:gd name="connsiteY9" fmla="*/ 3559 h 10389"/>
              <a:gd name="connsiteX10" fmla="*/ 10141 w 10232"/>
              <a:gd name="connsiteY10" fmla="*/ 1335 h 10389"/>
              <a:gd name="connsiteX11" fmla="*/ 9527 w 10232"/>
              <a:gd name="connsiteY11" fmla="*/ 729 h 10389"/>
              <a:gd name="connsiteX12" fmla="*/ 8690 w 10232"/>
              <a:gd name="connsiteY12" fmla="*/ 660 h 10389"/>
              <a:gd name="connsiteX13" fmla="*/ 6718 w 10232"/>
              <a:gd name="connsiteY13" fmla="*/ 411 h 10389"/>
              <a:gd name="connsiteX14" fmla="*/ 5681 w 10232"/>
              <a:gd name="connsiteY14" fmla="*/ 411 h 10389"/>
              <a:gd name="connsiteX15" fmla="*/ 3354 w 10232"/>
              <a:gd name="connsiteY15" fmla="*/ 231 h 10389"/>
              <a:gd name="connsiteX16" fmla="*/ 3182 w 10232"/>
              <a:gd name="connsiteY16" fmla="*/ 3961 h 10389"/>
              <a:gd name="connsiteX17" fmla="*/ 2516 w 10232"/>
              <a:gd name="connsiteY17" fmla="*/ 3787 h 10389"/>
              <a:gd name="connsiteX18" fmla="*/ 1825 w 10232"/>
              <a:gd name="connsiteY18" fmla="*/ 3638 h 10389"/>
              <a:gd name="connsiteX19" fmla="*/ 303 w 10232"/>
              <a:gd name="connsiteY19" fmla="*/ 4234 h 10389"/>
              <a:gd name="connsiteX20" fmla="*/ 0 w 10232"/>
              <a:gd name="connsiteY20" fmla="*/ 5276 h 10389"/>
              <a:gd name="connsiteX21" fmla="*/ 234 w 10232"/>
              <a:gd name="connsiteY21" fmla="*/ 5821 h 10389"/>
              <a:gd name="connsiteX0" fmla="*/ 100 w 10098"/>
              <a:gd name="connsiteY0" fmla="*/ 5821 h 10389"/>
              <a:gd name="connsiteX1" fmla="*/ 315 w 10098"/>
              <a:gd name="connsiteY1" fmla="*/ 9594 h 10389"/>
              <a:gd name="connsiteX2" fmla="*/ 1517 w 10098"/>
              <a:gd name="connsiteY2" fmla="*/ 10289 h 10389"/>
              <a:gd name="connsiteX3" fmla="*/ 2936 w 10098"/>
              <a:gd name="connsiteY3" fmla="*/ 10389 h 10389"/>
              <a:gd name="connsiteX4" fmla="*/ 6566 w 10098"/>
              <a:gd name="connsiteY4" fmla="*/ 10389 h 10389"/>
              <a:gd name="connsiteX5" fmla="*/ 7604 w 10098"/>
              <a:gd name="connsiteY5" fmla="*/ 10389 h 10389"/>
              <a:gd name="connsiteX6" fmla="*/ 8815 w 10098"/>
              <a:gd name="connsiteY6" fmla="*/ 10389 h 10389"/>
              <a:gd name="connsiteX7" fmla="*/ 9403 w 10098"/>
              <a:gd name="connsiteY7" fmla="*/ 10091 h 10389"/>
              <a:gd name="connsiteX8" fmla="*/ 9666 w 10098"/>
              <a:gd name="connsiteY8" fmla="*/ 8801 h 10389"/>
              <a:gd name="connsiteX9" fmla="*/ 10071 w 10098"/>
              <a:gd name="connsiteY9" fmla="*/ 3559 h 10389"/>
              <a:gd name="connsiteX10" fmla="*/ 10007 w 10098"/>
              <a:gd name="connsiteY10" fmla="*/ 1335 h 10389"/>
              <a:gd name="connsiteX11" fmla="*/ 9393 w 10098"/>
              <a:gd name="connsiteY11" fmla="*/ 729 h 10389"/>
              <a:gd name="connsiteX12" fmla="*/ 8556 w 10098"/>
              <a:gd name="connsiteY12" fmla="*/ 660 h 10389"/>
              <a:gd name="connsiteX13" fmla="*/ 6584 w 10098"/>
              <a:gd name="connsiteY13" fmla="*/ 411 h 10389"/>
              <a:gd name="connsiteX14" fmla="*/ 5547 w 10098"/>
              <a:gd name="connsiteY14" fmla="*/ 411 h 10389"/>
              <a:gd name="connsiteX15" fmla="*/ 3220 w 10098"/>
              <a:gd name="connsiteY15" fmla="*/ 231 h 10389"/>
              <a:gd name="connsiteX16" fmla="*/ 3048 w 10098"/>
              <a:gd name="connsiteY16" fmla="*/ 3961 h 10389"/>
              <a:gd name="connsiteX17" fmla="*/ 2382 w 10098"/>
              <a:gd name="connsiteY17" fmla="*/ 3787 h 10389"/>
              <a:gd name="connsiteX18" fmla="*/ 1691 w 10098"/>
              <a:gd name="connsiteY18" fmla="*/ 3638 h 10389"/>
              <a:gd name="connsiteX19" fmla="*/ 169 w 10098"/>
              <a:gd name="connsiteY19" fmla="*/ 4234 h 10389"/>
              <a:gd name="connsiteX20" fmla="*/ 22 w 10098"/>
              <a:gd name="connsiteY20" fmla="*/ 5127 h 10389"/>
              <a:gd name="connsiteX21" fmla="*/ 100 w 10098"/>
              <a:gd name="connsiteY21" fmla="*/ 5821 h 10389"/>
              <a:gd name="connsiteX0" fmla="*/ 100 w 10098"/>
              <a:gd name="connsiteY0" fmla="*/ 5821 h 10389"/>
              <a:gd name="connsiteX1" fmla="*/ 315 w 10098"/>
              <a:gd name="connsiteY1" fmla="*/ 9594 h 10389"/>
              <a:gd name="connsiteX2" fmla="*/ 1517 w 10098"/>
              <a:gd name="connsiteY2" fmla="*/ 10289 h 10389"/>
              <a:gd name="connsiteX3" fmla="*/ 2936 w 10098"/>
              <a:gd name="connsiteY3" fmla="*/ 10389 h 10389"/>
              <a:gd name="connsiteX4" fmla="*/ 6566 w 10098"/>
              <a:gd name="connsiteY4" fmla="*/ 10389 h 10389"/>
              <a:gd name="connsiteX5" fmla="*/ 7604 w 10098"/>
              <a:gd name="connsiteY5" fmla="*/ 10389 h 10389"/>
              <a:gd name="connsiteX6" fmla="*/ 8815 w 10098"/>
              <a:gd name="connsiteY6" fmla="*/ 10389 h 10389"/>
              <a:gd name="connsiteX7" fmla="*/ 9403 w 10098"/>
              <a:gd name="connsiteY7" fmla="*/ 10091 h 10389"/>
              <a:gd name="connsiteX8" fmla="*/ 9666 w 10098"/>
              <a:gd name="connsiteY8" fmla="*/ 8801 h 10389"/>
              <a:gd name="connsiteX9" fmla="*/ 10071 w 10098"/>
              <a:gd name="connsiteY9" fmla="*/ 3559 h 10389"/>
              <a:gd name="connsiteX10" fmla="*/ 10007 w 10098"/>
              <a:gd name="connsiteY10" fmla="*/ 1335 h 10389"/>
              <a:gd name="connsiteX11" fmla="*/ 9393 w 10098"/>
              <a:gd name="connsiteY11" fmla="*/ 729 h 10389"/>
              <a:gd name="connsiteX12" fmla="*/ 8556 w 10098"/>
              <a:gd name="connsiteY12" fmla="*/ 660 h 10389"/>
              <a:gd name="connsiteX13" fmla="*/ 6584 w 10098"/>
              <a:gd name="connsiteY13" fmla="*/ 411 h 10389"/>
              <a:gd name="connsiteX14" fmla="*/ 5547 w 10098"/>
              <a:gd name="connsiteY14" fmla="*/ 411 h 10389"/>
              <a:gd name="connsiteX15" fmla="*/ 3220 w 10098"/>
              <a:gd name="connsiteY15" fmla="*/ 231 h 10389"/>
              <a:gd name="connsiteX16" fmla="*/ 3048 w 10098"/>
              <a:gd name="connsiteY16" fmla="*/ 3961 h 10389"/>
              <a:gd name="connsiteX17" fmla="*/ 2382 w 10098"/>
              <a:gd name="connsiteY17" fmla="*/ 3787 h 10389"/>
              <a:gd name="connsiteX18" fmla="*/ 1691 w 10098"/>
              <a:gd name="connsiteY18" fmla="*/ 3638 h 10389"/>
              <a:gd name="connsiteX19" fmla="*/ 169 w 10098"/>
              <a:gd name="connsiteY19" fmla="*/ 4234 h 10389"/>
              <a:gd name="connsiteX20" fmla="*/ 22 w 10098"/>
              <a:gd name="connsiteY20" fmla="*/ 5127 h 10389"/>
              <a:gd name="connsiteX21" fmla="*/ 100 w 10098"/>
              <a:gd name="connsiteY21" fmla="*/ 5821 h 10389"/>
              <a:gd name="connsiteX0" fmla="*/ 100 w 10098"/>
              <a:gd name="connsiteY0" fmla="*/ 5821 h 10389"/>
              <a:gd name="connsiteX1" fmla="*/ 315 w 10098"/>
              <a:gd name="connsiteY1" fmla="*/ 9594 h 10389"/>
              <a:gd name="connsiteX2" fmla="*/ 1517 w 10098"/>
              <a:gd name="connsiteY2" fmla="*/ 10289 h 10389"/>
              <a:gd name="connsiteX3" fmla="*/ 2936 w 10098"/>
              <a:gd name="connsiteY3" fmla="*/ 10389 h 10389"/>
              <a:gd name="connsiteX4" fmla="*/ 6566 w 10098"/>
              <a:gd name="connsiteY4" fmla="*/ 10389 h 10389"/>
              <a:gd name="connsiteX5" fmla="*/ 7604 w 10098"/>
              <a:gd name="connsiteY5" fmla="*/ 10389 h 10389"/>
              <a:gd name="connsiteX6" fmla="*/ 8815 w 10098"/>
              <a:gd name="connsiteY6" fmla="*/ 10389 h 10389"/>
              <a:gd name="connsiteX7" fmla="*/ 9403 w 10098"/>
              <a:gd name="connsiteY7" fmla="*/ 10091 h 10389"/>
              <a:gd name="connsiteX8" fmla="*/ 9666 w 10098"/>
              <a:gd name="connsiteY8" fmla="*/ 8801 h 10389"/>
              <a:gd name="connsiteX9" fmla="*/ 10071 w 10098"/>
              <a:gd name="connsiteY9" fmla="*/ 3559 h 10389"/>
              <a:gd name="connsiteX10" fmla="*/ 10007 w 10098"/>
              <a:gd name="connsiteY10" fmla="*/ 1335 h 10389"/>
              <a:gd name="connsiteX11" fmla="*/ 9393 w 10098"/>
              <a:gd name="connsiteY11" fmla="*/ 729 h 10389"/>
              <a:gd name="connsiteX12" fmla="*/ 8556 w 10098"/>
              <a:gd name="connsiteY12" fmla="*/ 660 h 10389"/>
              <a:gd name="connsiteX13" fmla="*/ 6584 w 10098"/>
              <a:gd name="connsiteY13" fmla="*/ 411 h 10389"/>
              <a:gd name="connsiteX14" fmla="*/ 5547 w 10098"/>
              <a:gd name="connsiteY14" fmla="*/ 411 h 10389"/>
              <a:gd name="connsiteX15" fmla="*/ 3220 w 10098"/>
              <a:gd name="connsiteY15" fmla="*/ 231 h 10389"/>
              <a:gd name="connsiteX16" fmla="*/ 3048 w 10098"/>
              <a:gd name="connsiteY16" fmla="*/ 3961 h 10389"/>
              <a:gd name="connsiteX17" fmla="*/ 2382 w 10098"/>
              <a:gd name="connsiteY17" fmla="*/ 3787 h 10389"/>
              <a:gd name="connsiteX18" fmla="*/ 1691 w 10098"/>
              <a:gd name="connsiteY18" fmla="*/ 3638 h 10389"/>
              <a:gd name="connsiteX19" fmla="*/ 169 w 10098"/>
              <a:gd name="connsiteY19" fmla="*/ 4234 h 10389"/>
              <a:gd name="connsiteX20" fmla="*/ 22 w 10098"/>
              <a:gd name="connsiteY20" fmla="*/ 5127 h 10389"/>
              <a:gd name="connsiteX21" fmla="*/ 100 w 10098"/>
              <a:gd name="connsiteY21" fmla="*/ 5821 h 10389"/>
              <a:gd name="connsiteX0" fmla="*/ 77 w 10075"/>
              <a:gd name="connsiteY0" fmla="*/ 5821 h 10389"/>
              <a:gd name="connsiteX1" fmla="*/ 292 w 10075"/>
              <a:gd name="connsiteY1" fmla="*/ 9594 h 10389"/>
              <a:gd name="connsiteX2" fmla="*/ 1494 w 10075"/>
              <a:gd name="connsiteY2" fmla="*/ 10289 h 10389"/>
              <a:gd name="connsiteX3" fmla="*/ 2913 w 10075"/>
              <a:gd name="connsiteY3" fmla="*/ 10389 h 10389"/>
              <a:gd name="connsiteX4" fmla="*/ 6543 w 10075"/>
              <a:gd name="connsiteY4" fmla="*/ 10389 h 10389"/>
              <a:gd name="connsiteX5" fmla="*/ 7581 w 10075"/>
              <a:gd name="connsiteY5" fmla="*/ 10389 h 10389"/>
              <a:gd name="connsiteX6" fmla="*/ 8792 w 10075"/>
              <a:gd name="connsiteY6" fmla="*/ 10389 h 10389"/>
              <a:gd name="connsiteX7" fmla="*/ 9380 w 10075"/>
              <a:gd name="connsiteY7" fmla="*/ 10091 h 10389"/>
              <a:gd name="connsiteX8" fmla="*/ 9643 w 10075"/>
              <a:gd name="connsiteY8" fmla="*/ 8801 h 10389"/>
              <a:gd name="connsiteX9" fmla="*/ 10048 w 10075"/>
              <a:gd name="connsiteY9" fmla="*/ 3559 h 10389"/>
              <a:gd name="connsiteX10" fmla="*/ 9984 w 10075"/>
              <a:gd name="connsiteY10" fmla="*/ 1335 h 10389"/>
              <a:gd name="connsiteX11" fmla="*/ 9370 w 10075"/>
              <a:gd name="connsiteY11" fmla="*/ 729 h 10389"/>
              <a:gd name="connsiteX12" fmla="*/ 8533 w 10075"/>
              <a:gd name="connsiteY12" fmla="*/ 660 h 10389"/>
              <a:gd name="connsiteX13" fmla="*/ 6561 w 10075"/>
              <a:gd name="connsiteY13" fmla="*/ 411 h 10389"/>
              <a:gd name="connsiteX14" fmla="*/ 5524 w 10075"/>
              <a:gd name="connsiteY14" fmla="*/ 411 h 10389"/>
              <a:gd name="connsiteX15" fmla="*/ 3197 w 10075"/>
              <a:gd name="connsiteY15" fmla="*/ 231 h 10389"/>
              <a:gd name="connsiteX16" fmla="*/ 3025 w 10075"/>
              <a:gd name="connsiteY16" fmla="*/ 3961 h 10389"/>
              <a:gd name="connsiteX17" fmla="*/ 2359 w 10075"/>
              <a:gd name="connsiteY17" fmla="*/ 3787 h 10389"/>
              <a:gd name="connsiteX18" fmla="*/ 1668 w 10075"/>
              <a:gd name="connsiteY18" fmla="*/ 3638 h 10389"/>
              <a:gd name="connsiteX19" fmla="*/ 146 w 10075"/>
              <a:gd name="connsiteY19" fmla="*/ 4234 h 10389"/>
              <a:gd name="connsiteX20" fmla="*/ 77 w 10075"/>
              <a:gd name="connsiteY20" fmla="*/ 5821 h 10389"/>
              <a:gd name="connsiteX0" fmla="*/ 99 w 10097"/>
              <a:gd name="connsiteY0" fmla="*/ 5821 h 10389"/>
              <a:gd name="connsiteX1" fmla="*/ 314 w 10097"/>
              <a:gd name="connsiteY1" fmla="*/ 9594 h 10389"/>
              <a:gd name="connsiteX2" fmla="*/ 1516 w 10097"/>
              <a:gd name="connsiteY2" fmla="*/ 10289 h 10389"/>
              <a:gd name="connsiteX3" fmla="*/ 2935 w 10097"/>
              <a:gd name="connsiteY3" fmla="*/ 10389 h 10389"/>
              <a:gd name="connsiteX4" fmla="*/ 6565 w 10097"/>
              <a:gd name="connsiteY4" fmla="*/ 10389 h 10389"/>
              <a:gd name="connsiteX5" fmla="*/ 7603 w 10097"/>
              <a:gd name="connsiteY5" fmla="*/ 10389 h 10389"/>
              <a:gd name="connsiteX6" fmla="*/ 8814 w 10097"/>
              <a:gd name="connsiteY6" fmla="*/ 10389 h 10389"/>
              <a:gd name="connsiteX7" fmla="*/ 9402 w 10097"/>
              <a:gd name="connsiteY7" fmla="*/ 10091 h 10389"/>
              <a:gd name="connsiteX8" fmla="*/ 9665 w 10097"/>
              <a:gd name="connsiteY8" fmla="*/ 8801 h 10389"/>
              <a:gd name="connsiteX9" fmla="*/ 10070 w 10097"/>
              <a:gd name="connsiteY9" fmla="*/ 3559 h 10389"/>
              <a:gd name="connsiteX10" fmla="*/ 10006 w 10097"/>
              <a:gd name="connsiteY10" fmla="*/ 1335 h 10389"/>
              <a:gd name="connsiteX11" fmla="*/ 9392 w 10097"/>
              <a:gd name="connsiteY11" fmla="*/ 729 h 10389"/>
              <a:gd name="connsiteX12" fmla="*/ 8555 w 10097"/>
              <a:gd name="connsiteY12" fmla="*/ 660 h 10389"/>
              <a:gd name="connsiteX13" fmla="*/ 6583 w 10097"/>
              <a:gd name="connsiteY13" fmla="*/ 411 h 10389"/>
              <a:gd name="connsiteX14" fmla="*/ 5546 w 10097"/>
              <a:gd name="connsiteY14" fmla="*/ 411 h 10389"/>
              <a:gd name="connsiteX15" fmla="*/ 3219 w 10097"/>
              <a:gd name="connsiteY15" fmla="*/ 231 h 10389"/>
              <a:gd name="connsiteX16" fmla="*/ 3047 w 10097"/>
              <a:gd name="connsiteY16" fmla="*/ 3961 h 10389"/>
              <a:gd name="connsiteX17" fmla="*/ 2381 w 10097"/>
              <a:gd name="connsiteY17" fmla="*/ 3787 h 10389"/>
              <a:gd name="connsiteX18" fmla="*/ 1690 w 10097"/>
              <a:gd name="connsiteY18" fmla="*/ 3638 h 10389"/>
              <a:gd name="connsiteX19" fmla="*/ 168 w 10097"/>
              <a:gd name="connsiteY19" fmla="*/ 4234 h 10389"/>
              <a:gd name="connsiteX20" fmla="*/ 99 w 10097"/>
              <a:gd name="connsiteY20" fmla="*/ 5821 h 10389"/>
              <a:gd name="connsiteX0" fmla="*/ 99 w 10097"/>
              <a:gd name="connsiteY0" fmla="*/ 7087 h 10389"/>
              <a:gd name="connsiteX1" fmla="*/ 314 w 10097"/>
              <a:gd name="connsiteY1" fmla="*/ 9594 h 10389"/>
              <a:gd name="connsiteX2" fmla="*/ 1516 w 10097"/>
              <a:gd name="connsiteY2" fmla="*/ 10289 h 10389"/>
              <a:gd name="connsiteX3" fmla="*/ 2935 w 10097"/>
              <a:gd name="connsiteY3" fmla="*/ 10389 h 10389"/>
              <a:gd name="connsiteX4" fmla="*/ 6565 w 10097"/>
              <a:gd name="connsiteY4" fmla="*/ 10389 h 10389"/>
              <a:gd name="connsiteX5" fmla="*/ 7603 w 10097"/>
              <a:gd name="connsiteY5" fmla="*/ 10389 h 10389"/>
              <a:gd name="connsiteX6" fmla="*/ 8814 w 10097"/>
              <a:gd name="connsiteY6" fmla="*/ 10389 h 10389"/>
              <a:gd name="connsiteX7" fmla="*/ 9402 w 10097"/>
              <a:gd name="connsiteY7" fmla="*/ 10091 h 10389"/>
              <a:gd name="connsiteX8" fmla="*/ 9665 w 10097"/>
              <a:gd name="connsiteY8" fmla="*/ 8801 h 10389"/>
              <a:gd name="connsiteX9" fmla="*/ 10070 w 10097"/>
              <a:gd name="connsiteY9" fmla="*/ 3559 h 10389"/>
              <a:gd name="connsiteX10" fmla="*/ 10006 w 10097"/>
              <a:gd name="connsiteY10" fmla="*/ 1335 h 10389"/>
              <a:gd name="connsiteX11" fmla="*/ 9392 w 10097"/>
              <a:gd name="connsiteY11" fmla="*/ 729 h 10389"/>
              <a:gd name="connsiteX12" fmla="*/ 8555 w 10097"/>
              <a:gd name="connsiteY12" fmla="*/ 660 h 10389"/>
              <a:gd name="connsiteX13" fmla="*/ 6583 w 10097"/>
              <a:gd name="connsiteY13" fmla="*/ 411 h 10389"/>
              <a:gd name="connsiteX14" fmla="*/ 5546 w 10097"/>
              <a:gd name="connsiteY14" fmla="*/ 411 h 10389"/>
              <a:gd name="connsiteX15" fmla="*/ 3219 w 10097"/>
              <a:gd name="connsiteY15" fmla="*/ 231 h 10389"/>
              <a:gd name="connsiteX16" fmla="*/ 3047 w 10097"/>
              <a:gd name="connsiteY16" fmla="*/ 3961 h 10389"/>
              <a:gd name="connsiteX17" fmla="*/ 2381 w 10097"/>
              <a:gd name="connsiteY17" fmla="*/ 3787 h 10389"/>
              <a:gd name="connsiteX18" fmla="*/ 1690 w 10097"/>
              <a:gd name="connsiteY18" fmla="*/ 3638 h 10389"/>
              <a:gd name="connsiteX19" fmla="*/ 168 w 10097"/>
              <a:gd name="connsiteY19" fmla="*/ 4234 h 10389"/>
              <a:gd name="connsiteX20" fmla="*/ 99 w 10097"/>
              <a:gd name="connsiteY20" fmla="*/ 7087 h 10389"/>
              <a:gd name="connsiteX0" fmla="*/ 123 w 10121"/>
              <a:gd name="connsiteY0" fmla="*/ 7087 h 10389"/>
              <a:gd name="connsiteX1" fmla="*/ 338 w 10121"/>
              <a:gd name="connsiteY1" fmla="*/ 9594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389"/>
              <a:gd name="connsiteX1" fmla="*/ 338 w 10121"/>
              <a:gd name="connsiteY1" fmla="*/ 9594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389"/>
              <a:gd name="connsiteX1" fmla="*/ 468 w 10121"/>
              <a:gd name="connsiteY1" fmla="*/ 9966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389"/>
              <a:gd name="connsiteX1" fmla="*/ 468 w 10121"/>
              <a:gd name="connsiteY1" fmla="*/ 9966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389"/>
              <a:gd name="connsiteX1" fmla="*/ 468 w 10121"/>
              <a:gd name="connsiteY1" fmla="*/ 9966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389"/>
              <a:gd name="connsiteX1" fmla="*/ 468 w 10121"/>
              <a:gd name="connsiteY1" fmla="*/ 9966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389"/>
              <a:gd name="connsiteX1" fmla="*/ 468 w 10121"/>
              <a:gd name="connsiteY1" fmla="*/ 9966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389"/>
              <a:gd name="connsiteX1" fmla="*/ 468 w 10121"/>
              <a:gd name="connsiteY1" fmla="*/ 9966 h 10389"/>
              <a:gd name="connsiteX2" fmla="*/ 1540 w 10121"/>
              <a:gd name="connsiteY2" fmla="*/ 10289 h 10389"/>
              <a:gd name="connsiteX3" fmla="*/ 2959 w 10121"/>
              <a:gd name="connsiteY3" fmla="*/ 10389 h 10389"/>
              <a:gd name="connsiteX4" fmla="*/ 6589 w 10121"/>
              <a:gd name="connsiteY4" fmla="*/ 10389 h 10389"/>
              <a:gd name="connsiteX5" fmla="*/ 7627 w 10121"/>
              <a:gd name="connsiteY5" fmla="*/ 10389 h 10389"/>
              <a:gd name="connsiteX6" fmla="*/ 8838 w 10121"/>
              <a:gd name="connsiteY6" fmla="*/ 10389 h 10389"/>
              <a:gd name="connsiteX7" fmla="*/ 9426 w 10121"/>
              <a:gd name="connsiteY7" fmla="*/ 10091 h 10389"/>
              <a:gd name="connsiteX8" fmla="*/ 9689 w 10121"/>
              <a:gd name="connsiteY8" fmla="*/ 8801 h 10389"/>
              <a:gd name="connsiteX9" fmla="*/ 10094 w 10121"/>
              <a:gd name="connsiteY9" fmla="*/ 3559 h 10389"/>
              <a:gd name="connsiteX10" fmla="*/ 10030 w 10121"/>
              <a:gd name="connsiteY10" fmla="*/ 1335 h 10389"/>
              <a:gd name="connsiteX11" fmla="*/ 9416 w 10121"/>
              <a:gd name="connsiteY11" fmla="*/ 729 h 10389"/>
              <a:gd name="connsiteX12" fmla="*/ 8579 w 10121"/>
              <a:gd name="connsiteY12" fmla="*/ 660 h 10389"/>
              <a:gd name="connsiteX13" fmla="*/ 6607 w 10121"/>
              <a:gd name="connsiteY13" fmla="*/ 411 h 10389"/>
              <a:gd name="connsiteX14" fmla="*/ 5570 w 10121"/>
              <a:gd name="connsiteY14" fmla="*/ 411 h 10389"/>
              <a:gd name="connsiteX15" fmla="*/ 3243 w 10121"/>
              <a:gd name="connsiteY15" fmla="*/ 231 h 10389"/>
              <a:gd name="connsiteX16" fmla="*/ 3071 w 10121"/>
              <a:gd name="connsiteY16" fmla="*/ 3961 h 10389"/>
              <a:gd name="connsiteX17" fmla="*/ 2405 w 10121"/>
              <a:gd name="connsiteY17" fmla="*/ 3787 h 10389"/>
              <a:gd name="connsiteX18" fmla="*/ 1714 w 10121"/>
              <a:gd name="connsiteY18" fmla="*/ 3638 h 10389"/>
              <a:gd name="connsiteX19" fmla="*/ 192 w 10121"/>
              <a:gd name="connsiteY19" fmla="*/ 4234 h 10389"/>
              <a:gd name="connsiteX20" fmla="*/ 123 w 10121"/>
              <a:gd name="connsiteY20" fmla="*/ 7087 h 10389"/>
              <a:gd name="connsiteX0" fmla="*/ 123 w 10121"/>
              <a:gd name="connsiteY0" fmla="*/ 7087 h 10512"/>
              <a:gd name="connsiteX1" fmla="*/ 468 w 10121"/>
              <a:gd name="connsiteY1" fmla="*/ 9966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426 w 10121"/>
              <a:gd name="connsiteY7" fmla="*/ 10091 h 10512"/>
              <a:gd name="connsiteX8" fmla="*/ 9689 w 10121"/>
              <a:gd name="connsiteY8" fmla="*/ 8801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8579 w 10121"/>
              <a:gd name="connsiteY12" fmla="*/ 660 h 10512"/>
              <a:gd name="connsiteX13" fmla="*/ 6607 w 10121"/>
              <a:gd name="connsiteY13" fmla="*/ 411 h 10512"/>
              <a:gd name="connsiteX14" fmla="*/ 5570 w 10121"/>
              <a:gd name="connsiteY14" fmla="*/ 411 h 10512"/>
              <a:gd name="connsiteX15" fmla="*/ 3243 w 10121"/>
              <a:gd name="connsiteY15" fmla="*/ 231 h 10512"/>
              <a:gd name="connsiteX16" fmla="*/ 3071 w 10121"/>
              <a:gd name="connsiteY16" fmla="*/ 3961 h 10512"/>
              <a:gd name="connsiteX17" fmla="*/ 2405 w 10121"/>
              <a:gd name="connsiteY17" fmla="*/ 3787 h 10512"/>
              <a:gd name="connsiteX18" fmla="*/ 1714 w 10121"/>
              <a:gd name="connsiteY18" fmla="*/ 3638 h 10512"/>
              <a:gd name="connsiteX19" fmla="*/ 192 w 10121"/>
              <a:gd name="connsiteY19" fmla="*/ 4234 h 10512"/>
              <a:gd name="connsiteX20" fmla="*/ 123 w 10121"/>
              <a:gd name="connsiteY20" fmla="*/ 7087 h 10512"/>
              <a:gd name="connsiteX0" fmla="*/ 123 w 10121"/>
              <a:gd name="connsiteY0" fmla="*/ 7087 h 10576"/>
              <a:gd name="connsiteX1" fmla="*/ 468 w 10121"/>
              <a:gd name="connsiteY1" fmla="*/ 9966 h 10576"/>
              <a:gd name="connsiteX2" fmla="*/ 1566 w 10121"/>
              <a:gd name="connsiteY2" fmla="*/ 10512 h 10576"/>
              <a:gd name="connsiteX3" fmla="*/ 2959 w 10121"/>
              <a:gd name="connsiteY3" fmla="*/ 10389 h 10576"/>
              <a:gd name="connsiteX4" fmla="*/ 6589 w 10121"/>
              <a:gd name="connsiteY4" fmla="*/ 10389 h 10576"/>
              <a:gd name="connsiteX5" fmla="*/ 7627 w 10121"/>
              <a:gd name="connsiteY5" fmla="*/ 10389 h 10576"/>
              <a:gd name="connsiteX6" fmla="*/ 8838 w 10121"/>
              <a:gd name="connsiteY6" fmla="*/ 10389 h 10576"/>
              <a:gd name="connsiteX7" fmla="*/ 9426 w 10121"/>
              <a:gd name="connsiteY7" fmla="*/ 10091 h 10576"/>
              <a:gd name="connsiteX8" fmla="*/ 9689 w 10121"/>
              <a:gd name="connsiteY8" fmla="*/ 8801 h 10576"/>
              <a:gd name="connsiteX9" fmla="*/ 10094 w 10121"/>
              <a:gd name="connsiteY9" fmla="*/ 3559 h 10576"/>
              <a:gd name="connsiteX10" fmla="*/ 10030 w 10121"/>
              <a:gd name="connsiteY10" fmla="*/ 1335 h 10576"/>
              <a:gd name="connsiteX11" fmla="*/ 9416 w 10121"/>
              <a:gd name="connsiteY11" fmla="*/ 729 h 10576"/>
              <a:gd name="connsiteX12" fmla="*/ 8579 w 10121"/>
              <a:gd name="connsiteY12" fmla="*/ 660 h 10576"/>
              <a:gd name="connsiteX13" fmla="*/ 6607 w 10121"/>
              <a:gd name="connsiteY13" fmla="*/ 411 h 10576"/>
              <a:gd name="connsiteX14" fmla="*/ 5570 w 10121"/>
              <a:gd name="connsiteY14" fmla="*/ 411 h 10576"/>
              <a:gd name="connsiteX15" fmla="*/ 3243 w 10121"/>
              <a:gd name="connsiteY15" fmla="*/ 231 h 10576"/>
              <a:gd name="connsiteX16" fmla="*/ 3071 w 10121"/>
              <a:gd name="connsiteY16" fmla="*/ 3961 h 10576"/>
              <a:gd name="connsiteX17" fmla="*/ 2405 w 10121"/>
              <a:gd name="connsiteY17" fmla="*/ 3787 h 10576"/>
              <a:gd name="connsiteX18" fmla="*/ 1714 w 10121"/>
              <a:gd name="connsiteY18" fmla="*/ 3638 h 10576"/>
              <a:gd name="connsiteX19" fmla="*/ 192 w 10121"/>
              <a:gd name="connsiteY19" fmla="*/ 4234 h 10576"/>
              <a:gd name="connsiteX20" fmla="*/ 123 w 10121"/>
              <a:gd name="connsiteY20" fmla="*/ 7087 h 10576"/>
              <a:gd name="connsiteX0" fmla="*/ 123 w 10121"/>
              <a:gd name="connsiteY0" fmla="*/ 7087 h 10533"/>
              <a:gd name="connsiteX1" fmla="*/ 390 w 10121"/>
              <a:gd name="connsiteY1" fmla="*/ 9668 h 10533"/>
              <a:gd name="connsiteX2" fmla="*/ 1566 w 10121"/>
              <a:gd name="connsiteY2" fmla="*/ 10512 h 10533"/>
              <a:gd name="connsiteX3" fmla="*/ 2959 w 10121"/>
              <a:gd name="connsiteY3" fmla="*/ 10389 h 10533"/>
              <a:gd name="connsiteX4" fmla="*/ 6589 w 10121"/>
              <a:gd name="connsiteY4" fmla="*/ 10389 h 10533"/>
              <a:gd name="connsiteX5" fmla="*/ 7627 w 10121"/>
              <a:gd name="connsiteY5" fmla="*/ 10389 h 10533"/>
              <a:gd name="connsiteX6" fmla="*/ 8838 w 10121"/>
              <a:gd name="connsiteY6" fmla="*/ 10389 h 10533"/>
              <a:gd name="connsiteX7" fmla="*/ 9426 w 10121"/>
              <a:gd name="connsiteY7" fmla="*/ 10091 h 10533"/>
              <a:gd name="connsiteX8" fmla="*/ 9689 w 10121"/>
              <a:gd name="connsiteY8" fmla="*/ 8801 h 10533"/>
              <a:gd name="connsiteX9" fmla="*/ 10094 w 10121"/>
              <a:gd name="connsiteY9" fmla="*/ 3559 h 10533"/>
              <a:gd name="connsiteX10" fmla="*/ 10030 w 10121"/>
              <a:gd name="connsiteY10" fmla="*/ 1335 h 10533"/>
              <a:gd name="connsiteX11" fmla="*/ 9416 w 10121"/>
              <a:gd name="connsiteY11" fmla="*/ 729 h 10533"/>
              <a:gd name="connsiteX12" fmla="*/ 8579 w 10121"/>
              <a:gd name="connsiteY12" fmla="*/ 660 h 10533"/>
              <a:gd name="connsiteX13" fmla="*/ 6607 w 10121"/>
              <a:gd name="connsiteY13" fmla="*/ 411 h 10533"/>
              <a:gd name="connsiteX14" fmla="*/ 5570 w 10121"/>
              <a:gd name="connsiteY14" fmla="*/ 411 h 10533"/>
              <a:gd name="connsiteX15" fmla="*/ 3243 w 10121"/>
              <a:gd name="connsiteY15" fmla="*/ 231 h 10533"/>
              <a:gd name="connsiteX16" fmla="*/ 3071 w 10121"/>
              <a:gd name="connsiteY16" fmla="*/ 3961 h 10533"/>
              <a:gd name="connsiteX17" fmla="*/ 2405 w 10121"/>
              <a:gd name="connsiteY17" fmla="*/ 3787 h 10533"/>
              <a:gd name="connsiteX18" fmla="*/ 1714 w 10121"/>
              <a:gd name="connsiteY18" fmla="*/ 3638 h 10533"/>
              <a:gd name="connsiteX19" fmla="*/ 192 w 10121"/>
              <a:gd name="connsiteY19" fmla="*/ 4234 h 10533"/>
              <a:gd name="connsiteX20" fmla="*/ 123 w 10121"/>
              <a:gd name="connsiteY20" fmla="*/ 7087 h 10533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426 w 10121"/>
              <a:gd name="connsiteY7" fmla="*/ 10091 h 10512"/>
              <a:gd name="connsiteX8" fmla="*/ 9689 w 10121"/>
              <a:gd name="connsiteY8" fmla="*/ 8801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8579 w 10121"/>
              <a:gd name="connsiteY12" fmla="*/ 660 h 10512"/>
              <a:gd name="connsiteX13" fmla="*/ 6607 w 10121"/>
              <a:gd name="connsiteY13" fmla="*/ 411 h 10512"/>
              <a:gd name="connsiteX14" fmla="*/ 5570 w 10121"/>
              <a:gd name="connsiteY14" fmla="*/ 411 h 10512"/>
              <a:gd name="connsiteX15" fmla="*/ 3243 w 10121"/>
              <a:gd name="connsiteY15" fmla="*/ 231 h 10512"/>
              <a:gd name="connsiteX16" fmla="*/ 3071 w 10121"/>
              <a:gd name="connsiteY16" fmla="*/ 3961 h 10512"/>
              <a:gd name="connsiteX17" fmla="*/ 2405 w 10121"/>
              <a:gd name="connsiteY17" fmla="*/ 3787 h 10512"/>
              <a:gd name="connsiteX18" fmla="*/ 1714 w 10121"/>
              <a:gd name="connsiteY18" fmla="*/ 3638 h 10512"/>
              <a:gd name="connsiteX19" fmla="*/ 192 w 10121"/>
              <a:gd name="connsiteY19" fmla="*/ 4234 h 10512"/>
              <a:gd name="connsiteX20" fmla="*/ 123 w 10121"/>
              <a:gd name="connsiteY20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426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8579 w 10121"/>
              <a:gd name="connsiteY12" fmla="*/ 660 h 10512"/>
              <a:gd name="connsiteX13" fmla="*/ 6607 w 10121"/>
              <a:gd name="connsiteY13" fmla="*/ 411 h 10512"/>
              <a:gd name="connsiteX14" fmla="*/ 5570 w 10121"/>
              <a:gd name="connsiteY14" fmla="*/ 411 h 10512"/>
              <a:gd name="connsiteX15" fmla="*/ 3243 w 10121"/>
              <a:gd name="connsiteY15" fmla="*/ 231 h 10512"/>
              <a:gd name="connsiteX16" fmla="*/ 3071 w 10121"/>
              <a:gd name="connsiteY16" fmla="*/ 3961 h 10512"/>
              <a:gd name="connsiteX17" fmla="*/ 2405 w 10121"/>
              <a:gd name="connsiteY17" fmla="*/ 3787 h 10512"/>
              <a:gd name="connsiteX18" fmla="*/ 1714 w 10121"/>
              <a:gd name="connsiteY18" fmla="*/ 3638 h 10512"/>
              <a:gd name="connsiteX19" fmla="*/ 192 w 10121"/>
              <a:gd name="connsiteY19" fmla="*/ 4234 h 10512"/>
              <a:gd name="connsiteX20" fmla="*/ 123 w 10121"/>
              <a:gd name="connsiteY20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504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8579 w 10121"/>
              <a:gd name="connsiteY12" fmla="*/ 660 h 10512"/>
              <a:gd name="connsiteX13" fmla="*/ 6607 w 10121"/>
              <a:gd name="connsiteY13" fmla="*/ 411 h 10512"/>
              <a:gd name="connsiteX14" fmla="*/ 5570 w 10121"/>
              <a:gd name="connsiteY14" fmla="*/ 411 h 10512"/>
              <a:gd name="connsiteX15" fmla="*/ 3243 w 10121"/>
              <a:gd name="connsiteY15" fmla="*/ 231 h 10512"/>
              <a:gd name="connsiteX16" fmla="*/ 3071 w 10121"/>
              <a:gd name="connsiteY16" fmla="*/ 3961 h 10512"/>
              <a:gd name="connsiteX17" fmla="*/ 2405 w 10121"/>
              <a:gd name="connsiteY17" fmla="*/ 3787 h 10512"/>
              <a:gd name="connsiteX18" fmla="*/ 1714 w 10121"/>
              <a:gd name="connsiteY18" fmla="*/ 3638 h 10512"/>
              <a:gd name="connsiteX19" fmla="*/ 192 w 10121"/>
              <a:gd name="connsiteY19" fmla="*/ 4234 h 10512"/>
              <a:gd name="connsiteX20" fmla="*/ 123 w 10121"/>
              <a:gd name="connsiteY20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504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8579 w 10121"/>
              <a:gd name="connsiteY12" fmla="*/ 660 h 10512"/>
              <a:gd name="connsiteX13" fmla="*/ 6607 w 10121"/>
              <a:gd name="connsiteY13" fmla="*/ 411 h 10512"/>
              <a:gd name="connsiteX14" fmla="*/ 5570 w 10121"/>
              <a:gd name="connsiteY14" fmla="*/ 411 h 10512"/>
              <a:gd name="connsiteX15" fmla="*/ 3243 w 10121"/>
              <a:gd name="connsiteY15" fmla="*/ 231 h 10512"/>
              <a:gd name="connsiteX16" fmla="*/ 3071 w 10121"/>
              <a:gd name="connsiteY16" fmla="*/ 3961 h 10512"/>
              <a:gd name="connsiteX17" fmla="*/ 2405 w 10121"/>
              <a:gd name="connsiteY17" fmla="*/ 3787 h 10512"/>
              <a:gd name="connsiteX18" fmla="*/ 1714 w 10121"/>
              <a:gd name="connsiteY18" fmla="*/ 3638 h 10512"/>
              <a:gd name="connsiteX19" fmla="*/ 192 w 10121"/>
              <a:gd name="connsiteY19" fmla="*/ 4234 h 10512"/>
              <a:gd name="connsiteX20" fmla="*/ 123 w 10121"/>
              <a:gd name="connsiteY20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504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8579 w 10121"/>
              <a:gd name="connsiteY12" fmla="*/ 660 h 10512"/>
              <a:gd name="connsiteX13" fmla="*/ 5570 w 10121"/>
              <a:gd name="connsiteY13" fmla="*/ 411 h 10512"/>
              <a:gd name="connsiteX14" fmla="*/ 3243 w 10121"/>
              <a:gd name="connsiteY14" fmla="*/ 231 h 10512"/>
              <a:gd name="connsiteX15" fmla="*/ 3071 w 10121"/>
              <a:gd name="connsiteY15" fmla="*/ 3961 h 10512"/>
              <a:gd name="connsiteX16" fmla="*/ 2405 w 10121"/>
              <a:gd name="connsiteY16" fmla="*/ 3787 h 10512"/>
              <a:gd name="connsiteX17" fmla="*/ 1714 w 10121"/>
              <a:gd name="connsiteY17" fmla="*/ 3638 h 10512"/>
              <a:gd name="connsiteX18" fmla="*/ 192 w 10121"/>
              <a:gd name="connsiteY18" fmla="*/ 4234 h 10512"/>
              <a:gd name="connsiteX19" fmla="*/ 123 w 10121"/>
              <a:gd name="connsiteY19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504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7464 w 10121"/>
              <a:gd name="connsiteY12" fmla="*/ 734 h 10512"/>
              <a:gd name="connsiteX13" fmla="*/ 5570 w 10121"/>
              <a:gd name="connsiteY13" fmla="*/ 411 h 10512"/>
              <a:gd name="connsiteX14" fmla="*/ 3243 w 10121"/>
              <a:gd name="connsiteY14" fmla="*/ 231 h 10512"/>
              <a:gd name="connsiteX15" fmla="*/ 3071 w 10121"/>
              <a:gd name="connsiteY15" fmla="*/ 3961 h 10512"/>
              <a:gd name="connsiteX16" fmla="*/ 2405 w 10121"/>
              <a:gd name="connsiteY16" fmla="*/ 3787 h 10512"/>
              <a:gd name="connsiteX17" fmla="*/ 1714 w 10121"/>
              <a:gd name="connsiteY17" fmla="*/ 3638 h 10512"/>
              <a:gd name="connsiteX18" fmla="*/ 192 w 10121"/>
              <a:gd name="connsiteY18" fmla="*/ 4234 h 10512"/>
              <a:gd name="connsiteX19" fmla="*/ 123 w 10121"/>
              <a:gd name="connsiteY19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504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7464 w 10121"/>
              <a:gd name="connsiteY12" fmla="*/ 511 h 10512"/>
              <a:gd name="connsiteX13" fmla="*/ 5570 w 10121"/>
              <a:gd name="connsiteY13" fmla="*/ 411 h 10512"/>
              <a:gd name="connsiteX14" fmla="*/ 3243 w 10121"/>
              <a:gd name="connsiteY14" fmla="*/ 231 h 10512"/>
              <a:gd name="connsiteX15" fmla="*/ 3071 w 10121"/>
              <a:gd name="connsiteY15" fmla="*/ 3961 h 10512"/>
              <a:gd name="connsiteX16" fmla="*/ 2405 w 10121"/>
              <a:gd name="connsiteY16" fmla="*/ 3787 h 10512"/>
              <a:gd name="connsiteX17" fmla="*/ 1714 w 10121"/>
              <a:gd name="connsiteY17" fmla="*/ 3638 h 10512"/>
              <a:gd name="connsiteX18" fmla="*/ 192 w 10121"/>
              <a:gd name="connsiteY18" fmla="*/ 4234 h 10512"/>
              <a:gd name="connsiteX19" fmla="*/ 123 w 10121"/>
              <a:gd name="connsiteY19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504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7464 w 10121"/>
              <a:gd name="connsiteY12" fmla="*/ 511 h 10512"/>
              <a:gd name="connsiteX13" fmla="*/ 5570 w 10121"/>
              <a:gd name="connsiteY13" fmla="*/ 411 h 10512"/>
              <a:gd name="connsiteX14" fmla="*/ 3243 w 10121"/>
              <a:gd name="connsiteY14" fmla="*/ 231 h 10512"/>
              <a:gd name="connsiteX15" fmla="*/ 3071 w 10121"/>
              <a:gd name="connsiteY15" fmla="*/ 3961 h 10512"/>
              <a:gd name="connsiteX16" fmla="*/ 2405 w 10121"/>
              <a:gd name="connsiteY16" fmla="*/ 3787 h 10512"/>
              <a:gd name="connsiteX17" fmla="*/ 1714 w 10121"/>
              <a:gd name="connsiteY17" fmla="*/ 3638 h 10512"/>
              <a:gd name="connsiteX18" fmla="*/ 192 w 10121"/>
              <a:gd name="connsiteY18" fmla="*/ 4234 h 10512"/>
              <a:gd name="connsiteX19" fmla="*/ 123 w 10121"/>
              <a:gd name="connsiteY19" fmla="*/ 7087 h 10512"/>
              <a:gd name="connsiteX0" fmla="*/ 123 w 10121"/>
              <a:gd name="connsiteY0" fmla="*/ 7087 h 10512"/>
              <a:gd name="connsiteX1" fmla="*/ 390 w 10121"/>
              <a:gd name="connsiteY1" fmla="*/ 9668 h 10512"/>
              <a:gd name="connsiteX2" fmla="*/ 1566 w 10121"/>
              <a:gd name="connsiteY2" fmla="*/ 10512 h 10512"/>
              <a:gd name="connsiteX3" fmla="*/ 2959 w 10121"/>
              <a:gd name="connsiteY3" fmla="*/ 10389 h 10512"/>
              <a:gd name="connsiteX4" fmla="*/ 6589 w 10121"/>
              <a:gd name="connsiteY4" fmla="*/ 10389 h 10512"/>
              <a:gd name="connsiteX5" fmla="*/ 7627 w 10121"/>
              <a:gd name="connsiteY5" fmla="*/ 10389 h 10512"/>
              <a:gd name="connsiteX6" fmla="*/ 8838 w 10121"/>
              <a:gd name="connsiteY6" fmla="*/ 10389 h 10512"/>
              <a:gd name="connsiteX7" fmla="*/ 9504 w 10121"/>
              <a:gd name="connsiteY7" fmla="*/ 10091 h 10512"/>
              <a:gd name="connsiteX8" fmla="*/ 9767 w 10121"/>
              <a:gd name="connsiteY8" fmla="*/ 8875 h 10512"/>
              <a:gd name="connsiteX9" fmla="*/ 10094 w 10121"/>
              <a:gd name="connsiteY9" fmla="*/ 3559 h 10512"/>
              <a:gd name="connsiteX10" fmla="*/ 10030 w 10121"/>
              <a:gd name="connsiteY10" fmla="*/ 1335 h 10512"/>
              <a:gd name="connsiteX11" fmla="*/ 9416 w 10121"/>
              <a:gd name="connsiteY11" fmla="*/ 729 h 10512"/>
              <a:gd name="connsiteX12" fmla="*/ 7464 w 10121"/>
              <a:gd name="connsiteY12" fmla="*/ 511 h 10512"/>
              <a:gd name="connsiteX13" fmla="*/ 5570 w 10121"/>
              <a:gd name="connsiteY13" fmla="*/ 411 h 10512"/>
              <a:gd name="connsiteX14" fmla="*/ 3243 w 10121"/>
              <a:gd name="connsiteY14" fmla="*/ 231 h 10512"/>
              <a:gd name="connsiteX15" fmla="*/ 3071 w 10121"/>
              <a:gd name="connsiteY15" fmla="*/ 3961 h 10512"/>
              <a:gd name="connsiteX16" fmla="*/ 2405 w 10121"/>
              <a:gd name="connsiteY16" fmla="*/ 3787 h 10512"/>
              <a:gd name="connsiteX17" fmla="*/ 1714 w 10121"/>
              <a:gd name="connsiteY17" fmla="*/ 3638 h 10512"/>
              <a:gd name="connsiteX18" fmla="*/ 192 w 10121"/>
              <a:gd name="connsiteY18" fmla="*/ 4234 h 10512"/>
              <a:gd name="connsiteX19" fmla="*/ 123 w 10121"/>
              <a:gd name="connsiteY19" fmla="*/ 7087 h 10512"/>
              <a:gd name="connsiteX0" fmla="*/ 123 w 10121"/>
              <a:gd name="connsiteY0" fmla="*/ 7140 h 10565"/>
              <a:gd name="connsiteX1" fmla="*/ 390 w 10121"/>
              <a:gd name="connsiteY1" fmla="*/ 9721 h 10565"/>
              <a:gd name="connsiteX2" fmla="*/ 1566 w 10121"/>
              <a:gd name="connsiteY2" fmla="*/ 10565 h 10565"/>
              <a:gd name="connsiteX3" fmla="*/ 2959 w 10121"/>
              <a:gd name="connsiteY3" fmla="*/ 10442 h 10565"/>
              <a:gd name="connsiteX4" fmla="*/ 6589 w 10121"/>
              <a:gd name="connsiteY4" fmla="*/ 10442 h 10565"/>
              <a:gd name="connsiteX5" fmla="*/ 7627 w 10121"/>
              <a:gd name="connsiteY5" fmla="*/ 10442 h 10565"/>
              <a:gd name="connsiteX6" fmla="*/ 8838 w 10121"/>
              <a:gd name="connsiteY6" fmla="*/ 10442 h 10565"/>
              <a:gd name="connsiteX7" fmla="*/ 9504 w 10121"/>
              <a:gd name="connsiteY7" fmla="*/ 10144 h 10565"/>
              <a:gd name="connsiteX8" fmla="*/ 9767 w 10121"/>
              <a:gd name="connsiteY8" fmla="*/ 8928 h 10565"/>
              <a:gd name="connsiteX9" fmla="*/ 10094 w 10121"/>
              <a:gd name="connsiteY9" fmla="*/ 3612 h 10565"/>
              <a:gd name="connsiteX10" fmla="*/ 10030 w 10121"/>
              <a:gd name="connsiteY10" fmla="*/ 1388 h 10565"/>
              <a:gd name="connsiteX11" fmla="*/ 9416 w 10121"/>
              <a:gd name="connsiteY11" fmla="*/ 782 h 10565"/>
              <a:gd name="connsiteX12" fmla="*/ 7464 w 10121"/>
              <a:gd name="connsiteY12" fmla="*/ 564 h 10565"/>
              <a:gd name="connsiteX13" fmla="*/ 5596 w 10121"/>
              <a:gd name="connsiteY13" fmla="*/ 241 h 10565"/>
              <a:gd name="connsiteX14" fmla="*/ 3243 w 10121"/>
              <a:gd name="connsiteY14" fmla="*/ 284 h 10565"/>
              <a:gd name="connsiteX15" fmla="*/ 3071 w 10121"/>
              <a:gd name="connsiteY15" fmla="*/ 4014 h 10565"/>
              <a:gd name="connsiteX16" fmla="*/ 2405 w 10121"/>
              <a:gd name="connsiteY16" fmla="*/ 3840 h 10565"/>
              <a:gd name="connsiteX17" fmla="*/ 1714 w 10121"/>
              <a:gd name="connsiteY17" fmla="*/ 3691 h 10565"/>
              <a:gd name="connsiteX18" fmla="*/ 192 w 10121"/>
              <a:gd name="connsiteY18" fmla="*/ 4287 h 10565"/>
              <a:gd name="connsiteX19" fmla="*/ 123 w 10121"/>
              <a:gd name="connsiteY19" fmla="*/ 7140 h 10565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2959 w 10121"/>
              <a:gd name="connsiteY3" fmla="*/ 10461 h 10584"/>
              <a:gd name="connsiteX4" fmla="*/ 6589 w 10121"/>
              <a:gd name="connsiteY4" fmla="*/ 10461 h 10584"/>
              <a:gd name="connsiteX5" fmla="*/ 7627 w 10121"/>
              <a:gd name="connsiteY5" fmla="*/ 10461 h 10584"/>
              <a:gd name="connsiteX6" fmla="*/ 8838 w 10121"/>
              <a:gd name="connsiteY6" fmla="*/ 10461 h 10584"/>
              <a:gd name="connsiteX7" fmla="*/ 9504 w 10121"/>
              <a:gd name="connsiteY7" fmla="*/ 10163 h 10584"/>
              <a:gd name="connsiteX8" fmla="*/ 9767 w 10121"/>
              <a:gd name="connsiteY8" fmla="*/ 8947 h 10584"/>
              <a:gd name="connsiteX9" fmla="*/ 10094 w 10121"/>
              <a:gd name="connsiteY9" fmla="*/ 3631 h 10584"/>
              <a:gd name="connsiteX10" fmla="*/ 10030 w 10121"/>
              <a:gd name="connsiteY10" fmla="*/ 1407 h 10584"/>
              <a:gd name="connsiteX11" fmla="*/ 9416 w 10121"/>
              <a:gd name="connsiteY11" fmla="*/ 801 h 10584"/>
              <a:gd name="connsiteX12" fmla="*/ 7464 w 10121"/>
              <a:gd name="connsiteY12" fmla="*/ 583 h 10584"/>
              <a:gd name="connsiteX13" fmla="*/ 5596 w 10121"/>
              <a:gd name="connsiteY13" fmla="*/ 260 h 10584"/>
              <a:gd name="connsiteX14" fmla="*/ 3243 w 10121"/>
              <a:gd name="connsiteY14" fmla="*/ 303 h 10584"/>
              <a:gd name="connsiteX15" fmla="*/ 3071 w 10121"/>
              <a:gd name="connsiteY15" fmla="*/ 4033 h 10584"/>
              <a:gd name="connsiteX16" fmla="*/ 2405 w 10121"/>
              <a:gd name="connsiteY16" fmla="*/ 3859 h 10584"/>
              <a:gd name="connsiteX17" fmla="*/ 1714 w 10121"/>
              <a:gd name="connsiteY17" fmla="*/ 3710 h 10584"/>
              <a:gd name="connsiteX18" fmla="*/ 192 w 10121"/>
              <a:gd name="connsiteY18" fmla="*/ 4306 h 10584"/>
              <a:gd name="connsiteX19" fmla="*/ 123 w 10121"/>
              <a:gd name="connsiteY19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2959 w 10121"/>
              <a:gd name="connsiteY3" fmla="*/ 10461 h 10584"/>
              <a:gd name="connsiteX4" fmla="*/ 6589 w 10121"/>
              <a:gd name="connsiteY4" fmla="*/ 10461 h 10584"/>
              <a:gd name="connsiteX5" fmla="*/ 7627 w 10121"/>
              <a:gd name="connsiteY5" fmla="*/ 10461 h 10584"/>
              <a:gd name="connsiteX6" fmla="*/ 8838 w 10121"/>
              <a:gd name="connsiteY6" fmla="*/ 10461 h 10584"/>
              <a:gd name="connsiteX7" fmla="*/ 9504 w 10121"/>
              <a:gd name="connsiteY7" fmla="*/ 10163 h 10584"/>
              <a:gd name="connsiteX8" fmla="*/ 9767 w 10121"/>
              <a:gd name="connsiteY8" fmla="*/ 8947 h 10584"/>
              <a:gd name="connsiteX9" fmla="*/ 10094 w 10121"/>
              <a:gd name="connsiteY9" fmla="*/ 3631 h 10584"/>
              <a:gd name="connsiteX10" fmla="*/ 10030 w 10121"/>
              <a:gd name="connsiteY10" fmla="*/ 1407 h 10584"/>
              <a:gd name="connsiteX11" fmla="*/ 9416 w 10121"/>
              <a:gd name="connsiteY11" fmla="*/ 801 h 10584"/>
              <a:gd name="connsiteX12" fmla="*/ 7464 w 10121"/>
              <a:gd name="connsiteY12" fmla="*/ 583 h 10584"/>
              <a:gd name="connsiteX13" fmla="*/ 5596 w 10121"/>
              <a:gd name="connsiteY13" fmla="*/ 260 h 10584"/>
              <a:gd name="connsiteX14" fmla="*/ 3243 w 10121"/>
              <a:gd name="connsiteY14" fmla="*/ 303 h 10584"/>
              <a:gd name="connsiteX15" fmla="*/ 3071 w 10121"/>
              <a:gd name="connsiteY15" fmla="*/ 4033 h 10584"/>
              <a:gd name="connsiteX16" fmla="*/ 2405 w 10121"/>
              <a:gd name="connsiteY16" fmla="*/ 3859 h 10584"/>
              <a:gd name="connsiteX17" fmla="*/ 1714 w 10121"/>
              <a:gd name="connsiteY17" fmla="*/ 3710 h 10584"/>
              <a:gd name="connsiteX18" fmla="*/ 192 w 10121"/>
              <a:gd name="connsiteY18" fmla="*/ 4306 h 10584"/>
              <a:gd name="connsiteX19" fmla="*/ 123 w 10121"/>
              <a:gd name="connsiteY19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2959 w 10121"/>
              <a:gd name="connsiteY3" fmla="*/ 10461 h 10584"/>
              <a:gd name="connsiteX4" fmla="*/ 6589 w 10121"/>
              <a:gd name="connsiteY4" fmla="*/ 10461 h 10584"/>
              <a:gd name="connsiteX5" fmla="*/ 7627 w 10121"/>
              <a:gd name="connsiteY5" fmla="*/ 10461 h 10584"/>
              <a:gd name="connsiteX6" fmla="*/ 8838 w 10121"/>
              <a:gd name="connsiteY6" fmla="*/ 10461 h 10584"/>
              <a:gd name="connsiteX7" fmla="*/ 9504 w 10121"/>
              <a:gd name="connsiteY7" fmla="*/ 10163 h 10584"/>
              <a:gd name="connsiteX8" fmla="*/ 9767 w 10121"/>
              <a:gd name="connsiteY8" fmla="*/ 8947 h 10584"/>
              <a:gd name="connsiteX9" fmla="*/ 10094 w 10121"/>
              <a:gd name="connsiteY9" fmla="*/ 3631 h 10584"/>
              <a:gd name="connsiteX10" fmla="*/ 10030 w 10121"/>
              <a:gd name="connsiteY10" fmla="*/ 1407 h 10584"/>
              <a:gd name="connsiteX11" fmla="*/ 9416 w 10121"/>
              <a:gd name="connsiteY11" fmla="*/ 801 h 10584"/>
              <a:gd name="connsiteX12" fmla="*/ 7464 w 10121"/>
              <a:gd name="connsiteY12" fmla="*/ 583 h 10584"/>
              <a:gd name="connsiteX13" fmla="*/ 5596 w 10121"/>
              <a:gd name="connsiteY13" fmla="*/ 260 h 10584"/>
              <a:gd name="connsiteX14" fmla="*/ 3243 w 10121"/>
              <a:gd name="connsiteY14" fmla="*/ 303 h 10584"/>
              <a:gd name="connsiteX15" fmla="*/ 3071 w 10121"/>
              <a:gd name="connsiteY15" fmla="*/ 4033 h 10584"/>
              <a:gd name="connsiteX16" fmla="*/ 2405 w 10121"/>
              <a:gd name="connsiteY16" fmla="*/ 3859 h 10584"/>
              <a:gd name="connsiteX17" fmla="*/ 1714 w 10121"/>
              <a:gd name="connsiteY17" fmla="*/ 3710 h 10584"/>
              <a:gd name="connsiteX18" fmla="*/ 192 w 10121"/>
              <a:gd name="connsiteY18" fmla="*/ 4306 h 10584"/>
              <a:gd name="connsiteX19" fmla="*/ 123 w 10121"/>
              <a:gd name="connsiteY19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2959 w 10121"/>
              <a:gd name="connsiteY3" fmla="*/ 10461 h 10584"/>
              <a:gd name="connsiteX4" fmla="*/ 6589 w 10121"/>
              <a:gd name="connsiteY4" fmla="*/ 10461 h 10584"/>
              <a:gd name="connsiteX5" fmla="*/ 7627 w 10121"/>
              <a:gd name="connsiteY5" fmla="*/ 10461 h 10584"/>
              <a:gd name="connsiteX6" fmla="*/ 8838 w 10121"/>
              <a:gd name="connsiteY6" fmla="*/ 10461 h 10584"/>
              <a:gd name="connsiteX7" fmla="*/ 9504 w 10121"/>
              <a:gd name="connsiteY7" fmla="*/ 10163 h 10584"/>
              <a:gd name="connsiteX8" fmla="*/ 9767 w 10121"/>
              <a:gd name="connsiteY8" fmla="*/ 8947 h 10584"/>
              <a:gd name="connsiteX9" fmla="*/ 10094 w 10121"/>
              <a:gd name="connsiteY9" fmla="*/ 3631 h 10584"/>
              <a:gd name="connsiteX10" fmla="*/ 10030 w 10121"/>
              <a:gd name="connsiteY10" fmla="*/ 1407 h 10584"/>
              <a:gd name="connsiteX11" fmla="*/ 9416 w 10121"/>
              <a:gd name="connsiteY11" fmla="*/ 801 h 10584"/>
              <a:gd name="connsiteX12" fmla="*/ 7464 w 10121"/>
              <a:gd name="connsiteY12" fmla="*/ 583 h 10584"/>
              <a:gd name="connsiteX13" fmla="*/ 5596 w 10121"/>
              <a:gd name="connsiteY13" fmla="*/ 260 h 10584"/>
              <a:gd name="connsiteX14" fmla="*/ 3243 w 10121"/>
              <a:gd name="connsiteY14" fmla="*/ 303 h 10584"/>
              <a:gd name="connsiteX15" fmla="*/ 3071 w 10121"/>
              <a:gd name="connsiteY15" fmla="*/ 4033 h 10584"/>
              <a:gd name="connsiteX16" fmla="*/ 2405 w 10121"/>
              <a:gd name="connsiteY16" fmla="*/ 3859 h 10584"/>
              <a:gd name="connsiteX17" fmla="*/ 1714 w 10121"/>
              <a:gd name="connsiteY17" fmla="*/ 3710 h 10584"/>
              <a:gd name="connsiteX18" fmla="*/ 192 w 10121"/>
              <a:gd name="connsiteY18" fmla="*/ 4306 h 10584"/>
              <a:gd name="connsiteX19" fmla="*/ 123 w 10121"/>
              <a:gd name="connsiteY19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2959 w 10121"/>
              <a:gd name="connsiteY3" fmla="*/ 10461 h 10584"/>
              <a:gd name="connsiteX4" fmla="*/ 6589 w 10121"/>
              <a:gd name="connsiteY4" fmla="*/ 10461 h 10584"/>
              <a:gd name="connsiteX5" fmla="*/ 7627 w 10121"/>
              <a:gd name="connsiteY5" fmla="*/ 10461 h 10584"/>
              <a:gd name="connsiteX6" fmla="*/ 8838 w 10121"/>
              <a:gd name="connsiteY6" fmla="*/ 10461 h 10584"/>
              <a:gd name="connsiteX7" fmla="*/ 9504 w 10121"/>
              <a:gd name="connsiteY7" fmla="*/ 10163 h 10584"/>
              <a:gd name="connsiteX8" fmla="*/ 9767 w 10121"/>
              <a:gd name="connsiteY8" fmla="*/ 8947 h 10584"/>
              <a:gd name="connsiteX9" fmla="*/ 10094 w 10121"/>
              <a:gd name="connsiteY9" fmla="*/ 3631 h 10584"/>
              <a:gd name="connsiteX10" fmla="*/ 10030 w 10121"/>
              <a:gd name="connsiteY10" fmla="*/ 1407 h 10584"/>
              <a:gd name="connsiteX11" fmla="*/ 9416 w 10121"/>
              <a:gd name="connsiteY11" fmla="*/ 801 h 10584"/>
              <a:gd name="connsiteX12" fmla="*/ 7464 w 10121"/>
              <a:gd name="connsiteY12" fmla="*/ 583 h 10584"/>
              <a:gd name="connsiteX13" fmla="*/ 5596 w 10121"/>
              <a:gd name="connsiteY13" fmla="*/ 260 h 10584"/>
              <a:gd name="connsiteX14" fmla="*/ 3243 w 10121"/>
              <a:gd name="connsiteY14" fmla="*/ 303 h 10584"/>
              <a:gd name="connsiteX15" fmla="*/ 3071 w 10121"/>
              <a:gd name="connsiteY15" fmla="*/ 4033 h 10584"/>
              <a:gd name="connsiteX16" fmla="*/ 2405 w 10121"/>
              <a:gd name="connsiteY16" fmla="*/ 3859 h 10584"/>
              <a:gd name="connsiteX17" fmla="*/ 1714 w 10121"/>
              <a:gd name="connsiteY17" fmla="*/ 3710 h 10584"/>
              <a:gd name="connsiteX18" fmla="*/ 192 w 10121"/>
              <a:gd name="connsiteY18" fmla="*/ 4306 h 10584"/>
              <a:gd name="connsiteX19" fmla="*/ 123 w 10121"/>
              <a:gd name="connsiteY19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6589 w 10121"/>
              <a:gd name="connsiteY3" fmla="*/ 10461 h 10584"/>
              <a:gd name="connsiteX4" fmla="*/ 7627 w 10121"/>
              <a:gd name="connsiteY4" fmla="*/ 10461 h 10584"/>
              <a:gd name="connsiteX5" fmla="*/ 8838 w 10121"/>
              <a:gd name="connsiteY5" fmla="*/ 10461 h 10584"/>
              <a:gd name="connsiteX6" fmla="*/ 9504 w 10121"/>
              <a:gd name="connsiteY6" fmla="*/ 10163 h 10584"/>
              <a:gd name="connsiteX7" fmla="*/ 9767 w 10121"/>
              <a:gd name="connsiteY7" fmla="*/ 8947 h 10584"/>
              <a:gd name="connsiteX8" fmla="*/ 10094 w 10121"/>
              <a:gd name="connsiteY8" fmla="*/ 3631 h 10584"/>
              <a:gd name="connsiteX9" fmla="*/ 10030 w 10121"/>
              <a:gd name="connsiteY9" fmla="*/ 1407 h 10584"/>
              <a:gd name="connsiteX10" fmla="*/ 9416 w 10121"/>
              <a:gd name="connsiteY10" fmla="*/ 801 h 10584"/>
              <a:gd name="connsiteX11" fmla="*/ 7464 w 10121"/>
              <a:gd name="connsiteY11" fmla="*/ 583 h 10584"/>
              <a:gd name="connsiteX12" fmla="*/ 5596 w 10121"/>
              <a:gd name="connsiteY12" fmla="*/ 260 h 10584"/>
              <a:gd name="connsiteX13" fmla="*/ 3243 w 10121"/>
              <a:gd name="connsiteY13" fmla="*/ 303 h 10584"/>
              <a:gd name="connsiteX14" fmla="*/ 3071 w 10121"/>
              <a:gd name="connsiteY14" fmla="*/ 4033 h 10584"/>
              <a:gd name="connsiteX15" fmla="*/ 2405 w 10121"/>
              <a:gd name="connsiteY15" fmla="*/ 3859 h 10584"/>
              <a:gd name="connsiteX16" fmla="*/ 1714 w 10121"/>
              <a:gd name="connsiteY16" fmla="*/ 3710 h 10584"/>
              <a:gd name="connsiteX17" fmla="*/ 192 w 10121"/>
              <a:gd name="connsiteY17" fmla="*/ 4306 h 10584"/>
              <a:gd name="connsiteX18" fmla="*/ 123 w 10121"/>
              <a:gd name="connsiteY18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7627 w 10121"/>
              <a:gd name="connsiteY3" fmla="*/ 10461 h 10584"/>
              <a:gd name="connsiteX4" fmla="*/ 8838 w 10121"/>
              <a:gd name="connsiteY4" fmla="*/ 10461 h 10584"/>
              <a:gd name="connsiteX5" fmla="*/ 9504 w 10121"/>
              <a:gd name="connsiteY5" fmla="*/ 10163 h 10584"/>
              <a:gd name="connsiteX6" fmla="*/ 9767 w 10121"/>
              <a:gd name="connsiteY6" fmla="*/ 8947 h 10584"/>
              <a:gd name="connsiteX7" fmla="*/ 10094 w 10121"/>
              <a:gd name="connsiteY7" fmla="*/ 3631 h 10584"/>
              <a:gd name="connsiteX8" fmla="*/ 10030 w 10121"/>
              <a:gd name="connsiteY8" fmla="*/ 1407 h 10584"/>
              <a:gd name="connsiteX9" fmla="*/ 9416 w 10121"/>
              <a:gd name="connsiteY9" fmla="*/ 801 h 10584"/>
              <a:gd name="connsiteX10" fmla="*/ 7464 w 10121"/>
              <a:gd name="connsiteY10" fmla="*/ 583 h 10584"/>
              <a:gd name="connsiteX11" fmla="*/ 5596 w 10121"/>
              <a:gd name="connsiteY11" fmla="*/ 260 h 10584"/>
              <a:gd name="connsiteX12" fmla="*/ 3243 w 10121"/>
              <a:gd name="connsiteY12" fmla="*/ 303 h 10584"/>
              <a:gd name="connsiteX13" fmla="*/ 3071 w 10121"/>
              <a:gd name="connsiteY13" fmla="*/ 4033 h 10584"/>
              <a:gd name="connsiteX14" fmla="*/ 2405 w 10121"/>
              <a:gd name="connsiteY14" fmla="*/ 3859 h 10584"/>
              <a:gd name="connsiteX15" fmla="*/ 1714 w 10121"/>
              <a:gd name="connsiteY15" fmla="*/ 3710 h 10584"/>
              <a:gd name="connsiteX16" fmla="*/ 192 w 10121"/>
              <a:gd name="connsiteY16" fmla="*/ 4306 h 10584"/>
              <a:gd name="connsiteX17" fmla="*/ 123 w 10121"/>
              <a:gd name="connsiteY17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7627 w 10121"/>
              <a:gd name="connsiteY3" fmla="*/ 10461 h 10584"/>
              <a:gd name="connsiteX4" fmla="*/ 8838 w 10121"/>
              <a:gd name="connsiteY4" fmla="*/ 10461 h 10584"/>
              <a:gd name="connsiteX5" fmla="*/ 9504 w 10121"/>
              <a:gd name="connsiteY5" fmla="*/ 10163 h 10584"/>
              <a:gd name="connsiteX6" fmla="*/ 9767 w 10121"/>
              <a:gd name="connsiteY6" fmla="*/ 8947 h 10584"/>
              <a:gd name="connsiteX7" fmla="*/ 10094 w 10121"/>
              <a:gd name="connsiteY7" fmla="*/ 3631 h 10584"/>
              <a:gd name="connsiteX8" fmla="*/ 10030 w 10121"/>
              <a:gd name="connsiteY8" fmla="*/ 1407 h 10584"/>
              <a:gd name="connsiteX9" fmla="*/ 9416 w 10121"/>
              <a:gd name="connsiteY9" fmla="*/ 801 h 10584"/>
              <a:gd name="connsiteX10" fmla="*/ 7464 w 10121"/>
              <a:gd name="connsiteY10" fmla="*/ 583 h 10584"/>
              <a:gd name="connsiteX11" fmla="*/ 5596 w 10121"/>
              <a:gd name="connsiteY11" fmla="*/ 260 h 10584"/>
              <a:gd name="connsiteX12" fmla="*/ 3243 w 10121"/>
              <a:gd name="connsiteY12" fmla="*/ 303 h 10584"/>
              <a:gd name="connsiteX13" fmla="*/ 3071 w 10121"/>
              <a:gd name="connsiteY13" fmla="*/ 4033 h 10584"/>
              <a:gd name="connsiteX14" fmla="*/ 1714 w 10121"/>
              <a:gd name="connsiteY14" fmla="*/ 3710 h 10584"/>
              <a:gd name="connsiteX15" fmla="*/ 192 w 10121"/>
              <a:gd name="connsiteY15" fmla="*/ 4306 h 10584"/>
              <a:gd name="connsiteX16" fmla="*/ 123 w 10121"/>
              <a:gd name="connsiteY16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7627 w 10121"/>
              <a:gd name="connsiteY3" fmla="*/ 10461 h 10584"/>
              <a:gd name="connsiteX4" fmla="*/ 8838 w 10121"/>
              <a:gd name="connsiteY4" fmla="*/ 10461 h 10584"/>
              <a:gd name="connsiteX5" fmla="*/ 9504 w 10121"/>
              <a:gd name="connsiteY5" fmla="*/ 10163 h 10584"/>
              <a:gd name="connsiteX6" fmla="*/ 9767 w 10121"/>
              <a:gd name="connsiteY6" fmla="*/ 8947 h 10584"/>
              <a:gd name="connsiteX7" fmla="*/ 10094 w 10121"/>
              <a:gd name="connsiteY7" fmla="*/ 3631 h 10584"/>
              <a:gd name="connsiteX8" fmla="*/ 10030 w 10121"/>
              <a:gd name="connsiteY8" fmla="*/ 1407 h 10584"/>
              <a:gd name="connsiteX9" fmla="*/ 9416 w 10121"/>
              <a:gd name="connsiteY9" fmla="*/ 801 h 10584"/>
              <a:gd name="connsiteX10" fmla="*/ 7464 w 10121"/>
              <a:gd name="connsiteY10" fmla="*/ 583 h 10584"/>
              <a:gd name="connsiteX11" fmla="*/ 5596 w 10121"/>
              <a:gd name="connsiteY11" fmla="*/ 260 h 10584"/>
              <a:gd name="connsiteX12" fmla="*/ 3243 w 10121"/>
              <a:gd name="connsiteY12" fmla="*/ 303 h 10584"/>
              <a:gd name="connsiteX13" fmla="*/ 3071 w 10121"/>
              <a:gd name="connsiteY13" fmla="*/ 4033 h 10584"/>
              <a:gd name="connsiteX14" fmla="*/ 1714 w 10121"/>
              <a:gd name="connsiteY14" fmla="*/ 3710 h 10584"/>
              <a:gd name="connsiteX15" fmla="*/ 192 w 10121"/>
              <a:gd name="connsiteY15" fmla="*/ 4306 h 10584"/>
              <a:gd name="connsiteX16" fmla="*/ 123 w 10121"/>
              <a:gd name="connsiteY16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7627 w 10121"/>
              <a:gd name="connsiteY3" fmla="*/ 10461 h 10584"/>
              <a:gd name="connsiteX4" fmla="*/ 8838 w 10121"/>
              <a:gd name="connsiteY4" fmla="*/ 10461 h 10584"/>
              <a:gd name="connsiteX5" fmla="*/ 9504 w 10121"/>
              <a:gd name="connsiteY5" fmla="*/ 10163 h 10584"/>
              <a:gd name="connsiteX6" fmla="*/ 9767 w 10121"/>
              <a:gd name="connsiteY6" fmla="*/ 8947 h 10584"/>
              <a:gd name="connsiteX7" fmla="*/ 10094 w 10121"/>
              <a:gd name="connsiteY7" fmla="*/ 3631 h 10584"/>
              <a:gd name="connsiteX8" fmla="*/ 10030 w 10121"/>
              <a:gd name="connsiteY8" fmla="*/ 1407 h 10584"/>
              <a:gd name="connsiteX9" fmla="*/ 9416 w 10121"/>
              <a:gd name="connsiteY9" fmla="*/ 801 h 10584"/>
              <a:gd name="connsiteX10" fmla="*/ 7464 w 10121"/>
              <a:gd name="connsiteY10" fmla="*/ 583 h 10584"/>
              <a:gd name="connsiteX11" fmla="*/ 5596 w 10121"/>
              <a:gd name="connsiteY11" fmla="*/ 260 h 10584"/>
              <a:gd name="connsiteX12" fmla="*/ 3243 w 10121"/>
              <a:gd name="connsiteY12" fmla="*/ 303 h 10584"/>
              <a:gd name="connsiteX13" fmla="*/ 3071 w 10121"/>
              <a:gd name="connsiteY13" fmla="*/ 4033 h 10584"/>
              <a:gd name="connsiteX14" fmla="*/ 1714 w 10121"/>
              <a:gd name="connsiteY14" fmla="*/ 3710 h 10584"/>
              <a:gd name="connsiteX15" fmla="*/ 192 w 10121"/>
              <a:gd name="connsiteY15" fmla="*/ 4306 h 10584"/>
              <a:gd name="connsiteX16" fmla="*/ 123 w 10121"/>
              <a:gd name="connsiteY16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7627 w 10121"/>
              <a:gd name="connsiteY3" fmla="*/ 10461 h 10584"/>
              <a:gd name="connsiteX4" fmla="*/ 8838 w 10121"/>
              <a:gd name="connsiteY4" fmla="*/ 10461 h 10584"/>
              <a:gd name="connsiteX5" fmla="*/ 9504 w 10121"/>
              <a:gd name="connsiteY5" fmla="*/ 10163 h 10584"/>
              <a:gd name="connsiteX6" fmla="*/ 9767 w 10121"/>
              <a:gd name="connsiteY6" fmla="*/ 8947 h 10584"/>
              <a:gd name="connsiteX7" fmla="*/ 10094 w 10121"/>
              <a:gd name="connsiteY7" fmla="*/ 3631 h 10584"/>
              <a:gd name="connsiteX8" fmla="*/ 10030 w 10121"/>
              <a:gd name="connsiteY8" fmla="*/ 1407 h 10584"/>
              <a:gd name="connsiteX9" fmla="*/ 9416 w 10121"/>
              <a:gd name="connsiteY9" fmla="*/ 801 h 10584"/>
              <a:gd name="connsiteX10" fmla="*/ 7464 w 10121"/>
              <a:gd name="connsiteY10" fmla="*/ 583 h 10584"/>
              <a:gd name="connsiteX11" fmla="*/ 5596 w 10121"/>
              <a:gd name="connsiteY11" fmla="*/ 260 h 10584"/>
              <a:gd name="connsiteX12" fmla="*/ 3243 w 10121"/>
              <a:gd name="connsiteY12" fmla="*/ 303 h 10584"/>
              <a:gd name="connsiteX13" fmla="*/ 3071 w 10121"/>
              <a:gd name="connsiteY13" fmla="*/ 4033 h 10584"/>
              <a:gd name="connsiteX14" fmla="*/ 1714 w 10121"/>
              <a:gd name="connsiteY14" fmla="*/ 3710 h 10584"/>
              <a:gd name="connsiteX15" fmla="*/ 192 w 10121"/>
              <a:gd name="connsiteY15" fmla="*/ 4306 h 10584"/>
              <a:gd name="connsiteX16" fmla="*/ 123 w 10121"/>
              <a:gd name="connsiteY16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7627 w 10121"/>
              <a:gd name="connsiteY3" fmla="*/ 10461 h 10584"/>
              <a:gd name="connsiteX4" fmla="*/ 8838 w 10121"/>
              <a:gd name="connsiteY4" fmla="*/ 10461 h 10584"/>
              <a:gd name="connsiteX5" fmla="*/ 9504 w 10121"/>
              <a:gd name="connsiteY5" fmla="*/ 10163 h 10584"/>
              <a:gd name="connsiteX6" fmla="*/ 9767 w 10121"/>
              <a:gd name="connsiteY6" fmla="*/ 8947 h 10584"/>
              <a:gd name="connsiteX7" fmla="*/ 10094 w 10121"/>
              <a:gd name="connsiteY7" fmla="*/ 3631 h 10584"/>
              <a:gd name="connsiteX8" fmla="*/ 10030 w 10121"/>
              <a:gd name="connsiteY8" fmla="*/ 1407 h 10584"/>
              <a:gd name="connsiteX9" fmla="*/ 9416 w 10121"/>
              <a:gd name="connsiteY9" fmla="*/ 801 h 10584"/>
              <a:gd name="connsiteX10" fmla="*/ 7464 w 10121"/>
              <a:gd name="connsiteY10" fmla="*/ 583 h 10584"/>
              <a:gd name="connsiteX11" fmla="*/ 5596 w 10121"/>
              <a:gd name="connsiteY11" fmla="*/ 260 h 10584"/>
              <a:gd name="connsiteX12" fmla="*/ 3243 w 10121"/>
              <a:gd name="connsiteY12" fmla="*/ 303 h 10584"/>
              <a:gd name="connsiteX13" fmla="*/ 3071 w 10121"/>
              <a:gd name="connsiteY13" fmla="*/ 4033 h 10584"/>
              <a:gd name="connsiteX14" fmla="*/ 1714 w 10121"/>
              <a:gd name="connsiteY14" fmla="*/ 3710 h 10584"/>
              <a:gd name="connsiteX15" fmla="*/ 192 w 10121"/>
              <a:gd name="connsiteY15" fmla="*/ 4306 h 10584"/>
              <a:gd name="connsiteX16" fmla="*/ 123 w 10121"/>
              <a:gd name="connsiteY16" fmla="*/ 7159 h 10584"/>
              <a:gd name="connsiteX0" fmla="*/ 123 w 10121"/>
              <a:gd name="connsiteY0" fmla="*/ 7159 h 10584"/>
              <a:gd name="connsiteX1" fmla="*/ 390 w 10121"/>
              <a:gd name="connsiteY1" fmla="*/ 9740 h 10584"/>
              <a:gd name="connsiteX2" fmla="*/ 1566 w 10121"/>
              <a:gd name="connsiteY2" fmla="*/ 10584 h 10584"/>
              <a:gd name="connsiteX3" fmla="*/ 7627 w 10121"/>
              <a:gd name="connsiteY3" fmla="*/ 10461 h 10584"/>
              <a:gd name="connsiteX4" fmla="*/ 8838 w 10121"/>
              <a:gd name="connsiteY4" fmla="*/ 10461 h 10584"/>
              <a:gd name="connsiteX5" fmla="*/ 9504 w 10121"/>
              <a:gd name="connsiteY5" fmla="*/ 10163 h 10584"/>
              <a:gd name="connsiteX6" fmla="*/ 9767 w 10121"/>
              <a:gd name="connsiteY6" fmla="*/ 8947 h 10584"/>
              <a:gd name="connsiteX7" fmla="*/ 10094 w 10121"/>
              <a:gd name="connsiteY7" fmla="*/ 3631 h 10584"/>
              <a:gd name="connsiteX8" fmla="*/ 10030 w 10121"/>
              <a:gd name="connsiteY8" fmla="*/ 1407 h 10584"/>
              <a:gd name="connsiteX9" fmla="*/ 9416 w 10121"/>
              <a:gd name="connsiteY9" fmla="*/ 801 h 10584"/>
              <a:gd name="connsiteX10" fmla="*/ 7464 w 10121"/>
              <a:gd name="connsiteY10" fmla="*/ 583 h 10584"/>
              <a:gd name="connsiteX11" fmla="*/ 5596 w 10121"/>
              <a:gd name="connsiteY11" fmla="*/ 260 h 10584"/>
              <a:gd name="connsiteX12" fmla="*/ 3243 w 10121"/>
              <a:gd name="connsiteY12" fmla="*/ 303 h 10584"/>
              <a:gd name="connsiteX13" fmla="*/ 3071 w 10121"/>
              <a:gd name="connsiteY13" fmla="*/ 4033 h 10584"/>
              <a:gd name="connsiteX14" fmla="*/ 1714 w 10121"/>
              <a:gd name="connsiteY14" fmla="*/ 3710 h 10584"/>
              <a:gd name="connsiteX15" fmla="*/ 192 w 10121"/>
              <a:gd name="connsiteY15" fmla="*/ 4306 h 10584"/>
              <a:gd name="connsiteX16" fmla="*/ 123 w 10121"/>
              <a:gd name="connsiteY16" fmla="*/ 7159 h 10584"/>
              <a:gd name="connsiteX0" fmla="*/ 65 w 10193"/>
              <a:gd name="connsiteY0" fmla="*/ 7085 h 10584"/>
              <a:gd name="connsiteX1" fmla="*/ 462 w 10193"/>
              <a:gd name="connsiteY1" fmla="*/ 9740 h 10584"/>
              <a:gd name="connsiteX2" fmla="*/ 1638 w 10193"/>
              <a:gd name="connsiteY2" fmla="*/ 10584 h 10584"/>
              <a:gd name="connsiteX3" fmla="*/ 7699 w 10193"/>
              <a:gd name="connsiteY3" fmla="*/ 10461 h 10584"/>
              <a:gd name="connsiteX4" fmla="*/ 8910 w 10193"/>
              <a:gd name="connsiteY4" fmla="*/ 10461 h 10584"/>
              <a:gd name="connsiteX5" fmla="*/ 9576 w 10193"/>
              <a:gd name="connsiteY5" fmla="*/ 10163 h 10584"/>
              <a:gd name="connsiteX6" fmla="*/ 9839 w 10193"/>
              <a:gd name="connsiteY6" fmla="*/ 8947 h 10584"/>
              <a:gd name="connsiteX7" fmla="*/ 10166 w 10193"/>
              <a:gd name="connsiteY7" fmla="*/ 3631 h 10584"/>
              <a:gd name="connsiteX8" fmla="*/ 10102 w 10193"/>
              <a:gd name="connsiteY8" fmla="*/ 1407 h 10584"/>
              <a:gd name="connsiteX9" fmla="*/ 9488 w 10193"/>
              <a:gd name="connsiteY9" fmla="*/ 801 h 10584"/>
              <a:gd name="connsiteX10" fmla="*/ 7536 w 10193"/>
              <a:gd name="connsiteY10" fmla="*/ 583 h 10584"/>
              <a:gd name="connsiteX11" fmla="*/ 5668 w 10193"/>
              <a:gd name="connsiteY11" fmla="*/ 260 h 10584"/>
              <a:gd name="connsiteX12" fmla="*/ 3315 w 10193"/>
              <a:gd name="connsiteY12" fmla="*/ 303 h 10584"/>
              <a:gd name="connsiteX13" fmla="*/ 3143 w 10193"/>
              <a:gd name="connsiteY13" fmla="*/ 4033 h 10584"/>
              <a:gd name="connsiteX14" fmla="*/ 1786 w 10193"/>
              <a:gd name="connsiteY14" fmla="*/ 3710 h 10584"/>
              <a:gd name="connsiteX15" fmla="*/ 264 w 10193"/>
              <a:gd name="connsiteY15" fmla="*/ 4306 h 10584"/>
              <a:gd name="connsiteX16" fmla="*/ 65 w 10193"/>
              <a:gd name="connsiteY16" fmla="*/ 7085 h 10584"/>
              <a:gd name="connsiteX0" fmla="*/ 65 w 10193"/>
              <a:gd name="connsiteY0" fmla="*/ 7085 h 10584"/>
              <a:gd name="connsiteX1" fmla="*/ 462 w 10193"/>
              <a:gd name="connsiteY1" fmla="*/ 9740 h 10584"/>
              <a:gd name="connsiteX2" fmla="*/ 1638 w 10193"/>
              <a:gd name="connsiteY2" fmla="*/ 10584 h 10584"/>
              <a:gd name="connsiteX3" fmla="*/ 7699 w 10193"/>
              <a:gd name="connsiteY3" fmla="*/ 10461 h 10584"/>
              <a:gd name="connsiteX4" fmla="*/ 8910 w 10193"/>
              <a:gd name="connsiteY4" fmla="*/ 10461 h 10584"/>
              <a:gd name="connsiteX5" fmla="*/ 9576 w 10193"/>
              <a:gd name="connsiteY5" fmla="*/ 10163 h 10584"/>
              <a:gd name="connsiteX6" fmla="*/ 9839 w 10193"/>
              <a:gd name="connsiteY6" fmla="*/ 8947 h 10584"/>
              <a:gd name="connsiteX7" fmla="*/ 10166 w 10193"/>
              <a:gd name="connsiteY7" fmla="*/ 3631 h 10584"/>
              <a:gd name="connsiteX8" fmla="*/ 10102 w 10193"/>
              <a:gd name="connsiteY8" fmla="*/ 1407 h 10584"/>
              <a:gd name="connsiteX9" fmla="*/ 9488 w 10193"/>
              <a:gd name="connsiteY9" fmla="*/ 801 h 10584"/>
              <a:gd name="connsiteX10" fmla="*/ 7536 w 10193"/>
              <a:gd name="connsiteY10" fmla="*/ 583 h 10584"/>
              <a:gd name="connsiteX11" fmla="*/ 5668 w 10193"/>
              <a:gd name="connsiteY11" fmla="*/ 260 h 10584"/>
              <a:gd name="connsiteX12" fmla="*/ 3315 w 10193"/>
              <a:gd name="connsiteY12" fmla="*/ 303 h 10584"/>
              <a:gd name="connsiteX13" fmla="*/ 3143 w 10193"/>
              <a:gd name="connsiteY13" fmla="*/ 4033 h 10584"/>
              <a:gd name="connsiteX14" fmla="*/ 1786 w 10193"/>
              <a:gd name="connsiteY14" fmla="*/ 3710 h 10584"/>
              <a:gd name="connsiteX15" fmla="*/ 264 w 10193"/>
              <a:gd name="connsiteY15" fmla="*/ 4306 h 10584"/>
              <a:gd name="connsiteX16" fmla="*/ 65 w 10193"/>
              <a:gd name="connsiteY16" fmla="*/ 7085 h 10584"/>
              <a:gd name="connsiteX0" fmla="*/ 65 w 10193"/>
              <a:gd name="connsiteY0" fmla="*/ 7085 h 10584"/>
              <a:gd name="connsiteX1" fmla="*/ 462 w 10193"/>
              <a:gd name="connsiteY1" fmla="*/ 9740 h 10584"/>
              <a:gd name="connsiteX2" fmla="*/ 1638 w 10193"/>
              <a:gd name="connsiteY2" fmla="*/ 10584 h 10584"/>
              <a:gd name="connsiteX3" fmla="*/ 7699 w 10193"/>
              <a:gd name="connsiteY3" fmla="*/ 10461 h 10584"/>
              <a:gd name="connsiteX4" fmla="*/ 8910 w 10193"/>
              <a:gd name="connsiteY4" fmla="*/ 10461 h 10584"/>
              <a:gd name="connsiteX5" fmla="*/ 9576 w 10193"/>
              <a:gd name="connsiteY5" fmla="*/ 10163 h 10584"/>
              <a:gd name="connsiteX6" fmla="*/ 9839 w 10193"/>
              <a:gd name="connsiteY6" fmla="*/ 8947 h 10584"/>
              <a:gd name="connsiteX7" fmla="*/ 10166 w 10193"/>
              <a:gd name="connsiteY7" fmla="*/ 3631 h 10584"/>
              <a:gd name="connsiteX8" fmla="*/ 10102 w 10193"/>
              <a:gd name="connsiteY8" fmla="*/ 1407 h 10584"/>
              <a:gd name="connsiteX9" fmla="*/ 9488 w 10193"/>
              <a:gd name="connsiteY9" fmla="*/ 801 h 10584"/>
              <a:gd name="connsiteX10" fmla="*/ 7536 w 10193"/>
              <a:gd name="connsiteY10" fmla="*/ 583 h 10584"/>
              <a:gd name="connsiteX11" fmla="*/ 5668 w 10193"/>
              <a:gd name="connsiteY11" fmla="*/ 260 h 10584"/>
              <a:gd name="connsiteX12" fmla="*/ 3315 w 10193"/>
              <a:gd name="connsiteY12" fmla="*/ 303 h 10584"/>
              <a:gd name="connsiteX13" fmla="*/ 3143 w 10193"/>
              <a:gd name="connsiteY13" fmla="*/ 4033 h 10584"/>
              <a:gd name="connsiteX14" fmla="*/ 1786 w 10193"/>
              <a:gd name="connsiteY14" fmla="*/ 3710 h 10584"/>
              <a:gd name="connsiteX15" fmla="*/ 264 w 10193"/>
              <a:gd name="connsiteY15" fmla="*/ 4306 h 10584"/>
              <a:gd name="connsiteX16" fmla="*/ 65 w 10193"/>
              <a:gd name="connsiteY16" fmla="*/ 7085 h 10584"/>
              <a:gd name="connsiteX0" fmla="*/ 65 w 10193"/>
              <a:gd name="connsiteY0" fmla="*/ 7085 h 10584"/>
              <a:gd name="connsiteX1" fmla="*/ 462 w 10193"/>
              <a:gd name="connsiteY1" fmla="*/ 9740 h 10584"/>
              <a:gd name="connsiteX2" fmla="*/ 1638 w 10193"/>
              <a:gd name="connsiteY2" fmla="*/ 10584 h 10584"/>
              <a:gd name="connsiteX3" fmla="*/ 7699 w 10193"/>
              <a:gd name="connsiteY3" fmla="*/ 10461 h 10584"/>
              <a:gd name="connsiteX4" fmla="*/ 8910 w 10193"/>
              <a:gd name="connsiteY4" fmla="*/ 10461 h 10584"/>
              <a:gd name="connsiteX5" fmla="*/ 9576 w 10193"/>
              <a:gd name="connsiteY5" fmla="*/ 10163 h 10584"/>
              <a:gd name="connsiteX6" fmla="*/ 9839 w 10193"/>
              <a:gd name="connsiteY6" fmla="*/ 8947 h 10584"/>
              <a:gd name="connsiteX7" fmla="*/ 10166 w 10193"/>
              <a:gd name="connsiteY7" fmla="*/ 3631 h 10584"/>
              <a:gd name="connsiteX8" fmla="*/ 10102 w 10193"/>
              <a:gd name="connsiteY8" fmla="*/ 1407 h 10584"/>
              <a:gd name="connsiteX9" fmla="*/ 9488 w 10193"/>
              <a:gd name="connsiteY9" fmla="*/ 801 h 10584"/>
              <a:gd name="connsiteX10" fmla="*/ 7536 w 10193"/>
              <a:gd name="connsiteY10" fmla="*/ 583 h 10584"/>
              <a:gd name="connsiteX11" fmla="*/ 5668 w 10193"/>
              <a:gd name="connsiteY11" fmla="*/ 260 h 10584"/>
              <a:gd name="connsiteX12" fmla="*/ 3315 w 10193"/>
              <a:gd name="connsiteY12" fmla="*/ 303 h 10584"/>
              <a:gd name="connsiteX13" fmla="*/ 3143 w 10193"/>
              <a:gd name="connsiteY13" fmla="*/ 4033 h 10584"/>
              <a:gd name="connsiteX14" fmla="*/ 1786 w 10193"/>
              <a:gd name="connsiteY14" fmla="*/ 3710 h 10584"/>
              <a:gd name="connsiteX15" fmla="*/ 264 w 10193"/>
              <a:gd name="connsiteY15" fmla="*/ 4306 h 10584"/>
              <a:gd name="connsiteX16" fmla="*/ 65 w 10193"/>
              <a:gd name="connsiteY16" fmla="*/ 7085 h 10584"/>
              <a:gd name="connsiteX0" fmla="*/ 65 w 10193"/>
              <a:gd name="connsiteY0" fmla="*/ 7085 h 10584"/>
              <a:gd name="connsiteX1" fmla="*/ 462 w 10193"/>
              <a:gd name="connsiteY1" fmla="*/ 9740 h 10584"/>
              <a:gd name="connsiteX2" fmla="*/ 1638 w 10193"/>
              <a:gd name="connsiteY2" fmla="*/ 10584 h 10584"/>
              <a:gd name="connsiteX3" fmla="*/ 7699 w 10193"/>
              <a:gd name="connsiteY3" fmla="*/ 10461 h 10584"/>
              <a:gd name="connsiteX4" fmla="*/ 8910 w 10193"/>
              <a:gd name="connsiteY4" fmla="*/ 10461 h 10584"/>
              <a:gd name="connsiteX5" fmla="*/ 9576 w 10193"/>
              <a:gd name="connsiteY5" fmla="*/ 10163 h 10584"/>
              <a:gd name="connsiteX6" fmla="*/ 9839 w 10193"/>
              <a:gd name="connsiteY6" fmla="*/ 8947 h 10584"/>
              <a:gd name="connsiteX7" fmla="*/ 10166 w 10193"/>
              <a:gd name="connsiteY7" fmla="*/ 3631 h 10584"/>
              <a:gd name="connsiteX8" fmla="*/ 10102 w 10193"/>
              <a:gd name="connsiteY8" fmla="*/ 1407 h 10584"/>
              <a:gd name="connsiteX9" fmla="*/ 9488 w 10193"/>
              <a:gd name="connsiteY9" fmla="*/ 801 h 10584"/>
              <a:gd name="connsiteX10" fmla="*/ 7536 w 10193"/>
              <a:gd name="connsiteY10" fmla="*/ 583 h 10584"/>
              <a:gd name="connsiteX11" fmla="*/ 5668 w 10193"/>
              <a:gd name="connsiteY11" fmla="*/ 260 h 10584"/>
              <a:gd name="connsiteX12" fmla="*/ 3315 w 10193"/>
              <a:gd name="connsiteY12" fmla="*/ 303 h 10584"/>
              <a:gd name="connsiteX13" fmla="*/ 3143 w 10193"/>
              <a:gd name="connsiteY13" fmla="*/ 4033 h 10584"/>
              <a:gd name="connsiteX14" fmla="*/ 1786 w 10193"/>
              <a:gd name="connsiteY14" fmla="*/ 3710 h 10584"/>
              <a:gd name="connsiteX15" fmla="*/ 264 w 10193"/>
              <a:gd name="connsiteY15" fmla="*/ 4306 h 10584"/>
              <a:gd name="connsiteX16" fmla="*/ 65 w 10193"/>
              <a:gd name="connsiteY16" fmla="*/ 7085 h 10584"/>
              <a:gd name="connsiteX0" fmla="*/ 48 w 10176"/>
              <a:gd name="connsiteY0" fmla="*/ 7085 h 10584"/>
              <a:gd name="connsiteX1" fmla="*/ 445 w 10176"/>
              <a:gd name="connsiteY1" fmla="*/ 9740 h 10584"/>
              <a:gd name="connsiteX2" fmla="*/ 1621 w 10176"/>
              <a:gd name="connsiteY2" fmla="*/ 10584 h 10584"/>
              <a:gd name="connsiteX3" fmla="*/ 7682 w 10176"/>
              <a:gd name="connsiteY3" fmla="*/ 10461 h 10584"/>
              <a:gd name="connsiteX4" fmla="*/ 8893 w 10176"/>
              <a:gd name="connsiteY4" fmla="*/ 10461 h 10584"/>
              <a:gd name="connsiteX5" fmla="*/ 9559 w 10176"/>
              <a:gd name="connsiteY5" fmla="*/ 10163 h 10584"/>
              <a:gd name="connsiteX6" fmla="*/ 9822 w 10176"/>
              <a:gd name="connsiteY6" fmla="*/ 8947 h 10584"/>
              <a:gd name="connsiteX7" fmla="*/ 10149 w 10176"/>
              <a:gd name="connsiteY7" fmla="*/ 3631 h 10584"/>
              <a:gd name="connsiteX8" fmla="*/ 10085 w 10176"/>
              <a:gd name="connsiteY8" fmla="*/ 1407 h 10584"/>
              <a:gd name="connsiteX9" fmla="*/ 9471 w 10176"/>
              <a:gd name="connsiteY9" fmla="*/ 801 h 10584"/>
              <a:gd name="connsiteX10" fmla="*/ 7519 w 10176"/>
              <a:gd name="connsiteY10" fmla="*/ 583 h 10584"/>
              <a:gd name="connsiteX11" fmla="*/ 5651 w 10176"/>
              <a:gd name="connsiteY11" fmla="*/ 260 h 10584"/>
              <a:gd name="connsiteX12" fmla="*/ 3298 w 10176"/>
              <a:gd name="connsiteY12" fmla="*/ 303 h 10584"/>
              <a:gd name="connsiteX13" fmla="*/ 3126 w 10176"/>
              <a:gd name="connsiteY13" fmla="*/ 4033 h 10584"/>
              <a:gd name="connsiteX14" fmla="*/ 1769 w 10176"/>
              <a:gd name="connsiteY14" fmla="*/ 3710 h 10584"/>
              <a:gd name="connsiteX15" fmla="*/ 247 w 10176"/>
              <a:gd name="connsiteY15" fmla="*/ 4306 h 10584"/>
              <a:gd name="connsiteX16" fmla="*/ 48 w 10176"/>
              <a:gd name="connsiteY16" fmla="*/ 7085 h 10584"/>
              <a:gd name="connsiteX0" fmla="*/ 2 w 10130"/>
              <a:gd name="connsiteY0" fmla="*/ 7085 h 10584"/>
              <a:gd name="connsiteX1" fmla="*/ 399 w 10130"/>
              <a:gd name="connsiteY1" fmla="*/ 9740 h 10584"/>
              <a:gd name="connsiteX2" fmla="*/ 1575 w 10130"/>
              <a:gd name="connsiteY2" fmla="*/ 10584 h 10584"/>
              <a:gd name="connsiteX3" fmla="*/ 7636 w 10130"/>
              <a:gd name="connsiteY3" fmla="*/ 10461 h 10584"/>
              <a:gd name="connsiteX4" fmla="*/ 8847 w 10130"/>
              <a:gd name="connsiteY4" fmla="*/ 10461 h 10584"/>
              <a:gd name="connsiteX5" fmla="*/ 9513 w 10130"/>
              <a:gd name="connsiteY5" fmla="*/ 10163 h 10584"/>
              <a:gd name="connsiteX6" fmla="*/ 9776 w 10130"/>
              <a:gd name="connsiteY6" fmla="*/ 8947 h 10584"/>
              <a:gd name="connsiteX7" fmla="*/ 10103 w 10130"/>
              <a:gd name="connsiteY7" fmla="*/ 3631 h 10584"/>
              <a:gd name="connsiteX8" fmla="*/ 10039 w 10130"/>
              <a:gd name="connsiteY8" fmla="*/ 1407 h 10584"/>
              <a:gd name="connsiteX9" fmla="*/ 9425 w 10130"/>
              <a:gd name="connsiteY9" fmla="*/ 801 h 10584"/>
              <a:gd name="connsiteX10" fmla="*/ 7473 w 10130"/>
              <a:gd name="connsiteY10" fmla="*/ 583 h 10584"/>
              <a:gd name="connsiteX11" fmla="*/ 5605 w 10130"/>
              <a:gd name="connsiteY11" fmla="*/ 260 h 10584"/>
              <a:gd name="connsiteX12" fmla="*/ 3252 w 10130"/>
              <a:gd name="connsiteY12" fmla="*/ 303 h 10584"/>
              <a:gd name="connsiteX13" fmla="*/ 3080 w 10130"/>
              <a:gd name="connsiteY13" fmla="*/ 4033 h 10584"/>
              <a:gd name="connsiteX14" fmla="*/ 1723 w 10130"/>
              <a:gd name="connsiteY14" fmla="*/ 3710 h 10584"/>
              <a:gd name="connsiteX15" fmla="*/ 201 w 10130"/>
              <a:gd name="connsiteY15" fmla="*/ 4306 h 10584"/>
              <a:gd name="connsiteX16" fmla="*/ 2 w 10130"/>
              <a:gd name="connsiteY16" fmla="*/ 7085 h 10584"/>
              <a:gd name="connsiteX0" fmla="*/ 29 w 10079"/>
              <a:gd name="connsiteY0" fmla="*/ 7159 h 10584"/>
              <a:gd name="connsiteX1" fmla="*/ 348 w 10079"/>
              <a:gd name="connsiteY1" fmla="*/ 9740 h 10584"/>
              <a:gd name="connsiteX2" fmla="*/ 1524 w 10079"/>
              <a:gd name="connsiteY2" fmla="*/ 10584 h 10584"/>
              <a:gd name="connsiteX3" fmla="*/ 7585 w 10079"/>
              <a:gd name="connsiteY3" fmla="*/ 10461 h 10584"/>
              <a:gd name="connsiteX4" fmla="*/ 8796 w 10079"/>
              <a:gd name="connsiteY4" fmla="*/ 10461 h 10584"/>
              <a:gd name="connsiteX5" fmla="*/ 9462 w 10079"/>
              <a:gd name="connsiteY5" fmla="*/ 10163 h 10584"/>
              <a:gd name="connsiteX6" fmla="*/ 9725 w 10079"/>
              <a:gd name="connsiteY6" fmla="*/ 8947 h 10584"/>
              <a:gd name="connsiteX7" fmla="*/ 10052 w 10079"/>
              <a:gd name="connsiteY7" fmla="*/ 3631 h 10584"/>
              <a:gd name="connsiteX8" fmla="*/ 9988 w 10079"/>
              <a:gd name="connsiteY8" fmla="*/ 1407 h 10584"/>
              <a:gd name="connsiteX9" fmla="*/ 9374 w 10079"/>
              <a:gd name="connsiteY9" fmla="*/ 801 h 10584"/>
              <a:gd name="connsiteX10" fmla="*/ 7422 w 10079"/>
              <a:gd name="connsiteY10" fmla="*/ 583 h 10584"/>
              <a:gd name="connsiteX11" fmla="*/ 5554 w 10079"/>
              <a:gd name="connsiteY11" fmla="*/ 260 h 10584"/>
              <a:gd name="connsiteX12" fmla="*/ 3201 w 10079"/>
              <a:gd name="connsiteY12" fmla="*/ 303 h 10584"/>
              <a:gd name="connsiteX13" fmla="*/ 3029 w 10079"/>
              <a:gd name="connsiteY13" fmla="*/ 4033 h 10584"/>
              <a:gd name="connsiteX14" fmla="*/ 1672 w 10079"/>
              <a:gd name="connsiteY14" fmla="*/ 3710 h 10584"/>
              <a:gd name="connsiteX15" fmla="*/ 150 w 10079"/>
              <a:gd name="connsiteY15" fmla="*/ 4306 h 10584"/>
              <a:gd name="connsiteX16" fmla="*/ 29 w 10079"/>
              <a:gd name="connsiteY16" fmla="*/ 7159 h 10584"/>
              <a:gd name="connsiteX0" fmla="*/ 29 w 10079"/>
              <a:gd name="connsiteY0" fmla="*/ 7159 h 10584"/>
              <a:gd name="connsiteX1" fmla="*/ 348 w 10079"/>
              <a:gd name="connsiteY1" fmla="*/ 9740 h 10584"/>
              <a:gd name="connsiteX2" fmla="*/ 1524 w 10079"/>
              <a:gd name="connsiteY2" fmla="*/ 10584 h 10584"/>
              <a:gd name="connsiteX3" fmla="*/ 7585 w 10079"/>
              <a:gd name="connsiteY3" fmla="*/ 10461 h 10584"/>
              <a:gd name="connsiteX4" fmla="*/ 8796 w 10079"/>
              <a:gd name="connsiteY4" fmla="*/ 10461 h 10584"/>
              <a:gd name="connsiteX5" fmla="*/ 9462 w 10079"/>
              <a:gd name="connsiteY5" fmla="*/ 10163 h 10584"/>
              <a:gd name="connsiteX6" fmla="*/ 9725 w 10079"/>
              <a:gd name="connsiteY6" fmla="*/ 8947 h 10584"/>
              <a:gd name="connsiteX7" fmla="*/ 10052 w 10079"/>
              <a:gd name="connsiteY7" fmla="*/ 3631 h 10584"/>
              <a:gd name="connsiteX8" fmla="*/ 9988 w 10079"/>
              <a:gd name="connsiteY8" fmla="*/ 1407 h 10584"/>
              <a:gd name="connsiteX9" fmla="*/ 9374 w 10079"/>
              <a:gd name="connsiteY9" fmla="*/ 801 h 10584"/>
              <a:gd name="connsiteX10" fmla="*/ 7422 w 10079"/>
              <a:gd name="connsiteY10" fmla="*/ 583 h 10584"/>
              <a:gd name="connsiteX11" fmla="*/ 5554 w 10079"/>
              <a:gd name="connsiteY11" fmla="*/ 260 h 10584"/>
              <a:gd name="connsiteX12" fmla="*/ 3201 w 10079"/>
              <a:gd name="connsiteY12" fmla="*/ 303 h 10584"/>
              <a:gd name="connsiteX13" fmla="*/ 3029 w 10079"/>
              <a:gd name="connsiteY13" fmla="*/ 4033 h 10584"/>
              <a:gd name="connsiteX14" fmla="*/ 1672 w 10079"/>
              <a:gd name="connsiteY14" fmla="*/ 3710 h 10584"/>
              <a:gd name="connsiteX15" fmla="*/ 150 w 10079"/>
              <a:gd name="connsiteY15" fmla="*/ 4306 h 10584"/>
              <a:gd name="connsiteX16" fmla="*/ 29 w 10079"/>
              <a:gd name="connsiteY16" fmla="*/ 7159 h 10584"/>
              <a:gd name="connsiteX0" fmla="*/ 29 w 10079"/>
              <a:gd name="connsiteY0" fmla="*/ 7159 h 10584"/>
              <a:gd name="connsiteX1" fmla="*/ 348 w 10079"/>
              <a:gd name="connsiteY1" fmla="*/ 9740 h 10584"/>
              <a:gd name="connsiteX2" fmla="*/ 1524 w 10079"/>
              <a:gd name="connsiteY2" fmla="*/ 10584 h 10584"/>
              <a:gd name="connsiteX3" fmla="*/ 7585 w 10079"/>
              <a:gd name="connsiteY3" fmla="*/ 10461 h 10584"/>
              <a:gd name="connsiteX4" fmla="*/ 8796 w 10079"/>
              <a:gd name="connsiteY4" fmla="*/ 10461 h 10584"/>
              <a:gd name="connsiteX5" fmla="*/ 9462 w 10079"/>
              <a:gd name="connsiteY5" fmla="*/ 10163 h 10584"/>
              <a:gd name="connsiteX6" fmla="*/ 9725 w 10079"/>
              <a:gd name="connsiteY6" fmla="*/ 8947 h 10584"/>
              <a:gd name="connsiteX7" fmla="*/ 10052 w 10079"/>
              <a:gd name="connsiteY7" fmla="*/ 3631 h 10584"/>
              <a:gd name="connsiteX8" fmla="*/ 9988 w 10079"/>
              <a:gd name="connsiteY8" fmla="*/ 1407 h 10584"/>
              <a:gd name="connsiteX9" fmla="*/ 9374 w 10079"/>
              <a:gd name="connsiteY9" fmla="*/ 801 h 10584"/>
              <a:gd name="connsiteX10" fmla="*/ 7422 w 10079"/>
              <a:gd name="connsiteY10" fmla="*/ 583 h 10584"/>
              <a:gd name="connsiteX11" fmla="*/ 5554 w 10079"/>
              <a:gd name="connsiteY11" fmla="*/ 260 h 10584"/>
              <a:gd name="connsiteX12" fmla="*/ 3201 w 10079"/>
              <a:gd name="connsiteY12" fmla="*/ 303 h 10584"/>
              <a:gd name="connsiteX13" fmla="*/ 3029 w 10079"/>
              <a:gd name="connsiteY13" fmla="*/ 4033 h 10584"/>
              <a:gd name="connsiteX14" fmla="*/ 1672 w 10079"/>
              <a:gd name="connsiteY14" fmla="*/ 3710 h 10584"/>
              <a:gd name="connsiteX15" fmla="*/ 150 w 10079"/>
              <a:gd name="connsiteY15" fmla="*/ 4306 h 10584"/>
              <a:gd name="connsiteX16" fmla="*/ 29 w 10079"/>
              <a:gd name="connsiteY16" fmla="*/ 7159 h 10584"/>
              <a:gd name="connsiteX0" fmla="*/ 29 w 10079"/>
              <a:gd name="connsiteY0" fmla="*/ 7159 h 10584"/>
              <a:gd name="connsiteX1" fmla="*/ 348 w 10079"/>
              <a:gd name="connsiteY1" fmla="*/ 9740 h 10584"/>
              <a:gd name="connsiteX2" fmla="*/ 1524 w 10079"/>
              <a:gd name="connsiteY2" fmla="*/ 10584 h 10584"/>
              <a:gd name="connsiteX3" fmla="*/ 7585 w 10079"/>
              <a:gd name="connsiteY3" fmla="*/ 10461 h 10584"/>
              <a:gd name="connsiteX4" fmla="*/ 8796 w 10079"/>
              <a:gd name="connsiteY4" fmla="*/ 10461 h 10584"/>
              <a:gd name="connsiteX5" fmla="*/ 9384 w 10079"/>
              <a:gd name="connsiteY5" fmla="*/ 9344 h 10584"/>
              <a:gd name="connsiteX6" fmla="*/ 9725 w 10079"/>
              <a:gd name="connsiteY6" fmla="*/ 8947 h 10584"/>
              <a:gd name="connsiteX7" fmla="*/ 10052 w 10079"/>
              <a:gd name="connsiteY7" fmla="*/ 3631 h 10584"/>
              <a:gd name="connsiteX8" fmla="*/ 9988 w 10079"/>
              <a:gd name="connsiteY8" fmla="*/ 1407 h 10584"/>
              <a:gd name="connsiteX9" fmla="*/ 9374 w 10079"/>
              <a:gd name="connsiteY9" fmla="*/ 801 h 10584"/>
              <a:gd name="connsiteX10" fmla="*/ 7422 w 10079"/>
              <a:gd name="connsiteY10" fmla="*/ 583 h 10584"/>
              <a:gd name="connsiteX11" fmla="*/ 5554 w 10079"/>
              <a:gd name="connsiteY11" fmla="*/ 260 h 10584"/>
              <a:gd name="connsiteX12" fmla="*/ 3201 w 10079"/>
              <a:gd name="connsiteY12" fmla="*/ 303 h 10584"/>
              <a:gd name="connsiteX13" fmla="*/ 3029 w 10079"/>
              <a:gd name="connsiteY13" fmla="*/ 4033 h 10584"/>
              <a:gd name="connsiteX14" fmla="*/ 1672 w 10079"/>
              <a:gd name="connsiteY14" fmla="*/ 3710 h 10584"/>
              <a:gd name="connsiteX15" fmla="*/ 150 w 10079"/>
              <a:gd name="connsiteY15" fmla="*/ 4306 h 10584"/>
              <a:gd name="connsiteX16" fmla="*/ 29 w 10079"/>
              <a:gd name="connsiteY16" fmla="*/ 7159 h 10584"/>
              <a:gd name="connsiteX0" fmla="*/ 29 w 10079"/>
              <a:gd name="connsiteY0" fmla="*/ 7159 h 10584"/>
              <a:gd name="connsiteX1" fmla="*/ 348 w 10079"/>
              <a:gd name="connsiteY1" fmla="*/ 9740 h 10584"/>
              <a:gd name="connsiteX2" fmla="*/ 1524 w 10079"/>
              <a:gd name="connsiteY2" fmla="*/ 10584 h 10584"/>
              <a:gd name="connsiteX3" fmla="*/ 7585 w 10079"/>
              <a:gd name="connsiteY3" fmla="*/ 10461 h 10584"/>
              <a:gd name="connsiteX4" fmla="*/ 8796 w 10079"/>
              <a:gd name="connsiteY4" fmla="*/ 10461 h 10584"/>
              <a:gd name="connsiteX5" fmla="*/ 9384 w 10079"/>
              <a:gd name="connsiteY5" fmla="*/ 9344 h 10584"/>
              <a:gd name="connsiteX6" fmla="*/ 9517 w 10079"/>
              <a:gd name="connsiteY6" fmla="*/ 7383 h 10584"/>
              <a:gd name="connsiteX7" fmla="*/ 10052 w 10079"/>
              <a:gd name="connsiteY7" fmla="*/ 3631 h 10584"/>
              <a:gd name="connsiteX8" fmla="*/ 9988 w 10079"/>
              <a:gd name="connsiteY8" fmla="*/ 1407 h 10584"/>
              <a:gd name="connsiteX9" fmla="*/ 9374 w 10079"/>
              <a:gd name="connsiteY9" fmla="*/ 801 h 10584"/>
              <a:gd name="connsiteX10" fmla="*/ 7422 w 10079"/>
              <a:gd name="connsiteY10" fmla="*/ 583 h 10584"/>
              <a:gd name="connsiteX11" fmla="*/ 5554 w 10079"/>
              <a:gd name="connsiteY11" fmla="*/ 260 h 10584"/>
              <a:gd name="connsiteX12" fmla="*/ 3201 w 10079"/>
              <a:gd name="connsiteY12" fmla="*/ 303 h 10584"/>
              <a:gd name="connsiteX13" fmla="*/ 3029 w 10079"/>
              <a:gd name="connsiteY13" fmla="*/ 4033 h 10584"/>
              <a:gd name="connsiteX14" fmla="*/ 1672 w 10079"/>
              <a:gd name="connsiteY14" fmla="*/ 3710 h 10584"/>
              <a:gd name="connsiteX15" fmla="*/ 150 w 10079"/>
              <a:gd name="connsiteY15" fmla="*/ 4306 h 10584"/>
              <a:gd name="connsiteX16" fmla="*/ 29 w 10079"/>
              <a:gd name="connsiteY16" fmla="*/ 7159 h 10584"/>
              <a:gd name="connsiteX0" fmla="*/ 29 w 10052"/>
              <a:gd name="connsiteY0" fmla="*/ 7159 h 10584"/>
              <a:gd name="connsiteX1" fmla="*/ 348 w 10052"/>
              <a:gd name="connsiteY1" fmla="*/ 9740 h 10584"/>
              <a:gd name="connsiteX2" fmla="*/ 1524 w 10052"/>
              <a:gd name="connsiteY2" fmla="*/ 10584 h 10584"/>
              <a:gd name="connsiteX3" fmla="*/ 7585 w 10052"/>
              <a:gd name="connsiteY3" fmla="*/ 10461 h 10584"/>
              <a:gd name="connsiteX4" fmla="*/ 8796 w 10052"/>
              <a:gd name="connsiteY4" fmla="*/ 10461 h 10584"/>
              <a:gd name="connsiteX5" fmla="*/ 9384 w 10052"/>
              <a:gd name="connsiteY5" fmla="*/ 9344 h 10584"/>
              <a:gd name="connsiteX6" fmla="*/ 9517 w 10052"/>
              <a:gd name="connsiteY6" fmla="*/ 7383 h 10584"/>
              <a:gd name="connsiteX7" fmla="*/ 10052 w 10052"/>
              <a:gd name="connsiteY7" fmla="*/ 3631 h 10584"/>
              <a:gd name="connsiteX8" fmla="*/ 9374 w 10052"/>
              <a:gd name="connsiteY8" fmla="*/ 801 h 10584"/>
              <a:gd name="connsiteX9" fmla="*/ 7422 w 10052"/>
              <a:gd name="connsiteY9" fmla="*/ 583 h 10584"/>
              <a:gd name="connsiteX10" fmla="*/ 5554 w 10052"/>
              <a:gd name="connsiteY10" fmla="*/ 260 h 10584"/>
              <a:gd name="connsiteX11" fmla="*/ 3201 w 10052"/>
              <a:gd name="connsiteY11" fmla="*/ 303 h 10584"/>
              <a:gd name="connsiteX12" fmla="*/ 3029 w 10052"/>
              <a:gd name="connsiteY12" fmla="*/ 4033 h 10584"/>
              <a:gd name="connsiteX13" fmla="*/ 1672 w 10052"/>
              <a:gd name="connsiteY13" fmla="*/ 3710 h 10584"/>
              <a:gd name="connsiteX14" fmla="*/ 150 w 10052"/>
              <a:gd name="connsiteY14" fmla="*/ 4306 h 10584"/>
              <a:gd name="connsiteX15" fmla="*/ 29 w 10052"/>
              <a:gd name="connsiteY15" fmla="*/ 7159 h 10584"/>
              <a:gd name="connsiteX0" fmla="*/ 29 w 9767"/>
              <a:gd name="connsiteY0" fmla="*/ 7159 h 10584"/>
              <a:gd name="connsiteX1" fmla="*/ 348 w 9767"/>
              <a:gd name="connsiteY1" fmla="*/ 9740 h 10584"/>
              <a:gd name="connsiteX2" fmla="*/ 1524 w 9767"/>
              <a:gd name="connsiteY2" fmla="*/ 10584 h 10584"/>
              <a:gd name="connsiteX3" fmla="*/ 7585 w 9767"/>
              <a:gd name="connsiteY3" fmla="*/ 10461 h 10584"/>
              <a:gd name="connsiteX4" fmla="*/ 8796 w 9767"/>
              <a:gd name="connsiteY4" fmla="*/ 10461 h 10584"/>
              <a:gd name="connsiteX5" fmla="*/ 9384 w 9767"/>
              <a:gd name="connsiteY5" fmla="*/ 9344 h 10584"/>
              <a:gd name="connsiteX6" fmla="*/ 9517 w 9767"/>
              <a:gd name="connsiteY6" fmla="*/ 7383 h 10584"/>
              <a:gd name="connsiteX7" fmla="*/ 9767 w 9767"/>
              <a:gd name="connsiteY7" fmla="*/ 3780 h 10584"/>
              <a:gd name="connsiteX8" fmla="*/ 9374 w 9767"/>
              <a:gd name="connsiteY8" fmla="*/ 801 h 10584"/>
              <a:gd name="connsiteX9" fmla="*/ 7422 w 9767"/>
              <a:gd name="connsiteY9" fmla="*/ 583 h 10584"/>
              <a:gd name="connsiteX10" fmla="*/ 5554 w 9767"/>
              <a:gd name="connsiteY10" fmla="*/ 260 h 10584"/>
              <a:gd name="connsiteX11" fmla="*/ 3201 w 9767"/>
              <a:gd name="connsiteY11" fmla="*/ 303 h 10584"/>
              <a:gd name="connsiteX12" fmla="*/ 3029 w 9767"/>
              <a:gd name="connsiteY12" fmla="*/ 4033 h 10584"/>
              <a:gd name="connsiteX13" fmla="*/ 1672 w 9767"/>
              <a:gd name="connsiteY13" fmla="*/ 3710 h 10584"/>
              <a:gd name="connsiteX14" fmla="*/ 150 w 9767"/>
              <a:gd name="connsiteY14" fmla="*/ 4306 h 10584"/>
              <a:gd name="connsiteX15" fmla="*/ 29 w 9767"/>
              <a:gd name="connsiteY15" fmla="*/ 7159 h 10584"/>
              <a:gd name="connsiteX0" fmla="*/ 30 w 10000"/>
              <a:gd name="connsiteY0" fmla="*/ 6764 h 10000"/>
              <a:gd name="connsiteX1" fmla="*/ 356 w 10000"/>
              <a:gd name="connsiteY1" fmla="*/ 9203 h 10000"/>
              <a:gd name="connsiteX2" fmla="*/ 1560 w 10000"/>
              <a:gd name="connsiteY2" fmla="*/ 10000 h 10000"/>
              <a:gd name="connsiteX3" fmla="*/ 7766 w 10000"/>
              <a:gd name="connsiteY3" fmla="*/ 9884 h 10000"/>
              <a:gd name="connsiteX4" fmla="*/ 9006 w 10000"/>
              <a:gd name="connsiteY4" fmla="*/ 9884 h 10000"/>
              <a:gd name="connsiteX5" fmla="*/ 9608 w 10000"/>
              <a:gd name="connsiteY5" fmla="*/ 8828 h 10000"/>
              <a:gd name="connsiteX6" fmla="*/ 9744 w 10000"/>
              <a:gd name="connsiteY6" fmla="*/ 6976 h 10000"/>
              <a:gd name="connsiteX7" fmla="*/ 10000 w 10000"/>
              <a:gd name="connsiteY7" fmla="*/ 3571 h 10000"/>
              <a:gd name="connsiteX8" fmla="*/ 9218 w 10000"/>
              <a:gd name="connsiteY8" fmla="*/ 762 h 10000"/>
              <a:gd name="connsiteX9" fmla="*/ 9598 w 10000"/>
              <a:gd name="connsiteY9" fmla="*/ 757 h 10000"/>
              <a:gd name="connsiteX10" fmla="*/ 7599 w 10000"/>
              <a:gd name="connsiteY10" fmla="*/ 551 h 10000"/>
              <a:gd name="connsiteX11" fmla="*/ 5686 w 10000"/>
              <a:gd name="connsiteY11" fmla="*/ 246 h 10000"/>
              <a:gd name="connsiteX12" fmla="*/ 3277 w 10000"/>
              <a:gd name="connsiteY12" fmla="*/ 286 h 10000"/>
              <a:gd name="connsiteX13" fmla="*/ 3101 w 10000"/>
              <a:gd name="connsiteY13" fmla="*/ 3810 h 10000"/>
              <a:gd name="connsiteX14" fmla="*/ 1712 w 10000"/>
              <a:gd name="connsiteY14" fmla="*/ 3505 h 10000"/>
              <a:gd name="connsiteX15" fmla="*/ 154 w 10000"/>
              <a:gd name="connsiteY15" fmla="*/ 4068 h 10000"/>
              <a:gd name="connsiteX16" fmla="*/ 30 w 10000"/>
              <a:gd name="connsiteY16" fmla="*/ 6764 h 10000"/>
              <a:gd name="connsiteX0" fmla="*/ 30 w 10000"/>
              <a:gd name="connsiteY0" fmla="*/ 6764 h 10000"/>
              <a:gd name="connsiteX1" fmla="*/ 356 w 10000"/>
              <a:gd name="connsiteY1" fmla="*/ 9203 h 10000"/>
              <a:gd name="connsiteX2" fmla="*/ 1560 w 10000"/>
              <a:gd name="connsiteY2" fmla="*/ 10000 h 10000"/>
              <a:gd name="connsiteX3" fmla="*/ 7766 w 10000"/>
              <a:gd name="connsiteY3" fmla="*/ 9884 h 10000"/>
              <a:gd name="connsiteX4" fmla="*/ 9006 w 10000"/>
              <a:gd name="connsiteY4" fmla="*/ 9884 h 10000"/>
              <a:gd name="connsiteX5" fmla="*/ 9608 w 10000"/>
              <a:gd name="connsiteY5" fmla="*/ 8828 h 10000"/>
              <a:gd name="connsiteX6" fmla="*/ 9744 w 10000"/>
              <a:gd name="connsiteY6" fmla="*/ 6976 h 10000"/>
              <a:gd name="connsiteX7" fmla="*/ 10000 w 10000"/>
              <a:gd name="connsiteY7" fmla="*/ 3571 h 10000"/>
              <a:gd name="connsiteX8" fmla="*/ 9218 w 10000"/>
              <a:gd name="connsiteY8" fmla="*/ 762 h 10000"/>
              <a:gd name="connsiteX9" fmla="*/ 7599 w 10000"/>
              <a:gd name="connsiteY9" fmla="*/ 551 h 10000"/>
              <a:gd name="connsiteX10" fmla="*/ 5686 w 10000"/>
              <a:gd name="connsiteY10" fmla="*/ 246 h 10000"/>
              <a:gd name="connsiteX11" fmla="*/ 3277 w 10000"/>
              <a:gd name="connsiteY11" fmla="*/ 286 h 10000"/>
              <a:gd name="connsiteX12" fmla="*/ 3101 w 10000"/>
              <a:gd name="connsiteY12" fmla="*/ 3810 h 10000"/>
              <a:gd name="connsiteX13" fmla="*/ 1712 w 10000"/>
              <a:gd name="connsiteY13" fmla="*/ 3505 h 10000"/>
              <a:gd name="connsiteX14" fmla="*/ 154 w 10000"/>
              <a:gd name="connsiteY14" fmla="*/ 4068 h 10000"/>
              <a:gd name="connsiteX15" fmla="*/ 30 w 10000"/>
              <a:gd name="connsiteY15" fmla="*/ 6764 h 10000"/>
              <a:gd name="connsiteX0" fmla="*/ 30 w 10000"/>
              <a:gd name="connsiteY0" fmla="*/ 6764 h 10000"/>
              <a:gd name="connsiteX1" fmla="*/ 356 w 10000"/>
              <a:gd name="connsiteY1" fmla="*/ 9203 h 10000"/>
              <a:gd name="connsiteX2" fmla="*/ 1560 w 10000"/>
              <a:gd name="connsiteY2" fmla="*/ 10000 h 10000"/>
              <a:gd name="connsiteX3" fmla="*/ 7766 w 10000"/>
              <a:gd name="connsiteY3" fmla="*/ 9884 h 10000"/>
              <a:gd name="connsiteX4" fmla="*/ 9006 w 10000"/>
              <a:gd name="connsiteY4" fmla="*/ 9884 h 10000"/>
              <a:gd name="connsiteX5" fmla="*/ 9608 w 10000"/>
              <a:gd name="connsiteY5" fmla="*/ 8828 h 10000"/>
              <a:gd name="connsiteX6" fmla="*/ 9824 w 10000"/>
              <a:gd name="connsiteY6" fmla="*/ 6906 h 10000"/>
              <a:gd name="connsiteX7" fmla="*/ 10000 w 10000"/>
              <a:gd name="connsiteY7" fmla="*/ 3571 h 10000"/>
              <a:gd name="connsiteX8" fmla="*/ 9218 w 10000"/>
              <a:gd name="connsiteY8" fmla="*/ 762 h 10000"/>
              <a:gd name="connsiteX9" fmla="*/ 7599 w 10000"/>
              <a:gd name="connsiteY9" fmla="*/ 551 h 10000"/>
              <a:gd name="connsiteX10" fmla="*/ 5686 w 10000"/>
              <a:gd name="connsiteY10" fmla="*/ 246 h 10000"/>
              <a:gd name="connsiteX11" fmla="*/ 3277 w 10000"/>
              <a:gd name="connsiteY11" fmla="*/ 286 h 10000"/>
              <a:gd name="connsiteX12" fmla="*/ 3101 w 10000"/>
              <a:gd name="connsiteY12" fmla="*/ 3810 h 10000"/>
              <a:gd name="connsiteX13" fmla="*/ 1712 w 10000"/>
              <a:gd name="connsiteY13" fmla="*/ 3505 h 10000"/>
              <a:gd name="connsiteX14" fmla="*/ 154 w 10000"/>
              <a:gd name="connsiteY14" fmla="*/ 4068 h 10000"/>
              <a:gd name="connsiteX15" fmla="*/ 30 w 10000"/>
              <a:gd name="connsiteY15" fmla="*/ 6764 h 10000"/>
              <a:gd name="connsiteX0" fmla="*/ 30 w 9920"/>
              <a:gd name="connsiteY0" fmla="*/ 6764 h 10000"/>
              <a:gd name="connsiteX1" fmla="*/ 356 w 9920"/>
              <a:gd name="connsiteY1" fmla="*/ 9203 h 10000"/>
              <a:gd name="connsiteX2" fmla="*/ 1560 w 9920"/>
              <a:gd name="connsiteY2" fmla="*/ 10000 h 10000"/>
              <a:gd name="connsiteX3" fmla="*/ 7766 w 9920"/>
              <a:gd name="connsiteY3" fmla="*/ 9884 h 10000"/>
              <a:gd name="connsiteX4" fmla="*/ 9006 w 9920"/>
              <a:gd name="connsiteY4" fmla="*/ 9884 h 10000"/>
              <a:gd name="connsiteX5" fmla="*/ 9608 w 9920"/>
              <a:gd name="connsiteY5" fmla="*/ 8828 h 10000"/>
              <a:gd name="connsiteX6" fmla="*/ 9824 w 9920"/>
              <a:gd name="connsiteY6" fmla="*/ 6906 h 10000"/>
              <a:gd name="connsiteX7" fmla="*/ 9920 w 9920"/>
              <a:gd name="connsiteY7" fmla="*/ 3430 h 10000"/>
              <a:gd name="connsiteX8" fmla="*/ 9218 w 9920"/>
              <a:gd name="connsiteY8" fmla="*/ 762 h 10000"/>
              <a:gd name="connsiteX9" fmla="*/ 7599 w 9920"/>
              <a:gd name="connsiteY9" fmla="*/ 551 h 10000"/>
              <a:gd name="connsiteX10" fmla="*/ 5686 w 9920"/>
              <a:gd name="connsiteY10" fmla="*/ 246 h 10000"/>
              <a:gd name="connsiteX11" fmla="*/ 3277 w 9920"/>
              <a:gd name="connsiteY11" fmla="*/ 286 h 10000"/>
              <a:gd name="connsiteX12" fmla="*/ 3101 w 9920"/>
              <a:gd name="connsiteY12" fmla="*/ 3810 h 10000"/>
              <a:gd name="connsiteX13" fmla="*/ 1712 w 9920"/>
              <a:gd name="connsiteY13" fmla="*/ 3505 h 10000"/>
              <a:gd name="connsiteX14" fmla="*/ 154 w 9920"/>
              <a:gd name="connsiteY14" fmla="*/ 4068 h 10000"/>
              <a:gd name="connsiteX15" fmla="*/ 30 w 9920"/>
              <a:gd name="connsiteY15" fmla="*/ 6764 h 10000"/>
              <a:gd name="connsiteX0" fmla="*/ 30 w 10000"/>
              <a:gd name="connsiteY0" fmla="*/ 6764 h 10000"/>
              <a:gd name="connsiteX1" fmla="*/ 359 w 10000"/>
              <a:gd name="connsiteY1" fmla="*/ 9203 h 10000"/>
              <a:gd name="connsiteX2" fmla="*/ 1573 w 10000"/>
              <a:gd name="connsiteY2" fmla="*/ 10000 h 10000"/>
              <a:gd name="connsiteX3" fmla="*/ 7829 w 10000"/>
              <a:gd name="connsiteY3" fmla="*/ 9884 h 10000"/>
              <a:gd name="connsiteX4" fmla="*/ 9079 w 10000"/>
              <a:gd name="connsiteY4" fmla="*/ 9884 h 10000"/>
              <a:gd name="connsiteX5" fmla="*/ 9685 w 10000"/>
              <a:gd name="connsiteY5" fmla="*/ 8828 h 10000"/>
              <a:gd name="connsiteX6" fmla="*/ 9903 w 10000"/>
              <a:gd name="connsiteY6" fmla="*/ 6906 h 10000"/>
              <a:gd name="connsiteX7" fmla="*/ 10000 w 10000"/>
              <a:gd name="connsiteY7" fmla="*/ 3430 h 10000"/>
              <a:gd name="connsiteX8" fmla="*/ 9292 w 10000"/>
              <a:gd name="connsiteY8" fmla="*/ 762 h 10000"/>
              <a:gd name="connsiteX9" fmla="*/ 7660 w 10000"/>
              <a:gd name="connsiteY9" fmla="*/ 551 h 10000"/>
              <a:gd name="connsiteX10" fmla="*/ 5732 w 10000"/>
              <a:gd name="connsiteY10" fmla="*/ 246 h 10000"/>
              <a:gd name="connsiteX11" fmla="*/ 3303 w 10000"/>
              <a:gd name="connsiteY11" fmla="*/ 286 h 10000"/>
              <a:gd name="connsiteX12" fmla="*/ 3126 w 10000"/>
              <a:gd name="connsiteY12" fmla="*/ 3810 h 10000"/>
              <a:gd name="connsiteX13" fmla="*/ 1726 w 10000"/>
              <a:gd name="connsiteY13" fmla="*/ 3505 h 10000"/>
              <a:gd name="connsiteX14" fmla="*/ 155 w 10000"/>
              <a:gd name="connsiteY14" fmla="*/ 4068 h 10000"/>
              <a:gd name="connsiteX15" fmla="*/ 30 w 10000"/>
              <a:gd name="connsiteY15" fmla="*/ 6764 h 10000"/>
              <a:gd name="connsiteX0" fmla="*/ 30 w 10000"/>
              <a:gd name="connsiteY0" fmla="*/ 6764 h 10000"/>
              <a:gd name="connsiteX1" fmla="*/ 359 w 10000"/>
              <a:gd name="connsiteY1" fmla="*/ 9203 h 10000"/>
              <a:gd name="connsiteX2" fmla="*/ 1573 w 10000"/>
              <a:gd name="connsiteY2" fmla="*/ 10000 h 10000"/>
              <a:gd name="connsiteX3" fmla="*/ 7829 w 10000"/>
              <a:gd name="connsiteY3" fmla="*/ 9884 h 10000"/>
              <a:gd name="connsiteX4" fmla="*/ 9079 w 10000"/>
              <a:gd name="connsiteY4" fmla="*/ 9884 h 10000"/>
              <a:gd name="connsiteX5" fmla="*/ 9685 w 10000"/>
              <a:gd name="connsiteY5" fmla="*/ 8828 h 10000"/>
              <a:gd name="connsiteX6" fmla="*/ 9903 w 10000"/>
              <a:gd name="connsiteY6" fmla="*/ 6906 h 10000"/>
              <a:gd name="connsiteX7" fmla="*/ 10000 w 10000"/>
              <a:gd name="connsiteY7" fmla="*/ 3430 h 10000"/>
              <a:gd name="connsiteX8" fmla="*/ 9185 w 10000"/>
              <a:gd name="connsiteY8" fmla="*/ 832 h 10000"/>
              <a:gd name="connsiteX9" fmla="*/ 7660 w 10000"/>
              <a:gd name="connsiteY9" fmla="*/ 551 h 10000"/>
              <a:gd name="connsiteX10" fmla="*/ 5732 w 10000"/>
              <a:gd name="connsiteY10" fmla="*/ 246 h 10000"/>
              <a:gd name="connsiteX11" fmla="*/ 3303 w 10000"/>
              <a:gd name="connsiteY11" fmla="*/ 286 h 10000"/>
              <a:gd name="connsiteX12" fmla="*/ 3126 w 10000"/>
              <a:gd name="connsiteY12" fmla="*/ 3810 h 10000"/>
              <a:gd name="connsiteX13" fmla="*/ 1726 w 10000"/>
              <a:gd name="connsiteY13" fmla="*/ 3505 h 10000"/>
              <a:gd name="connsiteX14" fmla="*/ 155 w 10000"/>
              <a:gd name="connsiteY14" fmla="*/ 4068 h 10000"/>
              <a:gd name="connsiteX15" fmla="*/ 30 w 10000"/>
              <a:gd name="connsiteY15" fmla="*/ 6764 h 10000"/>
              <a:gd name="connsiteX0" fmla="*/ 30 w 10000"/>
              <a:gd name="connsiteY0" fmla="*/ 6764 h 10000"/>
              <a:gd name="connsiteX1" fmla="*/ 359 w 10000"/>
              <a:gd name="connsiteY1" fmla="*/ 9203 h 10000"/>
              <a:gd name="connsiteX2" fmla="*/ 1573 w 10000"/>
              <a:gd name="connsiteY2" fmla="*/ 10000 h 10000"/>
              <a:gd name="connsiteX3" fmla="*/ 7829 w 10000"/>
              <a:gd name="connsiteY3" fmla="*/ 9884 h 10000"/>
              <a:gd name="connsiteX4" fmla="*/ 9079 w 10000"/>
              <a:gd name="connsiteY4" fmla="*/ 9884 h 10000"/>
              <a:gd name="connsiteX5" fmla="*/ 9685 w 10000"/>
              <a:gd name="connsiteY5" fmla="*/ 8828 h 10000"/>
              <a:gd name="connsiteX6" fmla="*/ 9903 w 10000"/>
              <a:gd name="connsiteY6" fmla="*/ 6906 h 10000"/>
              <a:gd name="connsiteX7" fmla="*/ 10000 w 10000"/>
              <a:gd name="connsiteY7" fmla="*/ 3430 h 10000"/>
              <a:gd name="connsiteX8" fmla="*/ 9185 w 10000"/>
              <a:gd name="connsiteY8" fmla="*/ 832 h 10000"/>
              <a:gd name="connsiteX9" fmla="*/ 7660 w 10000"/>
              <a:gd name="connsiteY9" fmla="*/ 551 h 10000"/>
              <a:gd name="connsiteX10" fmla="*/ 5732 w 10000"/>
              <a:gd name="connsiteY10" fmla="*/ 246 h 10000"/>
              <a:gd name="connsiteX11" fmla="*/ 3303 w 10000"/>
              <a:gd name="connsiteY11" fmla="*/ 286 h 10000"/>
              <a:gd name="connsiteX12" fmla="*/ 3126 w 10000"/>
              <a:gd name="connsiteY12" fmla="*/ 3810 h 10000"/>
              <a:gd name="connsiteX13" fmla="*/ 1726 w 10000"/>
              <a:gd name="connsiteY13" fmla="*/ 3505 h 10000"/>
              <a:gd name="connsiteX14" fmla="*/ 155 w 10000"/>
              <a:gd name="connsiteY14" fmla="*/ 4068 h 10000"/>
              <a:gd name="connsiteX15" fmla="*/ 30 w 10000"/>
              <a:gd name="connsiteY15" fmla="*/ 6764 h 10000"/>
              <a:gd name="connsiteX0" fmla="*/ 30 w 10000"/>
              <a:gd name="connsiteY0" fmla="*/ 6764 h 10000"/>
              <a:gd name="connsiteX1" fmla="*/ 359 w 10000"/>
              <a:gd name="connsiteY1" fmla="*/ 9203 h 10000"/>
              <a:gd name="connsiteX2" fmla="*/ 1573 w 10000"/>
              <a:gd name="connsiteY2" fmla="*/ 10000 h 10000"/>
              <a:gd name="connsiteX3" fmla="*/ 7829 w 10000"/>
              <a:gd name="connsiteY3" fmla="*/ 9884 h 10000"/>
              <a:gd name="connsiteX4" fmla="*/ 9079 w 10000"/>
              <a:gd name="connsiteY4" fmla="*/ 9884 h 10000"/>
              <a:gd name="connsiteX5" fmla="*/ 9685 w 10000"/>
              <a:gd name="connsiteY5" fmla="*/ 8828 h 10000"/>
              <a:gd name="connsiteX6" fmla="*/ 9903 w 10000"/>
              <a:gd name="connsiteY6" fmla="*/ 6906 h 10000"/>
              <a:gd name="connsiteX7" fmla="*/ 10000 w 10000"/>
              <a:gd name="connsiteY7" fmla="*/ 3430 h 10000"/>
              <a:gd name="connsiteX8" fmla="*/ 9185 w 10000"/>
              <a:gd name="connsiteY8" fmla="*/ 832 h 10000"/>
              <a:gd name="connsiteX9" fmla="*/ 7660 w 10000"/>
              <a:gd name="connsiteY9" fmla="*/ 551 h 10000"/>
              <a:gd name="connsiteX10" fmla="*/ 5732 w 10000"/>
              <a:gd name="connsiteY10" fmla="*/ 246 h 10000"/>
              <a:gd name="connsiteX11" fmla="*/ 3303 w 10000"/>
              <a:gd name="connsiteY11" fmla="*/ 286 h 10000"/>
              <a:gd name="connsiteX12" fmla="*/ 3126 w 10000"/>
              <a:gd name="connsiteY12" fmla="*/ 3810 h 10000"/>
              <a:gd name="connsiteX13" fmla="*/ 1726 w 10000"/>
              <a:gd name="connsiteY13" fmla="*/ 3505 h 10000"/>
              <a:gd name="connsiteX14" fmla="*/ 155 w 10000"/>
              <a:gd name="connsiteY14" fmla="*/ 4068 h 10000"/>
              <a:gd name="connsiteX15" fmla="*/ 30 w 10000"/>
              <a:gd name="connsiteY15" fmla="*/ 6764 h 10000"/>
              <a:gd name="connsiteX0" fmla="*/ 30 w 10000"/>
              <a:gd name="connsiteY0" fmla="*/ 6764 h 10000"/>
              <a:gd name="connsiteX1" fmla="*/ 359 w 10000"/>
              <a:gd name="connsiteY1" fmla="*/ 9203 h 10000"/>
              <a:gd name="connsiteX2" fmla="*/ 1573 w 10000"/>
              <a:gd name="connsiteY2" fmla="*/ 10000 h 10000"/>
              <a:gd name="connsiteX3" fmla="*/ 7829 w 10000"/>
              <a:gd name="connsiteY3" fmla="*/ 9884 h 10000"/>
              <a:gd name="connsiteX4" fmla="*/ 9079 w 10000"/>
              <a:gd name="connsiteY4" fmla="*/ 9884 h 10000"/>
              <a:gd name="connsiteX5" fmla="*/ 9685 w 10000"/>
              <a:gd name="connsiteY5" fmla="*/ 8828 h 10000"/>
              <a:gd name="connsiteX6" fmla="*/ 9903 w 10000"/>
              <a:gd name="connsiteY6" fmla="*/ 6906 h 10000"/>
              <a:gd name="connsiteX7" fmla="*/ 10000 w 10000"/>
              <a:gd name="connsiteY7" fmla="*/ 3430 h 10000"/>
              <a:gd name="connsiteX8" fmla="*/ 9185 w 10000"/>
              <a:gd name="connsiteY8" fmla="*/ 832 h 10000"/>
              <a:gd name="connsiteX9" fmla="*/ 7660 w 10000"/>
              <a:gd name="connsiteY9" fmla="*/ 551 h 10000"/>
              <a:gd name="connsiteX10" fmla="*/ 5732 w 10000"/>
              <a:gd name="connsiteY10" fmla="*/ 246 h 10000"/>
              <a:gd name="connsiteX11" fmla="*/ 3303 w 10000"/>
              <a:gd name="connsiteY11" fmla="*/ 286 h 10000"/>
              <a:gd name="connsiteX12" fmla="*/ 3126 w 10000"/>
              <a:gd name="connsiteY12" fmla="*/ 3810 h 10000"/>
              <a:gd name="connsiteX13" fmla="*/ 1726 w 10000"/>
              <a:gd name="connsiteY13" fmla="*/ 3505 h 10000"/>
              <a:gd name="connsiteX14" fmla="*/ 155 w 10000"/>
              <a:gd name="connsiteY14" fmla="*/ 4068 h 10000"/>
              <a:gd name="connsiteX15" fmla="*/ 30 w 10000"/>
              <a:gd name="connsiteY15" fmla="*/ 6764 h 10000"/>
              <a:gd name="connsiteX0" fmla="*/ 30 w 10000"/>
              <a:gd name="connsiteY0" fmla="*/ 6764 h 10000"/>
              <a:gd name="connsiteX1" fmla="*/ 359 w 10000"/>
              <a:gd name="connsiteY1" fmla="*/ 9203 h 10000"/>
              <a:gd name="connsiteX2" fmla="*/ 1573 w 10000"/>
              <a:gd name="connsiteY2" fmla="*/ 10000 h 10000"/>
              <a:gd name="connsiteX3" fmla="*/ 7829 w 10000"/>
              <a:gd name="connsiteY3" fmla="*/ 9884 h 10000"/>
              <a:gd name="connsiteX4" fmla="*/ 9079 w 10000"/>
              <a:gd name="connsiteY4" fmla="*/ 9884 h 10000"/>
              <a:gd name="connsiteX5" fmla="*/ 9685 w 10000"/>
              <a:gd name="connsiteY5" fmla="*/ 8828 h 10000"/>
              <a:gd name="connsiteX6" fmla="*/ 9903 w 10000"/>
              <a:gd name="connsiteY6" fmla="*/ 6906 h 10000"/>
              <a:gd name="connsiteX7" fmla="*/ 10000 w 10000"/>
              <a:gd name="connsiteY7" fmla="*/ 3430 h 10000"/>
              <a:gd name="connsiteX8" fmla="*/ 9185 w 10000"/>
              <a:gd name="connsiteY8" fmla="*/ 832 h 10000"/>
              <a:gd name="connsiteX9" fmla="*/ 7660 w 10000"/>
              <a:gd name="connsiteY9" fmla="*/ 551 h 10000"/>
              <a:gd name="connsiteX10" fmla="*/ 5732 w 10000"/>
              <a:gd name="connsiteY10" fmla="*/ 246 h 10000"/>
              <a:gd name="connsiteX11" fmla="*/ 3303 w 10000"/>
              <a:gd name="connsiteY11" fmla="*/ 286 h 10000"/>
              <a:gd name="connsiteX12" fmla="*/ 3126 w 10000"/>
              <a:gd name="connsiteY12" fmla="*/ 3810 h 10000"/>
              <a:gd name="connsiteX13" fmla="*/ 1726 w 10000"/>
              <a:gd name="connsiteY13" fmla="*/ 3505 h 10000"/>
              <a:gd name="connsiteX14" fmla="*/ 155 w 10000"/>
              <a:gd name="connsiteY14" fmla="*/ 4068 h 10000"/>
              <a:gd name="connsiteX15" fmla="*/ 30 w 10000"/>
              <a:gd name="connsiteY15" fmla="*/ 6764 h 10000"/>
              <a:gd name="connsiteX0" fmla="*/ 30 w 10010"/>
              <a:gd name="connsiteY0" fmla="*/ 6764 h 10000"/>
              <a:gd name="connsiteX1" fmla="*/ 359 w 10010"/>
              <a:gd name="connsiteY1" fmla="*/ 9203 h 10000"/>
              <a:gd name="connsiteX2" fmla="*/ 1573 w 10010"/>
              <a:gd name="connsiteY2" fmla="*/ 10000 h 10000"/>
              <a:gd name="connsiteX3" fmla="*/ 7829 w 10010"/>
              <a:gd name="connsiteY3" fmla="*/ 9884 h 10000"/>
              <a:gd name="connsiteX4" fmla="*/ 9079 w 10010"/>
              <a:gd name="connsiteY4" fmla="*/ 9884 h 10000"/>
              <a:gd name="connsiteX5" fmla="*/ 9685 w 10010"/>
              <a:gd name="connsiteY5" fmla="*/ 8828 h 10000"/>
              <a:gd name="connsiteX6" fmla="*/ 9903 w 10010"/>
              <a:gd name="connsiteY6" fmla="*/ 6906 h 10000"/>
              <a:gd name="connsiteX7" fmla="*/ 10000 w 10010"/>
              <a:gd name="connsiteY7" fmla="*/ 3430 h 10000"/>
              <a:gd name="connsiteX8" fmla="*/ 9185 w 10010"/>
              <a:gd name="connsiteY8" fmla="*/ 832 h 10000"/>
              <a:gd name="connsiteX9" fmla="*/ 7660 w 10010"/>
              <a:gd name="connsiteY9" fmla="*/ 551 h 10000"/>
              <a:gd name="connsiteX10" fmla="*/ 5732 w 10010"/>
              <a:gd name="connsiteY10" fmla="*/ 246 h 10000"/>
              <a:gd name="connsiteX11" fmla="*/ 3303 w 10010"/>
              <a:gd name="connsiteY11" fmla="*/ 286 h 10000"/>
              <a:gd name="connsiteX12" fmla="*/ 3126 w 10010"/>
              <a:gd name="connsiteY12" fmla="*/ 3810 h 10000"/>
              <a:gd name="connsiteX13" fmla="*/ 1726 w 10010"/>
              <a:gd name="connsiteY13" fmla="*/ 3505 h 10000"/>
              <a:gd name="connsiteX14" fmla="*/ 155 w 10010"/>
              <a:gd name="connsiteY14" fmla="*/ 4068 h 10000"/>
              <a:gd name="connsiteX15" fmla="*/ 30 w 10010"/>
              <a:gd name="connsiteY15" fmla="*/ 6764 h 10000"/>
              <a:gd name="connsiteX0" fmla="*/ 30 w 10010"/>
              <a:gd name="connsiteY0" fmla="*/ 6764 h 10000"/>
              <a:gd name="connsiteX1" fmla="*/ 359 w 10010"/>
              <a:gd name="connsiteY1" fmla="*/ 9203 h 10000"/>
              <a:gd name="connsiteX2" fmla="*/ 1573 w 10010"/>
              <a:gd name="connsiteY2" fmla="*/ 10000 h 10000"/>
              <a:gd name="connsiteX3" fmla="*/ 7829 w 10010"/>
              <a:gd name="connsiteY3" fmla="*/ 9884 h 10000"/>
              <a:gd name="connsiteX4" fmla="*/ 9079 w 10010"/>
              <a:gd name="connsiteY4" fmla="*/ 9884 h 10000"/>
              <a:gd name="connsiteX5" fmla="*/ 9685 w 10010"/>
              <a:gd name="connsiteY5" fmla="*/ 8828 h 10000"/>
              <a:gd name="connsiteX6" fmla="*/ 9903 w 10010"/>
              <a:gd name="connsiteY6" fmla="*/ 6906 h 10000"/>
              <a:gd name="connsiteX7" fmla="*/ 10000 w 10010"/>
              <a:gd name="connsiteY7" fmla="*/ 3430 h 10000"/>
              <a:gd name="connsiteX8" fmla="*/ 9185 w 10010"/>
              <a:gd name="connsiteY8" fmla="*/ 832 h 10000"/>
              <a:gd name="connsiteX9" fmla="*/ 7660 w 10010"/>
              <a:gd name="connsiteY9" fmla="*/ 551 h 10000"/>
              <a:gd name="connsiteX10" fmla="*/ 5732 w 10010"/>
              <a:gd name="connsiteY10" fmla="*/ 246 h 10000"/>
              <a:gd name="connsiteX11" fmla="*/ 3303 w 10010"/>
              <a:gd name="connsiteY11" fmla="*/ 286 h 10000"/>
              <a:gd name="connsiteX12" fmla="*/ 3126 w 10010"/>
              <a:gd name="connsiteY12" fmla="*/ 3810 h 10000"/>
              <a:gd name="connsiteX13" fmla="*/ 1726 w 10010"/>
              <a:gd name="connsiteY13" fmla="*/ 3505 h 10000"/>
              <a:gd name="connsiteX14" fmla="*/ 155 w 10010"/>
              <a:gd name="connsiteY14" fmla="*/ 4068 h 10000"/>
              <a:gd name="connsiteX15" fmla="*/ 30 w 10010"/>
              <a:gd name="connsiteY15" fmla="*/ 6764 h 10000"/>
              <a:gd name="connsiteX0" fmla="*/ 30 w 10010"/>
              <a:gd name="connsiteY0" fmla="*/ 6764 h 10000"/>
              <a:gd name="connsiteX1" fmla="*/ 359 w 10010"/>
              <a:gd name="connsiteY1" fmla="*/ 9203 h 10000"/>
              <a:gd name="connsiteX2" fmla="*/ 1573 w 10010"/>
              <a:gd name="connsiteY2" fmla="*/ 10000 h 10000"/>
              <a:gd name="connsiteX3" fmla="*/ 7829 w 10010"/>
              <a:gd name="connsiteY3" fmla="*/ 9884 h 10000"/>
              <a:gd name="connsiteX4" fmla="*/ 9079 w 10010"/>
              <a:gd name="connsiteY4" fmla="*/ 9884 h 10000"/>
              <a:gd name="connsiteX5" fmla="*/ 9685 w 10010"/>
              <a:gd name="connsiteY5" fmla="*/ 8828 h 10000"/>
              <a:gd name="connsiteX6" fmla="*/ 9903 w 10010"/>
              <a:gd name="connsiteY6" fmla="*/ 6906 h 10000"/>
              <a:gd name="connsiteX7" fmla="*/ 10000 w 10010"/>
              <a:gd name="connsiteY7" fmla="*/ 3430 h 10000"/>
              <a:gd name="connsiteX8" fmla="*/ 9185 w 10010"/>
              <a:gd name="connsiteY8" fmla="*/ 832 h 10000"/>
              <a:gd name="connsiteX9" fmla="*/ 7660 w 10010"/>
              <a:gd name="connsiteY9" fmla="*/ 551 h 10000"/>
              <a:gd name="connsiteX10" fmla="*/ 5732 w 10010"/>
              <a:gd name="connsiteY10" fmla="*/ 246 h 10000"/>
              <a:gd name="connsiteX11" fmla="*/ 3303 w 10010"/>
              <a:gd name="connsiteY11" fmla="*/ 286 h 10000"/>
              <a:gd name="connsiteX12" fmla="*/ 3126 w 10010"/>
              <a:gd name="connsiteY12" fmla="*/ 3810 h 10000"/>
              <a:gd name="connsiteX13" fmla="*/ 1726 w 10010"/>
              <a:gd name="connsiteY13" fmla="*/ 3505 h 10000"/>
              <a:gd name="connsiteX14" fmla="*/ 155 w 10010"/>
              <a:gd name="connsiteY14" fmla="*/ 4068 h 10000"/>
              <a:gd name="connsiteX15" fmla="*/ 30 w 10010"/>
              <a:gd name="connsiteY15" fmla="*/ 6764 h 10000"/>
              <a:gd name="connsiteX0" fmla="*/ 30 w 10010"/>
              <a:gd name="connsiteY0" fmla="*/ 6764 h 10000"/>
              <a:gd name="connsiteX1" fmla="*/ 359 w 10010"/>
              <a:gd name="connsiteY1" fmla="*/ 9203 h 10000"/>
              <a:gd name="connsiteX2" fmla="*/ 1573 w 10010"/>
              <a:gd name="connsiteY2" fmla="*/ 10000 h 10000"/>
              <a:gd name="connsiteX3" fmla="*/ 7829 w 10010"/>
              <a:gd name="connsiteY3" fmla="*/ 9884 h 10000"/>
              <a:gd name="connsiteX4" fmla="*/ 9079 w 10010"/>
              <a:gd name="connsiteY4" fmla="*/ 9884 h 10000"/>
              <a:gd name="connsiteX5" fmla="*/ 9685 w 10010"/>
              <a:gd name="connsiteY5" fmla="*/ 8828 h 10000"/>
              <a:gd name="connsiteX6" fmla="*/ 9903 w 10010"/>
              <a:gd name="connsiteY6" fmla="*/ 6906 h 10000"/>
              <a:gd name="connsiteX7" fmla="*/ 10000 w 10010"/>
              <a:gd name="connsiteY7" fmla="*/ 3430 h 10000"/>
              <a:gd name="connsiteX8" fmla="*/ 9185 w 10010"/>
              <a:gd name="connsiteY8" fmla="*/ 832 h 10000"/>
              <a:gd name="connsiteX9" fmla="*/ 7687 w 10010"/>
              <a:gd name="connsiteY9" fmla="*/ 340 h 10000"/>
              <a:gd name="connsiteX10" fmla="*/ 5732 w 10010"/>
              <a:gd name="connsiteY10" fmla="*/ 246 h 10000"/>
              <a:gd name="connsiteX11" fmla="*/ 3303 w 10010"/>
              <a:gd name="connsiteY11" fmla="*/ 286 h 10000"/>
              <a:gd name="connsiteX12" fmla="*/ 3126 w 10010"/>
              <a:gd name="connsiteY12" fmla="*/ 3810 h 10000"/>
              <a:gd name="connsiteX13" fmla="*/ 1726 w 10010"/>
              <a:gd name="connsiteY13" fmla="*/ 3505 h 10000"/>
              <a:gd name="connsiteX14" fmla="*/ 155 w 10010"/>
              <a:gd name="connsiteY14" fmla="*/ 4068 h 10000"/>
              <a:gd name="connsiteX15" fmla="*/ 30 w 10010"/>
              <a:gd name="connsiteY15" fmla="*/ 6764 h 10000"/>
              <a:gd name="connsiteX0" fmla="*/ 30 w 10010"/>
              <a:gd name="connsiteY0" fmla="*/ 6764 h 10000"/>
              <a:gd name="connsiteX1" fmla="*/ 359 w 10010"/>
              <a:gd name="connsiteY1" fmla="*/ 9203 h 10000"/>
              <a:gd name="connsiteX2" fmla="*/ 1573 w 10010"/>
              <a:gd name="connsiteY2" fmla="*/ 10000 h 10000"/>
              <a:gd name="connsiteX3" fmla="*/ 7829 w 10010"/>
              <a:gd name="connsiteY3" fmla="*/ 9884 h 10000"/>
              <a:gd name="connsiteX4" fmla="*/ 9079 w 10010"/>
              <a:gd name="connsiteY4" fmla="*/ 9884 h 10000"/>
              <a:gd name="connsiteX5" fmla="*/ 9685 w 10010"/>
              <a:gd name="connsiteY5" fmla="*/ 8828 h 10000"/>
              <a:gd name="connsiteX6" fmla="*/ 9903 w 10010"/>
              <a:gd name="connsiteY6" fmla="*/ 6906 h 10000"/>
              <a:gd name="connsiteX7" fmla="*/ 10000 w 10010"/>
              <a:gd name="connsiteY7" fmla="*/ 3430 h 10000"/>
              <a:gd name="connsiteX8" fmla="*/ 9185 w 10010"/>
              <a:gd name="connsiteY8" fmla="*/ 832 h 10000"/>
              <a:gd name="connsiteX9" fmla="*/ 7687 w 10010"/>
              <a:gd name="connsiteY9" fmla="*/ 340 h 10000"/>
              <a:gd name="connsiteX10" fmla="*/ 5732 w 10010"/>
              <a:gd name="connsiteY10" fmla="*/ 246 h 10000"/>
              <a:gd name="connsiteX11" fmla="*/ 3303 w 10010"/>
              <a:gd name="connsiteY11" fmla="*/ 286 h 10000"/>
              <a:gd name="connsiteX12" fmla="*/ 3126 w 10010"/>
              <a:gd name="connsiteY12" fmla="*/ 3810 h 10000"/>
              <a:gd name="connsiteX13" fmla="*/ 1726 w 10010"/>
              <a:gd name="connsiteY13" fmla="*/ 3505 h 10000"/>
              <a:gd name="connsiteX14" fmla="*/ 155 w 10010"/>
              <a:gd name="connsiteY14" fmla="*/ 4068 h 10000"/>
              <a:gd name="connsiteX15" fmla="*/ 30 w 10010"/>
              <a:gd name="connsiteY15" fmla="*/ 6764 h 10000"/>
              <a:gd name="connsiteX0" fmla="*/ 30 w 10010"/>
              <a:gd name="connsiteY0" fmla="*/ 6764 h 10000"/>
              <a:gd name="connsiteX1" fmla="*/ 359 w 10010"/>
              <a:gd name="connsiteY1" fmla="*/ 9203 h 10000"/>
              <a:gd name="connsiteX2" fmla="*/ 1573 w 10010"/>
              <a:gd name="connsiteY2" fmla="*/ 10000 h 10000"/>
              <a:gd name="connsiteX3" fmla="*/ 7829 w 10010"/>
              <a:gd name="connsiteY3" fmla="*/ 9884 h 10000"/>
              <a:gd name="connsiteX4" fmla="*/ 9079 w 10010"/>
              <a:gd name="connsiteY4" fmla="*/ 9884 h 10000"/>
              <a:gd name="connsiteX5" fmla="*/ 9685 w 10010"/>
              <a:gd name="connsiteY5" fmla="*/ 8828 h 10000"/>
              <a:gd name="connsiteX6" fmla="*/ 9903 w 10010"/>
              <a:gd name="connsiteY6" fmla="*/ 6906 h 10000"/>
              <a:gd name="connsiteX7" fmla="*/ 10000 w 10010"/>
              <a:gd name="connsiteY7" fmla="*/ 3430 h 10000"/>
              <a:gd name="connsiteX8" fmla="*/ 9185 w 10010"/>
              <a:gd name="connsiteY8" fmla="*/ 832 h 10000"/>
              <a:gd name="connsiteX9" fmla="*/ 7687 w 10010"/>
              <a:gd name="connsiteY9" fmla="*/ 340 h 10000"/>
              <a:gd name="connsiteX10" fmla="*/ 5732 w 10010"/>
              <a:gd name="connsiteY10" fmla="*/ 246 h 10000"/>
              <a:gd name="connsiteX11" fmla="*/ 3303 w 10010"/>
              <a:gd name="connsiteY11" fmla="*/ 286 h 10000"/>
              <a:gd name="connsiteX12" fmla="*/ 3126 w 10010"/>
              <a:gd name="connsiteY12" fmla="*/ 3810 h 10000"/>
              <a:gd name="connsiteX13" fmla="*/ 1726 w 10010"/>
              <a:gd name="connsiteY13" fmla="*/ 3505 h 10000"/>
              <a:gd name="connsiteX14" fmla="*/ 155 w 10010"/>
              <a:gd name="connsiteY14" fmla="*/ 4068 h 10000"/>
              <a:gd name="connsiteX15" fmla="*/ 30 w 10010"/>
              <a:gd name="connsiteY15" fmla="*/ 6764 h 10000"/>
              <a:gd name="connsiteX0" fmla="*/ 30 w 10010"/>
              <a:gd name="connsiteY0" fmla="*/ 6745 h 9981"/>
              <a:gd name="connsiteX1" fmla="*/ 359 w 10010"/>
              <a:gd name="connsiteY1" fmla="*/ 9184 h 9981"/>
              <a:gd name="connsiteX2" fmla="*/ 1573 w 10010"/>
              <a:gd name="connsiteY2" fmla="*/ 9981 h 9981"/>
              <a:gd name="connsiteX3" fmla="*/ 7829 w 10010"/>
              <a:gd name="connsiteY3" fmla="*/ 9865 h 9981"/>
              <a:gd name="connsiteX4" fmla="*/ 9079 w 10010"/>
              <a:gd name="connsiteY4" fmla="*/ 9865 h 9981"/>
              <a:gd name="connsiteX5" fmla="*/ 9685 w 10010"/>
              <a:gd name="connsiteY5" fmla="*/ 8809 h 9981"/>
              <a:gd name="connsiteX6" fmla="*/ 9903 w 10010"/>
              <a:gd name="connsiteY6" fmla="*/ 6887 h 9981"/>
              <a:gd name="connsiteX7" fmla="*/ 10000 w 10010"/>
              <a:gd name="connsiteY7" fmla="*/ 3411 h 9981"/>
              <a:gd name="connsiteX8" fmla="*/ 9185 w 10010"/>
              <a:gd name="connsiteY8" fmla="*/ 813 h 9981"/>
              <a:gd name="connsiteX9" fmla="*/ 7687 w 10010"/>
              <a:gd name="connsiteY9" fmla="*/ 321 h 9981"/>
              <a:gd name="connsiteX10" fmla="*/ 5732 w 10010"/>
              <a:gd name="connsiteY10" fmla="*/ 227 h 9981"/>
              <a:gd name="connsiteX11" fmla="*/ 3740 w 10010"/>
              <a:gd name="connsiteY11" fmla="*/ 267 h 9981"/>
              <a:gd name="connsiteX12" fmla="*/ 3126 w 10010"/>
              <a:gd name="connsiteY12" fmla="*/ 3791 h 9981"/>
              <a:gd name="connsiteX13" fmla="*/ 1726 w 10010"/>
              <a:gd name="connsiteY13" fmla="*/ 3486 h 9981"/>
              <a:gd name="connsiteX14" fmla="*/ 155 w 10010"/>
              <a:gd name="connsiteY14" fmla="*/ 4049 h 9981"/>
              <a:gd name="connsiteX15" fmla="*/ 30 w 10010"/>
              <a:gd name="connsiteY15" fmla="*/ 6745 h 9981"/>
              <a:gd name="connsiteX0" fmla="*/ 30 w 10000"/>
              <a:gd name="connsiteY0" fmla="*/ 6758 h 10000"/>
              <a:gd name="connsiteX1" fmla="*/ 359 w 10000"/>
              <a:gd name="connsiteY1" fmla="*/ 9201 h 10000"/>
              <a:gd name="connsiteX2" fmla="*/ 1571 w 10000"/>
              <a:gd name="connsiteY2" fmla="*/ 10000 h 10000"/>
              <a:gd name="connsiteX3" fmla="*/ 7821 w 10000"/>
              <a:gd name="connsiteY3" fmla="*/ 9884 h 10000"/>
              <a:gd name="connsiteX4" fmla="*/ 9070 w 10000"/>
              <a:gd name="connsiteY4" fmla="*/ 9884 h 10000"/>
              <a:gd name="connsiteX5" fmla="*/ 9675 w 10000"/>
              <a:gd name="connsiteY5" fmla="*/ 8826 h 10000"/>
              <a:gd name="connsiteX6" fmla="*/ 9893 w 10000"/>
              <a:gd name="connsiteY6" fmla="*/ 6900 h 10000"/>
              <a:gd name="connsiteX7" fmla="*/ 9990 w 10000"/>
              <a:gd name="connsiteY7" fmla="*/ 3417 h 10000"/>
              <a:gd name="connsiteX8" fmla="*/ 9176 w 10000"/>
              <a:gd name="connsiteY8" fmla="*/ 815 h 10000"/>
              <a:gd name="connsiteX9" fmla="*/ 7679 w 10000"/>
              <a:gd name="connsiteY9" fmla="*/ 322 h 10000"/>
              <a:gd name="connsiteX10" fmla="*/ 5726 w 10000"/>
              <a:gd name="connsiteY10" fmla="*/ 227 h 10000"/>
              <a:gd name="connsiteX11" fmla="*/ 3736 w 10000"/>
              <a:gd name="connsiteY11" fmla="*/ 268 h 10000"/>
              <a:gd name="connsiteX12" fmla="*/ 3724 w 10000"/>
              <a:gd name="connsiteY12" fmla="*/ 3942 h 10000"/>
              <a:gd name="connsiteX13" fmla="*/ 1724 w 10000"/>
              <a:gd name="connsiteY13" fmla="*/ 3493 h 10000"/>
              <a:gd name="connsiteX14" fmla="*/ 155 w 10000"/>
              <a:gd name="connsiteY14" fmla="*/ 4057 h 10000"/>
              <a:gd name="connsiteX15" fmla="*/ 30 w 10000"/>
              <a:gd name="connsiteY15" fmla="*/ 6758 h 10000"/>
              <a:gd name="connsiteX0" fmla="*/ 30 w 10000"/>
              <a:gd name="connsiteY0" fmla="*/ 6680 h 9922"/>
              <a:gd name="connsiteX1" fmla="*/ 359 w 10000"/>
              <a:gd name="connsiteY1" fmla="*/ 9123 h 9922"/>
              <a:gd name="connsiteX2" fmla="*/ 1571 w 10000"/>
              <a:gd name="connsiteY2" fmla="*/ 9922 h 9922"/>
              <a:gd name="connsiteX3" fmla="*/ 7821 w 10000"/>
              <a:gd name="connsiteY3" fmla="*/ 9806 h 9922"/>
              <a:gd name="connsiteX4" fmla="*/ 9070 w 10000"/>
              <a:gd name="connsiteY4" fmla="*/ 9806 h 9922"/>
              <a:gd name="connsiteX5" fmla="*/ 9675 w 10000"/>
              <a:gd name="connsiteY5" fmla="*/ 8748 h 9922"/>
              <a:gd name="connsiteX6" fmla="*/ 9893 w 10000"/>
              <a:gd name="connsiteY6" fmla="*/ 6822 h 9922"/>
              <a:gd name="connsiteX7" fmla="*/ 9990 w 10000"/>
              <a:gd name="connsiteY7" fmla="*/ 3339 h 9922"/>
              <a:gd name="connsiteX8" fmla="*/ 9176 w 10000"/>
              <a:gd name="connsiteY8" fmla="*/ 737 h 9922"/>
              <a:gd name="connsiteX9" fmla="*/ 7679 w 10000"/>
              <a:gd name="connsiteY9" fmla="*/ 244 h 9922"/>
              <a:gd name="connsiteX10" fmla="*/ 5726 w 10000"/>
              <a:gd name="connsiteY10" fmla="*/ 149 h 9922"/>
              <a:gd name="connsiteX11" fmla="*/ 3981 w 10000"/>
              <a:gd name="connsiteY11" fmla="*/ 297 h 9922"/>
              <a:gd name="connsiteX12" fmla="*/ 3724 w 10000"/>
              <a:gd name="connsiteY12" fmla="*/ 3864 h 9922"/>
              <a:gd name="connsiteX13" fmla="*/ 1724 w 10000"/>
              <a:gd name="connsiteY13" fmla="*/ 3415 h 9922"/>
              <a:gd name="connsiteX14" fmla="*/ 155 w 10000"/>
              <a:gd name="connsiteY14" fmla="*/ 3979 h 9922"/>
              <a:gd name="connsiteX15" fmla="*/ 30 w 10000"/>
              <a:gd name="connsiteY15" fmla="*/ 6680 h 9922"/>
              <a:gd name="connsiteX0" fmla="*/ 30 w 10000"/>
              <a:gd name="connsiteY0" fmla="*/ 6733 h 10000"/>
              <a:gd name="connsiteX1" fmla="*/ 359 w 10000"/>
              <a:gd name="connsiteY1" fmla="*/ 9195 h 10000"/>
              <a:gd name="connsiteX2" fmla="*/ 1571 w 10000"/>
              <a:gd name="connsiteY2" fmla="*/ 10000 h 10000"/>
              <a:gd name="connsiteX3" fmla="*/ 7821 w 10000"/>
              <a:gd name="connsiteY3" fmla="*/ 9883 h 10000"/>
              <a:gd name="connsiteX4" fmla="*/ 9070 w 10000"/>
              <a:gd name="connsiteY4" fmla="*/ 9883 h 10000"/>
              <a:gd name="connsiteX5" fmla="*/ 9675 w 10000"/>
              <a:gd name="connsiteY5" fmla="*/ 8817 h 10000"/>
              <a:gd name="connsiteX6" fmla="*/ 9893 w 10000"/>
              <a:gd name="connsiteY6" fmla="*/ 6876 h 10000"/>
              <a:gd name="connsiteX7" fmla="*/ 9990 w 10000"/>
              <a:gd name="connsiteY7" fmla="*/ 3365 h 10000"/>
              <a:gd name="connsiteX8" fmla="*/ 9176 w 10000"/>
              <a:gd name="connsiteY8" fmla="*/ 743 h 10000"/>
              <a:gd name="connsiteX9" fmla="*/ 7679 w 10000"/>
              <a:gd name="connsiteY9" fmla="*/ 246 h 10000"/>
              <a:gd name="connsiteX10" fmla="*/ 5726 w 10000"/>
              <a:gd name="connsiteY10" fmla="*/ 150 h 10000"/>
              <a:gd name="connsiteX11" fmla="*/ 3981 w 10000"/>
              <a:gd name="connsiteY11" fmla="*/ 299 h 10000"/>
              <a:gd name="connsiteX12" fmla="*/ 3724 w 10000"/>
              <a:gd name="connsiteY12" fmla="*/ 3894 h 10000"/>
              <a:gd name="connsiteX13" fmla="*/ 1724 w 10000"/>
              <a:gd name="connsiteY13" fmla="*/ 3442 h 10000"/>
              <a:gd name="connsiteX14" fmla="*/ 155 w 10000"/>
              <a:gd name="connsiteY14" fmla="*/ 4010 h 10000"/>
              <a:gd name="connsiteX15" fmla="*/ 30 w 10000"/>
              <a:gd name="connsiteY15" fmla="*/ 6733 h 10000"/>
              <a:gd name="connsiteX0" fmla="*/ 30 w 10000"/>
              <a:gd name="connsiteY0" fmla="*/ 6733 h 10000"/>
              <a:gd name="connsiteX1" fmla="*/ 359 w 10000"/>
              <a:gd name="connsiteY1" fmla="*/ 9195 h 10000"/>
              <a:gd name="connsiteX2" fmla="*/ 1571 w 10000"/>
              <a:gd name="connsiteY2" fmla="*/ 10000 h 10000"/>
              <a:gd name="connsiteX3" fmla="*/ 7821 w 10000"/>
              <a:gd name="connsiteY3" fmla="*/ 9883 h 10000"/>
              <a:gd name="connsiteX4" fmla="*/ 9070 w 10000"/>
              <a:gd name="connsiteY4" fmla="*/ 9883 h 10000"/>
              <a:gd name="connsiteX5" fmla="*/ 9675 w 10000"/>
              <a:gd name="connsiteY5" fmla="*/ 8817 h 10000"/>
              <a:gd name="connsiteX6" fmla="*/ 9893 w 10000"/>
              <a:gd name="connsiteY6" fmla="*/ 6876 h 10000"/>
              <a:gd name="connsiteX7" fmla="*/ 9990 w 10000"/>
              <a:gd name="connsiteY7" fmla="*/ 3365 h 10000"/>
              <a:gd name="connsiteX8" fmla="*/ 9176 w 10000"/>
              <a:gd name="connsiteY8" fmla="*/ 743 h 10000"/>
              <a:gd name="connsiteX9" fmla="*/ 7679 w 10000"/>
              <a:gd name="connsiteY9" fmla="*/ 246 h 10000"/>
              <a:gd name="connsiteX10" fmla="*/ 5726 w 10000"/>
              <a:gd name="connsiteY10" fmla="*/ 150 h 10000"/>
              <a:gd name="connsiteX11" fmla="*/ 3981 w 10000"/>
              <a:gd name="connsiteY11" fmla="*/ 299 h 10000"/>
              <a:gd name="connsiteX12" fmla="*/ 3724 w 10000"/>
              <a:gd name="connsiteY12" fmla="*/ 3894 h 10000"/>
              <a:gd name="connsiteX13" fmla="*/ 1724 w 10000"/>
              <a:gd name="connsiteY13" fmla="*/ 3442 h 10000"/>
              <a:gd name="connsiteX14" fmla="*/ 155 w 10000"/>
              <a:gd name="connsiteY14" fmla="*/ 4010 h 10000"/>
              <a:gd name="connsiteX15" fmla="*/ 30 w 10000"/>
              <a:gd name="connsiteY15" fmla="*/ 6733 h 10000"/>
              <a:gd name="connsiteX0" fmla="*/ 30 w 10000"/>
              <a:gd name="connsiteY0" fmla="*/ 6843 h 10110"/>
              <a:gd name="connsiteX1" fmla="*/ 359 w 10000"/>
              <a:gd name="connsiteY1" fmla="*/ 9305 h 10110"/>
              <a:gd name="connsiteX2" fmla="*/ 1571 w 10000"/>
              <a:gd name="connsiteY2" fmla="*/ 10110 h 10110"/>
              <a:gd name="connsiteX3" fmla="*/ 7821 w 10000"/>
              <a:gd name="connsiteY3" fmla="*/ 9993 h 10110"/>
              <a:gd name="connsiteX4" fmla="*/ 9070 w 10000"/>
              <a:gd name="connsiteY4" fmla="*/ 9993 h 10110"/>
              <a:gd name="connsiteX5" fmla="*/ 9675 w 10000"/>
              <a:gd name="connsiteY5" fmla="*/ 8927 h 10110"/>
              <a:gd name="connsiteX6" fmla="*/ 9893 w 10000"/>
              <a:gd name="connsiteY6" fmla="*/ 6986 h 10110"/>
              <a:gd name="connsiteX7" fmla="*/ 9990 w 10000"/>
              <a:gd name="connsiteY7" fmla="*/ 3475 h 10110"/>
              <a:gd name="connsiteX8" fmla="*/ 9176 w 10000"/>
              <a:gd name="connsiteY8" fmla="*/ 853 h 10110"/>
              <a:gd name="connsiteX9" fmla="*/ 7679 w 10000"/>
              <a:gd name="connsiteY9" fmla="*/ 356 h 10110"/>
              <a:gd name="connsiteX10" fmla="*/ 5726 w 10000"/>
              <a:gd name="connsiteY10" fmla="*/ 260 h 10110"/>
              <a:gd name="connsiteX11" fmla="*/ 3981 w 10000"/>
              <a:gd name="connsiteY11" fmla="*/ 409 h 10110"/>
              <a:gd name="connsiteX12" fmla="*/ 3724 w 10000"/>
              <a:gd name="connsiteY12" fmla="*/ 4004 h 10110"/>
              <a:gd name="connsiteX13" fmla="*/ 1724 w 10000"/>
              <a:gd name="connsiteY13" fmla="*/ 3552 h 10110"/>
              <a:gd name="connsiteX14" fmla="*/ 155 w 10000"/>
              <a:gd name="connsiteY14" fmla="*/ 4120 h 10110"/>
              <a:gd name="connsiteX15" fmla="*/ 30 w 10000"/>
              <a:gd name="connsiteY15" fmla="*/ 6843 h 10110"/>
              <a:gd name="connsiteX0" fmla="*/ 30 w 10000"/>
              <a:gd name="connsiteY0" fmla="*/ 6754 h 10021"/>
              <a:gd name="connsiteX1" fmla="*/ 359 w 10000"/>
              <a:gd name="connsiteY1" fmla="*/ 9216 h 10021"/>
              <a:gd name="connsiteX2" fmla="*/ 1571 w 10000"/>
              <a:gd name="connsiteY2" fmla="*/ 10021 h 10021"/>
              <a:gd name="connsiteX3" fmla="*/ 7821 w 10000"/>
              <a:gd name="connsiteY3" fmla="*/ 9904 h 10021"/>
              <a:gd name="connsiteX4" fmla="*/ 9070 w 10000"/>
              <a:gd name="connsiteY4" fmla="*/ 9904 h 10021"/>
              <a:gd name="connsiteX5" fmla="*/ 9675 w 10000"/>
              <a:gd name="connsiteY5" fmla="*/ 8838 h 10021"/>
              <a:gd name="connsiteX6" fmla="*/ 9893 w 10000"/>
              <a:gd name="connsiteY6" fmla="*/ 6897 h 10021"/>
              <a:gd name="connsiteX7" fmla="*/ 9990 w 10000"/>
              <a:gd name="connsiteY7" fmla="*/ 3386 h 10021"/>
              <a:gd name="connsiteX8" fmla="*/ 9176 w 10000"/>
              <a:gd name="connsiteY8" fmla="*/ 764 h 10021"/>
              <a:gd name="connsiteX9" fmla="*/ 7679 w 10000"/>
              <a:gd name="connsiteY9" fmla="*/ 267 h 10021"/>
              <a:gd name="connsiteX10" fmla="*/ 5726 w 10000"/>
              <a:gd name="connsiteY10" fmla="*/ 171 h 10021"/>
              <a:gd name="connsiteX11" fmla="*/ 3981 w 10000"/>
              <a:gd name="connsiteY11" fmla="*/ 320 h 10021"/>
              <a:gd name="connsiteX12" fmla="*/ 3724 w 10000"/>
              <a:gd name="connsiteY12" fmla="*/ 3915 h 10021"/>
              <a:gd name="connsiteX13" fmla="*/ 1724 w 10000"/>
              <a:gd name="connsiteY13" fmla="*/ 3463 h 10021"/>
              <a:gd name="connsiteX14" fmla="*/ 155 w 10000"/>
              <a:gd name="connsiteY14" fmla="*/ 4031 h 10021"/>
              <a:gd name="connsiteX15" fmla="*/ 30 w 10000"/>
              <a:gd name="connsiteY15" fmla="*/ 6754 h 10021"/>
              <a:gd name="connsiteX0" fmla="*/ 30 w 10000"/>
              <a:gd name="connsiteY0" fmla="*/ 6754 h 10021"/>
              <a:gd name="connsiteX1" fmla="*/ 359 w 10000"/>
              <a:gd name="connsiteY1" fmla="*/ 9216 h 10021"/>
              <a:gd name="connsiteX2" fmla="*/ 1571 w 10000"/>
              <a:gd name="connsiteY2" fmla="*/ 10021 h 10021"/>
              <a:gd name="connsiteX3" fmla="*/ 7821 w 10000"/>
              <a:gd name="connsiteY3" fmla="*/ 9904 h 10021"/>
              <a:gd name="connsiteX4" fmla="*/ 9070 w 10000"/>
              <a:gd name="connsiteY4" fmla="*/ 9904 h 10021"/>
              <a:gd name="connsiteX5" fmla="*/ 9675 w 10000"/>
              <a:gd name="connsiteY5" fmla="*/ 8838 h 10021"/>
              <a:gd name="connsiteX6" fmla="*/ 9893 w 10000"/>
              <a:gd name="connsiteY6" fmla="*/ 6897 h 10021"/>
              <a:gd name="connsiteX7" fmla="*/ 9990 w 10000"/>
              <a:gd name="connsiteY7" fmla="*/ 3386 h 10021"/>
              <a:gd name="connsiteX8" fmla="*/ 9176 w 10000"/>
              <a:gd name="connsiteY8" fmla="*/ 764 h 10021"/>
              <a:gd name="connsiteX9" fmla="*/ 7679 w 10000"/>
              <a:gd name="connsiteY9" fmla="*/ 267 h 10021"/>
              <a:gd name="connsiteX10" fmla="*/ 5726 w 10000"/>
              <a:gd name="connsiteY10" fmla="*/ 171 h 10021"/>
              <a:gd name="connsiteX11" fmla="*/ 3981 w 10000"/>
              <a:gd name="connsiteY11" fmla="*/ 320 h 10021"/>
              <a:gd name="connsiteX12" fmla="*/ 3724 w 10000"/>
              <a:gd name="connsiteY12" fmla="*/ 3915 h 10021"/>
              <a:gd name="connsiteX13" fmla="*/ 1724 w 10000"/>
              <a:gd name="connsiteY13" fmla="*/ 3463 h 10021"/>
              <a:gd name="connsiteX14" fmla="*/ 155 w 10000"/>
              <a:gd name="connsiteY14" fmla="*/ 4031 h 10021"/>
              <a:gd name="connsiteX15" fmla="*/ 30 w 10000"/>
              <a:gd name="connsiteY15" fmla="*/ 6754 h 10021"/>
              <a:gd name="connsiteX0" fmla="*/ 30 w 10000"/>
              <a:gd name="connsiteY0" fmla="*/ 6754 h 10021"/>
              <a:gd name="connsiteX1" fmla="*/ 359 w 10000"/>
              <a:gd name="connsiteY1" fmla="*/ 9216 h 10021"/>
              <a:gd name="connsiteX2" fmla="*/ 1571 w 10000"/>
              <a:gd name="connsiteY2" fmla="*/ 10021 h 10021"/>
              <a:gd name="connsiteX3" fmla="*/ 7821 w 10000"/>
              <a:gd name="connsiteY3" fmla="*/ 9904 h 10021"/>
              <a:gd name="connsiteX4" fmla="*/ 9070 w 10000"/>
              <a:gd name="connsiteY4" fmla="*/ 9904 h 10021"/>
              <a:gd name="connsiteX5" fmla="*/ 9675 w 10000"/>
              <a:gd name="connsiteY5" fmla="*/ 8838 h 10021"/>
              <a:gd name="connsiteX6" fmla="*/ 9893 w 10000"/>
              <a:gd name="connsiteY6" fmla="*/ 6897 h 10021"/>
              <a:gd name="connsiteX7" fmla="*/ 9990 w 10000"/>
              <a:gd name="connsiteY7" fmla="*/ 3386 h 10021"/>
              <a:gd name="connsiteX8" fmla="*/ 9176 w 10000"/>
              <a:gd name="connsiteY8" fmla="*/ 764 h 10021"/>
              <a:gd name="connsiteX9" fmla="*/ 7679 w 10000"/>
              <a:gd name="connsiteY9" fmla="*/ 267 h 10021"/>
              <a:gd name="connsiteX10" fmla="*/ 5726 w 10000"/>
              <a:gd name="connsiteY10" fmla="*/ 171 h 10021"/>
              <a:gd name="connsiteX11" fmla="*/ 3981 w 10000"/>
              <a:gd name="connsiteY11" fmla="*/ 320 h 10021"/>
              <a:gd name="connsiteX12" fmla="*/ 3724 w 10000"/>
              <a:gd name="connsiteY12" fmla="*/ 3915 h 10021"/>
              <a:gd name="connsiteX13" fmla="*/ 1724 w 10000"/>
              <a:gd name="connsiteY13" fmla="*/ 3463 h 10021"/>
              <a:gd name="connsiteX14" fmla="*/ 155 w 10000"/>
              <a:gd name="connsiteY14" fmla="*/ 4031 h 10021"/>
              <a:gd name="connsiteX15" fmla="*/ 30 w 10000"/>
              <a:gd name="connsiteY15" fmla="*/ 6754 h 10021"/>
              <a:gd name="connsiteX0" fmla="*/ 30 w 10000"/>
              <a:gd name="connsiteY0" fmla="*/ 6629 h 9896"/>
              <a:gd name="connsiteX1" fmla="*/ 359 w 10000"/>
              <a:gd name="connsiteY1" fmla="*/ 9091 h 9896"/>
              <a:gd name="connsiteX2" fmla="*/ 1571 w 10000"/>
              <a:gd name="connsiteY2" fmla="*/ 9896 h 9896"/>
              <a:gd name="connsiteX3" fmla="*/ 7821 w 10000"/>
              <a:gd name="connsiteY3" fmla="*/ 9779 h 9896"/>
              <a:gd name="connsiteX4" fmla="*/ 9070 w 10000"/>
              <a:gd name="connsiteY4" fmla="*/ 9779 h 9896"/>
              <a:gd name="connsiteX5" fmla="*/ 9675 w 10000"/>
              <a:gd name="connsiteY5" fmla="*/ 8713 h 9896"/>
              <a:gd name="connsiteX6" fmla="*/ 9893 w 10000"/>
              <a:gd name="connsiteY6" fmla="*/ 6772 h 9896"/>
              <a:gd name="connsiteX7" fmla="*/ 9990 w 10000"/>
              <a:gd name="connsiteY7" fmla="*/ 3261 h 9896"/>
              <a:gd name="connsiteX8" fmla="*/ 9176 w 10000"/>
              <a:gd name="connsiteY8" fmla="*/ 639 h 9896"/>
              <a:gd name="connsiteX9" fmla="*/ 7679 w 10000"/>
              <a:gd name="connsiteY9" fmla="*/ 142 h 9896"/>
              <a:gd name="connsiteX10" fmla="*/ 5726 w 10000"/>
              <a:gd name="connsiteY10" fmla="*/ 46 h 9896"/>
              <a:gd name="connsiteX11" fmla="*/ 3981 w 10000"/>
              <a:gd name="connsiteY11" fmla="*/ 195 h 9896"/>
              <a:gd name="connsiteX12" fmla="*/ 3724 w 10000"/>
              <a:gd name="connsiteY12" fmla="*/ 3790 h 9896"/>
              <a:gd name="connsiteX13" fmla="*/ 1724 w 10000"/>
              <a:gd name="connsiteY13" fmla="*/ 3338 h 9896"/>
              <a:gd name="connsiteX14" fmla="*/ 155 w 10000"/>
              <a:gd name="connsiteY14" fmla="*/ 3906 h 9896"/>
              <a:gd name="connsiteX15" fmla="*/ 30 w 10000"/>
              <a:gd name="connsiteY15" fmla="*/ 6629 h 9896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724 w 10000"/>
              <a:gd name="connsiteY13" fmla="*/ 3687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724 w 10000"/>
              <a:gd name="connsiteY13" fmla="*/ 3687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724 w 10000"/>
              <a:gd name="connsiteY13" fmla="*/ 3687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724 w 10000"/>
              <a:gd name="connsiteY13" fmla="*/ 3687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724 w 10000"/>
              <a:gd name="connsiteY13" fmla="*/ 3687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661 w 10000"/>
              <a:gd name="connsiteY13" fmla="*/ 4453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661 w 10000"/>
              <a:gd name="connsiteY13" fmla="*/ 4453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661 w 10000"/>
              <a:gd name="connsiteY13" fmla="*/ 4453 h 10314"/>
              <a:gd name="connsiteX14" fmla="*/ 155 w 10000"/>
              <a:gd name="connsiteY14" fmla="*/ 4261 h 10314"/>
              <a:gd name="connsiteX15" fmla="*/ 30 w 10000"/>
              <a:gd name="connsiteY15" fmla="*/ 7013 h 10314"/>
              <a:gd name="connsiteX0" fmla="*/ 30 w 10000"/>
              <a:gd name="connsiteY0" fmla="*/ 7013 h 10314"/>
              <a:gd name="connsiteX1" fmla="*/ 359 w 10000"/>
              <a:gd name="connsiteY1" fmla="*/ 9501 h 10314"/>
              <a:gd name="connsiteX2" fmla="*/ 1571 w 10000"/>
              <a:gd name="connsiteY2" fmla="*/ 10314 h 10314"/>
              <a:gd name="connsiteX3" fmla="*/ 7821 w 10000"/>
              <a:gd name="connsiteY3" fmla="*/ 10196 h 10314"/>
              <a:gd name="connsiteX4" fmla="*/ 9070 w 10000"/>
              <a:gd name="connsiteY4" fmla="*/ 10196 h 10314"/>
              <a:gd name="connsiteX5" fmla="*/ 9675 w 10000"/>
              <a:gd name="connsiteY5" fmla="*/ 9119 h 10314"/>
              <a:gd name="connsiteX6" fmla="*/ 9893 w 10000"/>
              <a:gd name="connsiteY6" fmla="*/ 7157 h 10314"/>
              <a:gd name="connsiteX7" fmla="*/ 9990 w 10000"/>
              <a:gd name="connsiteY7" fmla="*/ 3609 h 10314"/>
              <a:gd name="connsiteX8" fmla="*/ 9176 w 10000"/>
              <a:gd name="connsiteY8" fmla="*/ 960 h 10314"/>
              <a:gd name="connsiteX9" fmla="*/ 7679 w 10000"/>
              <a:gd name="connsiteY9" fmla="*/ 457 h 10314"/>
              <a:gd name="connsiteX10" fmla="*/ 5726 w 10000"/>
              <a:gd name="connsiteY10" fmla="*/ 360 h 10314"/>
              <a:gd name="connsiteX11" fmla="*/ 3981 w 10000"/>
              <a:gd name="connsiteY11" fmla="*/ 511 h 10314"/>
              <a:gd name="connsiteX12" fmla="*/ 3724 w 10000"/>
              <a:gd name="connsiteY12" fmla="*/ 4144 h 10314"/>
              <a:gd name="connsiteX13" fmla="*/ 1661 w 10000"/>
              <a:gd name="connsiteY13" fmla="*/ 4453 h 10314"/>
              <a:gd name="connsiteX14" fmla="*/ 155 w 10000"/>
              <a:gd name="connsiteY14" fmla="*/ 4857 h 10314"/>
              <a:gd name="connsiteX15" fmla="*/ 30 w 10000"/>
              <a:gd name="connsiteY15" fmla="*/ 7013 h 10314"/>
              <a:gd name="connsiteX0" fmla="*/ 134 w 10104"/>
              <a:gd name="connsiteY0" fmla="*/ 7013 h 10314"/>
              <a:gd name="connsiteX1" fmla="*/ 463 w 10104"/>
              <a:gd name="connsiteY1" fmla="*/ 9501 h 10314"/>
              <a:gd name="connsiteX2" fmla="*/ 1675 w 10104"/>
              <a:gd name="connsiteY2" fmla="*/ 10314 h 10314"/>
              <a:gd name="connsiteX3" fmla="*/ 7925 w 10104"/>
              <a:gd name="connsiteY3" fmla="*/ 10196 h 10314"/>
              <a:gd name="connsiteX4" fmla="*/ 9174 w 10104"/>
              <a:gd name="connsiteY4" fmla="*/ 10196 h 10314"/>
              <a:gd name="connsiteX5" fmla="*/ 9779 w 10104"/>
              <a:gd name="connsiteY5" fmla="*/ 9119 h 10314"/>
              <a:gd name="connsiteX6" fmla="*/ 9997 w 10104"/>
              <a:gd name="connsiteY6" fmla="*/ 7157 h 10314"/>
              <a:gd name="connsiteX7" fmla="*/ 10094 w 10104"/>
              <a:gd name="connsiteY7" fmla="*/ 3609 h 10314"/>
              <a:gd name="connsiteX8" fmla="*/ 9280 w 10104"/>
              <a:gd name="connsiteY8" fmla="*/ 960 h 10314"/>
              <a:gd name="connsiteX9" fmla="*/ 7783 w 10104"/>
              <a:gd name="connsiteY9" fmla="*/ 457 h 10314"/>
              <a:gd name="connsiteX10" fmla="*/ 5830 w 10104"/>
              <a:gd name="connsiteY10" fmla="*/ 360 h 10314"/>
              <a:gd name="connsiteX11" fmla="*/ 4085 w 10104"/>
              <a:gd name="connsiteY11" fmla="*/ 511 h 10314"/>
              <a:gd name="connsiteX12" fmla="*/ 3828 w 10104"/>
              <a:gd name="connsiteY12" fmla="*/ 4144 h 10314"/>
              <a:gd name="connsiteX13" fmla="*/ 1765 w 10104"/>
              <a:gd name="connsiteY13" fmla="*/ 4453 h 10314"/>
              <a:gd name="connsiteX14" fmla="*/ 101 w 10104"/>
              <a:gd name="connsiteY14" fmla="*/ 5197 h 10314"/>
              <a:gd name="connsiteX15" fmla="*/ 134 w 10104"/>
              <a:gd name="connsiteY15" fmla="*/ 7013 h 10314"/>
              <a:gd name="connsiteX0" fmla="*/ 66 w 10036"/>
              <a:gd name="connsiteY0" fmla="*/ 7013 h 10314"/>
              <a:gd name="connsiteX1" fmla="*/ 395 w 10036"/>
              <a:gd name="connsiteY1" fmla="*/ 9501 h 10314"/>
              <a:gd name="connsiteX2" fmla="*/ 1607 w 10036"/>
              <a:gd name="connsiteY2" fmla="*/ 10314 h 10314"/>
              <a:gd name="connsiteX3" fmla="*/ 7857 w 10036"/>
              <a:gd name="connsiteY3" fmla="*/ 10196 h 10314"/>
              <a:gd name="connsiteX4" fmla="*/ 9106 w 10036"/>
              <a:gd name="connsiteY4" fmla="*/ 10196 h 10314"/>
              <a:gd name="connsiteX5" fmla="*/ 9711 w 10036"/>
              <a:gd name="connsiteY5" fmla="*/ 9119 h 10314"/>
              <a:gd name="connsiteX6" fmla="*/ 9929 w 10036"/>
              <a:gd name="connsiteY6" fmla="*/ 7157 h 10314"/>
              <a:gd name="connsiteX7" fmla="*/ 10026 w 10036"/>
              <a:gd name="connsiteY7" fmla="*/ 3609 h 10314"/>
              <a:gd name="connsiteX8" fmla="*/ 9212 w 10036"/>
              <a:gd name="connsiteY8" fmla="*/ 960 h 10314"/>
              <a:gd name="connsiteX9" fmla="*/ 7715 w 10036"/>
              <a:gd name="connsiteY9" fmla="*/ 457 h 10314"/>
              <a:gd name="connsiteX10" fmla="*/ 5762 w 10036"/>
              <a:gd name="connsiteY10" fmla="*/ 360 h 10314"/>
              <a:gd name="connsiteX11" fmla="*/ 4017 w 10036"/>
              <a:gd name="connsiteY11" fmla="*/ 511 h 10314"/>
              <a:gd name="connsiteX12" fmla="*/ 3760 w 10036"/>
              <a:gd name="connsiteY12" fmla="*/ 4144 h 10314"/>
              <a:gd name="connsiteX13" fmla="*/ 1697 w 10036"/>
              <a:gd name="connsiteY13" fmla="*/ 4453 h 10314"/>
              <a:gd name="connsiteX14" fmla="*/ 128 w 10036"/>
              <a:gd name="connsiteY14" fmla="*/ 4942 h 10314"/>
              <a:gd name="connsiteX15" fmla="*/ 66 w 10036"/>
              <a:gd name="connsiteY15" fmla="*/ 7013 h 10314"/>
              <a:gd name="connsiteX0" fmla="*/ 40 w 10010"/>
              <a:gd name="connsiteY0" fmla="*/ 7013 h 10314"/>
              <a:gd name="connsiteX1" fmla="*/ 369 w 10010"/>
              <a:gd name="connsiteY1" fmla="*/ 9501 h 10314"/>
              <a:gd name="connsiteX2" fmla="*/ 1581 w 10010"/>
              <a:gd name="connsiteY2" fmla="*/ 10314 h 10314"/>
              <a:gd name="connsiteX3" fmla="*/ 7831 w 10010"/>
              <a:gd name="connsiteY3" fmla="*/ 10196 h 10314"/>
              <a:gd name="connsiteX4" fmla="*/ 9080 w 10010"/>
              <a:gd name="connsiteY4" fmla="*/ 10196 h 10314"/>
              <a:gd name="connsiteX5" fmla="*/ 9685 w 10010"/>
              <a:gd name="connsiteY5" fmla="*/ 9119 h 10314"/>
              <a:gd name="connsiteX6" fmla="*/ 9903 w 10010"/>
              <a:gd name="connsiteY6" fmla="*/ 7157 h 10314"/>
              <a:gd name="connsiteX7" fmla="*/ 10000 w 10010"/>
              <a:gd name="connsiteY7" fmla="*/ 3609 h 10314"/>
              <a:gd name="connsiteX8" fmla="*/ 9186 w 10010"/>
              <a:gd name="connsiteY8" fmla="*/ 960 h 10314"/>
              <a:gd name="connsiteX9" fmla="*/ 7689 w 10010"/>
              <a:gd name="connsiteY9" fmla="*/ 457 h 10314"/>
              <a:gd name="connsiteX10" fmla="*/ 5736 w 10010"/>
              <a:gd name="connsiteY10" fmla="*/ 360 h 10314"/>
              <a:gd name="connsiteX11" fmla="*/ 3991 w 10010"/>
              <a:gd name="connsiteY11" fmla="*/ 511 h 10314"/>
              <a:gd name="connsiteX12" fmla="*/ 3734 w 10010"/>
              <a:gd name="connsiteY12" fmla="*/ 4144 h 10314"/>
              <a:gd name="connsiteX13" fmla="*/ 1671 w 10010"/>
              <a:gd name="connsiteY13" fmla="*/ 4453 h 10314"/>
              <a:gd name="connsiteX14" fmla="*/ 102 w 10010"/>
              <a:gd name="connsiteY14" fmla="*/ 4942 h 10314"/>
              <a:gd name="connsiteX15" fmla="*/ 40 w 10010"/>
              <a:gd name="connsiteY15" fmla="*/ 7013 h 10314"/>
              <a:gd name="connsiteX0" fmla="*/ 40 w 10010"/>
              <a:gd name="connsiteY0" fmla="*/ 7013 h 10314"/>
              <a:gd name="connsiteX1" fmla="*/ 369 w 10010"/>
              <a:gd name="connsiteY1" fmla="*/ 9501 h 10314"/>
              <a:gd name="connsiteX2" fmla="*/ 1581 w 10010"/>
              <a:gd name="connsiteY2" fmla="*/ 10314 h 10314"/>
              <a:gd name="connsiteX3" fmla="*/ 7831 w 10010"/>
              <a:gd name="connsiteY3" fmla="*/ 10196 h 10314"/>
              <a:gd name="connsiteX4" fmla="*/ 9080 w 10010"/>
              <a:gd name="connsiteY4" fmla="*/ 10196 h 10314"/>
              <a:gd name="connsiteX5" fmla="*/ 9685 w 10010"/>
              <a:gd name="connsiteY5" fmla="*/ 9119 h 10314"/>
              <a:gd name="connsiteX6" fmla="*/ 9903 w 10010"/>
              <a:gd name="connsiteY6" fmla="*/ 7157 h 10314"/>
              <a:gd name="connsiteX7" fmla="*/ 10000 w 10010"/>
              <a:gd name="connsiteY7" fmla="*/ 3609 h 10314"/>
              <a:gd name="connsiteX8" fmla="*/ 9186 w 10010"/>
              <a:gd name="connsiteY8" fmla="*/ 960 h 10314"/>
              <a:gd name="connsiteX9" fmla="*/ 7689 w 10010"/>
              <a:gd name="connsiteY9" fmla="*/ 457 h 10314"/>
              <a:gd name="connsiteX10" fmla="*/ 5736 w 10010"/>
              <a:gd name="connsiteY10" fmla="*/ 360 h 10314"/>
              <a:gd name="connsiteX11" fmla="*/ 3991 w 10010"/>
              <a:gd name="connsiteY11" fmla="*/ 511 h 10314"/>
              <a:gd name="connsiteX12" fmla="*/ 3734 w 10010"/>
              <a:gd name="connsiteY12" fmla="*/ 4144 h 10314"/>
              <a:gd name="connsiteX13" fmla="*/ 1671 w 10010"/>
              <a:gd name="connsiteY13" fmla="*/ 4453 h 10314"/>
              <a:gd name="connsiteX14" fmla="*/ 102 w 10010"/>
              <a:gd name="connsiteY14" fmla="*/ 4942 h 10314"/>
              <a:gd name="connsiteX15" fmla="*/ 40 w 10010"/>
              <a:gd name="connsiteY15" fmla="*/ 7013 h 10314"/>
              <a:gd name="connsiteX0" fmla="*/ 49 w 10019"/>
              <a:gd name="connsiteY0" fmla="*/ 7013 h 10314"/>
              <a:gd name="connsiteX1" fmla="*/ 378 w 10019"/>
              <a:gd name="connsiteY1" fmla="*/ 9501 h 10314"/>
              <a:gd name="connsiteX2" fmla="*/ 1590 w 10019"/>
              <a:gd name="connsiteY2" fmla="*/ 10314 h 10314"/>
              <a:gd name="connsiteX3" fmla="*/ 7840 w 10019"/>
              <a:gd name="connsiteY3" fmla="*/ 10196 h 10314"/>
              <a:gd name="connsiteX4" fmla="*/ 9089 w 10019"/>
              <a:gd name="connsiteY4" fmla="*/ 10196 h 10314"/>
              <a:gd name="connsiteX5" fmla="*/ 9694 w 10019"/>
              <a:gd name="connsiteY5" fmla="*/ 9119 h 10314"/>
              <a:gd name="connsiteX6" fmla="*/ 9912 w 10019"/>
              <a:gd name="connsiteY6" fmla="*/ 7157 h 10314"/>
              <a:gd name="connsiteX7" fmla="*/ 10009 w 10019"/>
              <a:gd name="connsiteY7" fmla="*/ 3609 h 10314"/>
              <a:gd name="connsiteX8" fmla="*/ 9195 w 10019"/>
              <a:gd name="connsiteY8" fmla="*/ 960 h 10314"/>
              <a:gd name="connsiteX9" fmla="*/ 7698 w 10019"/>
              <a:gd name="connsiteY9" fmla="*/ 457 h 10314"/>
              <a:gd name="connsiteX10" fmla="*/ 5745 w 10019"/>
              <a:gd name="connsiteY10" fmla="*/ 360 h 10314"/>
              <a:gd name="connsiteX11" fmla="*/ 4000 w 10019"/>
              <a:gd name="connsiteY11" fmla="*/ 511 h 10314"/>
              <a:gd name="connsiteX12" fmla="*/ 3743 w 10019"/>
              <a:gd name="connsiteY12" fmla="*/ 4144 h 10314"/>
              <a:gd name="connsiteX13" fmla="*/ 1680 w 10019"/>
              <a:gd name="connsiteY13" fmla="*/ 4453 h 10314"/>
              <a:gd name="connsiteX14" fmla="*/ 111 w 10019"/>
              <a:gd name="connsiteY14" fmla="*/ 4942 h 10314"/>
              <a:gd name="connsiteX15" fmla="*/ 49 w 10019"/>
              <a:gd name="connsiteY15" fmla="*/ 7013 h 10314"/>
              <a:gd name="connsiteX0" fmla="*/ 49 w 10019"/>
              <a:gd name="connsiteY0" fmla="*/ 7353 h 10314"/>
              <a:gd name="connsiteX1" fmla="*/ 378 w 10019"/>
              <a:gd name="connsiteY1" fmla="*/ 9501 h 10314"/>
              <a:gd name="connsiteX2" fmla="*/ 1590 w 10019"/>
              <a:gd name="connsiteY2" fmla="*/ 10314 h 10314"/>
              <a:gd name="connsiteX3" fmla="*/ 7840 w 10019"/>
              <a:gd name="connsiteY3" fmla="*/ 10196 h 10314"/>
              <a:gd name="connsiteX4" fmla="*/ 9089 w 10019"/>
              <a:gd name="connsiteY4" fmla="*/ 10196 h 10314"/>
              <a:gd name="connsiteX5" fmla="*/ 9694 w 10019"/>
              <a:gd name="connsiteY5" fmla="*/ 9119 h 10314"/>
              <a:gd name="connsiteX6" fmla="*/ 9912 w 10019"/>
              <a:gd name="connsiteY6" fmla="*/ 7157 h 10314"/>
              <a:gd name="connsiteX7" fmla="*/ 10009 w 10019"/>
              <a:gd name="connsiteY7" fmla="*/ 3609 h 10314"/>
              <a:gd name="connsiteX8" fmla="*/ 9195 w 10019"/>
              <a:gd name="connsiteY8" fmla="*/ 960 h 10314"/>
              <a:gd name="connsiteX9" fmla="*/ 7698 w 10019"/>
              <a:gd name="connsiteY9" fmla="*/ 457 h 10314"/>
              <a:gd name="connsiteX10" fmla="*/ 5745 w 10019"/>
              <a:gd name="connsiteY10" fmla="*/ 360 h 10314"/>
              <a:gd name="connsiteX11" fmla="*/ 4000 w 10019"/>
              <a:gd name="connsiteY11" fmla="*/ 511 h 10314"/>
              <a:gd name="connsiteX12" fmla="*/ 3743 w 10019"/>
              <a:gd name="connsiteY12" fmla="*/ 4144 h 10314"/>
              <a:gd name="connsiteX13" fmla="*/ 1680 w 10019"/>
              <a:gd name="connsiteY13" fmla="*/ 4453 h 10314"/>
              <a:gd name="connsiteX14" fmla="*/ 111 w 10019"/>
              <a:gd name="connsiteY14" fmla="*/ 4942 h 10314"/>
              <a:gd name="connsiteX15" fmla="*/ 49 w 10019"/>
              <a:gd name="connsiteY15" fmla="*/ 7353 h 10314"/>
              <a:gd name="connsiteX0" fmla="*/ 69 w 10007"/>
              <a:gd name="connsiteY0" fmla="*/ 6247 h 10314"/>
              <a:gd name="connsiteX1" fmla="*/ 366 w 10007"/>
              <a:gd name="connsiteY1" fmla="*/ 9501 h 10314"/>
              <a:gd name="connsiteX2" fmla="*/ 1578 w 10007"/>
              <a:gd name="connsiteY2" fmla="*/ 10314 h 10314"/>
              <a:gd name="connsiteX3" fmla="*/ 7828 w 10007"/>
              <a:gd name="connsiteY3" fmla="*/ 10196 h 10314"/>
              <a:gd name="connsiteX4" fmla="*/ 9077 w 10007"/>
              <a:gd name="connsiteY4" fmla="*/ 10196 h 10314"/>
              <a:gd name="connsiteX5" fmla="*/ 9682 w 10007"/>
              <a:gd name="connsiteY5" fmla="*/ 9119 h 10314"/>
              <a:gd name="connsiteX6" fmla="*/ 9900 w 10007"/>
              <a:gd name="connsiteY6" fmla="*/ 7157 h 10314"/>
              <a:gd name="connsiteX7" fmla="*/ 9997 w 10007"/>
              <a:gd name="connsiteY7" fmla="*/ 3609 h 10314"/>
              <a:gd name="connsiteX8" fmla="*/ 9183 w 10007"/>
              <a:gd name="connsiteY8" fmla="*/ 960 h 10314"/>
              <a:gd name="connsiteX9" fmla="*/ 7686 w 10007"/>
              <a:gd name="connsiteY9" fmla="*/ 457 h 10314"/>
              <a:gd name="connsiteX10" fmla="*/ 5733 w 10007"/>
              <a:gd name="connsiteY10" fmla="*/ 360 h 10314"/>
              <a:gd name="connsiteX11" fmla="*/ 3988 w 10007"/>
              <a:gd name="connsiteY11" fmla="*/ 511 h 10314"/>
              <a:gd name="connsiteX12" fmla="*/ 3731 w 10007"/>
              <a:gd name="connsiteY12" fmla="*/ 4144 h 10314"/>
              <a:gd name="connsiteX13" fmla="*/ 1668 w 10007"/>
              <a:gd name="connsiteY13" fmla="*/ 4453 h 10314"/>
              <a:gd name="connsiteX14" fmla="*/ 99 w 10007"/>
              <a:gd name="connsiteY14" fmla="*/ 4942 h 10314"/>
              <a:gd name="connsiteX15" fmla="*/ 69 w 10007"/>
              <a:gd name="connsiteY15" fmla="*/ 6247 h 10314"/>
              <a:gd name="connsiteX0" fmla="*/ 91 w 9997"/>
              <a:gd name="connsiteY0" fmla="*/ 7268 h 10314"/>
              <a:gd name="connsiteX1" fmla="*/ 356 w 9997"/>
              <a:gd name="connsiteY1" fmla="*/ 9501 h 10314"/>
              <a:gd name="connsiteX2" fmla="*/ 1568 w 9997"/>
              <a:gd name="connsiteY2" fmla="*/ 10314 h 10314"/>
              <a:gd name="connsiteX3" fmla="*/ 7818 w 9997"/>
              <a:gd name="connsiteY3" fmla="*/ 10196 h 10314"/>
              <a:gd name="connsiteX4" fmla="*/ 9067 w 9997"/>
              <a:gd name="connsiteY4" fmla="*/ 10196 h 10314"/>
              <a:gd name="connsiteX5" fmla="*/ 9672 w 9997"/>
              <a:gd name="connsiteY5" fmla="*/ 9119 h 10314"/>
              <a:gd name="connsiteX6" fmla="*/ 9890 w 9997"/>
              <a:gd name="connsiteY6" fmla="*/ 7157 h 10314"/>
              <a:gd name="connsiteX7" fmla="*/ 9987 w 9997"/>
              <a:gd name="connsiteY7" fmla="*/ 3609 h 10314"/>
              <a:gd name="connsiteX8" fmla="*/ 9173 w 9997"/>
              <a:gd name="connsiteY8" fmla="*/ 960 h 10314"/>
              <a:gd name="connsiteX9" fmla="*/ 7676 w 9997"/>
              <a:gd name="connsiteY9" fmla="*/ 457 h 10314"/>
              <a:gd name="connsiteX10" fmla="*/ 5723 w 9997"/>
              <a:gd name="connsiteY10" fmla="*/ 360 h 10314"/>
              <a:gd name="connsiteX11" fmla="*/ 3978 w 9997"/>
              <a:gd name="connsiteY11" fmla="*/ 511 h 10314"/>
              <a:gd name="connsiteX12" fmla="*/ 3721 w 9997"/>
              <a:gd name="connsiteY12" fmla="*/ 4144 h 10314"/>
              <a:gd name="connsiteX13" fmla="*/ 1658 w 9997"/>
              <a:gd name="connsiteY13" fmla="*/ 4453 h 10314"/>
              <a:gd name="connsiteX14" fmla="*/ 89 w 9997"/>
              <a:gd name="connsiteY14" fmla="*/ 4942 h 10314"/>
              <a:gd name="connsiteX15" fmla="*/ 91 w 9997"/>
              <a:gd name="connsiteY15" fmla="*/ 7268 h 10314"/>
              <a:gd name="connsiteX0" fmla="*/ 49 w 9958"/>
              <a:gd name="connsiteY0" fmla="*/ 7048 h 10001"/>
              <a:gd name="connsiteX1" fmla="*/ 314 w 9958"/>
              <a:gd name="connsiteY1" fmla="*/ 9213 h 10001"/>
              <a:gd name="connsiteX2" fmla="*/ 1526 w 9958"/>
              <a:gd name="connsiteY2" fmla="*/ 10001 h 10001"/>
              <a:gd name="connsiteX3" fmla="*/ 7778 w 9958"/>
              <a:gd name="connsiteY3" fmla="*/ 9887 h 10001"/>
              <a:gd name="connsiteX4" fmla="*/ 9028 w 9958"/>
              <a:gd name="connsiteY4" fmla="*/ 9887 h 10001"/>
              <a:gd name="connsiteX5" fmla="*/ 9633 w 9958"/>
              <a:gd name="connsiteY5" fmla="*/ 8842 h 10001"/>
              <a:gd name="connsiteX6" fmla="*/ 9851 w 9958"/>
              <a:gd name="connsiteY6" fmla="*/ 6940 h 10001"/>
              <a:gd name="connsiteX7" fmla="*/ 9948 w 9958"/>
              <a:gd name="connsiteY7" fmla="*/ 3500 h 10001"/>
              <a:gd name="connsiteX8" fmla="*/ 9134 w 9958"/>
              <a:gd name="connsiteY8" fmla="*/ 932 h 10001"/>
              <a:gd name="connsiteX9" fmla="*/ 7636 w 9958"/>
              <a:gd name="connsiteY9" fmla="*/ 444 h 10001"/>
              <a:gd name="connsiteX10" fmla="*/ 5683 w 9958"/>
              <a:gd name="connsiteY10" fmla="*/ 350 h 10001"/>
              <a:gd name="connsiteX11" fmla="*/ 3937 w 9958"/>
              <a:gd name="connsiteY11" fmla="*/ 496 h 10001"/>
              <a:gd name="connsiteX12" fmla="*/ 3680 w 9958"/>
              <a:gd name="connsiteY12" fmla="*/ 4019 h 10001"/>
              <a:gd name="connsiteX13" fmla="*/ 1616 w 9958"/>
              <a:gd name="connsiteY13" fmla="*/ 4318 h 10001"/>
              <a:gd name="connsiteX14" fmla="*/ 47 w 9958"/>
              <a:gd name="connsiteY14" fmla="*/ 4793 h 10001"/>
              <a:gd name="connsiteX15" fmla="*/ 49 w 9958"/>
              <a:gd name="connsiteY15" fmla="*/ 7048 h 10001"/>
              <a:gd name="connsiteX0" fmla="*/ 49 w 10000"/>
              <a:gd name="connsiteY0" fmla="*/ 7047 h 10000"/>
              <a:gd name="connsiteX1" fmla="*/ 315 w 10000"/>
              <a:gd name="connsiteY1" fmla="*/ 9212 h 10000"/>
              <a:gd name="connsiteX2" fmla="*/ 1532 w 10000"/>
              <a:gd name="connsiteY2" fmla="*/ 10000 h 10000"/>
              <a:gd name="connsiteX3" fmla="*/ 7811 w 10000"/>
              <a:gd name="connsiteY3" fmla="*/ 9886 h 10000"/>
              <a:gd name="connsiteX4" fmla="*/ 9066 w 10000"/>
              <a:gd name="connsiteY4" fmla="*/ 9886 h 10000"/>
              <a:gd name="connsiteX5" fmla="*/ 9674 w 10000"/>
              <a:gd name="connsiteY5" fmla="*/ 8841 h 10000"/>
              <a:gd name="connsiteX6" fmla="*/ 9893 w 10000"/>
              <a:gd name="connsiteY6" fmla="*/ 6939 h 10000"/>
              <a:gd name="connsiteX7" fmla="*/ 9990 w 10000"/>
              <a:gd name="connsiteY7" fmla="*/ 3500 h 10000"/>
              <a:gd name="connsiteX8" fmla="*/ 9173 w 10000"/>
              <a:gd name="connsiteY8" fmla="*/ 932 h 10000"/>
              <a:gd name="connsiteX9" fmla="*/ 7668 w 10000"/>
              <a:gd name="connsiteY9" fmla="*/ 444 h 10000"/>
              <a:gd name="connsiteX10" fmla="*/ 5707 w 10000"/>
              <a:gd name="connsiteY10" fmla="*/ 350 h 10000"/>
              <a:gd name="connsiteX11" fmla="*/ 3954 w 10000"/>
              <a:gd name="connsiteY11" fmla="*/ 496 h 10000"/>
              <a:gd name="connsiteX12" fmla="*/ 3696 w 10000"/>
              <a:gd name="connsiteY12" fmla="*/ 4019 h 10000"/>
              <a:gd name="connsiteX13" fmla="*/ 1623 w 10000"/>
              <a:gd name="connsiteY13" fmla="*/ 4318 h 10000"/>
              <a:gd name="connsiteX14" fmla="*/ 47 w 10000"/>
              <a:gd name="connsiteY14" fmla="*/ 4793 h 10000"/>
              <a:gd name="connsiteX15" fmla="*/ 49 w 10000"/>
              <a:gd name="connsiteY15" fmla="*/ 7047 h 10000"/>
              <a:gd name="connsiteX0" fmla="*/ 11 w 9962"/>
              <a:gd name="connsiteY0" fmla="*/ 7047 h 10000"/>
              <a:gd name="connsiteX1" fmla="*/ 277 w 9962"/>
              <a:gd name="connsiteY1" fmla="*/ 9212 h 10000"/>
              <a:gd name="connsiteX2" fmla="*/ 1494 w 9962"/>
              <a:gd name="connsiteY2" fmla="*/ 10000 h 10000"/>
              <a:gd name="connsiteX3" fmla="*/ 7773 w 9962"/>
              <a:gd name="connsiteY3" fmla="*/ 9886 h 10000"/>
              <a:gd name="connsiteX4" fmla="*/ 9028 w 9962"/>
              <a:gd name="connsiteY4" fmla="*/ 9886 h 10000"/>
              <a:gd name="connsiteX5" fmla="*/ 9636 w 9962"/>
              <a:gd name="connsiteY5" fmla="*/ 8841 h 10000"/>
              <a:gd name="connsiteX6" fmla="*/ 9855 w 9962"/>
              <a:gd name="connsiteY6" fmla="*/ 6939 h 10000"/>
              <a:gd name="connsiteX7" fmla="*/ 9952 w 9962"/>
              <a:gd name="connsiteY7" fmla="*/ 3500 h 10000"/>
              <a:gd name="connsiteX8" fmla="*/ 9135 w 9962"/>
              <a:gd name="connsiteY8" fmla="*/ 932 h 10000"/>
              <a:gd name="connsiteX9" fmla="*/ 7630 w 9962"/>
              <a:gd name="connsiteY9" fmla="*/ 444 h 10000"/>
              <a:gd name="connsiteX10" fmla="*/ 5669 w 9962"/>
              <a:gd name="connsiteY10" fmla="*/ 350 h 10000"/>
              <a:gd name="connsiteX11" fmla="*/ 3916 w 9962"/>
              <a:gd name="connsiteY11" fmla="*/ 496 h 10000"/>
              <a:gd name="connsiteX12" fmla="*/ 3658 w 9962"/>
              <a:gd name="connsiteY12" fmla="*/ 4019 h 10000"/>
              <a:gd name="connsiteX13" fmla="*/ 1585 w 9962"/>
              <a:gd name="connsiteY13" fmla="*/ 4318 h 10000"/>
              <a:gd name="connsiteX14" fmla="*/ 105 w 9962"/>
              <a:gd name="connsiteY14" fmla="*/ 4875 h 10000"/>
              <a:gd name="connsiteX15" fmla="*/ 11 w 9962"/>
              <a:gd name="connsiteY15" fmla="*/ 7047 h 10000"/>
              <a:gd name="connsiteX0" fmla="*/ 11 w 10000"/>
              <a:gd name="connsiteY0" fmla="*/ 6904 h 9857"/>
              <a:gd name="connsiteX1" fmla="*/ 278 w 10000"/>
              <a:gd name="connsiteY1" fmla="*/ 9069 h 9857"/>
              <a:gd name="connsiteX2" fmla="*/ 1500 w 10000"/>
              <a:gd name="connsiteY2" fmla="*/ 9857 h 9857"/>
              <a:gd name="connsiteX3" fmla="*/ 7803 w 10000"/>
              <a:gd name="connsiteY3" fmla="*/ 9743 h 9857"/>
              <a:gd name="connsiteX4" fmla="*/ 9062 w 10000"/>
              <a:gd name="connsiteY4" fmla="*/ 9743 h 9857"/>
              <a:gd name="connsiteX5" fmla="*/ 9673 w 10000"/>
              <a:gd name="connsiteY5" fmla="*/ 8698 h 9857"/>
              <a:gd name="connsiteX6" fmla="*/ 9893 w 10000"/>
              <a:gd name="connsiteY6" fmla="*/ 6796 h 9857"/>
              <a:gd name="connsiteX7" fmla="*/ 9990 w 10000"/>
              <a:gd name="connsiteY7" fmla="*/ 3357 h 9857"/>
              <a:gd name="connsiteX8" fmla="*/ 9170 w 10000"/>
              <a:gd name="connsiteY8" fmla="*/ 789 h 9857"/>
              <a:gd name="connsiteX9" fmla="*/ 7659 w 10000"/>
              <a:gd name="connsiteY9" fmla="*/ 301 h 9857"/>
              <a:gd name="connsiteX10" fmla="*/ 5691 w 10000"/>
              <a:gd name="connsiteY10" fmla="*/ 207 h 9857"/>
              <a:gd name="connsiteX11" fmla="*/ 3931 w 10000"/>
              <a:gd name="connsiteY11" fmla="*/ 353 h 9857"/>
              <a:gd name="connsiteX12" fmla="*/ 3672 w 10000"/>
              <a:gd name="connsiteY12" fmla="*/ 3876 h 9857"/>
              <a:gd name="connsiteX13" fmla="*/ 1591 w 10000"/>
              <a:gd name="connsiteY13" fmla="*/ 4175 h 9857"/>
              <a:gd name="connsiteX14" fmla="*/ 105 w 10000"/>
              <a:gd name="connsiteY14" fmla="*/ 4732 h 9857"/>
              <a:gd name="connsiteX15" fmla="*/ 11 w 10000"/>
              <a:gd name="connsiteY15" fmla="*/ 6904 h 9857"/>
              <a:gd name="connsiteX0" fmla="*/ 11 w 10000"/>
              <a:gd name="connsiteY0" fmla="*/ 7029 h 10025"/>
              <a:gd name="connsiteX1" fmla="*/ 278 w 10000"/>
              <a:gd name="connsiteY1" fmla="*/ 9226 h 10025"/>
              <a:gd name="connsiteX2" fmla="*/ 1500 w 10000"/>
              <a:gd name="connsiteY2" fmla="*/ 10025 h 10025"/>
              <a:gd name="connsiteX3" fmla="*/ 7803 w 10000"/>
              <a:gd name="connsiteY3" fmla="*/ 9909 h 10025"/>
              <a:gd name="connsiteX4" fmla="*/ 9062 w 10000"/>
              <a:gd name="connsiteY4" fmla="*/ 9909 h 10025"/>
              <a:gd name="connsiteX5" fmla="*/ 9673 w 10000"/>
              <a:gd name="connsiteY5" fmla="*/ 8849 h 10025"/>
              <a:gd name="connsiteX6" fmla="*/ 9893 w 10000"/>
              <a:gd name="connsiteY6" fmla="*/ 6920 h 10025"/>
              <a:gd name="connsiteX7" fmla="*/ 9990 w 10000"/>
              <a:gd name="connsiteY7" fmla="*/ 3431 h 10025"/>
              <a:gd name="connsiteX8" fmla="*/ 9170 w 10000"/>
              <a:gd name="connsiteY8" fmla="*/ 825 h 10025"/>
              <a:gd name="connsiteX9" fmla="*/ 7659 w 10000"/>
              <a:gd name="connsiteY9" fmla="*/ 330 h 10025"/>
              <a:gd name="connsiteX10" fmla="*/ 5691 w 10000"/>
              <a:gd name="connsiteY10" fmla="*/ 235 h 10025"/>
              <a:gd name="connsiteX11" fmla="*/ 3931 w 10000"/>
              <a:gd name="connsiteY11" fmla="*/ 383 h 10025"/>
              <a:gd name="connsiteX12" fmla="*/ 3672 w 10000"/>
              <a:gd name="connsiteY12" fmla="*/ 3957 h 10025"/>
              <a:gd name="connsiteX13" fmla="*/ 1591 w 10000"/>
              <a:gd name="connsiteY13" fmla="*/ 4261 h 10025"/>
              <a:gd name="connsiteX14" fmla="*/ 105 w 10000"/>
              <a:gd name="connsiteY14" fmla="*/ 4826 h 10025"/>
              <a:gd name="connsiteX15" fmla="*/ 11 w 10000"/>
              <a:gd name="connsiteY15" fmla="*/ 7029 h 10025"/>
              <a:gd name="connsiteX0" fmla="*/ 11 w 10000"/>
              <a:gd name="connsiteY0" fmla="*/ 7009 h 10005"/>
              <a:gd name="connsiteX1" fmla="*/ 278 w 10000"/>
              <a:gd name="connsiteY1" fmla="*/ 9206 h 10005"/>
              <a:gd name="connsiteX2" fmla="*/ 1500 w 10000"/>
              <a:gd name="connsiteY2" fmla="*/ 10005 h 10005"/>
              <a:gd name="connsiteX3" fmla="*/ 7803 w 10000"/>
              <a:gd name="connsiteY3" fmla="*/ 9889 h 10005"/>
              <a:gd name="connsiteX4" fmla="*/ 9062 w 10000"/>
              <a:gd name="connsiteY4" fmla="*/ 9889 h 10005"/>
              <a:gd name="connsiteX5" fmla="*/ 9673 w 10000"/>
              <a:gd name="connsiteY5" fmla="*/ 8829 h 10005"/>
              <a:gd name="connsiteX6" fmla="*/ 9893 w 10000"/>
              <a:gd name="connsiteY6" fmla="*/ 6900 h 10005"/>
              <a:gd name="connsiteX7" fmla="*/ 9990 w 10000"/>
              <a:gd name="connsiteY7" fmla="*/ 3411 h 10005"/>
              <a:gd name="connsiteX8" fmla="*/ 9170 w 10000"/>
              <a:gd name="connsiteY8" fmla="*/ 805 h 10005"/>
              <a:gd name="connsiteX9" fmla="*/ 7659 w 10000"/>
              <a:gd name="connsiteY9" fmla="*/ 310 h 10005"/>
              <a:gd name="connsiteX10" fmla="*/ 5691 w 10000"/>
              <a:gd name="connsiteY10" fmla="*/ 215 h 10005"/>
              <a:gd name="connsiteX11" fmla="*/ 3931 w 10000"/>
              <a:gd name="connsiteY11" fmla="*/ 363 h 10005"/>
              <a:gd name="connsiteX12" fmla="*/ 3672 w 10000"/>
              <a:gd name="connsiteY12" fmla="*/ 3937 h 10005"/>
              <a:gd name="connsiteX13" fmla="*/ 1591 w 10000"/>
              <a:gd name="connsiteY13" fmla="*/ 4241 h 10005"/>
              <a:gd name="connsiteX14" fmla="*/ 105 w 10000"/>
              <a:gd name="connsiteY14" fmla="*/ 4806 h 10005"/>
              <a:gd name="connsiteX15" fmla="*/ 11 w 10000"/>
              <a:gd name="connsiteY15" fmla="*/ 7009 h 10005"/>
              <a:gd name="connsiteX0" fmla="*/ 11 w 10000"/>
              <a:gd name="connsiteY0" fmla="*/ 7129 h 10125"/>
              <a:gd name="connsiteX1" fmla="*/ 278 w 10000"/>
              <a:gd name="connsiteY1" fmla="*/ 9326 h 10125"/>
              <a:gd name="connsiteX2" fmla="*/ 1500 w 10000"/>
              <a:gd name="connsiteY2" fmla="*/ 10125 h 10125"/>
              <a:gd name="connsiteX3" fmla="*/ 7803 w 10000"/>
              <a:gd name="connsiteY3" fmla="*/ 10009 h 10125"/>
              <a:gd name="connsiteX4" fmla="*/ 9062 w 10000"/>
              <a:gd name="connsiteY4" fmla="*/ 10009 h 10125"/>
              <a:gd name="connsiteX5" fmla="*/ 9673 w 10000"/>
              <a:gd name="connsiteY5" fmla="*/ 8949 h 10125"/>
              <a:gd name="connsiteX6" fmla="*/ 9893 w 10000"/>
              <a:gd name="connsiteY6" fmla="*/ 7020 h 10125"/>
              <a:gd name="connsiteX7" fmla="*/ 9990 w 10000"/>
              <a:gd name="connsiteY7" fmla="*/ 3531 h 10125"/>
              <a:gd name="connsiteX8" fmla="*/ 9170 w 10000"/>
              <a:gd name="connsiteY8" fmla="*/ 925 h 10125"/>
              <a:gd name="connsiteX9" fmla="*/ 7659 w 10000"/>
              <a:gd name="connsiteY9" fmla="*/ 430 h 10125"/>
              <a:gd name="connsiteX10" fmla="*/ 5755 w 10000"/>
              <a:gd name="connsiteY10" fmla="*/ 84 h 10125"/>
              <a:gd name="connsiteX11" fmla="*/ 3931 w 10000"/>
              <a:gd name="connsiteY11" fmla="*/ 483 h 10125"/>
              <a:gd name="connsiteX12" fmla="*/ 3672 w 10000"/>
              <a:gd name="connsiteY12" fmla="*/ 4057 h 10125"/>
              <a:gd name="connsiteX13" fmla="*/ 1591 w 10000"/>
              <a:gd name="connsiteY13" fmla="*/ 4361 h 10125"/>
              <a:gd name="connsiteX14" fmla="*/ 105 w 10000"/>
              <a:gd name="connsiteY14" fmla="*/ 4926 h 10125"/>
              <a:gd name="connsiteX15" fmla="*/ 11 w 10000"/>
              <a:gd name="connsiteY15" fmla="*/ 7129 h 10125"/>
              <a:gd name="connsiteX0" fmla="*/ 11 w 10000"/>
              <a:gd name="connsiteY0" fmla="*/ 7137 h 10133"/>
              <a:gd name="connsiteX1" fmla="*/ 278 w 10000"/>
              <a:gd name="connsiteY1" fmla="*/ 9334 h 10133"/>
              <a:gd name="connsiteX2" fmla="*/ 1500 w 10000"/>
              <a:gd name="connsiteY2" fmla="*/ 10133 h 10133"/>
              <a:gd name="connsiteX3" fmla="*/ 7803 w 10000"/>
              <a:gd name="connsiteY3" fmla="*/ 10017 h 10133"/>
              <a:gd name="connsiteX4" fmla="*/ 9062 w 10000"/>
              <a:gd name="connsiteY4" fmla="*/ 10017 h 10133"/>
              <a:gd name="connsiteX5" fmla="*/ 9673 w 10000"/>
              <a:gd name="connsiteY5" fmla="*/ 8957 h 10133"/>
              <a:gd name="connsiteX6" fmla="*/ 9893 w 10000"/>
              <a:gd name="connsiteY6" fmla="*/ 7028 h 10133"/>
              <a:gd name="connsiteX7" fmla="*/ 9990 w 10000"/>
              <a:gd name="connsiteY7" fmla="*/ 3539 h 10133"/>
              <a:gd name="connsiteX8" fmla="*/ 9170 w 10000"/>
              <a:gd name="connsiteY8" fmla="*/ 933 h 10133"/>
              <a:gd name="connsiteX9" fmla="*/ 7659 w 10000"/>
              <a:gd name="connsiteY9" fmla="*/ 438 h 10133"/>
              <a:gd name="connsiteX10" fmla="*/ 5755 w 10000"/>
              <a:gd name="connsiteY10" fmla="*/ 92 h 10133"/>
              <a:gd name="connsiteX11" fmla="*/ 3931 w 10000"/>
              <a:gd name="connsiteY11" fmla="*/ 491 h 10133"/>
              <a:gd name="connsiteX12" fmla="*/ 3672 w 10000"/>
              <a:gd name="connsiteY12" fmla="*/ 4065 h 10133"/>
              <a:gd name="connsiteX13" fmla="*/ 1591 w 10000"/>
              <a:gd name="connsiteY13" fmla="*/ 4369 h 10133"/>
              <a:gd name="connsiteX14" fmla="*/ 105 w 10000"/>
              <a:gd name="connsiteY14" fmla="*/ 4934 h 10133"/>
              <a:gd name="connsiteX15" fmla="*/ 11 w 10000"/>
              <a:gd name="connsiteY15" fmla="*/ 7137 h 10133"/>
              <a:gd name="connsiteX0" fmla="*/ 11 w 10000"/>
              <a:gd name="connsiteY0" fmla="*/ 6949 h 9945"/>
              <a:gd name="connsiteX1" fmla="*/ 278 w 10000"/>
              <a:gd name="connsiteY1" fmla="*/ 9146 h 9945"/>
              <a:gd name="connsiteX2" fmla="*/ 1500 w 10000"/>
              <a:gd name="connsiteY2" fmla="*/ 9945 h 9945"/>
              <a:gd name="connsiteX3" fmla="*/ 7803 w 10000"/>
              <a:gd name="connsiteY3" fmla="*/ 9829 h 9945"/>
              <a:gd name="connsiteX4" fmla="*/ 9062 w 10000"/>
              <a:gd name="connsiteY4" fmla="*/ 9829 h 9945"/>
              <a:gd name="connsiteX5" fmla="*/ 9673 w 10000"/>
              <a:gd name="connsiteY5" fmla="*/ 8769 h 9945"/>
              <a:gd name="connsiteX6" fmla="*/ 9893 w 10000"/>
              <a:gd name="connsiteY6" fmla="*/ 6840 h 9945"/>
              <a:gd name="connsiteX7" fmla="*/ 9990 w 10000"/>
              <a:gd name="connsiteY7" fmla="*/ 3351 h 9945"/>
              <a:gd name="connsiteX8" fmla="*/ 9170 w 10000"/>
              <a:gd name="connsiteY8" fmla="*/ 745 h 9945"/>
              <a:gd name="connsiteX9" fmla="*/ 7659 w 10000"/>
              <a:gd name="connsiteY9" fmla="*/ 250 h 9945"/>
              <a:gd name="connsiteX10" fmla="*/ 3931 w 10000"/>
              <a:gd name="connsiteY10" fmla="*/ 303 h 9945"/>
              <a:gd name="connsiteX11" fmla="*/ 3672 w 10000"/>
              <a:gd name="connsiteY11" fmla="*/ 3877 h 9945"/>
              <a:gd name="connsiteX12" fmla="*/ 1591 w 10000"/>
              <a:gd name="connsiteY12" fmla="*/ 4181 h 9945"/>
              <a:gd name="connsiteX13" fmla="*/ 105 w 10000"/>
              <a:gd name="connsiteY13" fmla="*/ 4746 h 9945"/>
              <a:gd name="connsiteX14" fmla="*/ 11 w 10000"/>
              <a:gd name="connsiteY14" fmla="*/ 6949 h 9945"/>
              <a:gd name="connsiteX0" fmla="*/ 11 w 10000"/>
              <a:gd name="connsiteY0" fmla="*/ 6915 h 9928"/>
              <a:gd name="connsiteX1" fmla="*/ 278 w 10000"/>
              <a:gd name="connsiteY1" fmla="*/ 9125 h 9928"/>
              <a:gd name="connsiteX2" fmla="*/ 1500 w 10000"/>
              <a:gd name="connsiteY2" fmla="*/ 9928 h 9928"/>
              <a:gd name="connsiteX3" fmla="*/ 7803 w 10000"/>
              <a:gd name="connsiteY3" fmla="*/ 9811 h 9928"/>
              <a:gd name="connsiteX4" fmla="*/ 9062 w 10000"/>
              <a:gd name="connsiteY4" fmla="*/ 9811 h 9928"/>
              <a:gd name="connsiteX5" fmla="*/ 9673 w 10000"/>
              <a:gd name="connsiteY5" fmla="*/ 8745 h 9928"/>
              <a:gd name="connsiteX6" fmla="*/ 9893 w 10000"/>
              <a:gd name="connsiteY6" fmla="*/ 6806 h 9928"/>
              <a:gd name="connsiteX7" fmla="*/ 9990 w 10000"/>
              <a:gd name="connsiteY7" fmla="*/ 3298 h 9928"/>
              <a:gd name="connsiteX8" fmla="*/ 9170 w 10000"/>
              <a:gd name="connsiteY8" fmla="*/ 677 h 9928"/>
              <a:gd name="connsiteX9" fmla="*/ 3931 w 10000"/>
              <a:gd name="connsiteY9" fmla="*/ 233 h 9928"/>
              <a:gd name="connsiteX10" fmla="*/ 3672 w 10000"/>
              <a:gd name="connsiteY10" fmla="*/ 3826 h 9928"/>
              <a:gd name="connsiteX11" fmla="*/ 1591 w 10000"/>
              <a:gd name="connsiteY11" fmla="*/ 4132 h 9928"/>
              <a:gd name="connsiteX12" fmla="*/ 105 w 10000"/>
              <a:gd name="connsiteY12" fmla="*/ 4700 h 9928"/>
              <a:gd name="connsiteX13" fmla="*/ 11 w 10000"/>
              <a:gd name="connsiteY13" fmla="*/ 6915 h 9928"/>
              <a:gd name="connsiteX0" fmla="*/ 11 w 10000"/>
              <a:gd name="connsiteY0" fmla="*/ 7110 h 10145"/>
              <a:gd name="connsiteX1" fmla="*/ 278 w 10000"/>
              <a:gd name="connsiteY1" fmla="*/ 9336 h 10145"/>
              <a:gd name="connsiteX2" fmla="*/ 1500 w 10000"/>
              <a:gd name="connsiteY2" fmla="*/ 10145 h 10145"/>
              <a:gd name="connsiteX3" fmla="*/ 7803 w 10000"/>
              <a:gd name="connsiteY3" fmla="*/ 10027 h 10145"/>
              <a:gd name="connsiteX4" fmla="*/ 9062 w 10000"/>
              <a:gd name="connsiteY4" fmla="*/ 10027 h 10145"/>
              <a:gd name="connsiteX5" fmla="*/ 9673 w 10000"/>
              <a:gd name="connsiteY5" fmla="*/ 8953 h 10145"/>
              <a:gd name="connsiteX6" fmla="*/ 9893 w 10000"/>
              <a:gd name="connsiteY6" fmla="*/ 7000 h 10145"/>
              <a:gd name="connsiteX7" fmla="*/ 9990 w 10000"/>
              <a:gd name="connsiteY7" fmla="*/ 3467 h 10145"/>
              <a:gd name="connsiteX8" fmla="*/ 8467 w 10000"/>
              <a:gd name="connsiteY8" fmla="*/ 403 h 10145"/>
              <a:gd name="connsiteX9" fmla="*/ 3931 w 10000"/>
              <a:gd name="connsiteY9" fmla="*/ 380 h 10145"/>
              <a:gd name="connsiteX10" fmla="*/ 3672 w 10000"/>
              <a:gd name="connsiteY10" fmla="*/ 3999 h 10145"/>
              <a:gd name="connsiteX11" fmla="*/ 1591 w 10000"/>
              <a:gd name="connsiteY11" fmla="*/ 4307 h 10145"/>
              <a:gd name="connsiteX12" fmla="*/ 105 w 10000"/>
              <a:gd name="connsiteY12" fmla="*/ 4879 h 10145"/>
              <a:gd name="connsiteX13" fmla="*/ 11 w 10000"/>
              <a:gd name="connsiteY13" fmla="*/ 7110 h 10145"/>
              <a:gd name="connsiteX0" fmla="*/ 11 w 10000"/>
              <a:gd name="connsiteY0" fmla="*/ 7110 h 10145"/>
              <a:gd name="connsiteX1" fmla="*/ 278 w 10000"/>
              <a:gd name="connsiteY1" fmla="*/ 9336 h 10145"/>
              <a:gd name="connsiteX2" fmla="*/ 1500 w 10000"/>
              <a:gd name="connsiteY2" fmla="*/ 10145 h 10145"/>
              <a:gd name="connsiteX3" fmla="*/ 7803 w 10000"/>
              <a:gd name="connsiteY3" fmla="*/ 10027 h 10145"/>
              <a:gd name="connsiteX4" fmla="*/ 9062 w 10000"/>
              <a:gd name="connsiteY4" fmla="*/ 10027 h 10145"/>
              <a:gd name="connsiteX5" fmla="*/ 9673 w 10000"/>
              <a:gd name="connsiteY5" fmla="*/ 8953 h 10145"/>
              <a:gd name="connsiteX6" fmla="*/ 9893 w 10000"/>
              <a:gd name="connsiteY6" fmla="*/ 7000 h 10145"/>
              <a:gd name="connsiteX7" fmla="*/ 9990 w 10000"/>
              <a:gd name="connsiteY7" fmla="*/ 3467 h 10145"/>
              <a:gd name="connsiteX8" fmla="*/ 8467 w 10000"/>
              <a:gd name="connsiteY8" fmla="*/ 403 h 10145"/>
              <a:gd name="connsiteX9" fmla="*/ 3931 w 10000"/>
              <a:gd name="connsiteY9" fmla="*/ 380 h 10145"/>
              <a:gd name="connsiteX10" fmla="*/ 3672 w 10000"/>
              <a:gd name="connsiteY10" fmla="*/ 3999 h 10145"/>
              <a:gd name="connsiteX11" fmla="*/ 1591 w 10000"/>
              <a:gd name="connsiteY11" fmla="*/ 4307 h 10145"/>
              <a:gd name="connsiteX12" fmla="*/ 105 w 10000"/>
              <a:gd name="connsiteY12" fmla="*/ 4879 h 10145"/>
              <a:gd name="connsiteX13" fmla="*/ 11 w 10000"/>
              <a:gd name="connsiteY13" fmla="*/ 7110 h 10145"/>
              <a:gd name="connsiteX0" fmla="*/ 11 w 10000"/>
              <a:gd name="connsiteY0" fmla="*/ 7026 h 10061"/>
              <a:gd name="connsiteX1" fmla="*/ 278 w 10000"/>
              <a:gd name="connsiteY1" fmla="*/ 9252 h 10061"/>
              <a:gd name="connsiteX2" fmla="*/ 1500 w 10000"/>
              <a:gd name="connsiteY2" fmla="*/ 10061 h 10061"/>
              <a:gd name="connsiteX3" fmla="*/ 7803 w 10000"/>
              <a:gd name="connsiteY3" fmla="*/ 9943 h 10061"/>
              <a:gd name="connsiteX4" fmla="*/ 9062 w 10000"/>
              <a:gd name="connsiteY4" fmla="*/ 9943 h 10061"/>
              <a:gd name="connsiteX5" fmla="*/ 9673 w 10000"/>
              <a:gd name="connsiteY5" fmla="*/ 8869 h 10061"/>
              <a:gd name="connsiteX6" fmla="*/ 9893 w 10000"/>
              <a:gd name="connsiteY6" fmla="*/ 6916 h 10061"/>
              <a:gd name="connsiteX7" fmla="*/ 9990 w 10000"/>
              <a:gd name="connsiteY7" fmla="*/ 3383 h 10061"/>
              <a:gd name="connsiteX8" fmla="*/ 8467 w 10000"/>
              <a:gd name="connsiteY8" fmla="*/ 319 h 10061"/>
              <a:gd name="connsiteX9" fmla="*/ 3931 w 10000"/>
              <a:gd name="connsiteY9" fmla="*/ 296 h 10061"/>
              <a:gd name="connsiteX10" fmla="*/ 3672 w 10000"/>
              <a:gd name="connsiteY10" fmla="*/ 3915 h 10061"/>
              <a:gd name="connsiteX11" fmla="*/ 1591 w 10000"/>
              <a:gd name="connsiteY11" fmla="*/ 4223 h 10061"/>
              <a:gd name="connsiteX12" fmla="*/ 105 w 10000"/>
              <a:gd name="connsiteY12" fmla="*/ 4795 h 10061"/>
              <a:gd name="connsiteX13" fmla="*/ 11 w 10000"/>
              <a:gd name="connsiteY13" fmla="*/ 7026 h 10061"/>
              <a:gd name="connsiteX0" fmla="*/ 11 w 10000"/>
              <a:gd name="connsiteY0" fmla="*/ 6990 h 10025"/>
              <a:gd name="connsiteX1" fmla="*/ 278 w 10000"/>
              <a:gd name="connsiteY1" fmla="*/ 9216 h 10025"/>
              <a:gd name="connsiteX2" fmla="*/ 1500 w 10000"/>
              <a:gd name="connsiteY2" fmla="*/ 10025 h 10025"/>
              <a:gd name="connsiteX3" fmla="*/ 7803 w 10000"/>
              <a:gd name="connsiteY3" fmla="*/ 9907 h 10025"/>
              <a:gd name="connsiteX4" fmla="*/ 9062 w 10000"/>
              <a:gd name="connsiteY4" fmla="*/ 9907 h 10025"/>
              <a:gd name="connsiteX5" fmla="*/ 9673 w 10000"/>
              <a:gd name="connsiteY5" fmla="*/ 8833 h 10025"/>
              <a:gd name="connsiteX6" fmla="*/ 9893 w 10000"/>
              <a:gd name="connsiteY6" fmla="*/ 6880 h 10025"/>
              <a:gd name="connsiteX7" fmla="*/ 9990 w 10000"/>
              <a:gd name="connsiteY7" fmla="*/ 3347 h 10025"/>
              <a:gd name="connsiteX8" fmla="*/ 8467 w 10000"/>
              <a:gd name="connsiteY8" fmla="*/ 283 h 10025"/>
              <a:gd name="connsiteX9" fmla="*/ 3931 w 10000"/>
              <a:gd name="connsiteY9" fmla="*/ 260 h 10025"/>
              <a:gd name="connsiteX10" fmla="*/ 3672 w 10000"/>
              <a:gd name="connsiteY10" fmla="*/ 3879 h 10025"/>
              <a:gd name="connsiteX11" fmla="*/ 1591 w 10000"/>
              <a:gd name="connsiteY11" fmla="*/ 4187 h 10025"/>
              <a:gd name="connsiteX12" fmla="*/ 105 w 10000"/>
              <a:gd name="connsiteY12" fmla="*/ 4759 h 10025"/>
              <a:gd name="connsiteX13" fmla="*/ 11 w 10000"/>
              <a:gd name="connsiteY13" fmla="*/ 6990 h 10025"/>
              <a:gd name="connsiteX0" fmla="*/ 11 w 10000"/>
              <a:gd name="connsiteY0" fmla="*/ 6990 h 10025"/>
              <a:gd name="connsiteX1" fmla="*/ 278 w 10000"/>
              <a:gd name="connsiteY1" fmla="*/ 9216 h 10025"/>
              <a:gd name="connsiteX2" fmla="*/ 1500 w 10000"/>
              <a:gd name="connsiteY2" fmla="*/ 10025 h 10025"/>
              <a:gd name="connsiteX3" fmla="*/ 7803 w 10000"/>
              <a:gd name="connsiteY3" fmla="*/ 9907 h 10025"/>
              <a:gd name="connsiteX4" fmla="*/ 9062 w 10000"/>
              <a:gd name="connsiteY4" fmla="*/ 9907 h 10025"/>
              <a:gd name="connsiteX5" fmla="*/ 9673 w 10000"/>
              <a:gd name="connsiteY5" fmla="*/ 8833 h 10025"/>
              <a:gd name="connsiteX6" fmla="*/ 9893 w 10000"/>
              <a:gd name="connsiteY6" fmla="*/ 6880 h 10025"/>
              <a:gd name="connsiteX7" fmla="*/ 9990 w 10000"/>
              <a:gd name="connsiteY7" fmla="*/ 3347 h 10025"/>
              <a:gd name="connsiteX8" fmla="*/ 8467 w 10000"/>
              <a:gd name="connsiteY8" fmla="*/ 283 h 10025"/>
              <a:gd name="connsiteX9" fmla="*/ 3931 w 10000"/>
              <a:gd name="connsiteY9" fmla="*/ 260 h 10025"/>
              <a:gd name="connsiteX10" fmla="*/ 3672 w 10000"/>
              <a:gd name="connsiteY10" fmla="*/ 3879 h 10025"/>
              <a:gd name="connsiteX11" fmla="*/ 1591 w 10000"/>
              <a:gd name="connsiteY11" fmla="*/ 4187 h 10025"/>
              <a:gd name="connsiteX12" fmla="*/ 105 w 10000"/>
              <a:gd name="connsiteY12" fmla="*/ 4759 h 10025"/>
              <a:gd name="connsiteX13" fmla="*/ 11 w 10000"/>
              <a:gd name="connsiteY13" fmla="*/ 6990 h 10025"/>
              <a:gd name="connsiteX0" fmla="*/ 11 w 9914"/>
              <a:gd name="connsiteY0" fmla="*/ 6990 h 10025"/>
              <a:gd name="connsiteX1" fmla="*/ 278 w 9914"/>
              <a:gd name="connsiteY1" fmla="*/ 9216 h 10025"/>
              <a:gd name="connsiteX2" fmla="*/ 1500 w 9914"/>
              <a:gd name="connsiteY2" fmla="*/ 10025 h 10025"/>
              <a:gd name="connsiteX3" fmla="*/ 7803 w 9914"/>
              <a:gd name="connsiteY3" fmla="*/ 9907 h 10025"/>
              <a:gd name="connsiteX4" fmla="*/ 9062 w 9914"/>
              <a:gd name="connsiteY4" fmla="*/ 9907 h 10025"/>
              <a:gd name="connsiteX5" fmla="*/ 9673 w 9914"/>
              <a:gd name="connsiteY5" fmla="*/ 8833 h 10025"/>
              <a:gd name="connsiteX6" fmla="*/ 9893 w 9914"/>
              <a:gd name="connsiteY6" fmla="*/ 6880 h 10025"/>
              <a:gd name="connsiteX7" fmla="*/ 9606 w 9914"/>
              <a:gd name="connsiteY7" fmla="*/ 3347 h 10025"/>
              <a:gd name="connsiteX8" fmla="*/ 8467 w 9914"/>
              <a:gd name="connsiteY8" fmla="*/ 283 h 10025"/>
              <a:gd name="connsiteX9" fmla="*/ 3931 w 9914"/>
              <a:gd name="connsiteY9" fmla="*/ 260 h 10025"/>
              <a:gd name="connsiteX10" fmla="*/ 3672 w 9914"/>
              <a:gd name="connsiteY10" fmla="*/ 3879 h 10025"/>
              <a:gd name="connsiteX11" fmla="*/ 1591 w 9914"/>
              <a:gd name="connsiteY11" fmla="*/ 4187 h 10025"/>
              <a:gd name="connsiteX12" fmla="*/ 105 w 9914"/>
              <a:gd name="connsiteY12" fmla="*/ 4759 h 10025"/>
              <a:gd name="connsiteX13" fmla="*/ 11 w 9914"/>
              <a:gd name="connsiteY13" fmla="*/ 6990 h 10025"/>
              <a:gd name="connsiteX0" fmla="*/ 11 w 9784"/>
              <a:gd name="connsiteY0" fmla="*/ 6973 h 10000"/>
              <a:gd name="connsiteX1" fmla="*/ 280 w 9784"/>
              <a:gd name="connsiteY1" fmla="*/ 9193 h 10000"/>
              <a:gd name="connsiteX2" fmla="*/ 1513 w 9784"/>
              <a:gd name="connsiteY2" fmla="*/ 10000 h 10000"/>
              <a:gd name="connsiteX3" fmla="*/ 7871 w 9784"/>
              <a:gd name="connsiteY3" fmla="*/ 9882 h 10000"/>
              <a:gd name="connsiteX4" fmla="*/ 9141 w 9784"/>
              <a:gd name="connsiteY4" fmla="*/ 9882 h 10000"/>
              <a:gd name="connsiteX5" fmla="*/ 9757 w 9784"/>
              <a:gd name="connsiteY5" fmla="*/ 8811 h 10000"/>
              <a:gd name="connsiteX6" fmla="*/ 9721 w 9784"/>
              <a:gd name="connsiteY6" fmla="*/ 6948 h 10000"/>
              <a:gd name="connsiteX7" fmla="*/ 9689 w 9784"/>
              <a:gd name="connsiteY7" fmla="*/ 3339 h 10000"/>
              <a:gd name="connsiteX8" fmla="*/ 8540 w 9784"/>
              <a:gd name="connsiteY8" fmla="*/ 282 h 10000"/>
              <a:gd name="connsiteX9" fmla="*/ 3965 w 9784"/>
              <a:gd name="connsiteY9" fmla="*/ 259 h 10000"/>
              <a:gd name="connsiteX10" fmla="*/ 3704 w 9784"/>
              <a:gd name="connsiteY10" fmla="*/ 3869 h 10000"/>
              <a:gd name="connsiteX11" fmla="*/ 1605 w 9784"/>
              <a:gd name="connsiteY11" fmla="*/ 4177 h 10000"/>
              <a:gd name="connsiteX12" fmla="*/ 106 w 9784"/>
              <a:gd name="connsiteY12" fmla="*/ 4747 h 10000"/>
              <a:gd name="connsiteX13" fmla="*/ 11 w 9784"/>
              <a:gd name="connsiteY13" fmla="*/ 6973 h 10000"/>
              <a:gd name="connsiteX0" fmla="*/ 11 w 9985"/>
              <a:gd name="connsiteY0" fmla="*/ 6973 h 10000"/>
              <a:gd name="connsiteX1" fmla="*/ 286 w 9985"/>
              <a:gd name="connsiteY1" fmla="*/ 9193 h 10000"/>
              <a:gd name="connsiteX2" fmla="*/ 1546 w 9985"/>
              <a:gd name="connsiteY2" fmla="*/ 10000 h 10000"/>
              <a:gd name="connsiteX3" fmla="*/ 8045 w 9985"/>
              <a:gd name="connsiteY3" fmla="*/ 9882 h 10000"/>
              <a:gd name="connsiteX4" fmla="*/ 9343 w 9985"/>
              <a:gd name="connsiteY4" fmla="*/ 9882 h 10000"/>
              <a:gd name="connsiteX5" fmla="*/ 9936 w 9985"/>
              <a:gd name="connsiteY5" fmla="*/ 6948 h 10000"/>
              <a:gd name="connsiteX6" fmla="*/ 9903 w 9985"/>
              <a:gd name="connsiteY6" fmla="*/ 3339 h 10000"/>
              <a:gd name="connsiteX7" fmla="*/ 8729 w 9985"/>
              <a:gd name="connsiteY7" fmla="*/ 282 h 10000"/>
              <a:gd name="connsiteX8" fmla="*/ 4053 w 9985"/>
              <a:gd name="connsiteY8" fmla="*/ 259 h 10000"/>
              <a:gd name="connsiteX9" fmla="*/ 3786 w 9985"/>
              <a:gd name="connsiteY9" fmla="*/ 3869 h 10000"/>
              <a:gd name="connsiteX10" fmla="*/ 1640 w 9985"/>
              <a:gd name="connsiteY10" fmla="*/ 4177 h 10000"/>
              <a:gd name="connsiteX11" fmla="*/ 108 w 9985"/>
              <a:gd name="connsiteY11" fmla="*/ 4747 h 10000"/>
              <a:gd name="connsiteX12" fmla="*/ 11 w 9985"/>
              <a:gd name="connsiteY12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8057 w 10000"/>
              <a:gd name="connsiteY3" fmla="*/ 9882 h 10000"/>
              <a:gd name="connsiteX4" fmla="*/ 9357 w 10000"/>
              <a:gd name="connsiteY4" fmla="*/ 9882 h 10000"/>
              <a:gd name="connsiteX5" fmla="*/ 9951 w 10000"/>
              <a:gd name="connsiteY5" fmla="*/ 6948 h 10000"/>
              <a:gd name="connsiteX6" fmla="*/ 9918 w 10000"/>
              <a:gd name="connsiteY6" fmla="*/ 3339 h 10000"/>
              <a:gd name="connsiteX7" fmla="*/ 8742 w 10000"/>
              <a:gd name="connsiteY7" fmla="*/ 282 h 10000"/>
              <a:gd name="connsiteX8" fmla="*/ 4059 w 10000"/>
              <a:gd name="connsiteY8" fmla="*/ 259 h 10000"/>
              <a:gd name="connsiteX9" fmla="*/ 3792 w 10000"/>
              <a:gd name="connsiteY9" fmla="*/ 3869 h 10000"/>
              <a:gd name="connsiteX10" fmla="*/ 1642 w 10000"/>
              <a:gd name="connsiteY10" fmla="*/ 4177 h 10000"/>
              <a:gd name="connsiteX11" fmla="*/ 108 w 10000"/>
              <a:gd name="connsiteY11" fmla="*/ 4747 h 10000"/>
              <a:gd name="connsiteX12" fmla="*/ 11 w 10000"/>
              <a:gd name="connsiteY12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6973 h 10000"/>
              <a:gd name="connsiteX1" fmla="*/ 286 w 10000"/>
              <a:gd name="connsiteY1" fmla="*/ 9193 h 10000"/>
              <a:gd name="connsiteX2" fmla="*/ 1548 w 10000"/>
              <a:gd name="connsiteY2" fmla="*/ 10000 h 10000"/>
              <a:gd name="connsiteX3" fmla="*/ 9357 w 10000"/>
              <a:gd name="connsiteY3" fmla="*/ 9882 h 10000"/>
              <a:gd name="connsiteX4" fmla="*/ 9951 w 10000"/>
              <a:gd name="connsiteY4" fmla="*/ 6948 h 10000"/>
              <a:gd name="connsiteX5" fmla="*/ 9918 w 10000"/>
              <a:gd name="connsiteY5" fmla="*/ 3339 h 10000"/>
              <a:gd name="connsiteX6" fmla="*/ 8742 w 10000"/>
              <a:gd name="connsiteY6" fmla="*/ 282 h 10000"/>
              <a:gd name="connsiteX7" fmla="*/ 4059 w 10000"/>
              <a:gd name="connsiteY7" fmla="*/ 259 h 10000"/>
              <a:gd name="connsiteX8" fmla="*/ 3792 w 10000"/>
              <a:gd name="connsiteY8" fmla="*/ 3869 h 10000"/>
              <a:gd name="connsiteX9" fmla="*/ 1642 w 10000"/>
              <a:gd name="connsiteY9" fmla="*/ 4177 h 10000"/>
              <a:gd name="connsiteX10" fmla="*/ 108 w 10000"/>
              <a:gd name="connsiteY10" fmla="*/ 4747 h 10000"/>
              <a:gd name="connsiteX11" fmla="*/ 11 w 10000"/>
              <a:gd name="connsiteY11" fmla="*/ 6973 h 10000"/>
              <a:gd name="connsiteX0" fmla="*/ 11 w 10000"/>
              <a:gd name="connsiteY0" fmla="*/ 7045 h 10072"/>
              <a:gd name="connsiteX1" fmla="*/ 286 w 10000"/>
              <a:gd name="connsiteY1" fmla="*/ 9265 h 10072"/>
              <a:gd name="connsiteX2" fmla="*/ 1548 w 10000"/>
              <a:gd name="connsiteY2" fmla="*/ 10072 h 10072"/>
              <a:gd name="connsiteX3" fmla="*/ 9357 w 10000"/>
              <a:gd name="connsiteY3" fmla="*/ 9954 h 10072"/>
              <a:gd name="connsiteX4" fmla="*/ 9951 w 10000"/>
              <a:gd name="connsiteY4" fmla="*/ 7020 h 10072"/>
              <a:gd name="connsiteX5" fmla="*/ 9918 w 10000"/>
              <a:gd name="connsiteY5" fmla="*/ 3411 h 10072"/>
              <a:gd name="connsiteX6" fmla="*/ 8742 w 10000"/>
              <a:gd name="connsiteY6" fmla="*/ 354 h 10072"/>
              <a:gd name="connsiteX7" fmla="*/ 4059 w 10000"/>
              <a:gd name="connsiteY7" fmla="*/ 331 h 10072"/>
              <a:gd name="connsiteX8" fmla="*/ 3792 w 10000"/>
              <a:gd name="connsiteY8" fmla="*/ 3941 h 10072"/>
              <a:gd name="connsiteX9" fmla="*/ 1642 w 10000"/>
              <a:gd name="connsiteY9" fmla="*/ 4249 h 10072"/>
              <a:gd name="connsiteX10" fmla="*/ 108 w 10000"/>
              <a:gd name="connsiteY10" fmla="*/ 4819 h 10072"/>
              <a:gd name="connsiteX11" fmla="*/ 11 w 10000"/>
              <a:gd name="connsiteY11" fmla="*/ 7045 h 10072"/>
              <a:gd name="connsiteX0" fmla="*/ 11 w 10000"/>
              <a:gd name="connsiteY0" fmla="*/ 7070 h 10097"/>
              <a:gd name="connsiteX1" fmla="*/ 286 w 10000"/>
              <a:gd name="connsiteY1" fmla="*/ 9290 h 10097"/>
              <a:gd name="connsiteX2" fmla="*/ 1548 w 10000"/>
              <a:gd name="connsiteY2" fmla="*/ 10097 h 10097"/>
              <a:gd name="connsiteX3" fmla="*/ 9357 w 10000"/>
              <a:gd name="connsiteY3" fmla="*/ 9979 h 10097"/>
              <a:gd name="connsiteX4" fmla="*/ 9951 w 10000"/>
              <a:gd name="connsiteY4" fmla="*/ 7045 h 10097"/>
              <a:gd name="connsiteX5" fmla="*/ 9918 w 10000"/>
              <a:gd name="connsiteY5" fmla="*/ 3436 h 10097"/>
              <a:gd name="connsiteX6" fmla="*/ 8742 w 10000"/>
              <a:gd name="connsiteY6" fmla="*/ 379 h 10097"/>
              <a:gd name="connsiteX7" fmla="*/ 4059 w 10000"/>
              <a:gd name="connsiteY7" fmla="*/ 356 h 10097"/>
              <a:gd name="connsiteX8" fmla="*/ 3792 w 10000"/>
              <a:gd name="connsiteY8" fmla="*/ 3966 h 10097"/>
              <a:gd name="connsiteX9" fmla="*/ 1642 w 10000"/>
              <a:gd name="connsiteY9" fmla="*/ 4274 h 10097"/>
              <a:gd name="connsiteX10" fmla="*/ 108 w 10000"/>
              <a:gd name="connsiteY10" fmla="*/ 4844 h 10097"/>
              <a:gd name="connsiteX11" fmla="*/ 11 w 10000"/>
              <a:gd name="connsiteY11" fmla="*/ 7070 h 10097"/>
              <a:gd name="connsiteX0" fmla="*/ 11 w 10000"/>
              <a:gd name="connsiteY0" fmla="*/ 7070 h 12240"/>
              <a:gd name="connsiteX1" fmla="*/ 220 w 10000"/>
              <a:gd name="connsiteY1" fmla="*/ 12164 h 12240"/>
              <a:gd name="connsiteX2" fmla="*/ 1548 w 10000"/>
              <a:gd name="connsiteY2" fmla="*/ 10097 h 12240"/>
              <a:gd name="connsiteX3" fmla="*/ 9357 w 10000"/>
              <a:gd name="connsiteY3" fmla="*/ 9979 h 12240"/>
              <a:gd name="connsiteX4" fmla="*/ 9951 w 10000"/>
              <a:gd name="connsiteY4" fmla="*/ 7045 h 12240"/>
              <a:gd name="connsiteX5" fmla="*/ 9918 w 10000"/>
              <a:gd name="connsiteY5" fmla="*/ 3436 h 12240"/>
              <a:gd name="connsiteX6" fmla="*/ 8742 w 10000"/>
              <a:gd name="connsiteY6" fmla="*/ 379 h 12240"/>
              <a:gd name="connsiteX7" fmla="*/ 4059 w 10000"/>
              <a:gd name="connsiteY7" fmla="*/ 356 h 12240"/>
              <a:gd name="connsiteX8" fmla="*/ 3792 w 10000"/>
              <a:gd name="connsiteY8" fmla="*/ 3966 h 12240"/>
              <a:gd name="connsiteX9" fmla="*/ 1642 w 10000"/>
              <a:gd name="connsiteY9" fmla="*/ 4274 h 12240"/>
              <a:gd name="connsiteX10" fmla="*/ 108 w 10000"/>
              <a:gd name="connsiteY10" fmla="*/ 4844 h 12240"/>
              <a:gd name="connsiteX11" fmla="*/ 11 w 10000"/>
              <a:gd name="connsiteY11" fmla="*/ 7070 h 12240"/>
              <a:gd name="connsiteX0" fmla="*/ 11 w 10000"/>
              <a:gd name="connsiteY0" fmla="*/ 7070 h 12464"/>
              <a:gd name="connsiteX1" fmla="*/ 220 w 10000"/>
              <a:gd name="connsiteY1" fmla="*/ 12164 h 12464"/>
              <a:gd name="connsiteX2" fmla="*/ 3033 w 10000"/>
              <a:gd name="connsiteY2" fmla="*/ 12464 h 12464"/>
              <a:gd name="connsiteX3" fmla="*/ 9357 w 10000"/>
              <a:gd name="connsiteY3" fmla="*/ 9979 h 12464"/>
              <a:gd name="connsiteX4" fmla="*/ 9951 w 10000"/>
              <a:gd name="connsiteY4" fmla="*/ 7045 h 12464"/>
              <a:gd name="connsiteX5" fmla="*/ 9918 w 10000"/>
              <a:gd name="connsiteY5" fmla="*/ 3436 h 12464"/>
              <a:gd name="connsiteX6" fmla="*/ 8742 w 10000"/>
              <a:gd name="connsiteY6" fmla="*/ 379 h 12464"/>
              <a:gd name="connsiteX7" fmla="*/ 4059 w 10000"/>
              <a:gd name="connsiteY7" fmla="*/ 356 h 12464"/>
              <a:gd name="connsiteX8" fmla="*/ 3792 w 10000"/>
              <a:gd name="connsiteY8" fmla="*/ 3966 h 12464"/>
              <a:gd name="connsiteX9" fmla="*/ 1642 w 10000"/>
              <a:gd name="connsiteY9" fmla="*/ 4274 h 12464"/>
              <a:gd name="connsiteX10" fmla="*/ 108 w 10000"/>
              <a:gd name="connsiteY10" fmla="*/ 4844 h 12464"/>
              <a:gd name="connsiteX11" fmla="*/ 11 w 10000"/>
              <a:gd name="connsiteY11" fmla="*/ 7070 h 12464"/>
              <a:gd name="connsiteX0" fmla="*/ 11 w 12548"/>
              <a:gd name="connsiteY0" fmla="*/ 7070 h 12464"/>
              <a:gd name="connsiteX1" fmla="*/ 220 w 12548"/>
              <a:gd name="connsiteY1" fmla="*/ 12164 h 12464"/>
              <a:gd name="connsiteX2" fmla="*/ 3033 w 12548"/>
              <a:gd name="connsiteY2" fmla="*/ 12464 h 12464"/>
              <a:gd name="connsiteX3" fmla="*/ 12492 w 12548"/>
              <a:gd name="connsiteY3" fmla="*/ 12346 h 12464"/>
              <a:gd name="connsiteX4" fmla="*/ 9951 w 12548"/>
              <a:gd name="connsiteY4" fmla="*/ 7045 h 12464"/>
              <a:gd name="connsiteX5" fmla="*/ 9918 w 12548"/>
              <a:gd name="connsiteY5" fmla="*/ 3436 h 12464"/>
              <a:gd name="connsiteX6" fmla="*/ 8742 w 12548"/>
              <a:gd name="connsiteY6" fmla="*/ 379 h 12464"/>
              <a:gd name="connsiteX7" fmla="*/ 4059 w 12548"/>
              <a:gd name="connsiteY7" fmla="*/ 356 h 12464"/>
              <a:gd name="connsiteX8" fmla="*/ 3792 w 12548"/>
              <a:gd name="connsiteY8" fmla="*/ 3966 h 12464"/>
              <a:gd name="connsiteX9" fmla="*/ 1642 w 12548"/>
              <a:gd name="connsiteY9" fmla="*/ 4274 h 12464"/>
              <a:gd name="connsiteX10" fmla="*/ 108 w 12548"/>
              <a:gd name="connsiteY10" fmla="*/ 4844 h 12464"/>
              <a:gd name="connsiteX11" fmla="*/ 11 w 12548"/>
              <a:gd name="connsiteY11" fmla="*/ 7070 h 12464"/>
              <a:gd name="connsiteX0" fmla="*/ 11 w 12756"/>
              <a:gd name="connsiteY0" fmla="*/ 7070 h 12464"/>
              <a:gd name="connsiteX1" fmla="*/ 220 w 12756"/>
              <a:gd name="connsiteY1" fmla="*/ 12164 h 12464"/>
              <a:gd name="connsiteX2" fmla="*/ 3033 w 12756"/>
              <a:gd name="connsiteY2" fmla="*/ 12464 h 12464"/>
              <a:gd name="connsiteX3" fmla="*/ 12492 w 12756"/>
              <a:gd name="connsiteY3" fmla="*/ 12346 h 12464"/>
              <a:gd name="connsiteX4" fmla="*/ 12690 w 12756"/>
              <a:gd name="connsiteY4" fmla="*/ 7299 h 12464"/>
              <a:gd name="connsiteX5" fmla="*/ 9918 w 12756"/>
              <a:gd name="connsiteY5" fmla="*/ 3436 h 12464"/>
              <a:gd name="connsiteX6" fmla="*/ 8742 w 12756"/>
              <a:gd name="connsiteY6" fmla="*/ 379 h 12464"/>
              <a:gd name="connsiteX7" fmla="*/ 4059 w 12756"/>
              <a:gd name="connsiteY7" fmla="*/ 356 h 12464"/>
              <a:gd name="connsiteX8" fmla="*/ 3792 w 12756"/>
              <a:gd name="connsiteY8" fmla="*/ 3966 h 12464"/>
              <a:gd name="connsiteX9" fmla="*/ 1642 w 12756"/>
              <a:gd name="connsiteY9" fmla="*/ 4274 h 12464"/>
              <a:gd name="connsiteX10" fmla="*/ 108 w 12756"/>
              <a:gd name="connsiteY10" fmla="*/ 4844 h 12464"/>
              <a:gd name="connsiteX11" fmla="*/ 11 w 12756"/>
              <a:gd name="connsiteY11" fmla="*/ 7070 h 12464"/>
              <a:gd name="connsiteX0" fmla="*/ 11 w 12756"/>
              <a:gd name="connsiteY0" fmla="*/ 7070 h 12464"/>
              <a:gd name="connsiteX1" fmla="*/ 220 w 12756"/>
              <a:gd name="connsiteY1" fmla="*/ 12164 h 12464"/>
              <a:gd name="connsiteX2" fmla="*/ 3033 w 12756"/>
              <a:gd name="connsiteY2" fmla="*/ 12464 h 12464"/>
              <a:gd name="connsiteX3" fmla="*/ 12492 w 12756"/>
              <a:gd name="connsiteY3" fmla="*/ 12346 h 12464"/>
              <a:gd name="connsiteX4" fmla="*/ 12690 w 12756"/>
              <a:gd name="connsiteY4" fmla="*/ 7299 h 12464"/>
              <a:gd name="connsiteX5" fmla="*/ 12492 w 12756"/>
              <a:gd name="connsiteY5" fmla="*/ 3182 h 12464"/>
              <a:gd name="connsiteX6" fmla="*/ 8742 w 12756"/>
              <a:gd name="connsiteY6" fmla="*/ 379 h 12464"/>
              <a:gd name="connsiteX7" fmla="*/ 4059 w 12756"/>
              <a:gd name="connsiteY7" fmla="*/ 356 h 12464"/>
              <a:gd name="connsiteX8" fmla="*/ 3792 w 12756"/>
              <a:gd name="connsiteY8" fmla="*/ 3966 h 12464"/>
              <a:gd name="connsiteX9" fmla="*/ 1642 w 12756"/>
              <a:gd name="connsiteY9" fmla="*/ 4274 h 12464"/>
              <a:gd name="connsiteX10" fmla="*/ 108 w 12756"/>
              <a:gd name="connsiteY10" fmla="*/ 4844 h 12464"/>
              <a:gd name="connsiteX11" fmla="*/ 11 w 12756"/>
              <a:gd name="connsiteY11" fmla="*/ 7070 h 12464"/>
              <a:gd name="connsiteX0" fmla="*/ 11 w 12756"/>
              <a:gd name="connsiteY0" fmla="*/ 7070 h 12464"/>
              <a:gd name="connsiteX1" fmla="*/ 220 w 12756"/>
              <a:gd name="connsiteY1" fmla="*/ 12164 h 12464"/>
              <a:gd name="connsiteX2" fmla="*/ 3033 w 12756"/>
              <a:gd name="connsiteY2" fmla="*/ 12464 h 12464"/>
              <a:gd name="connsiteX3" fmla="*/ 12492 w 12756"/>
              <a:gd name="connsiteY3" fmla="*/ 12346 h 12464"/>
              <a:gd name="connsiteX4" fmla="*/ 12690 w 12756"/>
              <a:gd name="connsiteY4" fmla="*/ 7299 h 12464"/>
              <a:gd name="connsiteX5" fmla="*/ 12492 w 12756"/>
              <a:gd name="connsiteY5" fmla="*/ 3182 h 12464"/>
              <a:gd name="connsiteX6" fmla="*/ 9468 w 12756"/>
              <a:gd name="connsiteY6" fmla="*/ 712 h 12464"/>
              <a:gd name="connsiteX7" fmla="*/ 8742 w 12756"/>
              <a:gd name="connsiteY7" fmla="*/ 379 h 12464"/>
              <a:gd name="connsiteX8" fmla="*/ 4059 w 12756"/>
              <a:gd name="connsiteY8" fmla="*/ 356 h 12464"/>
              <a:gd name="connsiteX9" fmla="*/ 3792 w 12756"/>
              <a:gd name="connsiteY9" fmla="*/ 3966 h 12464"/>
              <a:gd name="connsiteX10" fmla="*/ 1642 w 12756"/>
              <a:gd name="connsiteY10" fmla="*/ 4274 h 12464"/>
              <a:gd name="connsiteX11" fmla="*/ 108 w 12756"/>
              <a:gd name="connsiteY11" fmla="*/ 4844 h 12464"/>
              <a:gd name="connsiteX12" fmla="*/ 11 w 12756"/>
              <a:gd name="connsiteY12" fmla="*/ 7070 h 12464"/>
              <a:gd name="connsiteX0" fmla="*/ 11 w 12756"/>
              <a:gd name="connsiteY0" fmla="*/ 7070 h 12464"/>
              <a:gd name="connsiteX1" fmla="*/ 220 w 12756"/>
              <a:gd name="connsiteY1" fmla="*/ 12164 h 12464"/>
              <a:gd name="connsiteX2" fmla="*/ 3033 w 12756"/>
              <a:gd name="connsiteY2" fmla="*/ 12464 h 12464"/>
              <a:gd name="connsiteX3" fmla="*/ 12492 w 12756"/>
              <a:gd name="connsiteY3" fmla="*/ 12346 h 12464"/>
              <a:gd name="connsiteX4" fmla="*/ 12690 w 12756"/>
              <a:gd name="connsiteY4" fmla="*/ 7299 h 12464"/>
              <a:gd name="connsiteX5" fmla="*/ 12492 w 12756"/>
              <a:gd name="connsiteY5" fmla="*/ 3182 h 12464"/>
              <a:gd name="connsiteX6" fmla="*/ 8742 w 12756"/>
              <a:gd name="connsiteY6" fmla="*/ 379 h 12464"/>
              <a:gd name="connsiteX7" fmla="*/ 4059 w 12756"/>
              <a:gd name="connsiteY7" fmla="*/ 356 h 12464"/>
              <a:gd name="connsiteX8" fmla="*/ 3792 w 12756"/>
              <a:gd name="connsiteY8" fmla="*/ 3966 h 12464"/>
              <a:gd name="connsiteX9" fmla="*/ 1642 w 12756"/>
              <a:gd name="connsiteY9" fmla="*/ 4274 h 12464"/>
              <a:gd name="connsiteX10" fmla="*/ 108 w 12756"/>
              <a:gd name="connsiteY10" fmla="*/ 4844 h 12464"/>
              <a:gd name="connsiteX11" fmla="*/ 11 w 12756"/>
              <a:gd name="connsiteY11" fmla="*/ 7070 h 12464"/>
              <a:gd name="connsiteX0" fmla="*/ 11 w 12756"/>
              <a:gd name="connsiteY0" fmla="*/ 7070 h 12464"/>
              <a:gd name="connsiteX1" fmla="*/ 220 w 12756"/>
              <a:gd name="connsiteY1" fmla="*/ 12164 h 12464"/>
              <a:gd name="connsiteX2" fmla="*/ 3033 w 12756"/>
              <a:gd name="connsiteY2" fmla="*/ 12464 h 12464"/>
              <a:gd name="connsiteX3" fmla="*/ 12492 w 12756"/>
              <a:gd name="connsiteY3" fmla="*/ 12346 h 12464"/>
              <a:gd name="connsiteX4" fmla="*/ 12690 w 12756"/>
              <a:gd name="connsiteY4" fmla="*/ 7299 h 12464"/>
              <a:gd name="connsiteX5" fmla="*/ 12492 w 12756"/>
              <a:gd name="connsiteY5" fmla="*/ 3182 h 12464"/>
              <a:gd name="connsiteX6" fmla="*/ 8742 w 12756"/>
              <a:gd name="connsiteY6" fmla="*/ 379 h 12464"/>
              <a:gd name="connsiteX7" fmla="*/ 4059 w 12756"/>
              <a:gd name="connsiteY7" fmla="*/ 356 h 12464"/>
              <a:gd name="connsiteX8" fmla="*/ 3792 w 12756"/>
              <a:gd name="connsiteY8" fmla="*/ 3966 h 12464"/>
              <a:gd name="connsiteX9" fmla="*/ 1642 w 12756"/>
              <a:gd name="connsiteY9" fmla="*/ 4274 h 12464"/>
              <a:gd name="connsiteX10" fmla="*/ 108 w 12756"/>
              <a:gd name="connsiteY10" fmla="*/ 4844 h 12464"/>
              <a:gd name="connsiteX11" fmla="*/ 11 w 12756"/>
              <a:gd name="connsiteY11" fmla="*/ 7070 h 12464"/>
              <a:gd name="connsiteX0" fmla="*/ 11 w 12756"/>
              <a:gd name="connsiteY0" fmla="*/ 7070 h 12464"/>
              <a:gd name="connsiteX1" fmla="*/ 220 w 12756"/>
              <a:gd name="connsiteY1" fmla="*/ 12164 h 12464"/>
              <a:gd name="connsiteX2" fmla="*/ 3033 w 12756"/>
              <a:gd name="connsiteY2" fmla="*/ 12464 h 12464"/>
              <a:gd name="connsiteX3" fmla="*/ 12492 w 12756"/>
              <a:gd name="connsiteY3" fmla="*/ 12346 h 12464"/>
              <a:gd name="connsiteX4" fmla="*/ 12690 w 12756"/>
              <a:gd name="connsiteY4" fmla="*/ 7299 h 12464"/>
              <a:gd name="connsiteX5" fmla="*/ 12492 w 12756"/>
              <a:gd name="connsiteY5" fmla="*/ 3182 h 12464"/>
              <a:gd name="connsiteX6" fmla="*/ 8742 w 12756"/>
              <a:gd name="connsiteY6" fmla="*/ 379 h 12464"/>
              <a:gd name="connsiteX7" fmla="*/ 4059 w 12756"/>
              <a:gd name="connsiteY7" fmla="*/ 356 h 12464"/>
              <a:gd name="connsiteX8" fmla="*/ 3792 w 12756"/>
              <a:gd name="connsiteY8" fmla="*/ 3966 h 12464"/>
              <a:gd name="connsiteX9" fmla="*/ 1642 w 12756"/>
              <a:gd name="connsiteY9" fmla="*/ 4274 h 12464"/>
              <a:gd name="connsiteX10" fmla="*/ 108 w 12756"/>
              <a:gd name="connsiteY10" fmla="*/ 4844 h 12464"/>
              <a:gd name="connsiteX11" fmla="*/ 11 w 12756"/>
              <a:gd name="connsiteY11" fmla="*/ 7070 h 12464"/>
              <a:gd name="connsiteX0" fmla="*/ 11 w 12828"/>
              <a:gd name="connsiteY0" fmla="*/ 7070 h 12464"/>
              <a:gd name="connsiteX1" fmla="*/ 220 w 12828"/>
              <a:gd name="connsiteY1" fmla="*/ 12164 h 12464"/>
              <a:gd name="connsiteX2" fmla="*/ 3033 w 12828"/>
              <a:gd name="connsiteY2" fmla="*/ 12464 h 12464"/>
              <a:gd name="connsiteX3" fmla="*/ 12492 w 12828"/>
              <a:gd name="connsiteY3" fmla="*/ 12346 h 12464"/>
              <a:gd name="connsiteX4" fmla="*/ 12789 w 12828"/>
              <a:gd name="connsiteY4" fmla="*/ 7214 h 12464"/>
              <a:gd name="connsiteX5" fmla="*/ 12492 w 12828"/>
              <a:gd name="connsiteY5" fmla="*/ 3182 h 12464"/>
              <a:gd name="connsiteX6" fmla="*/ 8742 w 12828"/>
              <a:gd name="connsiteY6" fmla="*/ 379 h 12464"/>
              <a:gd name="connsiteX7" fmla="*/ 4059 w 12828"/>
              <a:gd name="connsiteY7" fmla="*/ 356 h 12464"/>
              <a:gd name="connsiteX8" fmla="*/ 3792 w 12828"/>
              <a:gd name="connsiteY8" fmla="*/ 3966 h 12464"/>
              <a:gd name="connsiteX9" fmla="*/ 1642 w 12828"/>
              <a:gd name="connsiteY9" fmla="*/ 4274 h 12464"/>
              <a:gd name="connsiteX10" fmla="*/ 108 w 12828"/>
              <a:gd name="connsiteY10" fmla="*/ 4844 h 12464"/>
              <a:gd name="connsiteX11" fmla="*/ 11 w 12828"/>
              <a:gd name="connsiteY11" fmla="*/ 7070 h 12464"/>
              <a:gd name="connsiteX0" fmla="*/ 11 w 12798"/>
              <a:gd name="connsiteY0" fmla="*/ 7070 h 12464"/>
              <a:gd name="connsiteX1" fmla="*/ 220 w 12798"/>
              <a:gd name="connsiteY1" fmla="*/ 12164 h 12464"/>
              <a:gd name="connsiteX2" fmla="*/ 3033 w 12798"/>
              <a:gd name="connsiteY2" fmla="*/ 12464 h 12464"/>
              <a:gd name="connsiteX3" fmla="*/ 12492 w 12798"/>
              <a:gd name="connsiteY3" fmla="*/ 12346 h 12464"/>
              <a:gd name="connsiteX4" fmla="*/ 12789 w 12798"/>
              <a:gd name="connsiteY4" fmla="*/ 7214 h 12464"/>
              <a:gd name="connsiteX5" fmla="*/ 12492 w 12798"/>
              <a:gd name="connsiteY5" fmla="*/ 3182 h 12464"/>
              <a:gd name="connsiteX6" fmla="*/ 8742 w 12798"/>
              <a:gd name="connsiteY6" fmla="*/ 379 h 12464"/>
              <a:gd name="connsiteX7" fmla="*/ 4059 w 12798"/>
              <a:gd name="connsiteY7" fmla="*/ 356 h 12464"/>
              <a:gd name="connsiteX8" fmla="*/ 3792 w 12798"/>
              <a:gd name="connsiteY8" fmla="*/ 3966 h 12464"/>
              <a:gd name="connsiteX9" fmla="*/ 1642 w 12798"/>
              <a:gd name="connsiteY9" fmla="*/ 4274 h 12464"/>
              <a:gd name="connsiteX10" fmla="*/ 108 w 12798"/>
              <a:gd name="connsiteY10" fmla="*/ 4844 h 12464"/>
              <a:gd name="connsiteX11" fmla="*/ 11 w 12798"/>
              <a:gd name="connsiteY11" fmla="*/ 7070 h 12464"/>
              <a:gd name="connsiteX0" fmla="*/ 11 w 12864"/>
              <a:gd name="connsiteY0" fmla="*/ 7070 h 12464"/>
              <a:gd name="connsiteX1" fmla="*/ 220 w 12864"/>
              <a:gd name="connsiteY1" fmla="*/ 12164 h 12464"/>
              <a:gd name="connsiteX2" fmla="*/ 3033 w 12864"/>
              <a:gd name="connsiteY2" fmla="*/ 12464 h 12464"/>
              <a:gd name="connsiteX3" fmla="*/ 12492 w 12864"/>
              <a:gd name="connsiteY3" fmla="*/ 12346 h 12464"/>
              <a:gd name="connsiteX4" fmla="*/ 12789 w 12864"/>
              <a:gd name="connsiteY4" fmla="*/ 7214 h 12464"/>
              <a:gd name="connsiteX5" fmla="*/ 12492 w 12864"/>
              <a:gd name="connsiteY5" fmla="*/ 3182 h 12464"/>
              <a:gd name="connsiteX6" fmla="*/ 8742 w 12864"/>
              <a:gd name="connsiteY6" fmla="*/ 379 h 12464"/>
              <a:gd name="connsiteX7" fmla="*/ 4059 w 12864"/>
              <a:gd name="connsiteY7" fmla="*/ 356 h 12464"/>
              <a:gd name="connsiteX8" fmla="*/ 3792 w 12864"/>
              <a:gd name="connsiteY8" fmla="*/ 3966 h 12464"/>
              <a:gd name="connsiteX9" fmla="*/ 1642 w 12864"/>
              <a:gd name="connsiteY9" fmla="*/ 4274 h 12464"/>
              <a:gd name="connsiteX10" fmla="*/ 108 w 12864"/>
              <a:gd name="connsiteY10" fmla="*/ 4844 h 12464"/>
              <a:gd name="connsiteX11" fmla="*/ 11 w 12864"/>
              <a:gd name="connsiteY11" fmla="*/ 7070 h 12464"/>
              <a:gd name="connsiteX0" fmla="*/ 11 w 13042"/>
              <a:gd name="connsiteY0" fmla="*/ 7070 h 12464"/>
              <a:gd name="connsiteX1" fmla="*/ 220 w 13042"/>
              <a:gd name="connsiteY1" fmla="*/ 12164 h 12464"/>
              <a:gd name="connsiteX2" fmla="*/ 3033 w 13042"/>
              <a:gd name="connsiteY2" fmla="*/ 12464 h 12464"/>
              <a:gd name="connsiteX3" fmla="*/ 12492 w 13042"/>
              <a:gd name="connsiteY3" fmla="*/ 12346 h 12464"/>
              <a:gd name="connsiteX4" fmla="*/ 13020 w 13042"/>
              <a:gd name="connsiteY4" fmla="*/ 7214 h 12464"/>
              <a:gd name="connsiteX5" fmla="*/ 12492 w 13042"/>
              <a:gd name="connsiteY5" fmla="*/ 3182 h 12464"/>
              <a:gd name="connsiteX6" fmla="*/ 8742 w 13042"/>
              <a:gd name="connsiteY6" fmla="*/ 379 h 12464"/>
              <a:gd name="connsiteX7" fmla="*/ 4059 w 13042"/>
              <a:gd name="connsiteY7" fmla="*/ 356 h 12464"/>
              <a:gd name="connsiteX8" fmla="*/ 3792 w 13042"/>
              <a:gd name="connsiteY8" fmla="*/ 3966 h 12464"/>
              <a:gd name="connsiteX9" fmla="*/ 1642 w 13042"/>
              <a:gd name="connsiteY9" fmla="*/ 4274 h 12464"/>
              <a:gd name="connsiteX10" fmla="*/ 108 w 13042"/>
              <a:gd name="connsiteY10" fmla="*/ 4844 h 12464"/>
              <a:gd name="connsiteX11" fmla="*/ 11 w 13042"/>
              <a:gd name="connsiteY11" fmla="*/ 7070 h 12464"/>
              <a:gd name="connsiteX0" fmla="*/ 11 w 13042"/>
              <a:gd name="connsiteY0" fmla="*/ 7070 h 12464"/>
              <a:gd name="connsiteX1" fmla="*/ 220 w 13042"/>
              <a:gd name="connsiteY1" fmla="*/ 12164 h 12464"/>
              <a:gd name="connsiteX2" fmla="*/ 3033 w 13042"/>
              <a:gd name="connsiteY2" fmla="*/ 12464 h 12464"/>
              <a:gd name="connsiteX3" fmla="*/ 12492 w 13042"/>
              <a:gd name="connsiteY3" fmla="*/ 12346 h 12464"/>
              <a:gd name="connsiteX4" fmla="*/ 13020 w 13042"/>
              <a:gd name="connsiteY4" fmla="*/ 7214 h 12464"/>
              <a:gd name="connsiteX5" fmla="*/ 12492 w 13042"/>
              <a:gd name="connsiteY5" fmla="*/ 3182 h 12464"/>
              <a:gd name="connsiteX6" fmla="*/ 8742 w 13042"/>
              <a:gd name="connsiteY6" fmla="*/ 379 h 12464"/>
              <a:gd name="connsiteX7" fmla="*/ 4059 w 13042"/>
              <a:gd name="connsiteY7" fmla="*/ 356 h 12464"/>
              <a:gd name="connsiteX8" fmla="*/ 3792 w 13042"/>
              <a:gd name="connsiteY8" fmla="*/ 3966 h 12464"/>
              <a:gd name="connsiteX9" fmla="*/ 1642 w 13042"/>
              <a:gd name="connsiteY9" fmla="*/ 4274 h 12464"/>
              <a:gd name="connsiteX10" fmla="*/ 108 w 13042"/>
              <a:gd name="connsiteY10" fmla="*/ 4844 h 12464"/>
              <a:gd name="connsiteX11" fmla="*/ 11 w 13042"/>
              <a:gd name="connsiteY11" fmla="*/ 7070 h 12464"/>
              <a:gd name="connsiteX0" fmla="*/ 11 w 13042"/>
              <a:gd name="connsiteY0" fmla="*/ 7070 h 12464"/>
              <a:gd name="connsiteX1" fmla="*/ 220 w 13042"/>
              <a:gd name="connsiteY1" fmla="*/ 12164 h 12464"/>
              <a:gd name="connsiteX2" fmla="*/ 3033 w 13042"/>
              <a:gd name="connsiteY2" fmla="*/ 12464 h 12464"/>
              <a:gd name="connsiteX3" fmla="*/ 12492 w 13042"/>
              <a:gd name="connsiteY3" fmla="*/ 12346 h 12464"/>
              <a:gd name="connsiteX4" fmla="*/ 13020 w 13042"/>
              <a:gd name="connsiteY4" fmla="*/ 7214 h 12464"/>
              <a:gd name="connsiteX5" fmla="*/ 12492 w 13042"/>
              <a:gd name="connsiteY5" fmla="*/ 3182 h 12464"/>
              <a:gd name="connsiteX6" fmla="*/ 8742 w 13042"/>
              <a:gd name="connsiteY6" fmla="*/ 379 h 12464"/>
              <a:gd name="connsiteX7" fmla="*/ 4059 w 13042"/>
              <a:gd name="connsiteY7" fmla="*/ 356 h 12464"/>
              <a:gd name="connsiteX8" fmla="*/ 3792 w 13042"/>
              <a:gd name="connsiteY8" fmla="*/ 3966 h 12464"/>
              <a:gd name="connsiteX9" fmla="*/ 1642 w 13042"/>
              <a:gd name="connsiteY9" fmla="*/ 4274 h 12464"/>
              <a:gd name="connsiteX10" fmla="*/ 108 w 13042"/>
              <a:gd name="connsiteY10" fmla="*/ 4844 h 12464"/>
              <a:gd name="connsiteX11" fmla="*/ 11 w 13042"/>
              <a:gd name="connsiteY11" fmla="*/ 7070 h 12464"/>
              <a:gd name="connsiteX0" fmla="*/ 11 w 13042"/>
              <a:gd name="connsiteY0" fmla="*/ 7070 h 12464"/>
              <a:gd name="connsiteX1" fmla="*/ 220 w 13042"/>
              <a:gd name="connsiteY1" fmla="*/ 12164 h 12464"/>
              <a:gd name="connsiteX2" fmla="*/ 3033 w 13042"/>
              <a:gd name="connsiteY2" fmla="*/ 12464 h 12464"/>
              <a:gd name="connsiteX3" fmla="*/ 12492 w 13042"/>
              <a:gd name="connsiteY3" fmla="*/ 12346 h 12464"/>
              <a:gd name="connsiteX4" fmla="*/ 13020 w 13042"/>
              <a:gd name="connsiteY4" fmla="*/ 7214 h 12464"/>
              <a:gd name="connsiteX5" fmla="*/ 12492 w 13042"/>
              <a:gd name="connsiteY5" fmla="*/ 3182 h 12464"/>
              <a:gd name="connsiteX6" fmla="*/ 8742 w 13042"/>
              <a:gd name="connsiteY6" fmla="*/ 379 h 12464"/>
              <a:gd name="connsiteX7" fmla="*/ 4059 w 13042"/>
              <a:gd name="connsiteY7" fmla="*/ 356 h 12464"/>
              <a:gd name="connsiteX8" fmla="*/ 3792 w 13042"/>
              <a:gd name="connsiteY8" fmla="*/ 3966 h 12464"/>
              <a:gd name="connsiteX9" fmla="*/ 1642 w 13042"/>
              <a:gd name="connsiteY9" fmla="*/ 4274 h 12464"/>
              <a:gd name="connsiteX10" fmla="*/ 108 w 13042"/>
              <a:gd name="connsiteY10" fmla="*/ 4844 h 12464"/>
              <a:gd name="connsiteX11" fmla="*/ 11 w 13042"/>
              <a:gd name="connsiteY11" fmla="*/ 7070 h 12464"/>
              <a:gd name="connsiteX0" fmla="*/ 11 w 13050"/>
              <a:gd name="connsiteY0" fmla="*/ 7070 h 12938"/>
              <a:gd name="connsiteX1" fmla="*/ 220 w 13050"/>
              <a:gd name="connsiteY1" fmla="*/ 12164 h 12938"/>
              <a:gd name="connsiteX2" fmla="*/ 3033 w 13050"/>
              <a:gd name="connsiteY2" fmla="*/ 12464 h 12938"/>
              <a:gd name="connsiteX3" fmla="*/ 12558 w 13050"/>
              <a:gd name="connsiteY3" fmla="*/ 12938 h 12938"/>
              <a:gd name="connsiteX4" fmla="*/ 13020 w 13050"/>
              <a:gd name="connsiteY4" fmla="*/ 7214 h 12938"/>
              <a:gd name="connsiteX5" fmla="*/ 12492 w 13050"/>
              <a:gd name="connsiteY5" fmla="*/ 3182 h 12938"/>
              <a:gd name="connsiteX6" fmla="*/ 8742 w 13050"/>
              <a:gd name="connsiteY6" fmla="*/ 379 h 12938"/>
              <a:gd name="connsiteX7" fmla="*/ 4059 w 13050"/>
              <a:gd name="connsiteY7" fmla="*/ 356 h 12938"/>
              <a:gd name="connsiteX8" fmla="*/ 3792 w 13050"/>
              <a:gd name="connsiteY8" fmla="*/ 3966 h 12938"/>
              <a:gd name="connsiteX9" fmla="*/ 1642 w 13050"/>
              <a:gd name="connsiteY9" fmla="*/ 4274 h 12938"/>
              <a:gd name="connsiteX10" fmla="*/ 108 w 13050"/>
              <a:gd name="connsiteY10" fmla="*/ 4844 h 12938"/>
              <a:gd name="connsiteX11" fmla="*/ 11 w 13050"/>
              <a:gd name="connsiteY11" fmla="*/ 7070 h 12938"/>
              <a:gd name="connsiteX0" fmla="*/ 11 w 13050"/>
              <a:gd name="connsiteY0" fmla="*/ 7070 h 13056"/>
              <a:gd name="connsiteX1" fmla="*/ 220 w 13050"/>
              <a:gd name="connsiteY1" fmla="*/ 12164 h 13056"/>
              <a:gd name="connsiteX2" fmla="*/ 3132 w 13050"/>
              <a:gd name="connsiteY2" fmla="*/ 13056 h 13056"/>
              <a:gd name="connsiteX3" fmla="*/ 12558 w 13050"/>
              <a:gd name="connsiteY3" fmla="*/ 12938 h 13056"/>
              <a:gd name="connsiteX4" fmla="*/ 13020 w 13050"/>
              <a:gd name="connsiteY4" fmla="*/ 7214 h 13056"/>
              <a:gd name="connsiteX5" fmla="*/ 12492 w 13050"/>
              <a:gd name="connsiteY5" fmla="*/ 3182 h 13056"/>
              <a:gd name="connsiteX6" fmla="*/ 8742 w 13050"/>
              <a:gd name="connsiteY6" fmla="*/ 379 h 13056"/>
              <a:gd name="connsiteX7" fmla="*/ 4059 w 13050"/>
              <a:gd name="connsiteY7" fmla="*/ 356 h 13056"/>
              <a:gd name="connsiteX8" fmla="*/ 3792 w 13050"/>
              <a:gd name="connsiteY8" fmla="*/ 3966 h 13056"/>
              <a:gd name="connsiteX9" fmla="*/ 1642 w 13050"/>
              <a:gd name="connsiteY9" fmla="*/ 4274 h 13056"/>
              <a:gd name="connsiteX10" fmla="*/ 108 w 13050"/>
              <a:gd name="connsiteY10" fmla="*/ 4844 h 13056"/>
              <a:gd name="connsiteX11" fmla="*/ 11 w 13050"/>
              <a:gd name="connsiteY11" fmla="*/ 7070 h 13056"/>
              <a:gd name="connsiteX0" fmla="*/ 11 w 13050"/>
              <a:gd name="connsiteY0" fmla="*/ 7070 h 13056"/>
              <a:gd name="connsiteX1" fmla="*/ 220 w 13050"/>
              <a:gd name="connsiteY1" fmla="*/ 12164 h 13056"/>
              <a:gd name="connsiteX2" fmla="*/ 3132 w 13050"/>
              <a:gd name="connsiteY2" fmla="*/ 13056 h 13056"/>
              <a:gd name="connsiteX3" fmla="*/ 12558 w 13050"/>
              <a:gd name="connsiteY3" fmla="*/ 12938 h 13056"/>
              <a:gd name="connsiteX4" fmla="*/ 13020 w 13050"/>
              <a:gd name="connsiteY4" fmla="*/ 7214 h 13056"/>
              <a:gd name="connsiteX5" fmla="*/ 12492 w 13050"/>
              <a:gd name="connsiteY5" fmla="*/ 3182 h 13056"/>
              <a:gd name="connsiteX6" fmla="*/ 8742 w 13050"/>
              <a:gd name="connsiteY6" fmla="*/ 379 h 13056"/>
              <a:gd name="connsiteX7" fmla="*/ 4059 w 13050"/>
              <a:gd name="connsiteY7" fmla="*/ 356 h 13056"/>
              <a:gd name="connsiteX8" fmla="*/ 3792 w 13050"/>
              <a:gd name="connsiteY8" fmla="*/ 3966 h 13056"/>
              <a:gd name="connsiteX9" fmla="*/ 1642 w 13050"/>
              <a:gd name="connsiteY9" fmla="*/ 4274 h 13056"/>
              <a:gd name="connsiteX10" fmla="*/ 108 w 13050"/>
              <a:gd name="connsiteY10" fmla="*/ 4844 h 13056"/>
              <a:gd name="connsiteX11" fmla="*/ 11 w 13050"/>
              <a:gd name="connsiteY11" fmla="*/ 7070 h 13056"/>
              <a:gd name="connsiteX0" fmla="*/ 11 w 13037"/>
              <a:gd name="connsiteY0" fmla="*/ 7070 h 13056"/>
              <a:gd name="connsiteX1" fmla="*/ 220 w 13037"/>
              <a:gd name="connsiteY1" fmla="*/ 12164 h 13056"/>
              <a:gd name="connsiteX2" fmla="*/ 3132 w 13037"/>
              <a:gd name="connsiteY2" fmla="*/ 13056 h 13056"/>
              <a:gd name="connsiteX3" fmla="*/ 12558 w 13037"/>
              <a:gd name="connsiteY3" fmla="*/ 12938 h 13056"/>
              <a:gd name="connsiteX4" fmla="*/ 13020 w 13037"/>
              <a:gd name="connsiteY4" fmla="*/ 7214 h 13056"/>
              <a:gd name="connsiteX5" fmla="*/ 12492 w 13037"/>
              <a:gd name="connsiteY5" fmla="*/ 3182 h 13056"/>
              <a:gd name="connsiteX6" fmla="*/ 8742 w 13037"/>
              <a:gd name="connsiteY6" fmla="*/ 379 h 13056"/>
              <a:gd name="connsiteX7" fmla="*/ 4059 w 13037"/>
              <a:gd name="connsiteY7" fmla="*/ 356 h 13056"/>
              <a:gd name="connsiteX8" fmla="*/ 3792 w 13037"/>
              <a:gd name="connsiteY8" fmla="*/ 3966 h 13056"/>
              <a:gd name="connsiteX9" fmla="*/ 1642 w 13037"/>
              <a:gd name="connsiteY9" fmla="*/ 4274 h 13056"/>
              <a:gd name="connsiteX10" fmla="*/ 108 w 13037"/>
              <a:gd name="connsiteY10" fmla="*/ 4844 h 13056"/>
              <a:gd name="connsiteX11" fmla="*/ 11 w 13037"/>
              <a:gd name="connsiteY11" fmla="*/ 7070 h 13056"/>
              <a:gd name="connsiteX0" fmla="*/ 11 w 13068"/>
              <a:gd name="connsiteY0" fmla="*/ 7070 h 13056"/>
              <a:gd name="connsiteX1" fmla="*/ 220 w 13068"/>
              <a:gd name="connsiteY1" fmla="*/ 12164 h 13056"/>
              <a:gd name="connsiteX2" fmla="*/ 3132 w 13068"/>
              <a:gd name="connsiteY2" fmla="*/ 13056 h 13056"/>
              <a:gd name="connsiteX3" fmla="*/ 12756 w 13068"/>
              <a:gd name="connsiteY3" fmla="*/ 13023 h 13056"/>
              <a:gd name="connsiteX4" fmla="*/ 13020 w 13068"/>
              <a:gd name="connsiteY4" fmla="*/ 7214 h 13056"/>
              <a:gd name="connsiteX5" fmla="*/ 12492 w 13068"/>
              <a:gd name="connsiteY5" fmla="*/ 3182 h 13056"/>
              <a:gd name="connsiteX6" fmla="*/ 8742 w 13068"/>
              <a:gd name="connsiteY6" fmla="*/ 379 h 13056"/>
              <a:gd name="connsiteX7" fmla="*/ 4059 w 13068"/>
              <a:gd name="connsiteY7" fmla="*/ 356 h 13056"/>
              <a:gd name="connsiteX8" fmla="*/ 3792 w 13068"/>
              <a:gd name="connsiteY8" fmla="*/ 3966 h 13056"/>
              <a:gd name="connsiteX9" fmla="*/ 1642 w 13068"/>
              <a:gd name="connsiteY9" fmla="*/ 4274 h 13056"/>
              <a:gd name="connsiteX10" fmla="*/ 108 w 13068"/>
              <a:gd name="connsiteY10" fmla="*/ 4844 h 13056"/>
              <a:gd name="connsiteX11" fmla="*/ 11 w 13068"/>
              <a:gd name="connsiteY11" fmla="*/ 7070 h 13056"/>
              <a:gd name="connsiteX0" fmla="*/ 11 w 13068"/>
              <a:gd name="connsiteY0" fmla="*/ 7070 h 13056"/>
              <a:gd name="connsiteX1" fmla="*/ 319 w 13068"/>
              <a:gd name="connsiteY1" fmla="*/ 12502 h 13056"/>
              <a:gd name="connsiteX2" fmla="*/ 3132 w 13068"/>
              <a:gd name="connsiteY2" fmla="*/ 13056 h 13056"/>
              <a:gd name="connsiteX3" fmla="*/ 12756 w 13068"/>
              <a:gd name="connsiteY3" fmla="*/ 13023 h 13056"/>
              <a:gd name="connsiteX4" fmla="*/ 13020 w 13068"/>
              <a:gd name="connsiteY4" fmla="*/ 7214 h 13056"/>
              <a:gd name="connsiteX5" fmla="*/ 12492 w 13068"/>
              <a:gd name="connsiteY5" fmla="*/ 3182 h 13056"/>
              <a:gd name="connsiteX6" fmla="*/ 8742 w 13068"/>
              <a:gd name="connsiteY6" fmla="*/ 379 h 13056"/>
              <a:gd name="connsiteX7" fmla="*/ 4059 w 13068"/>
              <a:gd name="connsiteY7" fmla="*/ 356 h 13056"/>
              <a:gd name="connsiteX8" fmla="*/ 3792 w 13068"/>
              <a:gd name="connsiteY8" fmla="*/ 3966 h 13056"/>
              <a:gd name="connsiteX9" fmla="*/ 1642 w 13068"/>
              <a:gd name="connsiteY9" fmla="*/ 4274 h 13056"/>
              <a:gd name="connsiteX10" fmla="*/ 108 w 13068"/>
              <a:gd name="connsiteY10" fmla="*/ 4844 h 13056"/>
              <a:gd name="connsiteX11" fmla="*/ 11 w 13068"/>
              <a:gd name="connsiteY11" fmla="*/ 7070 h 13056"/>
              <a:gd name="connsiteX0" fmla="*/ 11 w 13041"/>
              <a:gd name="connsiteY0" fmla="*/ 7070 h 13056"/>
              <a:gd name="connsiteX1" fmla="*/ 319 w 13041"/>
              <a:gd name="connsiteY1" fmla="*/ 12502 h 13056"/>
              <a:gd name="connsiteX2" fmla="*/ 3132 w 13041"/>
              <a:gd name="connsiteY2" fmla="*/ 13056 h 13056"/>
              <a:gd name="connsiteX3" fmla="*/ 12756 w 13041"/>
              <a:gd name="connsiteY3" fmla="*/ 13023 h 13056"/>
              <a:gd name="connsiteX4" fmla="*/ 13020 w 13041"/>
              <a:gd name="connsiteY4" fmla="*/ 7214 h 13056"/>
              <a:gd name="connsiteX5" fmla="*/ 12492 w 13041"/>
              <a:gd name="connsiteY5" fmla="*/ 3182 h 13056"/>
              <a:gd name="connsiteX6" fmla="*/ 8742 w 13041"/>
              <a:gd name="connsiteY6" fmla="*/ 379 h 13056"/>
              <a:gd name="connsiteX7" fmla="*/ 4059 w 13041"/>
              <a:gd name="connsiteY7" fmla="*/ 356 h 13056"/>
              <a:gd name="connsiteX8" fmla="*/ 3792 w 13041"/>
              <a:gd name="connsiteY8" fmla="*/ 3966 h 13056"/>
              <a:gd name="connsiteX9" fmla="*/ 1642 w 13041"/>
              <a:gd name="connsiteY9" fmla="*/ 4274 h 13056"/>
              <a:gd name="connsiteX10" fmla="*/ 108 w 13041"/>
              <a:gd name="connsiteY10" fmla="*/ 4844 h 13056"/>
              <a:gd name="connsiteX11" fmla="*/ 11 w 13041"/>
              <a:gd name="connsiteY11" fmla="*/ 7070 h 13056"/>
              <a:gd name="connsiteX0" fmla="*/ 11 w 13041"/>
              <a:gd name="connsiteY0" fmla="*/ 7070 h 13056"/>
              <a:gd name="connsiteX1" fmla="*/ 319 w 13041"/>
              <a:gd name="connsiteY1" fmla="*/ 12502 h 13056"/>
              <a:gd name="connsiteX2" fmla="*/ 3132 w 13041"/>
              <a:gd name="connsiteY2" fmla="*/ 13056 h 13056"/>
              <a:gd name="connsiteX3" fmla="*/ 12756 w 13041"/>
              <a:gd name="connsiteY3" fmla="*/ 13023 h 13056"/>
              <a:gd name="connsiteX4" fmla="*/ 13020 w 13041"/>
              <a:gd name="connsiteY4" fmla="*/ 7214 h 13056"/>
              <a:gd name="connsiteX5" fmla="*/ 12492 w 13041"/>
              <a:gd name="connsiteY5" fmla="*/ 3182 h 13056"/>
              <a:gd name="connsiteX6" fmla="*/ 8742 w 13041"/>
              <a:gd name="connsiteY6" fmla="*/ 379 h 13056"/>
              <a:gd name="connsiteX7" fmla="*/ 4059 w 13041"/>
              <a:gd name="connsiteY7" fmla="*/ 356 h 13056"/>
              <a:gd name="connsiteX8" fmla="*/ 3792 w 13041"/>
              <a:gd name="connsiteY8" fmla="*/ 3966 h 13056"/>
              <a:gd name="connsiteX9" fmla="*/ 1642 w 13041"/>
              <a:gd name="connsiteY9" fmla="*/ 4274 h 13056"/>
              <a:gd name="connsiteX10" fmla="*/ 108 w 13041"/>
              <a:gd name="connsiteY10" fmla="*/ 4844 h 13056"/>
              <a:gd name="connsiteX11" fmla="*/ 11 w 13041"/>
              <a:gd name="connsiteY11" fmla="*/ 7070 h 13056"/>
              <a:gd name="connsiteX0" fmla="*/ 11 w 13041"/>
              <a:gd name="connsiteY0" fmla="*/ 7070 h 13056"/>
              <a:gd name="connsiteX1" fmla="*/ 319 w 13041"/>
              <a:gd name="connsiteY1" fmla="*/ 12502 h 13056"/>
              <a:gd name="connsiteX2" fmla="*/ 3132 w 13041"/>
              <a:gd name="connsiteY2" fmla="*/ 13056 h 13056"/>
              <a:gd name="connsiteX3" fmla="*/ 12756 w 13041"/>
              <a:gd name="connsiteY3" fmla="*/ 13023 h 13056"/>
              <a:gd name="connsiteX4" fmla="*/ 13020 w 13041"/>
              <a:gd name="connsiteY4" fmla="*/ 7214 h 13056"/>
              <a:gd name="connsiteX5" fmla="*/ 12492 w 13041"/>
              <a:gd name="connsiteY5" fmla="*/ 3182 h 13056"/>
              <a:gd name="connsiteX6" fmla="*/ 8742 w 13041"/>
              <a:gd name="connsiteY6" fmla="*/ 379 h 13056"/>
              <a:gd name="connsiteX7" fmla="*/ 4059 w 13041"/>
              <a:gd name="connsiteY7" fmla="*/ 356 h 13056"/>
              <a:gd name="connsiteX8" fmla="*/ 3792 w 13041"/>
              <a:gd name="connsiteY8" fmla="*/ 3966 h 13056"/>
              <a:gd name="connsiteX9" fmla="*/ 1642 w 13041"/>
              <a:gd name="connsiteY9" fmla="*/ 4274 h 13056"/>
              <a:gd name="connsiteX10" fmla="*/ 108 w 13041"/>
              <a:gd name="connsiteY10" fmla="*/ 4844 h 13056"/>
              <a:gd name="connsiteX11" fmla="*/ 11 w 13041"/>
              <a:gd name="connsiteY11" fmla="*/ 7070 h 13056"/>
              <a:gd name="connsiteX0" fmla="*/ 11 w 13087"/>
              <a:gd name="connsiteY0" fmla="*/ 7070 h 13056"/>
              <a:gd name="connsiteX1" fmla="*/ 319 w 13087"/>
              <a:gd name="connsiteY1" fmla="*/ 12502 h 13056"/>
              <a:gd name="connsiteX2" fmla="*/ 3132 w 13087"/>
              <a:gd name="connsiteY2" fmla="*/ 13056 h 13056"/>
              <a:gd name="connsiteX3" fmla="*/ 12756 w 13087"/>
              <a:gd name="connsiteY3" fmla="*/ 13023 h 13056"/>
              <a:gd name="connsiteX4" fmla="*/ 13020 w 13087"/>
              <a:gd name="connsiteY4" fmla="*/ 7214 h 13056"/>
              <a:gd name="connsiteX5" fmla="*/ 12492 w 13087"/>
              <a:gd name="connsiteY5" fmla="*/ 3182 h 13056"/>
              <a:gd name="connsiteX6" fmla="*/ 8742 w 13087"/>
              <a:gd name="connsiteY6" fmla="*/ 379 h 13056"/>
              <a:gd name="connsiteX7" fmla="*/ 4059 w 13087"/>
              <a:gd name="connsiteY7" fmla="*/ 356 h 13056"/>
              <a:gd name="connsiteX8" fmla="*/ 3792 w 13087"/>
              <a:gd name="connsiteY8" fmla="*/ 3966 h 13056"/>
              <a:gd name="connsiteX9" fmla="*/ 1642 w 13087"/>
              <a:gd name="connsiteY9" fmla="*/ 4274 h 13056"/>
              <a:gd name="connsiteX10" fmla="*/ 108 w 13087"/>
              <a:gd name="connsiteY10" fmla="*/ 4844 h 13056"/>
              <a:gd name="connsiteX11" fmla="*/ 11 w 13087"/>
              <a:gd name="connsiteY11" fmla="*/ 7070 h 13056"/>
              <a:gd name="connsiteX0" fmla="*/ 11 w 13087"/>
              <a:gd name="connsiteY0" fmla="*/ 7070 h 13056"/>
              <a:gd name="connsiteX1" fmla="*/ 319 w 13087"/>
              <a:gd name="connsiteY1" fmla="*/ 12502 h 13056"/>
              <a:gd name="connsiteX2" fmla="*/ 3132 w 13087"/>
              <a:gd name="connsiteY2" fmla="*/ 13056 h 13056"/>
              <a:gd name="connsiteX3" fmla="*/ 12756 w 13087"/>
              <a:gd name="connsiteY3" fmla="*/ 13023 h 13056"/>
              <a:gd name="connsiteX4" fmla="*/ 13020 w 13087"/>
              <a:gd name="connsiteY4" fmla="*/ 7214 h 13056"/>
              <a:gd name="connsiteX5" fmla="*/ 12492 w 13087"/>
              <a:gd name="connsiteY5" fmla="*/ 3182 h 13056"/>
              <a:gd name="connsiteX6" fmla="*/ 8742 w 13087"/>
              <a:gd name="connsiteY6" fmla="*/ 379 h 13056"/>
              <a:gd name="connsiteX7" fmla="*/ 4059 w 13087"/>
              <a:gd name="connsiteY7" fmla="*/ 356 h 13056"/>
              <a:gd name="connsiteX8" fmla="*/ 3792 w 13087"/>
              <a:gd name="connsiteY8" fmla="*/ 3966 h 13056"/>
              <a:gd name="connsiteX9" fmla="*/ 1642 w 13087"/>
              <a:gd name="connsiteY9" fmla="*/ 4274 h 13056"/>
              <a:gd name="connsiteX10" fmla="*/ 108 w 13087"/>
              <a:gd name="connsiteY10" fmla="*/ 4844 h 13056"/>
              <a:gd name="connsiteX11" fmla="*/ 11 w 13087"/>
              <a:gd name="connsiteY11" fmla="*/ 7070 h 13056"/>
              <a:gd name="connsiteX0" fmla="*/ 11 w 13087"/>
              <a:gd name="connsiteY0" fmla="*/ 7070 h 13056"/>
              <a:gd name="connsiteX1" fmla="*/ 319 w 13087"/>
              <a:gd name="connsiteY1" fmla="*/ 12502 h 13056"/>
              <a:gd name="connsiteX2" fmla="*/ 3132 w 13087"/>
              <a:gd name="connsiteY2" fmla="*/ 13056 h 13056"/>
              <a:gd name="connsiteX3" fmla="*/ 12756 w 13087"/>
              <a:gd name="connsiteY3" fmla="*/ 13023 h 13056"/>
              <a:gd name="connsiteX4" fmla="*/ 13020 w 13087"/>
              <a:gd name="connsiteY4" fmla="*/ 7214 h 13056"/>
              <a:gd name="connsiteX5" fmla="*/ 12492 w 13087"/>
              <a:gd name="connsiteY5" fmla="*/ 3182 h 13056"/>
              <a:gd name="connsiteX6" fmla="*/ 8742 w 13087"/>
              <a:gd name="connsiteY6" fmla="*/ 379 h 13056"/>
              <a:gd name="connsiteX7" fmla="*/ 4059 w 13087"/>
              <a:gd name="connsiteY7" fmla="*/ 356 h 13056"/>
              <a:gd name="connsiteX8" fmla="*/ 3792 w 13087"/>
              <a:gd name="connsiteY8" fmla="*/ 3966 h 13056"/>
              <a:gd name="connsiteX9" fmla="*/ 1642 w 13087"/>
              <a:gd name="connsiteY9" fmla="*/ 4274 h 13056"/>
              <a:gd name="connsiteX10" fmla="*/ 108 w 13087"/>
              <a:gd name="connsiteY10" fmla="*/ 4844 h 13056"/>
              <a:gd name="connsiteX11" fmla="*/ 11 w 13087"/>
              <a:gd name="connsiteY11" fmla="*/ 7070 h 13056"/>
              <a:gd name="connsiteX0" fmla="*/ 11 w 13087"/>
              <a:gd name="connsiteY0" fmla="*/ 7070 h 13056"/>
              <a:gd name="connsiteX1" fmla="*/ 319 w 13087"/>
              <a:gd name="connsiteY1" fmla="*/ 12502 h 13056"/>
              <a:gd name="connsiteX2" fmla="*/ 3132 w 13087"/>
              <a:gd name="connsiteY2" fmla="*/ 13056 h 13056"/>
              <a:gd name="connsiteX3" fmla="*/ 12756 w 13087"/>
              <a:gd name="connsiteY3" fmla="*/ 13023 h 13056"/>
              <a:gd name="connsiteX4" fmla="*/ 13020 w 13087"/>
              <a:gd name="connsiteY4" fmla="*/ 7214 h 13056"/>
              <a:gd name="connsiteX5" fmla="*/ 12492 w 13087"/>
              <a:gd name="connsiteY5" fmla="*/ 3182 h 13056"/>
              <a:gd name="connsiteX6" fmla="*/ 8742 w 13087"/>
              <a:gd name="connsiteY6" fmla="*/ 379 h 13056"/>
              <a:gd name="connsiteX7" fmla="*/ 4059 w 13087"/>
              <a:gd name="connsiteY7" fmla="*/ 356 h 13056"/>
              <a:gd name="connsiteX8" fmla="*/ 3792 w 13087"/>
              <a:gd name="connsiteY8" fmla="*/ 3966 h 13056"/>
              <a:gd name="connsiteX9" fmla="*/ 1642 w 13087"/>
              <a:gd name="connsiteY9" fmla="*/ 4274 h 13056"/>
              <a:gd name="connsiteX10" fmla="*/ 108 w 13087"/>
              <a:gd name="connsiteY10" fmla="*/ 4844 h 13056"/>
              <a:gd name="connsiteX11" fmla="*/ 11 w 13087"/>
              <a:gd name="connsiteY11" fmla="*/ 7070 h 13056"/>
              <a:gd name="connsiteX0" fmla="*/ 11 w 13087"/>
              <a:gd name="connsiteY0" fmla="*/ 7070 h 13078"/>
              <a:gd name="connsiteX1" fmla="*/ 319 w 13087"/>
              <a:gd name="connsiteY1" fmla="*/ 12502 h 13078"/>
              <a:gd name="connsiteX2" fmla="*/ 3132 w 13087"/>
              <a:gd name="connsiteY2" fmla="*/ 13056 h 13078"/>
              <a:gd name="connsiteX3" fmla="*/ 12756 w 13087"/>
              <a:gd name="connsiteY3" fmla="*/ 13023 h 13078"/>
              <a:gd name="connsiteX4" fmla="*/ 13020 w 13087"/>
              <a:gd name="connsiteY4" fmla="*/ 7214 h 13078"/>
              <a:gd name="connsiteX5" fmla="*/ 12492 w 13087"/>
              <a:gd name="connsiteY5" fmla="*/ 3182 h 13078"/>
              <a:gd name="connsiteX6" fmla="*/ 8742 w 13087"/>
              <a:gd name="connsiteY6" fmla="*/ 379 h 13078"/>
              <a:gd name="connsiteX7" fmla="*/ 4059 w 13087"/>
              <a:gd name="connsiteY7" fmla="*/ 356 h 13078"/>
              <a:gd name="connsiteX8" fmla="*/ 3792 w 13087"/>
              <a:gd name="connsiteY8" fmla="*/ 3966 h 13078"/>
              <a:gd name="connsiteX9" fmla="*/ 1642 w 13087"/>
              <a:gd name="connsiteY9" fmla="*/ 4274 h 13078"/>
              <a:gd name="connsiteX10" fmla="*/ 108 w 13087"/>
              <a:gd name="connsiteY10" fmla="*/ 4844 h 13078"/>
              <a:gd name="connsiteX11" fmla="*/ 11 w 13087"/>
              <a:gd name="connsiteY11" fmla="*/ 7070 h 13078"/>
              <a:gd name="connsiteX0" fmla="*/ 11 w 13087"/>
              <a:gd name="connsiteY0" fmla="*/ 7070 h 13078"/>
              <a:gd name="connsiteX1" fmla="*/ 319 w 13087"/>
              <a:gd name="connsiteY1" fmla="*/ 12502 h 13078"/>
              <a:gd name="connsiteX2" fmla="*/ 3132 w 13087"/>
              <a:gd name="connsiteY2" fmla="*/ 13056 h 13078"/>
              <a:gd name="connsiteX3" fmla="*/ 12756 w 13087"/>
              <a:gd name="connsiteY3" fmla="*/ 13023 h 13078"/>
              <a:gd name="connsiteX4" fmla="*/ 13020 w 13087"/>
              <a:gd name="connsiteY4" fmla="*/ 7214 h 13078"/>
              <a:gd name="connsiteX5" fmla="*/ 12492 w 13087"/>
              <a:gd name="connsiteY5" fmla="*/ 3182 h 13078"/>
              <a:gd name="connsiteX6" fmla="*/ 8742 w 13087"/>
              <a:gd name="connsiteY6" fmla="*/ 379 h 13078"/>
              <a:gd name="connsiteX7" fmla="*/ 4059 w 13087"/>
              <a:gd name="connsiteY7" fmla="*/ 356 h 13078"/>
              <a:gd name="connsiteX8" fmla="*/ 3792 w 13087"/>
              <a:gd name="connsiteY8" fmla="*/ 3966 h 13078"/>
              <a:gd name="connsiteX9" fmla="*/ 1642 w 13087"/>
              <a:gd name="connsiteY9" fmla="*/ 4274 h 13078"/>
              <a:gd name="connsiteX10" fmla="*/ 108 w 13087"/>
              <a:gd name="connsiteY10" fmla="*/ 4844 h 13078"/>
              <a:gd name="connsiteX11" fmla="*/ 11 w 13087"/>
              <a:gd name="connsiteY11" fmla="*/ 7070 h 13078"/>
              <a:gd name="connsiteX0" fmla="*/ 11 w 13087"/>
              <a:gd name="connsiteY0" fmla="*/ 7070 h 13225"/>
              <a:gd name="connsiteX1" fmla="*/ 319 w 13087"/>
              <a:gd name="connsiteY1" fmla="*/ 12502 h 13225"/>
              <a:gd name="connsiteX2" fmla="*/ 3066 w 13087"/>
              <a:gd name="connsiteY2" fmla="*/ 13225 h 13225"/>
              <a:gd name="connsiteX3" fmla="*/ 12756 w 13087"/>
              <a:gd name="connsiteY3" fmla="*/ 13023 h 13225"/>
              <a:gd name="connsiteX4" fmla="*/ 13020 w 13087"/>
              <a:gd name="connsiteY4" fmla="*/ 7214 h 13225"/>
              <a:gd name="connsiteX5" fmla="*/ 12492 w 13087"/>
              <a:gd name="connsiteY5" fmla="*/ 3182 h 13225"/>
              <a:gd name="connsiteX6" fmla="*/ 8742 w 13087"/>
              <a:gd name="connsiteY6" fmla="*/ 379 h 13225"/>
              <a:gd name="connsiteX7" fmla="*/ 4059 w 13087"/>
              <a:gd name="connsiteY7" fmla="*/ 356 h 13225"/>
              <a:gd name="connsiteX8" fmla="*/ 3792 w 13087"/>
              <a:gd name="connsiteY8" fmla="*/ 3966 h 13225"/>
              <a:gd name="connsiteX9" fmla="*/ 1642 w 13087"/>
              <a:gd name="connsiteY9" fmla="*/ 4274 h 13225"/>
              <a:gd name="connsiteX10" fmla="*/ 108 w 13087"/>
              <a:gd name="connsiteY10" fmla="*/ 4844 h 13225"/>
              <a:gd name="connsiteX11" fmla="*/ 11 w 13087"/>
              <a:gd name="connsiteY11" fmla="*/ 7070 h 13225"/>
              <a:gd name="connsiteX0" fmla="*/ 11 w 13087"/>
              <a:gd name="connsiteY0" fmla="*/ 7070 h 13228"/>
              <a:gd name="connsiteX1" fmla="*/ 319 w 13087"/>
              <a:gd name="connsiteY1" fmla="*/ 12502 h 13228"/>
              <a:gd name="connsiteX2" fmla="*/ 3066 w 13087"/>
              <a:gd name="connsiteY2" fmla="*/ 13225 h 13228"/>
              <a:gd name="connsiteX3" fmla="*/ 12756 w 13087"/>
              <a:gd name="connsiteY3" fmla="*/ 13023 h 13228"/>
              <a:gd name="connsiteX4" fmla="*/ 13020 w 13087"/>
              <a:gd name="connsiteY4" fmla="*/ 7214 h 13228"/>
              <a:gd name="connsiteX5" fmla="*/ 12492 w 13087"/>
              <a:gd name="connsiteY5" fmla="*/ 3182 h 13228"/>
              <a:gd name="connsiteX6" fmla="*/ 8742 w 13087"/>
              <a:gd name="connsiteY6" fmla="*/ 379 h 13228"/>
              <a:gd name="connsiteX7" fmla="*/ 4059 w 13087"/>
              <a:gd name="connsiteY7" fmla="*/ 356 h 13228"/>
              <a:gd name="connsiteX8" fmla="*/ 3792 w 13087"/>
              <a:gd name="connsiteY8" fmla="*/ 3966 h 13228"/>
              <a:gd name="connsiteX9" fmla="*/ 1642 w 13087"/>
              <a:gd name="connsiteY9" fmla="*/ 4274 h 13228"/>
              <a:gd name="connsiteX10" fmla="*/ 108 w 13087"/>
              <a:gd name="connsiteY10" fmla="*/ 4844 h 13228"/>
              <a:gd name="connsiteX11" fmla="*/ 11 w 13087"/>
              <a:gd name="connsiteY11" fmla="*/ 7070 h 13228"/>
              <a:gd name="connsiteX0" fmla="*/ 11 w 13087"/>
              <a:gd name="connsiteY0" fmla="*/ 7070 h 13228"/>
              <a:gd name="connsiteX1" fmla="*/ 319 w 13087"/>
              <a:gd name="connsiteY1" fmla="*/ 12502 h 13228"/>
              <a:gd name="connsiteX2" fmla="*/ 3066 w 13087"/>
              <a:gd name="connsiteY2" fmla="*/ 13225 h 13228"/>
              <a:gd name="connsiteX3" fmla="*/ 12756 w 13087"/>
              <a:gd name="connsiteY3" fmla="*/ 13023 h 13228"/>
              <a:gd name="connsiteX4" fmla="*/ 13020 w 13087"/>
              <a:gd name="connsiteY4" fmla="*/ 7214 h 13228"/>
              <a:gd name="connsiteX5" fmla="*/ 12492 w 13087"/>
              <a:gd name="connsiteY5" fmla="*/ 3182 h 13228"/>
              <a:gd name="connsiteX6" fmla="*/ 8742 w 13087"/>
              <a:gd name="connsiteY6" fmla="*/ 379 h 13228"/>
              <a:gd name="connsiteX7" fmla="*/ 4059 w 13087"/>
              <a:gd name="connsiteY7" fmla="*/ 356 h 13228"/>
              <a:gd name="connsiteX8" fmla="*/ 4023 w 13087"/>
              <a:gd name="connsiteY8" fmla="*/ 4220 h 13228"/>
              <a:gd name="connsiteX9" fmla="*/ 1642 w 13087"/>
              <a:gd name="connsiteY9" fmla="*/ 4274 h 13228"/>
              <a:gd name="connsiteX10" fmla="*/ 108 w 13087"/>
              <a:gd name="connsiteY10" fmla="*/ 4844 h 13228"/>
              <a:gd name="connsiteX11" fmla="*/ 11 w 13087"/>
              <a:gd name="connsiteY11" fmla="*/ 7070 h 13228"/>
              <a:gd name="connsiteX0" fmla="*/ 11 w 13087"/>
              <a:gd name="connsiteY0" fmla="*/ 7021 h 13179"/>
              <a:gd name="connsiteX1" fmla="*/ 319 w 13087"/>
              <a:gd name="connsiteY1" fmla="*/ 12453 h 13179"/>
              <a:gd name="connsiteX2" fmla="*/ 3066 w 13087"/>
              <a:gd name="connsiteY2" fmla="*/ 13176 h 13179"/>
              <a:gd name="connsiteX3" fmla="*/ 12756 w 13087"/>
              <a:gd name="connsiteY3" fmla="*/ 12974 h 13179"/>
              <a:gd name="connsiteX4" fmla="*/ 13020 w 13087"/>
              <a:gd name="connsiteY4" fmla="*/ 7165 h 13179"/>
              <a:gd name="connsiteX5" fmla="*/ 12492 w 13087"/>
              <a:gd name="connsiteY5" fmla="*/ 3133 h 13179"/>
              <a:gd name="connsiteX6" fmla="*/ 8742 w 13087"/>
              <a:gd name="connsiteY6" fmla="*/ 330 h 13179"/>
              <a:gd name="connsiteX7" fmla="*/ 4257 w 13087"/>
              <a:gd name="connsiteY7" fmla="*/ 392 h 13179"/>
              <a:gd name="connsiteX8" fmla="*/ 4023 w 13087"/>
              <a:gd name="connsiteY8" fmla="*/ 4171 h 13179"/>
              <a:gd name="connsiteX9" fmla="*/ 1642 w 13087"/>
              <a:gd name="connsiteY9" fmla="*/ 4225 h 13179"/>
              <a:gd name="connsiteX10" fmla="*/ 108 w 13087"/>
              <a:gd name="connsiteY10" fmla="*/ 4795 h 13179"/>
              <a:gd name="connsiteX11" fmla="*/ 11 w 13087"/>
              <a:gd name="connsiteY11" fmla="*/ 7021 h 13179"/>
              <a:gd name="connsiteX0" fmla="*/ 11 w 13087"/>
              <a:gd name="connsiteY0" fmla="*/ 7021 h 13179"/>
              <a:gd name="connsiteX1" fmla="*/ 319 w 13087"/>
              <a:gd name="connsiteY1" fmla="*/ 12453 h 13179"/>
              <a:gd name="connsiteX2" fmla="*/ 3066 w 13087"/>
              <a:gd name="connsiteY2" fmla="*/ 13176 h 13179"/>
              <a:gd name="connsiteX3" fmla="*/ 12756 w 13087"/>
              <a:gd name="connsiteY3" fmla="*/ 12974 h 13179"/>
              <a:gd name="connsiteX4" fmla="*/ 13020 w 13087"/>
              <a:gd name="connsiteY4" fmla="*/ 7165 h 13179"/>
              <a:gd name="connsiteX5" fmla="*/ 12492 w 13087"/>
              <a:gd name="connsiteY5" fmla="*/ 3133 h 13179"/>
              <a:gd name="connsiteX6" fmla="*/ 8742 w 13087"/>
              <a:gd name="connsiteY6" fmla="*/ 330 h 13179"/>
              <a:gd name="connsiteX7" fmla="*/ 4257 w 13087"/>
              <a:gd name="connsiteY7" fmla="*/ 392 h 13179"/>
              <a:gd name="connsiteX8" fmla="*/ 4023 w 13087"/>
              <a:gd name="connsiteY8" fmla="*/ 4171 h 13179"/>
              <a:gd name="connsiteX9" fmla="*/ 2071 w 13087"/>
              <a:gd name="connsiteY9" fmla="*/ 4479 h 13179"/>
              <a:gd name="connsiteX10" fmla="*/ 108 w 13087"/>
              <a:gd name="connsiteY10" fmla="*/ 4795 h 13179"/>
              <a:gd name="connsiteX11" fmla="*/ 11 w 13087"/>
              <a:gd name="connsiteY11" fmla="*/ 7021 h 13179"/>
              <a:gd name="connsiteX0" fmla="*/ 11 w 13087"/>
              <a:gd name="connsiteY0" fmla="*/ 6907 h 13065"/>
              <a:gd name="connsiteX1" fmla="*/ 319 w 13087"/>
              <a:gd name="connsiteY1" fmla="*/ 12339 h 13065"/>
              <a:gd name="connsiteX2" fmla="*/ 3066 w 13087"/>
              <a:gd name="connsiteY2" fmla="*/ 13062 h 13065"/>
              <a:gd name="connsiteX3" fmla="*/ 12756 w 13087"/>
              <a:gd name="connsiteY3" fmla="*/ 12860 h 13065"/>
              <a:gd name="connsiteX4" fmla="*/ 13020 w 13087"/>
              <a:gd name="connsiteY4" fmla="*/ 7051 h 13065"/>
              <a:gd name="connsiteX5" fmla="*/ 12492 w 13087"/>
              <a:gd name="connsiteY5" fmla="*/ 3019 h 13065"/>
              <a:gd name="connsiteX6" fmla="*/ 8742 w 13087"/>
              <a:gd name="connsiteY6" fmla="*/ 554 h 13065"/>
              <a:gd name="connsiteX7" fmla="*/ 4257 w 13087"/>
              <a:gd name="connsiteY7" fmla="*/ 278 h 13065"/>
              <a:gd name="connsiteX8" fmla="*/ 4023 w 13087"/>
              <a:gd name="connsiteY8" fmla="*/ 4057 h 13065"/>
              <a:gd name="connsiteX9" fmla="*/ 2071 w 13087"/>
              <a:gd name="connsiteY9" fmla="*/ 4365 h 13065"/>
              <a:gd name="connsiteX10" fmla="*/ 108 w 13087"/>
              <a:gd name="connsiteY10" fmla="*/ 4681 h 13065"/>
              <a:gd name="connsiteX11" fmla="*/ 11 w 13087"/>
              <a:gd name="connsiteY11" fmla="*/ 6907 h 13065"/>
              <a:gd name="connsiteX0" fmla="*/ 358 w 13434"/>
              <a:gd name="connsiteY0" fmla="*/ 6907 h 13065"/>
              <a:gd name="connsiteX1" fmla="*/ 666 w 13434"/>
              <a:gd name="connsiteY1" fmla="*/ 12339 h 13065"/>
              <a:gd name="connsiteX2" fmla="*/ 3413 w 13434"/>
              <a:gd name="connsiteY2" fmla="*/ 13062 h 13065"/>
              <a:gd name="connsiteX3" fmla="*/ 13103 w 13434"/>
              <a:gd name="connsiteY3" fmla="*/ 12860 h 13065"/>
              <a:gd name="connsiteX4" fmla="*/ 13367 w 13434"/>
              <a:gd name="connsiteY4" fmla="*/ 7051 h 13065"/>
              <a:gd name="connsiteX5" fmla="*/ 12839 w 13434"/>
              <a:gd name="connsiteY5" fmla="*/ 3019 h 13065"/>
              <a:gd name="connsiteX6" fmla="*/ 9089 w 13434"/>
              <a:gd name="connsiteY6" fmla="*/ 554 h 13065"/>
              <a:gd name="connsiteX7" fmla="*/ 4604 w 13434"/>
              <a:gd name="connsiteY7" fmla="*/ 278 h 13065"/>
              <a:gd name="connsiteX8" fmla="*/ 14 w 13434"/>
              <a:gd name="connsiteY8" fmla="*/ 1436 h 13065"/>
              <a:gd name="connsiteX9" fmla="*/ 2418 w 13434"/>
              <a:gd name="connsiteY9" fmla="*/ 4365 h 13065"/>
              <a:gd name="connsiteX10" fmla="*/ 455 w 13434"/>
              <a:gd name="connsiteY10" fmla="*/ 4681 h 13065"/>
              <a:gd name="connsiteX11" fmla="*/ 358 w 13434"/>
              <a:gd name="connsiteY11" fmla="*/ 6907 h 13065"/>
              <a:gd name="connsiteX0" fmla="*/ 720 w 13796"/>
              <a:gd name="connsiteY0" fmla="*/ 6907 h 13065"/>
              <a:gd name="connsiteX1" fmla="*/ 1028 w 13796"/>
              <a:gd name="connsiteY1" fmla="*/ 12339 h 13065"/>
              <a:gd name="connsiteX2" fmla="*/ 3775 w 13796"/>
              <a:gd name="connsiteY2" fmla="*/ 13062 h 13065"/>
              <a:gd name="connsiteX3" fmla="*/ 13465 w 13796"/>
              <a:gd name="connsiteY3" fmla="*/ 12860 h 13065"/>
              <a:gd name="connsiteX4" fmla="*/ 13729 w 13796"/>
              <a:gd name="connsiteY4" fmla="*/ 7051 h 13065"/>
              <a:gd name="connsiteX5" fmla="*/ 13201 w 13796"/>
              <a:gd name="connsiteY5" fmla="*/ 3019 h 13065"/>
              <a:gd name="connsiteX6" fmla="*/ 9451 w 13796"/>
              <a:gd name="connsiteY6" fmla="*/ 554 h 13065"/>
              <a:gd name="connsiteX7" fmla="*/ 4966 w 13796"/>
              <a:gd name="connsiteY7" fmla="*/ 278 h 13065"/>
              <a:gd name="connsiteX8" fmla="*/ 376 w 13796"/>
              <a:gd name="connsiteY8" fmla="*/ 1436 h 13065"/>
              <a:gd name="connsiteX9" fmla="*/ 272 w 13796"/>
              <a:gd name="connsiteY9" fmla="*/ 3520 h 13065"/>
              <a:gd name="connsiteX10" fmla="*/ 817 w 13796"/>
              <a:gd name="connsiteY10" fmla="*/ 4681 h 13065"/>
              <a:gd name="connsiteX11" fmla="*/ 720 w 13796"/>
              <a:gd name="connsiteY11" fmla="*/ 6907 h 13065"/>
              <a:gd name="connsiteX0" fmla="*/ 720 w 13796"/>
              <a:gd name="connsiteY0" fmla="*/ 6907 h 13065"/>
              <a:gd name="connsiteX1" fmla="*/ 1028 w 13796"/>
              <a:gd name="connsiteY1" fmla="*/ 12339 h 13065"/>
              <a:gd name="connsiteX2" fmla="*/ 3775 w 13796"/>
              <a:gd name="connsiteY2" fmla="*/ 13062 h 13065"/>
              <a:gd name="connsiteX3" fmla="*/ 13465 w 13796"/>
              <a:gd name="connsiteY3" fmla="*/ 12860 h 13065"/>
              <a:gd name="connsiteX4" fmla="*/ 13729 w 13796"/>
              <a:gd name="connsiteY4" fmla="*/ 7051 h 13065"/>
              <a:gd name="connsiteX5" fmla="*/ 13201 w 13796"/>
              <a:gd name="connsiteY5" fmla="*/ 3019 h 13065"/>
              <a:gd name="connsiteX6" fmla="*/ 9451 w 13796"/>
              <a:gd name="connsiteY6" fmla="*/ 554 h 13065"/>
              <a:gd name="connsiteX7" fmla="*/ 4966 w 13796"/>
              <a:gd name="connsiteY7" fmla="*/ 278 h 13065"/>
              <a:gd name="connsiteX8" fmla="*/ 376 w 13796"/>
              <a:gd name="connsiteY8" fmla="*/ 1436 h 13065"/>
              <a:gd name="connsiteX9" fmla="*/ 272 w 13796"/>
              <a:gd name="connsiteY9" fmla="*/ 3520 h 13065"/>
              <a:gd name="connsiteX10" fmla="*/ 817 w 13796"/>
              <a:gd name="connsiteY10" fmla="*/ 4681 h 13065"/>
              <a:gd name="connsiteX11" fmla="*/ 720 w 13796"/>
              <a:gd name="connsiteY11" fmla="*/ 6907 h 13065"/>
              <a:gd name="connsiteX0" fmla="*/ 475 w 13551"/>
              <a:gd name="connsiteY0" fmla="*/ 6907 h 13065"/>
              <a:gd name="connsiteX1" fmla="*/ 783 w 13551"/>
              <a:gd name="connsiteY1" fmla="*/ 12339 h 13065"/>
              <a:gd name="connsiteX2" fmla="*/ 3530 w 13551"/>
              <a:gd name="connsiteY2" fmla="*/ 13062 h 13065"/>
              <a:gd name="connsiteX3" fmla="*/ 13220 w 13551"/>
              <a:gd name="connsiteY3" fmla="*/ 12860 h 13065"/>
              <a:gd name="connsiteX4" fmla="*/ 13484 w 13551"/>
              <a:gd name="connsiteY4" fmla="*/ 7051 h 13065"/>
              <a:gd name="connsiteX5" fmla="*/ 12956 w 13551"/>
              <a:gd name="connsiteY5" fmla="*/ 3019 h 13065"/>
              <a:gd name="connsiteX6" fmla="*/ 9206 w 13551"/>
              <a:gd name="connsiteY6" fmla="*/ 554 h 13065"/>
              <a:gd name="connsiteX7" fmla="*/ 4721 w 13551"/>
              <a:gd name="connsiteY7" fmla="*/ 278 h 13065"/>
              <a:gd name="connsiteX8" fmla="*/ 131 w 13551"/>
              <a:gd name="connsiteY8" fmla="*/ 1436 h 13065"/>
              <a:gd name="connsiteX9" fmla="*/ 27 w 13551"/>
              <a:gd name="connsiteY9" fmla="*/ 3520 h 13065"/>
              <a:gd name="connsiteX10" fmla="*/ 572 w 13551"/>
              <a:gd name="connsiteY10" fmla="*/ 4681 h 13065"/>
              <a:gd name="connsiteX11" fmla="*/ 475 w 13551"/>
              <a:gd name="connsiteY11" fmla="*/ 6907 h 13065"/>
              <a:gd name="connsiteX0" fmla="*/ 448 w 13524"/>
              <a:gd name="connsiteY0" fmla="*/ 6907 h 13065"/>
              <a:gd name="connsiteX1" fmla="*/ 756 w 13524"/>
              <a:gd name="connsiteY1" fmla="*/ 12339 h 13065"/>
              <a:gd name="connsiteX2" fmla="*/ 3503 w 13524"/>
              <a:gd name="connsiteY2" fmla="*/ 13062 h 13065"/>
              <a:gd name="connsiteX3" fmla="*/ 13193 w 13524"/>
              <a:gd name="connsiteY3" fmla="*/ 12860 h 13065"/>
              <a:gd name="connsiteX4" fmla="*/ 13457 w 13524"/>
              <a:gd name="connsiteY4" fmla="*/ 7051 h 13065"/>
              <a:gd name="connsiteX5" fmla="*/ 12929 w 13524"/>
              <a:gd name="connsiteY5" fmla="*/ 3019 h 13065"/>
              <a:gd name="connsiteX6" fmla="*/ 9179 w 13524"/>
              <a:gd name="connsiteY6" fmla="*/ 554 h 13065"/>
              <a:gd name="connsiteX7" fmla="*/ 4694 w 13524"/>
              <a:gd name="connsiteY7" fmla="*/ 278 h 13065"/>
              <a:gd name="connsiteX8" fmla="*/ 467 w 13524"/>
              <a:gd name="connsiteY8" fmla="*/ 1605 h 13065"/>
              <a:gd name="connsiteX9" fmla="*/ 0 w 13524"/>
              <a:gd name="connsiteY9" fmla="*/ 3520 h 13065"/>
              <a:gd name="connsiteX10" fmla="*/ 545 w 13524"/>
              <a:gd name="connsiteY10" fmla="*/ 4681 h 13065"/>
              <a:gd name="connsiteX11" fmla="*/ 448 w 13524"/>
              <a:gd name="connsiteY11" fmla="*/ 6907 h 13065"/>
              <a:gd name="connsiteX0" fmla="*/ 123 w 13199"/>
              <a:gd name="connsiteY0" fmla="*/ 6907 h 13065"/>
              <a:gd name="connsiteX1" fmla="*/ 431 w 13199"/>
              <a:gd name="connsiteY1" fmla="*/ 12339 h 13065"/>
              <a:gd name="connsiteX2" fmla="*/ 3178 w 13199"/>
              <a:gd name="connsiteY2" fmla="*/ 13062 h 13065"/>
              <a:gd name="connsiteX3" fmla="*/ 12868 w 13199"/>
              <a:gd name="connsiteY3" fmla="*/ 12860 h 13065"/>
              <a:gd name="connsiteX4" fmla="*/ 13132 w 13199"/>
              <a:gd name="connsiteY4" fmla="*/ 7051 h 13065"/>
              <a:gd name="connsiteX5" fmla="*/ 12604 w 13199"/>
              <a:gd name="connsiteY5" fmla="*/ 3019 h 13065"/>
              <a:gd name="connsiteX6" fmla="*/ 8854 w 13199"/>
              <a:gd name="connsiteY6" fmla="*/ 554 h 13065"/>
              <a:gd name="connsiteX7" fmla="*/ 4369 w 13199"/>
              <a:gd name="connsiteY7" fmla="*/ 278 h 13065"/>
              <a:gd name="connsiteX8" fmla="*/ 142 w 13199"/>
              <a:gd name="connsiteY8" fmla="*/ 1605 h 13065"/>
              <a:gd name="connsiteX9" fmla="*/ 5 w 13199"/>
              <a:gd name="connsiteY9" fmla="*/ 3605 h 13065"/>
              <a:gd name="connsiteX10" fmla="*/ 220 w 13199"/>
              <a:gd name="connsiteY10" fmla="*/ 4681 h 13065"/>
              <a:gd name="connsiteX11" fmla="*/ 123 w 13199"/>
              <a:gd name="connsiteY11" fmla="*/ 6907 h 13065"/>
              <a:gd name="connsiteX0" fmla="*/ 123 w 13199"/>
              <a:gd name="connsiteY0" fmla="*/ 6907 h 13065"/>
              <a:gd name="connsiteX1" fmla="*/ 431 w 13199"/>
              <a:gd name="connsiteY1" fmla="*/ 12339 h 13065"/>
              <a:gd name="connsiteX2" fmla="*/ 3178 w 13199"/>
              <a:gd name="connsiteY2" fmla="*/ 13062 h 13065"/>
              <a:gd name="connsiteX3" fmla="*/ 12868 w 13199"/>
              <a:gd name="connsiteY3" fmla="*/ 12860 h 13065"/>
              <a:gd name="connsiteX4" fmla="*/ 13132 w 13199"/>
              <a:gd name="connsiteY4" fmla="*/ 7051 h 13065"/>
              <a:gd name="connsiteX5" fmla="*/ 12604 w 13199"/>
              <a:gd name="connsiteY5" fmla="*/ 3019 h 13065"/>
              <a:gd name="connsiteX6" fmla="*/ 8854 w 13199"/>
              <a:gd name="connsiteY6" fmla="*/ 554 h 13065"/>
              <a:gd name="connsiteX7" fmla="*/ 4369 w 13199"/>
              <a:gd name="connsiteY7" fmla="*/ 278 h 13065"/>
              <a:gd name="connsiteX8" fmla="*/ 142 w 13199"/>
              <a:gd name="connsiteY8" fmla="*/ 1605 h 13065"/>
              <a:gd name="connsiteX9" fmla="*/ 5 w 13199"/>
              <a:gd name="connsiteY9" fmla="*/ 3605 h 13065"/>
              <a:gd name="connsiteX10" fmla="*/ 123 w 13199"/>
              <a:gd name="connsiteY10" fmla="*/ 6907 h 13065"/>
              <a:gd name="connsiteX0" fmla="*/ 94 w 13170"/>
              <a:gd name="connsiteY0" fmla="*/ 6907 h 13065"/>
              <a:gd name="connsiteX1" fmla="*/ 402 w 13170"/>
              <a:gd name="connsiteY1" fmla="*/ 12339 h 13065"/>
              <a:gd name="connsiteX2" fmla="*/ 3149 w 13170"/>
              <a:gd name="connsiteY2" fmla="*/ 13062 h 13065"/>
              <a:gd name="connsiteX3" fmla="*/ 12839 w 13170"/>
              <a:gd name="connsiteY3" fmla="*/ 12860 h 13065"/>
              <a:gd name="connsiteX4" fmla="*/ 13103 w 13170"/>
              <a:gd name="connsiteY4" fmla="*/ 7051 h 13065"/>
              <a:gd name="connsiteX5" fmla="*/ 12575 w 13170"/>
              <a:gd name="connsiteY5" fmla="*/ 3019 h 13065"/>
              <a:gd name="connsiteX6" fmla="*/ 8825 w 13170"/>
              <a:gd name="connsiteY6" fmla="*/ 554 h 13065"/>
              <a:gd name="connsiteX7" fmla="*/ 4340 w 13170"/>
              <a:gd name="connsiteY7" fmla="*/ 278 h 13065"/>
              <a:gd name="connsiteX8" fmla="*/ 113 w 13170"/>
              <a:gd name="connsiteY8" fmla="*/ 1605 h 13065"/>
              <a:gd name="connsiteX9" fmla="*/ 75 w 13170"/>
              <a:gd name="connsiteY9" fmla="*/ 3605 h 13065"/>
              <a:gd name="connsiteX10" fmla="*/ 94 w 13170"/>
              <a:gd name="connsiteY10" fmla="*/ 6907 h 13065"/>
              <a:gd name="connsiteX0" fmla="*/ 94 w 13170"/>
              <a:gd name="connsiteY0" fmla="*/ 6907 h 13065"/>
              <a:gd name="connsiteX1" fmla="*/ 402 w 13170"/>
              <a:gd name="connsiteY1" fmla="*/ 12339 h 13065"/>
              <a:gd name="connsiteX2" fmla="*/ 3149 w 13170"/>
              <a:gd name="connsiteY2" fmla="*/ 13062 h 13065"/>
              <a:gd name="connsiteX3" fmla="*/ 12839 w 13170"/>
              <a:gd name="connsiteY3" fmla="*/ 12860 h 13065"/>
              <a:gd name="connsiteX4" fmla="*/ 13103 w 13170"/>
              <a:gd name="connsiteY4" fmla="*/ 7051 h 13065"/>
              <a:gd name="connsiteX5" fmla="*/ 12575 w 13170"/>
              <a:gd name="connsiteY5" fmla="*/ 3019 h 13065"/>
              <a:gd name="connsiteX6" fmla="*/ 8825 w 13170"/>
              <a:gd name="connsiteY6" fmla="*/ 554 h 13065"/>
              <a:gd name="connsiteX7" fmla="*/ 4340 w 13170"/>
              <a:gd name="connsiteY7" fmla="*/ 278 h 13065"/>
              <a:gd name="connsiteX8" fmla="*/ 113 w 13170"/>
              <a:gd name="connsiteY8" fmla="*/ 1013 h 13065"/>
              <a:gd name="connsiteX9" fmla="*/ 75 w 13170"/>
              <a:gd name="connsiteY9" fmla="*/ 3605 h 13065"/>
              <a:gd name="connsiteX10" fmla="*/ 94 w 13170"/>
              <a:gd name="connsiteY10" fmla="*/ 6907 h 13065"/>
              <a:gd name="connsiteX0" fmla="*/ 135 w 13211"/>
              <a:gd name="connsiteY0" fmla="*/ 6907 h 13065"/>
              <a:gd name="connsiteX1" fmla="*/ 443 w 13211"/>
              <a:gd name="connsiteY1" fmla="*/ 12339 h 13065"/>
              <a:gd name="connsiteX2" fmla="*/ 3190 w 13211"/>
              <a:gd name="connsiteY2" fmla="*/ 13062 h 13065"/>
              <a:gd name="connsiteX3" fmla="*/ 12880 w 13211"/>
              <a:gd name="connsiteY3" fmla="*/ 12860 h 13065"/>
              <a:gd name="connsiteX4" fmla="*/ 13144 w 13211"/>
              <a:gd name="connsiteY4" fmla="*/ 7051 h 13065"/>
              <a:gd name="connsiteX5" fmla="*/ 12616 w 13211"/>
              <a:gd name="connsiteY5" fmla="*/ 3019 h 13065"/>
              <a:gd name="connsiteX6" fmla="*/ 8866 w 13211"/>
              <a:gd name="connsiteY6" fmla="*/ 554 h 13065"/>
              <a:gd name="connsiteX7" fmla="*/ 4381 w 13211"/>
              <a:gd name="connsiteY7" fmla="*/ 278 h 13065"/>
              <a:gd name="connsiteX8" fmla="*/ 154 w 13211"/>
              <a:gd name="connsiteY8" fmla="*/ 1013 h 13065"/>
              <a:gd name="connsiteX9" fmla="*/ 116 w 13211"/>
              <a:gd name="connsiteY9" fmla="*/ 3605 h 13065"/>
              <a:gd name="connsiteX10" fmla="*/ 135 w 13211"/>
              <a:gd name="connsiteY10" fmla="*/ 6907 h 13065"/>
              <a:gd name="connsiteX0" fmla="*/ 126 w 13202"/>
              <a:gd name="connsiteY0" fmla="*/ 6907 h 13065"/>
              <a:gd name="connsiteX1" fmla="*/ 434 w 13202"/>
              <a:gd name="connsiteY1" fmla="*/ 12339 h 13065"/>
              <a:gd name="connsiteX2" fmla="*/ 3181 w 13202"/>
              <a:gd name="connsiteY2" fmla="*/ 13062 h 13065"/>
              <a:gd name="connsiteX3" fmla="*/ 12871 w 13202"/>
              <a:gd name="connsiteY3" fmla="*/ 12860 h 13065"/>
              <a:gd name="connsiteX4" fmla="*/ 13135 w 13202"/>
              <a:gd name="connsiteY4" fmla="*/ 7051 h 13065"/>
              <a:gd name="connsiteX5" fmla="*/ 12607 w 13202"/>
              <a:gd name="connsiteY5" fmla="*/ 3019 h 13065"/>
              <a:gd name="connsiteX6" fmla="*/ 8857 w 13202"/>
              <a:gd name="connsiteY6" fmla="*/ 554 h 13065"/>
              <a:gd name="connsiteX7" fmla="*/ 4372 w 13202"/>
              <a:gd name="connsiteY7" fmla="*/ 278 h 13065"/>
              <a:gd name="connsiteX8" fmla="*/ 145 w 13202"/>
              <a:gd name="connsiteY8" fmla="*/ 1013 h 13065"/>
              <a:gd name="connsiteX9" fmla="*/ 107 w 13202"/>
              <a:gd name="connsiteY9" fmla="*/ 3605 h 13065"/>
              <a:gd name="connsiteX10" fmla="*/ 126 w 13202"/>
              <a:gd name="connsiteY10" fmla="*/ 6907 h 13065"/>
              <a:gd name="connsiteX0" fmla="*/ 47 w 13123"/>
              <a:gd name="connsiteY0" fmla="*/ 7207 h 13365"/>
              <a:gd name="connsiteX1" fmla="*/ 355 w 13123"/>
              <a:gd name="connsiteY1" fmla="*/ 12639 h 13365"/>
              <a:gd name="connsiteX2" fmla="*/ 3102 w 13123"/>
              <a:gd name="connsiteY2" fmla="*/ 13362 h 13365"/>
              <a:gd name="connsiteX3" fmla="*/ 12792 w 13123"/>
              <a:gd name="connsiteY3" fmla="*/ 13160 h 13365"/>
              <a:gd name="connsiteX4" fmla="*/ 13056 w 13123"/>
              <a:gd name="connsiteY4" fmla="*/ 7351 h 13365"/>
              <a:gd name="connsiteX5" fmla="*/ 12528 w 13123"/>
              <a:gd name="connsiteY5" fmla="*/ 3319 h 13365"/>
              <a:gd name="connsiteX6" fmla="*/ 8778 w 13123"/>
              <a:gd name="connsiteY6" fmla="*/ 854 h 13365"/>
              <a:gd name="connsiteX7" fmla="*/ 4293 w 13123"/>
              <a:gd name="connsiteY7" fmla="*/ 578 h 13365"/>
              <a:gd name="connsiteX8" fmla="*/ 231 w 13123"/>
              <a:gd name="connsiteY8" fmla="*/ 890 h 13365"/>
              <a:gd name="connsiteX9" fmla="*/ 28 w 13123"/>
              <a:gd name="connsiteY9" fmla="*/ 3905 h 13365"/>
              <a:gd name="connsiteX10" fmla="*/ 47 w 13123"/>
              <a:gd name="connsiteY10" fmla="*/ 7207 h 13365"/>
              <a:gd name="connsiteX0" fmla="*/ 47 w 13123"/>
              <a:gd name="connsiteY0" fmla="*/ 6907 h 13065"/>
              <a:gd name="connsiteX1" fmla="*/ 355 w 13123"/>
              <a:gd name="connsiteY1" fmla="*/ 12339 h 13065"/>
              <a:gd name="connsiteX2" fmla="*/ 3102 w 13123"/>
              <a:gd name="connsiteY2" fmla="*/ 13062 h 13065"/>
              <a:gd name="connsiteX3" fmla="*/ 12792 w 13123"/>
              <a:gd name="connsiteY3" fmla="*/ 12860 h 13065"/>
              <a:gd name="connsiteX4" fmla="*/ 13056 w 13123"/>
              <a:gd name="connsiteY4" fmla="*/ 7051 h 13065"/>
              <a:gd name="connsiteX5" fmla="*/ 12528 w 13123"/>
              <a:gd name="connsiteY5" fmla="*/ 3019 h 13065"/>
              <a:gd name="connsiteX6" fmla="*/ 8778 w 13123"/>
              <a:gd name="connsiteY6" fmla="*/ 554 h 13065"/>
              <a:gd name="connsiteX7" fmla="*/ 4293 w 13123"/>
              <a:gd name="connsiteY7" fmla="*/ 278 h 13065"/>
              <a:gd name="connsiteX8" fmla="*/ 231 w 13123"/>
              <a:gd name="connsiteY8" fmla="*/ 590 h 13065"/>
              <a:gd name="connsiteX9" fmla="*/ 28 w 13123"/>
              <a:gd name="connsiteY9" fmla="*/ 3605 h 13065"/>
              <a:gd name="connsiteX10" fmla="*/ 47 w 13123"/>
              <a:gd name="connsiteY10" fmla="*/ 6907 h 13065"/>
              <a:gd name="connsiteX0" fmla="*/ 47 w 13123"/>
              <a:gd name="connsiteY0" fmla="*/ 6678 h 12836"/>
              <a:gd name="connsiteX1" fmla="*/ 355 w 13123"/>
              <a:gd name="connsiteY1" fmla="*/ 12110 h 12836"/>
              <a:gd name="connsiteX2" fmla="*/ 3102 w 13123"/>
              <a:gd name="connsiteY2" fmla="*/ 12833 h 12836"/>
              <a:gd name="connsiteX3" fmla="*/ 12792 w 13123"/>
              <a:gd name="connsiteY3" fmla="*/ 12631 h 12836"/>
              <a:gd name="connsiteX4" fmla="*/ 13056 w 13123"/>
              <a:gd name="connsiteY4" fmla="*/ 6822 h 12836"/>
              <a:gd name="connsiteX5" fmla="*/ 12528 w 13123"/>
              <a:gd name="connsiteY5" fmla="*/ 2790 h 12836"/>
              <a:gd name="connsiteX6" fmla="*/ 8778 w 13123"/>
              <a:gd name="connsiteY6" fmla="*/ 325 h 12836"/>
              <a:gd name="connsiteX7" fmla="*/ 231 w 13123"/>
              <a:gd name="connsiteY7" fmla="*/ 361 h 12836"/>
              <a:gd name="connsiteX8" fmla="*/ 28 w 13123"/>
              <a:gd name="connsiteY8" fmla="*/ 3376 h 12836"/>
              <a:gd name="connsiteX9" fmla="*/ 47 w 13123"/>
              <a:gd name="connsiteY9" fmla="*/ 6678 h 12836"/>
              <a:gd name="connsiteX0" fmla="*/ 47 w 13123"/>
              <a:gd name="connsiteY0" fmla="*/ 6678 h 12836"/>
              <a:gd name="connsiteX1" fmla="*/ 355 w 13123"/>
              <a:gd name="connsiteY1" fmla="*/ 12110 h 12836"/>
              <a:gd name="connsiteX2" fmla="*/ 3102 w 13123"/>
              <a:gd name="connsiteY2" fmla="*/ 12833 h 12836"/>
              <a:gd name="connsiteX3" fmla="*/ 12792 w 13123"/>
              <a:gd name="connsiteY3" fmla="*/ 12631 h 12836"/>
              <a:gd name="connsiteX4" fmla="*/ 13056 w 13123"/>
              <a:gd name="connsiteY4" fmla="*/ 6822 h 12836"/>
              <a:gd name="connsiteX5" fmla="*/ 12528 w 13123"/>
              <a:gd name="connsiteY5" fmla="*/ 2790 h 12836"/>
              <a:gd name="connsiteX6" fmla="*/ 8778 w 13123"/>
              <a:gd name="connsiteY6" fmla="*/ 325 h 12836"/>
              <a:gd name="connsiteX7" fmla="*/ 231 w 13123"/>
              <a:gd name="connsiteY7" fmla="*/ 361 h 12836"/>
              <a:gd name="connsiteX8" fmla="*/ 28 w 13123"/>
              <a:gd name="connsiteY8" fmla="*/ 3376 h 12836"/>
              <a:gd name="connsiteX9" fmla="*/ 47 w 13123"/>
              <a:gd name="connsiteY9" fmla="*/ 6678 h 12836"/>
              <a:gd name="connsiteX0" fmla="*/ 47 w 13123"/>
              <a:gd name="connsiteY0" fmla="*/ 6710 h 12868"/>
              <a:gd name="connsiteX1" fmla="*/ 355 w 13123"/>
              <a:gd name="connsiteY1" fmla="*/ 12142 h 12868"/>
              <a:gd name="connsiteX2" fmla="*/ 3102 w 13123"/>
              <a:gd name="connsiteY2" fmla="*/ 12865 h 12868"/>
              <a:gd name="connsiteX3" fmla="*/ 12792 w 13123"/>
              <a:gd name="connsiteY3" fmla="*/ 12663 h 12868"/>
              <a:gd name="connsiteX4" fmla="*/ 13056 w 13123"/>
              <a:gd name="connsiteY4" fmla="*/ 6854 h 12868"/>
              <a:gd name="connsiteX5" fmla="*/ 12528 w 13123"/>
              <a:gd name="connsiteY5" fmla="*/ 2822 h 12868"/>
              <a:gd name="connsiteX6" fmla="*/ 8778 w 13123"/>
              <a:gd name="connsiteY6" fmla="*/ 357 h 12868"/>
              <a:gd name="connsiteX7" fmla="*/ 231 w 13123"/>
              <a:gd name="connsiteY7" fmla="*/ 393 h 12868"/>
              <a:gd name="connsiteX8" fmla="*/ 28 w 13123"/>
              <a:gd name="connsiteY8" fmla="*/ 3408 h 12868"/>
              <a:gd name="connsiteX9" fmla="*/ 47 w 13123"/>
              <a:gd name="connsiteY9" fmla="*/ 6710 h 12868"/>
              <a:gd name="connsiteX0" fmla="*/ 47 w 13123"/>
              <a:gd name="connsiteY0" fmla="*/ 6710 h 12868"/>
              <a:gd name="connsiteX1" fmla="*/ 355 w 13123"/>
              <a:gd name="connsiteY1" fmla="*/ 12142 h 12868"/>
              <a:gd name="connsiteX2" fmla="*/ 3102 w 13123"/>
              <a:gd name="connsiteY2" fmla="*/ 12865 h 12868"/>
              <a:gd name="connsiteX3" fmla="*/ 12792 w 13123"/>
              <a:gd name="connsiteY3" fmla="*/ 12663 h 12868"/>
              <a:gd name="connsiteX4" fmla="*/ 13056 w 13123"/>
              <a:gd name="connsiteY4" fmla="*/ 6854 h 12868"/>
              <a:gd name="connsiteX5" fmla="*/ 12528 w 13123"/>
              <a:gd name="connsiteY5" fmla="*/ 2822 h 12868"/>
              <a:gd name="connsiteX6" fmla="*/ 8778 w 13123"/>
              <a:gd name="connsiteY6" fmla="*/ 357 h 12868"/>
              <a:gd name="connsiteX7" fmla="*/ 231 w 13123"/>
              <a:gd name="connsiteY7" fmla="*/ 393 h 12868"/>
              <a:gd name="connsiteX8" fmla="*/ 28 w 13123"/>
              <a:gd name="connsiteY8" fmla="*/ 3408 h 12868"/>
              <a:gd name="connsiteX9" fmla="*/ 47 w 13123"/>
              <a:gd name="connsiteY9" fmla="*/ 6710 h 12868"/>
              <a:gd name="connsiteX0" fmla="*/ 47 w 13123"/>
              <a:gd name="connsiteY0" fmla="*/ 6710 h 12868"/>
              <a:gd name="connsiteX1" fmla="*/ 355 w 13123"/>
              <a:gd name="connsiteY1" fmla="*/ 12142 h 12868"/>
              <a:gd name="connsiteX2" fmla="*/ 3102 w 13123"/>
              <a:gd name="connsiteY2" fmla="*/ 12865 h 12868"/>
              <a:gd name="connsiteX3" fmla="*/ 12792 w 13123"/>
              <a:gd name="connsiteY3" fmla="*/ 12663 h 12868"/>
              <a:gd name="connsiteX4" fmla="*/ 13056 w 13123"/>
              <a:gd name="connsiteY4" fmla="*/ 6854 h 12868"/>
              <a:gd name="connsiteX5" fmla="*/ 12528 w 13123"/>
              <a:gd name="connsiteY5" fmla="*/ 2822 h 12868"/>
              <a:gd name="connsiteX6" fmla="*/ 8778 w 13123"/>
              <a:gd name="connsiteY6" fmla="*/ 357 h 12868"/>
              <a:gd name="connsiteX7" fmla="*/ 231 w 13123"/>
              <a:gd name="connsiteY7" fmla="*/ 393 h 12868"/>
              <a:gd name="connsiteX8" fmla="*/ 28 w 13123"/>
              <a:gd name="connsiteY8" fmla="*/ 4169 h 12868"/>
              <a:gd name="connsiteX9" fmla="*/ 47 w 13123"/>
              <a:gd name="connsiteY9" fmla="*/ 6710 h 12868"/>
              <a:gd name="connsiteX0" fmla="*/ 28 w 13123"/>
              <a:gd name="connsiteY0" fmla="*/ 4169 h 12868"/>
              <a:gd name="connsiteX1" fmla="*/ 355 w 13123"/>
              <a:gd name="connsiteY1" fmla="*/ 12142 h 12868"/>
              <a:gd name="connsiteX2" fmla="*/ 3102 w 13123"/>
              <a:gd name="connsiteY2" fmla="*/ 12865 h 12868"/>
              <a:gd name="connsiteX3" fmla="*/ 12792 w 13123"/>
              <a:gd name="connsiteY3" fmla="*/ 12663 h 12868"/>
              <a:gd name="connsiteX4" fmla="*/ 13056 w 13123"/>
              <a:gd name="connsiteY4" fmla="*/ 6854 h 12868"/>
              <a:gd name="connsiteX5" fmla="*/ 12528 w 13123"/>
              <a:gd name="connsiteY5" fmla="*/ 2822 h 12868"/>
              <a:gd name="connsiteX6" fmla="*/ 8778 w 13123"/>
              <a:gd name="connsiteY6" fmla="*/ 357 h 12868"/>
              <a:gd name="connsiteX7" fmla="*/ 231 w 13123"/>
              <a:gd name="connsiteY7" fmla="*/ 393 h 12868"/>
              <a:gd name="connsiteX8" fmla="*/ 28 w 13123"/>
              <a:gd name="connsiteY8" fmla="*/ 4169 h 12868"/>
              <a:gd name="connsiteX0" fmla="*/ 28 w 13123"/>
              <a:gd name="connsiteY0" fmla="*/ 6113 h 12868"/>
              <a:gd name="connsiteX1" fmla="*/ 355 w 13123"/>
              <a:gd name="connsiteY1" fmla="*/ 12142 h 12868"/>
              <a:gd name="connsiteX2" fmla="*/ 3102 w 13123"/>
              <a:gd name="connsiteY2" fmla="*/ 12865 h 12868"/>
              <a:gd name="connsiteX3" fmla="*/ 12792 w 13123"/>
              <a:gd name="connsiteY3" fmla="*/ 12663 h 12868"/>
              <a:gd name="connsiteX4" fmla="*/ 13056 w 13123"/>
              <a:gd name="connsiteY4" fmla="*/ 6854 h 12868"/>
              <a:gd name="connsiteX5" fmla="*/ 12528 w 13123"/>
              <a:gd name="connsiteY5" fmla="*/ 2822 h 12868"/>
              <a:gd name="connsiteX6" fmla="*/ 8778 w 13123"/>
              <a:gd name="connsiteY6" fmla="*/ 357 h 12868"/>
              <a:gd name="connsiteX7" fmla="*/ 231 w 13123"/>
              <a:gd name="connsiteY7" fmla="*/ 393 h 12868"/>
              <a:gd name="connsiteX8" fmla="*/ 28 w 13123"/>
              <a:gd name="connsiteY8" fmla="*/ 6113 h 12868"/>
              <a:gd name="connsiteX0" fmla="*/ 28 w 13123"/>
              <a:gd name="connsiteY0" fmla="*/ 6113 h 12868"/>
              <a:gd name="connsiteX1" fmla="*/ 355 w 13123"/>
              <a:gd name="connsiteY1" fmla="*/ 12142 h 12868"/>
              <a:gd name="connsiteX2" fmla="*/ 3102 w 13123"/>
              <a:gd name="connsiteY2" fmla="*/ 12865 h 12868"/>
              <a:gd name="connsiteX3" fmla="*/ 12792 w 13123"/>
              <a:gd name="connsiteY3" fmla="*/ 12663 h 12868"/>
              <a:gd name="connsiteX4" fmla="*/ 13056 w 13123"/>
              <a:gd name="connsiteY4" fmla="*/ 6854 h 12868"/>
              <a:gd name="connsiteX5" fmla="*/ 12528 w 13123"/>
              <a:gd name="connsiteY5" fmla="*/ 2822 h 12868"/>
              <a:gd name="connsiteX6" fmla="*/ 8778 w 13123"/>
              <a:gd name="connsiteY6" fmla="*/ 357 h 12868"/>
              <a:gd name="connsiteX7" fmla="*/ 231 w 13123"/>
              <a:gd name="connsiteY7" fmla="*/ 393 h 12868"/>
              <a:gd name="connsiteX8" fmla="*/ 28 w 13123"/>
              <a:gd name="connsiteY8" fmla="*/ 6113 h 12868"/>
              <a:gd name="connsiteX0" fmla="*/ 28 w 13123"/>
              <a:gd name="connsiteY0" fmla="*/ 6113 h 12868"/>
              <a:gd name="connsiteX1" fmla="*/ 355 w 13123"/>
              <a:gd name="connsiteY1" fmla="*/ 12142 h 12868"/>
              <a:gd name="connsiteX2" fmla="*/ 3102 w 13123"/>
              <a:gd name="connsiteY2" fmla="*/ 12865 h 12868"/>
              <a:gd name="connsiteX3" fmla="*/ 12792 w 13123"/>
              <a:gd name="connsiteY3" fmla="*/ 12663 h 12868"/>
              <a:gd name="connsiteX4" fmla="*/ 13056 w 13123"/>
              <a:gd name="connsiteY4" fmla="*/ 6854 h 12868"/>
              <a:gd name="connsiteX5" fmla="*/ 12528 w 13123"/>
              <a:gd name="connsiteY5" fmla="*/ 2822 h 12868"/>
              <a:gd name="connsiteX6" fmla="*/ 8778 w 13123"/>
              <a:gd name="connsiteY6" fmla="*/ 357 h 12868"/>
              <a:gd name="connsiteX7" fmla="*/ 231 w 13123"/>
              <a:gd name="connsiteY7" fmla="*/ 393 h 12868"/>
              <a:gd name="connsiteX8" fmla="*/ 28 w 13123"/>
              <a:gd name="connsiteY8" fmla="*/ 6113 h 12868"/>
              <a:gd name="connsiteX0" fmla="*/ 56 w 13151"/>
              <a:gd name="connsiteY0" fmla="*/ 6113 h 12868"/>
              <a:gd name="connsiteX1" fmla="*/ 383 w 13151"/>
              <a:gd name="connsiteY1" fmla="*/ 12142 h 12868"/>
              <a:gd name="connsiteX2" fmla="*/ 3130 w 13151"/>
              <a:gd name="connsiteY2" fmla="*/ 12865 h 12868"/>
              <a:gd name="connsiteX3" fmla="*/ 12820 w 13151"/>
              <a:gd name="connsiteY3" fmla="*/ 12663 h 12868"/>
              <a:gd name="connsiteX4" fmla="*/ 13084 w 13151"/>
              <a:gd name="connsiteY4" fmla="*/ 6854 h 12868"/>
              <a:gd name="connsiteX5" fmla="*/ 12556 w 13151"/>
              <a:gd name="connsiteY5" fmla="*/ 2822 h 12868"/>
              <a:gd name="connsiteX6" fmla="*/ 8806 w 13151"/>
              <a:gd name="connsiteY6" fmla="*/ 357 h 12868"/>
              <a:gd name="connsiteX7" fmla="*/ 259 w 13151"/>
              <a:gd name="connsiteY7" fmla="*/ 393 h 12868"/>
              <a:gd name="connsiteX8" fmla="*/ 56 w 13151"/>
              <a:gd name="connsiteY8" fmla="*/ 6113 h 12868"/>
              <a:gd name="connsiteX0" fmla="*/ 66 w 13161"/>
              <a:gd name="connsiteY0" fmla="*/ 6113 h 12868"/>
              <a:gd name="connsiteX1" fmla="*/ 393 w 13161"/>
              <a:gd name="connsiteY1" fmla="*/ 12142 h 12868"/>
              <a:gd name="connsiteX2" fmla="*/ 3140 w 13161"/>
              <a:gd name="connsiteY2" fmla="*/ 12865 h 12868"/>
              <a:gd name="connsiteX3" fmla="*/ 12830 w 13161"/>
              <a:gd name="connsiteY3" fmla="*/ 12663 h 12868"/>
              <a:gd name="connsiteX4" fmla="*/ 13094 w 13161"/>
              <a:gd name="connsiteY4" fmla="*/ 6854 h 12868"/>
              <a:gd name="connsiteX5" fmla="*/ 12566 w 13161"/>
              <a:gd name="connsiteY5" fmla="*/ 2822 h 12868"/>
              <a:gd name="connsiteX6" fmla="*/ 8816 w 13161"/>
              <a:gd name="connsiteY6" fmla="*/ 357 h 12868"/>
              <a:gd name="connsiteX7" fmla="*/ 269 w 13161"/>
              <a:gd name="connsiteY7" fmla="*/ 393 h 12868"/>
              <a:gd name="connsiteX8" fmla="*/ 66 w 13161"/>
              <a:gd name="connsiteY8" fmla="*/ 6113 h 12868"/>
              <a:gd name="connsiteX0" fmla="*/ 57 w 13152"/>
              <a:gd name="connsiteY0" fmla="*/ 6113 h 12868"/>
              <a:gd name="connsiteX1" fmla="*/ 384 w 13152"/>
              <a:gd name="connsiteY1" fmla="*/ 12142 h 12868"/>
              <a:gd name="connsiteX2" fmla="*/ 3131 w 13152"/>
              <a:gd name="connsiteY2" fmla="*/ 12865 h 12868"/>
              <a:gd name="connsiteX3" fmla="*/ 12821 w 13152"/>
              <a:gd name="connsiteY3" fmla="*/ 12663 h 12868"/>
              <a:gd name="connsiteX4" fmla="*/ 13085 w 13152"/>
              <a:gd name="connsiteY4" fmla="*/ 6854 h 12868"/>
              <a:gd name="connsiteX5" fmla="*/ 12557 w 13152"/>
              <a:gd name="connsiteY5" fmla="*/ 2822 h 12868"/>
              <a:gd name="connsiteX6" fmla="*/ 8807 w 13152"/>
              <a:gd name="connsiteY6" fmla="*/ 357 h 12868"/>
              <a:gd name="connsiteX7" fmla="*/ 260 w 13152"/>
              <a:gd name="connsiteY7" fmla="*/ 393 h 12868"/>
              <a:gd name="connsiteX8" fmla="*/ 57 w 13152"/>
              <a:gd name="connsiteY8" fmla="*/ 6113 h 12868"/>
              <a:gd name="connsiteX0" fmla="*/ 57 w 13152"/>
              <a:gd name="connsiteY0" fmla="*/ 6113 h 12868"/>
              <a:gd name="connsiteX1" fmla="*/ 384 w 13152"/>
              <a:gd name="connsiteY1" fmla="*/ 12142 h 12868"/>
              <a:gd name="connsiteX2" fmla="*/ 3131 w 13152"/>
              <a:gd name="connsiteY2" fmla="*/ 12865 h 12868"/>
              <a:gd name="connsiteX3" fmla="*/ 12821 w 13152"/>
              <a:gd name="connsiteY3" fmla="*/ 12663 h 12868"/>
              <a:gd name="connsiteX4" fmla="*/ 13085 w 13152"/>
              <a:gd name="connsiteY4" fmla="*/ 6854 h 12868"/>
              <a:gd name="connsiteX5" fmla="*/ 12557 w 13152"/>
              <a:gd name="connsiteY5" fmla="*/ 2822 h 12868"/>
              <a:gd name="connsiteX6" fmla="*/ 8807 w 13152"/>
              <a:gd name="connsiteY6" fmla="*/ 357 h 12868"/>
              <a:gd name="connsiteX7" fmla="*/ 260 w 13152"/>
              <a:gd name="connsiteY7" fmla="*/ 393 h 12868"/>
              <a:gd name="connsiteX8" fmla="*/ 57 w 13152"/>
              <a:gd name="connsiteY8" fmla="*/ 6113 h 12868"/>
              <a:gd name="connsiteX0" fmla="*/ 83 w 13178"/>
              <a:gd name="connsiteY0" fmla="*/ 6113 h 12868"/>
              <a:gd name="connsiteX1" fmla="*/ 410 w 13178"/>
              <a:gd name="connsiteY1" fmla="*/ 12142 h 12868"/>
              <a:gd name="connsiteX2" fmla="*/ 3157 w 13178"/>
              <a:gd name="connsiteY2" fmla="*/ 12865 h 12868"/>
              <a:gd name="connsiteX3" fmla="*/ 12847 w 13178"/>
              <a:gd name="connsiteY3" fmla="*/ 12663 h 12868"/>
              <a:gd name="connsiteX4" fmla="*/ 13111 w 13178"/>
              <a:gd name="connsiteY4" fmla="*/ 6854 h 12868"/>
              <a:gd name="connsiteX5" fmla="*/ 12583 w 13178"/>
              <a:gd name="connsiteY5" fmla="*/ 2822 h 12868"/>
              <a:gd name="connsiteX6" fmla="*/ 8833 w 13178"/>
              <a:gd name="connsiteY6" fmla="*/ 357 h 12868"/>
              <a:gd name="connsiteX7" fmla="*/ 286 w 13178"/>
              <a:gd name="connsiteY7" fmla="*/ 393 h 12868"/>
              <a:gd name="connsiteX8" fmla="*/ 83 w 13178"/>
              <a:gd name="connsiteY8" fmla="*/ 6113 h 1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78" h="12868">
                <a:moveTo>
                  <a:pt x="83" y="6113"/>
                </a:moveTo>
                <a:cubicBezTo>
                  <a:pt x="104" y="9085"/>
                  <a:pt x="96" y="11369"/>
                  <a:pt x="410" y="12142"/>
                </a:cubicBezTo>
                <a:cubicBezTo>
                  <a:pt x="1007" y="13052"/>
                  <a:pt x="1574" y="12836"/>
                  <a:pt x="3157" y="12865"/>
                </a:cubicBezTo>
                <a:lnTo>
                  <a:pt x="12847" y="12663"/>
                </a:lnTo>
                <a:cubicBezTo>
                  <a:pt x="13295" y="12089"/>
                  <a:pt x="13183" y="8283"/>
                  <a:pt x="13111" y="6854"/>
                </a:cubicBezTo>
                <a:cubicBezTo>
                  <a:pt x="12965" y="5471"/>
                  <a:pt x="12969" y="3655"/>
                  <a:pt x="12583" y="2822"/>
                </a:cubicBezTo>
                <a:cubicBezTo>
                  <a:pt x="12321" y="2346"/>
                  <a:pt x="10239" y="828"/>
                  <a:pt x="8833" y="357"/>
                </a:cubicBezTo>
                <a:cubicBezTo>
                  <a:pt x="6784" y="-48"/>
                  <a:pt x="523" y="-200"/>
                  <a:pt x="286" y="393"/>
                </a:cubicBezTo>
                <a:cubicBezTo>
                  <a:pt x="-88" y="912"/>
                  <a:pt x="-26" y="2689"/>
                  <a:pt x="83" y="611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" y="3093907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" y="5157192"/>
            <a:ext cx="2460857" cy="1141538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repeatCount="indefinite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EF085-60F2-4C81-B23E-3688D7A3ACEB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/51</a:t>
            </a:r>
            <a:endParaRPr lang="hu-HU" dirty="0"/>
          </a:p>
        </p:txBody>
      </p:sp>
      <p:sp>
        <p:nvSpPr>
          <p:cNvPr id="1126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397500" cy="1111250"/>
          </a:xfrm>
        </p:spPr>
        <p:txBody>
          <a:bodyPr/>
          <a:lstStyle/>
          <a:p>
            <a:r>
              <a:rPr lang="hu-HU" dirty="0" smtClean="0"/>
              <a:t>Kiválogatás + 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8736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="1" baseline="-25000" dirty="0" smtClean="0"/>
              <a:t>2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="1" baseline="-25000" dirty="0" smtClean="0"/>
              <a:t>2</a:t>
            </a:r>
            <a:r>
              <a:rPr lang="hu-HU" sz="2700" dirty="0" smtClean="0">
                <a:sym typeface="Symbol" pitchFamily="18" charset="2"/>
              </a:rPr>
              <a:t>:   (Van,</a:t>
            </a:r>
            <a:r>
              <a:rPr lang="hu-HU" sz="2700" dirty="0" err="1" smtClean="0">
                <a:sym typeface="Symbol" pitchFamily="18" charset="2"/>
              </a:rPr>
              <a:t>MaxI</a:t>
            </a:r>
            <a:r>
              <a:rPr lang="hu-HU" sz="2700" dirty="0" smtClean="0">
                <a:sym typeface="Symbol" pitchFamily="18" charset="2"/>
              </a:rPr>
              <a:t>)=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/>
              <a:t>Specifikáció</a:t>
            </a:r>
            <a:r>
              <a:rPr lang="hu-HU" b="1" baseline="-25000" dirty="0" smtClean="0"/>
              <a:t>3</a:t>
            </a:r>
            <a:r>
              <a:rPr lang="hu-HU" b="1" dirty="0" smtClean="0"/>
              <a:t>: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smtClean="0">
                <a:sym typeface="Symbol" pitchFamily="18" charset="2"/>
              </a:rPr>
              <a:t>Utófeltétel</a:t>
            </a:r>
            <a:r>
              <a:rPr lang="hu-HU" sz="2800" b="1" baseline="-25000" dirty="0" smtClean="0"/>
              <a:t>3</a:t>
            </a:r>
            <a:r>
              <a:rPr lang="hu-HU" sz="2400" dirty="0" smtClean="0">
                <a:sym typeface="Symbol" pitchFamily="18" charset="2"/>
              </a:rPr>
              <a:t>:   (Van,Ind,Ért)= </a:t>
            </a:r>
            <a:endParaRPr lang="hu-HU" sz="24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 smtClean="0">
              <a:sym typeface="Symbol" pitchFamily="18" charset="2"/>
            </a:endParaRPr>
          </a:p>
        </p:txBody>
      </p:sp>
      <p:graphicFrame>
        <p:nvGraphicFramePr>
          <p:cNvPr id="1177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45592"/>
              </p:ext>
            </p:extLst>
          </p:nvPr>
        </p:nvGraphicFramePr>
        <p:xfrm>
          <a:off x="6293850" y="1659608"/>
          <a:ext cx="1726048" cy="122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0" name="Equation" r:id="rId4" imgW="622080" imgH="444240" progId="Equation.3">
                  <p:embed/>
                </p:oleObj>
              </mc:Choice>
              <mc:Fallback>
                <p:oleObj name="Equation" r:id="rId4" imgW="622080" imgH="4442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850" y="1659608"/>
                        <a:ext cx="1726048" cy="12230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09174"/>
              </p:ext>
            </p:extLst>
          </p:nvPr>
        </p:nvGraphicFramePr>
        <p:xfrm>
          <a:off x="6306878" y="3864932"/>
          <a:ext cx="1299980" cy="125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1" name="Equation" r:id="rId6" imgW="457200" imgH="444240" progId="Equation.3">
                  <p:embed/>
                </p:oleObj>
              </mc:Choice>
              <mc:Fallback>
                <p:oleObj name="Equation" r:id="rId6" imgW="45720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878" y="3864932"/>
                        <a:ext cx="1299980" cy="125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987824" y="6524625"/>
            <a:ext cx="3960440" cy="3333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10. előadás</a:t>
            </a:r>
            <a:endParaRPr lang="en-US" dirty="0"/>
          </a:p>
        </p:txBody>
      </p:sp>
      <p:pic>
        <p:nvPicPr>
          <p:cNvPr id="117817" name="Picture 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" y="16049"/>
            <a:ext cx="2580009" cy="149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dt" sz="quarter" idx="11"/>
          </p:nvPr>
        </p:nvSpPr>
        <p:spPr>
          <a:xfrm>
            <a:off x="304800" y="6524625"/>
            <a:ext cx="1905000" cy="360363"/>
          </a:xfrm>
        </p:spPr>
        <p:txBody>
          <a:bodyPr/>
          <a:lstStyle/>
          <a:p>
            <a:pPr>
              <a:defRPr/>
            </a:pPr>
            <a:fld id="{800C67EF-BCFA-43EC-B0A2-D57DA3A30400}" type="datetime8">
              <a:rPr lang="hu-HU" smtClean="0"/>
              <a:t>2015.04.21. 13:01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4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7559</TotalTime>
  <Words>5500</Words>
  <Application>Microsoft Office PowerPoint</Application>
  <PresentationFormat>Diavetítés a képernyőre (4:3 oldalarány)</PresentationFormat>
  <Paragraphs>1405</Paragraphs>
  <Slides>51</Slides>
  <Notes>51</Notes>
  <HiddenSlides>1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51</vt:i4>
      </vt:variant>
    </vt:vector>
  </HeadingPairs>
  <TitlesOfParts>
    <vt:vector size="55" baseType="lpstr">
      <vt:lpstr>1_Montázs</vt:lpstr>
      <vt:lpstr>2_Montázs</vt:lpstr>
      <vt:lpstr>Equation</vt:lpstr>
      <vt:lpstr>Microsoft Equation 3.0</vt:lpstr>
      <vt:lpstr>Programozási alapismeretek  10. előadás</vt:lpstr>
      <vt:lpstr>Tartalom</vt:lpstr>
      <vt:lpstr>Kiválogatás + összegzés</vt:lpstr>
      <vt:lpstr>Kiválogatás + összegzés</vt:lpstr>
      <vt:lpstr>Kiválogatás + összegzés</vt:lpstr>
      <vt:lpstr>Kiválogatás + összegzés</vt:lpstr>
      <vt:lpstr>Kiválogatás + összegzés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Maximum-kiválasztás + kiválogatás</vt:lpstr>
      <vt:lpstr>Maximum-kiválasztás + kiválogatás</vt:lpstr>
      <vt:lpstr>Maximum-kiválasztás + kiválogatás</vt:lpstr>
      <vt:lpstr>Maximum-kiválasztás + kiválogatás</vt:lpstr>
      <vt:lpstr>Maximum-kiválasztás + kiválogatás</vt:lpstr>
      <vt:lpstr>Eldöntés + megszámolás</vt:lpstr>
      <vt:lpstr>Eldöntés + megszámolás</vt:lpstr>
      <vt:lpstr>Eldöntés + megszámolás</vt:lpstr>
      <vt:lpstr>Keresés + megszámolás</vt:lpstr>
      <vt:lpstr>Keresés + megszámolás</vt:lpstr>
      <vt:lpstr>Keresés + megszámolás</vt:lpstr>
      <vt:lpstr>Keresés + megszámolás</vt:lpstr>
      <vt:lpstr>Eldöntés + eldöntés</vt:lpstr>
      <vt:lpstr>Eldöntés + eldöntés</vt:lpstr>
      <vt:lpstr>Eldöntés + eldöntés</vt:lpstr>
      <vt:lpstr>Eldöntés + eldöntés</vt:lpstr>
      <vt:lpstr>Összegzés mátrixra</vt:lpstr>
      <vt:lpstr>Összegzés mátrixra</vt:lpstr>
      <vt:lpstr>Eldöntés mátrixra</vt:lpstr>
      <vt:lpstr>Eldöntés mátrixra</vt:lpstr>
      <vt:lpstr>Eldöntés mátrixra</vt:lpstr>
      <vt:lpstr>Eldöntés mátrixra</vt:lpstr>
      <vt:lpstr>Eldöntés mátrixra</vt:lpstr>
      <vt:lpstr>Tesztek előállítása</vt:lpstr>
      <vt:lpstr>Tesztek előállítása</vt:lpstr>
      <vt:lpstr>Szabályos tesztek</vt:lpstr>
      <vt:lpstr>Véletlen tesztek (alapok – véletlenszámok)</vt:lpstr>
      <vt:lpstr>Véletlen tesztek (alapok – C++)</vt:lpstr>
      <vt:lpstr>Véletlen tesztek</vt:lpstr>
      <vt:lpstr>Véletlen tesztek (Példa – C++)</vt:lpstr>
      <vt:lpstr>Véletlen tesztek (Példa – C++)</vt:lpstr>
      <vt:lpstr>Véletlen tesztek (Példa – C++)</vt:lpstr>
      <vt:lpstr>Véletlen tesztek (Példa – C++)</vt:lpstr>
      <vt:lpstr>Véletlen tesztek (Példa – C++)</vt:lpstr>
      <vt:lpstr>PowerPoint bemutató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10. előadás</dc:title>
  <dc:creator>Szlávi-Zsakó</dc:creator>
  <cp:lastModifiedBy>szlavip</cp:lastModifiedBy>
  <cp:revision>669</cp:revision>
  <dcterms:created xsi:type="dcterms:W3CDTF">2005-10-16T14:08:29Z</dcterms:created>
  <dcterms:modified xsi:type="dcterms:W3CDTF">2015-04-21T11:46:47Z</dcterms:modified>
</cp:coreProperties>
</file>