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2" r:id="rId1"/>
  </p:sldMasterIdLst>
  <p:notesMasterIdLst>
    <p:notesMasterId r:id="rId5"/>
  </p:notesMasterIdLst>
  <p:sldIdLst>
    <p:sldId id="408" r:id="rId2"/>
    <p:sldId id="406" r:id="rId3"/>
    <p:sldId id="407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CC"/>
    <a:srgbClr val="FFCCCC"/>
    <a:srgbClr val="FF99FF"/>
    <a:srgbClr val="E7E7E7"/>
    <a:srgbClr val="FF0000"/>
    <a:srgbClr val="FF00FF"/>
    <a:srgbClr val="66FF66"/>
    <a:srgbClr val="0033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3641" autoAdjust="0"/>
  </p:normalViewPr>
  <p:slideViewPr>
    <p:cSldViewPr>
      <p:cViewPr varScale="1">
        <p:scale>
          <a:sx n="77" d="100"/>
          <a:sy n="77" d="100"/>
        </p:scale>
        <p:origin x="19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54719C-410A-4DAC-ABFD-3C417AC7681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49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4719C-410A-4DAC-ABFD-3C417AC76816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919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23800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4000" baseline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EBDD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30AE1-04EC-4996-9BA9-208DD2B91F04}" type="slidenum">
              <a:rPr lang="hu-HU" smtClean="0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hu-HU">
              <a:solidFill>
                <a:srgbClr val="EBDDC3"/>
              </a:solidFill>
            </a:endParaRPr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969524" y="3140968"/>
            <a:ext cx="7040619" cy="34559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4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356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5ADD0-C231-41EC-9C18-A0D9A3B378B9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C12A8-D634-465C-8BD3-39CF2B16484A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46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E99A-79AA-4EC5-A720-68D86854CEBC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7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1E3C5-3800-40D2-BA27-F2829B44413F}" type="slidenum">
              <a:rPr lang="hu-HU" smtClean="0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BC216-399C-4DD7-90F0-156806559D20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A371-1D79-4E41-A913-0BE8AC7DEDEB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D247C-E6A6-457D-9D60-BD7156FE5FB4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6EDE8-13DE-4127-BF25-009B18700F70}" type="slidenum">
              <a:rPr lang="hu-HU" smtClean="0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hu-HU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7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E9C59-B308-4CA0-BD2A-B805BB8A9958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A2B8C-E46F-4EC9-944D-A9F348541A5B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365760"/>
            <a:ext cx="7820348" cy="75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268760"/>
            <a:ext cx="7793820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AB6A709B-63FB-4E48-A2BB-6CB15BD3CA00}" type="slidenum">
              <a:rPr lang="hu-HU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hu-HU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•"/>
        <a:defRPr sz="28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381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9217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5888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kerekített téglalap 12"/>
          <p:cNvSpPr/>
          <p:nvPr/>
        </p:nvSpPr>
        <p:spPr>
          <a:xfrm>
            <a:off x="179388" y="4508500"/>
            <a:ext cx="7910512" cy="1008063"/>
          </a:xfrm>
          <a:prstGeom prst="roundRect">
            <a:avLst>
              <a:gd name="adj" fmla="val 924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323850" y="4652963"/>
          <a:ext cx="3816351" cy="74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117"/>
                <a:gridCol w="1272117"/>
                <a:gridCol w="1272117"/>
              </a:tblGrid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1.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2.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3.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4.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5.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6. adat</a:t>
                      </a:r>
                      <a:endParaRPr lang="hu-HU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Lekerekített téglalap 11"/>
          <p:cNvSpPr/>
          <p:nvPr/>
        </p:nvSpPr>
        <p:spPr>
          <a:xfrm>
            <a:off x="190500" y="1628775"/>
            <a:ext cx="7910513" cy="2736850"/>
          </a:xfrm>
          <a:prstGeom prst="roundRect">
            <a:avLst>
              <a:gd name="adj" fmla="val 924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66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Egyszerű táblázat</a:t>
            </a:r>
          </a:p>
        </p:txBody>
      </p:sp>
      <p:sp>
        <p:nvSpPr>
          <p:cNvPr id="26643" name="Szövegdoboz 2"/>
          <p:cNvSpPr txBox="1">
            <a:spLocks noChangeArrowheads="1"/>
          </p:cNvSpPr>
          <p:nvPr/>
        </p:nvSpPr>
        <p:spPr bwMode="auto">
          <a:xfrm>
            <a:off x="250825" y="1700213"/>
            <a:ext cx="80660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border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="1"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&lt;td&gt;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1.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 &lt;</a:t>
            </a:r>
            <a:r>
              <a:rPr lang="hu-H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2.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 &lt;</a:t>
            </a:r>
            <a:r>
              <a:rPr lang="hu-H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3.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&lt;td&gt;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4.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 &lt;</a:t>
            </a:r>
            <a:r>
              <a:rPr lang="hu-H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5.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 &lt;</a:t>
            </a:r>
            <a:r>
              <a:rPr lang="hu-H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6.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 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2" name="Csoportba foglalás 8"/>
          <p:cNvGrpSpPr>
            <a:grpSpLocks/>
          </p:cNvGrpSpPr>
          <p:nvPr/>
        </p:nvGrpSpPr>
        <p:grpSpPr bwMode="auto">
          <a:xfrm>
            <a:off x="6372225" y="908050"/>
            <a:ext cx="2447925" cy="1128713"/>
            <a:chOff x="4423046" y="1360909"/>
            <a:chExt cx="2448065" cy="1128110"/>
          </a:xfrm>
        </p:grpSpPr>
        <p:sp>
          <p:nvSpPr>
            <p:cNvPr id="6" name="Szövegdoboz 5"/>
            <p:cNvSpPr txBox="1"/>
            <p:nvPr/>
          </p:nvSpPr>
          <p:spPr>
            <a:xfrm rot="21257167">
              <a:off x="4423046" y="1360909"/>
              <a:ext cx="1867007" cy="307810"/>
            </a:xfrm>
            <a:prstGeom prst="rect">
              <a:avLst/>
            </a:prstGeom>
            <a:solidFill>
              <a:srgbClr val="FFFF0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u-HU" sz="1400" b="1" dirty="0" err="1">
                  <a:solidFill>
                    <a:srgbClr val="FF0000"/>
                  </a:solidFill>
                </a:rPr>
                <a:t>table</a:t>
              </a:r>
              <a:r>
                <a:rPr lang="hu-HU" sz="1400" b="1" dirty="0">
                  <a:solidFill>
                    <a:srgbClr val="FF0000"/>
                  </a:solidFill>
                </a:rPr>
                <a:t> = táblázat</a:t>
              </a:r>
            </a:p>
          </p:txBody>
        </p:sp>
        <p:sp>
          <p:nvSpPr>
            <p:cNvPr id="7" name="Szövegdoboz 6"/>
            <p:cNvSpPr txBox="1"/>
            <p:nvPr/>
          </p:nvSpPr>
          <p:spPr>
            <a:xfrm rot="21257167">
              <a:off x="4438922" y="1789305"/>
              <a:ext cx="1803503" cy="307810"/>
            </a:xfrm>
            <a:prstGeom prst="rect">
              <a:avLst/>
            </a:prstGeom>
            <a:solidFill>
              <a:srgbClr val="FFFF0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u-HU" sz="1400" b="1" dirty="0" err="1">
                  <a:solidFill>
                    <a:srgbClr val="00B0F0"/>
                  </a:solidFill>
                </a:rPr>
                <a:t>table</a:t>
              </a:r>
              <a:r>
                <a:rPr lang="hu-HU" sz="1400" b="1" dirty="0">
                  <a:solidFill>
                    <a:srgbClr val="00B0F0"/>
                  </a:solidFill>
                </a:rPr>
                <a:t> </a:t>
              </a:r>
              <a:r>
                <a:rPr lang="hu-HU" sz="1400" b="1" dirty="0" err="1">
                  <a:solidFill>
                    <a:srgbClr val="00B0F0"/>
                  </a:solidFill>
                </a:rPr>
                <a:t>row</a:t>
              </a:r>
              <a:r>
                <a:rPr lang="hu-HU" sz="1400" b="1" dirty="0">
                  <a:solidFill>
                    <a:srgbClr val="00B0F0"/>
                  </a:solidFill>
                </a:rPr>
                <a:t> = sor</a:t>
              </a:r>
            </a:p>
          </p:txBody>
        </p:sp>
        <p:sp>
          <p:nvSpPr>
            <p:cNvPr id="8" name="Szövegdoboz 7"/>
            <p:cNvSpPr txBox="1"/>
            <p:nvPr/>
          </p:nvSpPr>
          <p:spPr>
            <a:xfrm rot="21257167">
              <a:off x="4437335" y="2181209"/>
              <a:ext cx="2433776" cy="307810"/>
            </a:xfrm>
            <a:prstGeom prst="rect">
              <a:avLst/>
            </a:prstGeom>
            <a:solidFill>
              <a:srgbClr val="FFFF0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u-HU" sz="1400" b="1" dirty="0" err="1">
                  <a:solidFill>
                    <a:srgbClr val="00B050"/>
                  </a:solidFill>
                </a:rPr>
                <a:t>table</a:t>
              </a:r>
              <a:r>
                <a:rPr lang="hu-HU" sz="1400" b="1" dirty="0">
                  <a:solidFill>
                    <a:srgbClr val="00B050"/>
                  </a:solidFill>
                </a:rPr>
                <a:t> </a:t>
              </a:r>
              <a:r>
                <a:rPr lang="hu-HU" sz="1400" b="1" dirty="0" err="1">
                  <a:solidFill>
                    <a:srgbClr val="00B050"/>
                  </a:solidFill>
                </a:rPr>
                <a:t>data</a:t>
              </a:r>
              <a:r>
                <a:rPr lang="hu-HU" sz="1400" b="1" dirty="0">
                  <a:solidFill>
                    <a:srgbClr val="00B050"/>
                  </a:solidFill>
                </a:rPr>
                <a:t> </a:t>
              </a:r>
              <a:r>
                <a:rPr lang="hu-HU" sz="1400" b="1" dirty="0" err="1">
                  <a:solidFill>
                    <a:srgbClr val="00B050"/>
                  </a:solidFill>
                </a:rPr>
                <a:t>cell</a:t>
              </a:r>
              <a:r>
                <a:rPr lang="hu-HU" sz="1400" b="1" dirty="0">
                  <a:solidFill>
                    <a:srgbClr val="00B050"/>
                  </a:solidFill>
                </a:rPr>
                <a:t> = cella</a:t>
              </a:r>
            </a:p>
          </p:txBody>
        </p:sp>
      </p:grpSp>
      <p:grpSp>
        <p:nvGrpSpPr>
          <p:cNvPr id="3" name="Csoportba foglalás 18"/>
          <p:cNvGrpSpPr>
            <a:grpSpLocks/>
          </p:cNvGrpSpPr>
          <p:nvPr/>
        </p:nvGrpSpPr>
        <p:grpSpPr bwMode="auto">
          <a:xfrm>
            <a:off x="4716463" y="5084763"/>
            <a:ext cx="4252912" cy="2932112"/>
            <a:chOff x="4054024" y="5211858"/>
            <a:chExt cx="4253491" cy="2931977"/>
          </a:xfrm>
        </p:grpSpPr>
        <p:sp>
          <p:nvSpPr>
            <p:cNvPr id="16" name="Szamárfül 15"/>
            <p:cNvSpPr/>
            <p:nvPr/>
          </p:nvSpPr>
          <p:spPr>
            <a:xfrm rot="21392287">
              <a:off x="4054024" y="5335677"/>
              <a:ext cx="4253491" cy="2808158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8" name="Szövegdoboz 17"/>
            <p:cNvSpPr txBox="1"/>
            <p:nvPr/>
          </p:nvSpPr>
          <p:spPr>
            <a:xfrm rot="21037482">
              <a:off x="4227085" y="5211858"/>
              <a:ext cx="1579778" cy="307961"/>
            </a:xfrm>
            <a:prstGeom prst="rect">
              <a:avLst/>
            </a:prstGeom>
            <a:solidFill>
              <a:srgbClr val="FFCCCC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u-HU" sz="1400" b="1" dirty="0"/>
                <a:t>Fejléc-cellák</a:t>
              </a:r>
            </a:p>
          </p:txBody>
        </p:sp>
      </p:grpSp>
      <p:sp>
        <p:nvSpPr>
          <p:cNvPr id="15" name="Szövegdoboz 14"/>
          <p:cNvSpPr txBox="1"/>
          <p:nvPr/>
        </p:nvSpPr>
        <p:spPr>
          <a:xfrm>
            <a:off x="4787900" y="5643563"/>
            <a:ext cx="2592388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1.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algn="ctr">
              <a:defRPr/>
            </a:pPr>
            <a:r>
              <a:rPr lang="hu-HU" sz="2000" i="1" dirty="0">
                <a:latin typeface="+mj-lt"/>
                <a:cs typeface="Arial" pitchFamily="34" charset="0"/>
              </a:rPr>
              <a:t>helyett</a:t>
            </a:r>
            <a:endParaRPr lang="hu-HU" sz="2000" dirty="0">
              <a:solidFill>
                <a:srgbClr val="00B050"/>
              </a:solidFill>
              <a:latin typeface="+mj-lt"/>
              <a:cs typeface="Courier New" pitchFamily="49" charset="0"/>
            </a:endParaRPr>
          </a:p>
          <a:p>
            <a:pPr algn="ctr">
              <a:defRPr/>
            </a:pP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&lt;th&gt;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1. adat</a:t>
            </a:r>
            <a:r>
              <a:rPr lang="hu-H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&lt;/th&gt;</a:t>
            </a:r>
            <a:endParaRPr lang="hu-H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7451725" y="5732463"/>
          <a:ext cx="1271588" cy="74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588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 smtClean="0"/>
                        <a:t>1. adat</a:t>
                      </a:r>
                      <a:endParaRPr lang="hu-HU" sz="1800" b="1" dirty="0"/>
                    </a:p>
                  </a:txBody>
                  <a:tcPr marL="91400" marR="9140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hu-HU" sz="1800" dirty="0" smtClean="0"/>
                        <a:t>4. adat</a:t>
                      </a:r>
                      <a:endParaRPr lang="hu-HU" sz="1800" dirty="0"/>
                    </a:p>
                  </a:txBody>
                  <a:tcPr marL="91400" marR="9140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3"/>
          <a:srcRect l="11256" t="25640" r="32990" b="26481"/>
          <a:stretch/>
        </p:blipFill>
        <p:spPr>
          <a:xfrm>
            <a:off x="333055" y="2122190"/>
            <a:ext cx="7213673" cy="3484571"/>
          </a:xfrm>
          <a:prstGeom prst="rect">
            <a:avLst/>
          </a:prstGeom>
        </p:spPr>
      </p:pic>
      <p:sp>
        <p:nvSpPr>
          <p:cNvPr id="27650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Cellaegyesítések</a:t>
            </a:r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1" name="Csoportba foglalás 30"/>
          <p:cNvGrpSpPr/>
          <p:nvPr/>
        </p:nvGrpSpPr>
        <p:grpSpPr>
          <a:xfrm>
            <a:off x="574731" y="3933056"/>
            <a:ext cx="3154892" cy="1334244"/>
            <a:chOff x="683568" y="4005064"/>
            <a:chExt cx="3154892" cy="1334244"/>
          </a:xfrm>
        </p:grpSpPr>
        <p:sp>
          <p:nvSpPr>
            <p:cNvPr id="11" name="Ellipszis 10"/>
            <p:cNvSpPr/>
            <p:nvPr/>
          </p:nvSpPr>
          <p:spPr bwMode="auto">
            <a:xfrm>
              <a:off x="1763688" y="440320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2" name="Ellipszis 11"/>
            <p:cNvSpPr/>
            <p:nvPr/>
          </p:nvSpPr>
          <p:spPr bwMode="auto">
            <a:xfrm>
              <a:off x="1763688" y="400506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3" name="Ellipszis 12"/>
            <p:cNvSpPr/>
            <p:nvPr/>
          </p:nvSpPr>
          <p:spPr bwMode="auto">
            <a:xfrm>
              <a:off x="3695585" y="401268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4" name="Ellipszis 13"/>
            <p:cNvSpPr/>
            <p:nvPr/>
          </p:nvSpPr>
          <p:spPr bwMode="auto">
            <a:xfrm>
              <a:off x="3680345" y="4392533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5" name="Ellipszis 14"/>
            <p:cNvSpPr/>
            <p:nvPr/>
          </p:nvSpPr>
          <p:spPr bwMode="auto">
            <a:xfrm>
              <a:off x="3687708" y="5191100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7" name="Ellipszis 16"/>
            <p:cNvSpPr/>
            <p:nvPr/>
          </p:nvSpPr>
          <p:spPr bwMode="auto">
            <a:xfrm>
              <a:off x="683568" y="400506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8" name="Ellipszis 17"/>
            <p:cNvSpPr/>
            <p:nvPr/>
          </p:nvSpPr>
          <p:spPr bwMode="auto">
            <a:xfrm>
              <a:off x="683568" y="439558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9" name="Ellipszis 18"/>
            <p:cNvSpPr/>
            <p:nvPr/>
          </p:nvSpPr>
          <p:spPr bwMode="auto">
            <a:xfrm>
              <a:off x="684709" y="4794865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20" name="Ellipszis 19"/>
            <p:cNvSpPr/>
            <p:nvPr/>
          </p:nvSpPr>
          <p:spPr bwMode="auto">
            <a:xfrm>
              <a:off x="683568" y="5196433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grpSp>
        <p:nvGrpSpPr>
          <p:cNvPr id="23" name="Csoportba foglalás 53"/>
          <p:cNvGrpSpPr>
            <a:grpSpLocks/>
          </p:cNvGrpSpPr>
          <p:nvPr/>
        </p:nvGrpSpPr>
        <p:grpSpPr bwMode="auto">
          <a:xfrm>
            <a:off x="-21272" y="3994017"/>
            <a:ext cx="447675" cy="1210444"/>
            <a:chOff x="1973805" y="2276872"/>
            <a:chExt cx="447480" cy="1139537"/>
          </a:xfrm>
        </p:grpSpPr>
        <p:cxnSp>
          <p:nvCxnSpPr>
            <p:cNvPr id="24" name="Egyenes összekötő nyíllal 23"/>
            <p:cNvCxnSpPr/>
            <p:nvPr/>
          </p:nvCxnSpPr>
          <p:spPr>
            <a:xfrm>
              <a:off x="1980152" y="2276872"/>
              <a:ext cx="4316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/>
            <p:cNvCxnSpPr/>
            <p:nvPr/>
          </p:nvCxnSpPr>
          <p:spPr>
            <a:xfrm>
              <a:off x="1980152" y="2632799"/>
              <a:ext cx="4316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/>
            <p:cNvCxnSpPr/>
            <p:nvPr/>
          </p:nvCxnSpPr>
          <p:spPr>
            <a:xfrm>
              <a:off x="1989673" y="2982693"/>
              <a:ext cx="4316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/>
            <p:cNvCxnSpPr/>
            <p:nvPr/>
          </p:nvCxnSpPr>
          <p:spPr>
            <a:xfrm>
              <a:off x="1973805" y="3416409"/>
              <a:ext cx="4316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415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190500" y="1628774"/>
            <a:ext cx="7910513" cy="2879725"/>
          </a:xfrm>
          <a:prstGeom prst="roundRect">
            <a:avLst>
              <a:gd name="adj" fmla="val 924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179388" y="4651771"/>
            <a:ext cx="7910512" cy="2233613"/>
          </a:xfrm>
          <a:prstGeom prst="roundRect">
            <a:avLst>
              <a:gd name="adj" fmla="val 924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9" name="Lekerekített téglalap 18"/>
          <p:cNvSpPr/>
          <p:nvPr/>
        </p:nvSpPr>
        <p:spPr>
          <a:xfrm>
            <a:off x="716280" y="2286000"/>
            <a:ext cx="585470" cy="281940"/>
          </a:xfrm>
          <a:prstGeom prst="roundRect">
            <a:avLst>
              <a:gd name="adj" fmla="val 12258"/>
            </a:avLst>
          </a:prstGeom>
          <a:solidFill>
            <a:srgbClr val="CCECF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0" name="Lekerekített téglalap 19"/>
          <p:cNvSpPr/>
          <p:nvPr/>
        </p:nvSpPr>
        <p:spPr>
          <a:xfrm>
            <a:off x="716280" y="3657600"/>
            <a:ext cx="739140" cy="271731"/>
          </a:xfrm>
          <a:prstGeom prst="roundRect">
            <a:avLst>
              <a:gd name="adj" fmla="val 12258"/>
            </a:avLst>
          </a:prstGeom>
          <a:solidFill>
            <a:srgbClr val="CCECF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2" name="Lekerekített téglalap 21"/>
          <p:cNvSpPr/>
          <p:nvPr/>
        </p:nvSpPr>
        <p:spPr>
          <a:xfrm>
            <a:off x="1226820" y="3398307"/>
            <a:ext cx="780336" cy="251674"/>
          </a:xfrm>
          <a:prstGeom prst="roundRect">
            <a:avLst>
              <a:gd name="adj" fmla="val 12258"/>
            </a:avLst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1" name="Lekerekített téglalap 20"/>
          <p:cNvSpPr/>
          <p:nvPr/>
        </p:nvSpPr>
        <p:spPr>
          <a:xfrm>
            <a:off x="1257300" y="2575347"/>
            <a:ext cx="597456" cy="251674"/>
          </a:xfrm>
          <a:prstGeom prst="roundRect">
            <a:avLst>
              <a:gd name="adj" fmla="val 12258"/>
            </a:avLst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37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Többszintű lista</a:t>
            </a:r>
          </a:p>
        </p:txBody>
      </p:sp>
      <p:sp>
        <p:nvSpPr>
          <p:cNvPr id="33799" name="Szövegdoboz 2"/>
          <p:cNvSpPr txBox="1">
            <a:spLocks noChangeArrowheads="1"/>
          </p:cNvSpPr>
          <p:nvPr/>
        </p:nvSpPr>
        <p:spPr bwMode="auto">
          <a:xfrm>
            <a:off x="250825" y="1700213"/>
            <a:ext cx="77057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Kávé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Tea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Fekete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tea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Zöld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tea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Bor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hu-H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2" name="Csoportba foglalás 18"/>
          <p:cNvGrpSpPr>
            <a:grpSpLocks/>
          </p:cNvGrpSpPr>
          <p:nvPr/>
        </p:nvGrpSpPr>
        <p:grpSpPr bwMode="auto">
          <a:xfrm>
            <a:off x="5648325" y="5068888"/>
            <a:ext cx="4252913" cy="2947987"/>
            <a:chOff x="4062479" y="5195416"/>
            <a:chExt cx="4253491" cy="2948418"/>
          </a:xfrm>
        </p:grpSpPr>
        <p:sp>
          <p:nvSpPr>
            <p:cNvPr id="16" name="Szamárfül 15"/>
            <p:cNvSpPr/>
            <p:nvPr/>
          </p:nvSpPr>
          <p:spPr>
            <a:xfrm rot="21392287">
              <a:off x="4062479" y="5335136"/>
              <a:ext cx="4253491" cy="2808698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8" name="Szövegdoboz 17"/>
            <p:cNvSpPr txBox="1"/>
            <p:nvPr/>
          </p:nvSpPr>
          <p:spPr>
            <a:xfrm rot="21037482">
              <a:off x="4210137" y="5195416"/>
              <a:ext cx="1783004" cy="308020"/>
            </a:xfrm>
            <a:prstGeom prst="rect">
              <a:avLst/>
            </a:prstGeom>
            <a:solidFill>
              <a:srgbClr val="FFCCCC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u-HU" sz="1400" b="1" dirty="0"/>
                <a:t>Rendezett lista</a:t>
              </a:r>
            </a:p>
          </p:txBody>
        </p:sp>
      </p:grpSp>
      <p:sp>
        <p:nvSpPr>
          <p:cNvPr id="15" name="Szövegdoboz 14"/>
          <p:cNvSpPr txBox="1"/>
          <p:nvPr/>
        </p:nvSpPr>
        <p:spPr>
          <a:xfrm>
            <a:off x="5867400" y="5643563"/>
            <a:ext cx="2592388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ctr">
              <a:defRPr/>
            </a:pPr>
            <a:r>
              <a:rPr lang="hu-HU" sz="2000" i="1" dirty="0">
                <a:latin typeface="+mj-lt"/>
                <a:cs typeface="Arial" pitchFamily="34" charset="0"/>
              </a:rPr>
              <a:t>helyett</a:t>
            </a:r>
            <a:endParaRPr lang="hu-HU" sz="2000" dirty="0">
              <a:solidFill>
                <a:srgbClr val="00B050"/>
              </a:solidFill>
              <a:latin typeface="+mj-lt"/>
              <a:cs typeface="Courier New" pitchFamily="49" charset="0"/>
            </a:endParaRPr>
          </a:p>
          <a:p>
            <a:pPr algn="ctr">
              <a:defRPr/>
            </a:pP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7" name="Szövegdoboz 2"/>
          <p:cNvSpPr txBox="1">
            <a:spLocks noChangeArrowheads="1"/>
          </p:cNvSpPr>
          <p:nvPr/>
        </p:nvSpPr>
        <p:spPr bwMode="auto">
          <a:xfrm>
            <a:off x="323850" y="4796234"/>
            <a:ext cx="77057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hu-HU" b="1" dirty="0">
                <a:latin typeface="+mj-lt"/>
                <a:cs typeface="Courier New" pitchFamily="49" charset="0"/>
              </a:rPr>
              <a:t>Kávé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u-HU" b="1" dirty="0">
                <a:latin typeface="+mj-lt"/>
                <a:cs typeface="Courier New" pitchFamily="49" charset="0"/>
              </a:rPr>
              <a:t>Tea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hu-HU" b="1" dirty="0">
                <a:latin typeface="+mj-lt"/>
                <a:cs typeface="Courier New" pitchFamily="49" charset="0"/>
              </a:rPr>
              <a:t>Fekete tea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hu-HU" b="1" dirty="0">
                <a:latin typeface="+mj-lt"/>
                <a:cs typeface="Courier New" pitchFamily="49" charset="0"/>
              </a:rPr>
              <a:t>Zöld tea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u-HU" b="1" dirty="0">
                <a:latin typeface="+mj-lt"/>
                <a:cs typeface="Courier New" pitchFamily="49" charset="0"/>
              </a:rPr>
              <a:t>Bor</a:t>
            </a:r>
          </a:p>
        </p:txBody>
      </p:sp>
      <p:sp>
        <p:nvSpPr>
          <p:cNvPr id="23" name="Lekerekített téglalap 22"/>
          <p:cNvSpPr/>
          <p:nvPr/>
        </p:nvSpPr>
        <p:spPr>
          <a:xfrm>
            <a:off x="1835696" y="2295706"/>
            <a:ext cx="671284" cy="246785"/>
          </a:xfrm>
          <a:prstGeom prst="roundRect">
            <a:avLst>
              <a:gd name="adj" fmla="val 12258"/>
            </a:avLst>
          </a:prstGeom>
          <a:solidFill>
            <a:srgbClr val="CCECFF"/>
          </a:solidFill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Szabadkézi sokszög 2"/>
          <p:cNvSpPr/>
          <p:nvPr/>
        </p:nvSpPr>
        <p:spPr>
          <a:xfrm>
            <a:off x="1577340" y="2407920"/>
            <a:ext cx="1180511" cy="1412324"/>
          </a:xfrm>
          <a:custGeom>
            <a:avLst/>
            <a:gdLst>
              <a:gd name="connsiteX0" fmla="*/ 1021080 w 1192490"/>
              <a:gd name="connsiteY0" fmla="*/ 0 h 1415738"/>
              <a:gd name="connsiteX1" fmla="*/ 1188720 w 1192490"/>
              <a:gd name="connsiteY1" fmla="*/ 495300 h 1415738"/>
              <a:gd name="connsiteX2" fmla="*/ 876300 w 1192490"/>
              <a:gd name="connsiteY2" fmla="*/ 1280160 h 1415738"/>
              <a:gd name="connsiteX3" fmla="*/ 0 w 1192490"/>
              <a:gd name="connsiteY3" fmla="*/ 1409700 h 1415738"/>
              <a:gd name="connsiteX0" fmla="*/ 1021080 w 1252169"/>
              <a:gd name="connsiteY0" fmla="*/ 0 h 1426834"/>
              <a:gd name="connsiteX1" fmla="*/ 1249680 w 1252169"/>
              <a:gd name="connsiteY1" fmla="*/ 205740 h 1426834"/>
              <a:gd name="connsiteX2" fmla="*/ 876300 w 1252169"/>
              <a:gd name="connsiteY2" fmla="*/ 1280160 h 1426834"/>
              <a:gd name="connsiteX3" fmla="*/ 0 w 1252169"/>
              <a:gd name="connsiteY3" fmla="*/ 1409700 h 1426834"/>
              <a:gd name="connsiteX0" fmla="*/ 1021080 w 1252987"/>
              <a:gd name="connsiteY0" fmla="*/ 0 h 1426834"/>
              <a:gd name="connsiteX1" fmla="*/ 1249680 w 1252987"/>
              <a:gd name="connsiteY1" fmla="*/ 205740 h 1426834"/>
              <a:gd name="connsiteX2" fmla="*/ 876300 w 1252987"/>
              <a:gd name="connsiteY2" fmla="*/ 1280160 h 1426834"/>
              <a:gd name="connsiteX3" fmla="*/ 0 w 1252987"/>
              <a:gd name="connsiteY3" fmla="*/ 1409700 h 1426834"/>
              <a:gd name="connsiteX0" fmla="*/ 1021080 w 1252987"/>
              <a:gd name="connsiteY0" fmla="*/ 0 h 1426834"/>
              <a:gd name="connsiteX1" fmla="*/ 1249680 w 1252987"/>
              <a:gd name="connsiteY1" fmla="*/ 205740 h 1426834"/>
              <a:gd name="connsiteX2" fmla="*/ 876300 w 1252987"/>
              <a:gd name="connsiteY2" fmla="*/ 1280160 h 1426834"/>
              <a:gd name="connsiteX3" fmla="*/ 0 w 1252987"/>
              <a:gd name="connsiteY3" fmla="*/ 1409700 h 1426834"/>
              <a:gd name="connsiteX0" fmla="*/ 1021080 w 1418790"/>
              <a:gd name="connsiteY0" fmla="*/ 0 h 1415358"/>
              <a:gd name="connsiteX1" fmla="*/ 1417320 w 1418790"/>
              <a:gd name="connsiteY1" fmla="*/ 510540 h 1415358"/>
              <a:gd name="connsiteX2" fmla="*/ 876300 w 1418790"/>
              <a:gd name="connsiteY2" fmla="*/ 1280160 h 1415358"/>
              <a:gd name="connsiteX3" fmla="*/ 0 w 1418790"/>
              <a:gd name="connsiteY3" fmla="*/ 1409700 h 1415358"/>
              <a:gd name="connsiteX0" fmla="*/ 1021080 w 1216131"/>
              <a:gd name="connsiteY0" fmla="*/ 0 h 1412396"/>
              <a:gd name="connsiteX1" fmla="*/ 1211580 w 1216131"/>
              <a:gd name="connsiteY1" fmla="*/ 693420 h 1412396"/>
              <a:gd name="connsiteX2" fmla="*/ 876300 w 1216131"/>
              <a:gd name="connsiteY2" fmla="*/ 1280160 h 1412396"/>
              <a:gd name="connsiteX3" fmla="*/ 0 w 1216131"/>
              <a:gd name="connsiteY3" fmla="*/ 1409700 h 1412396"/>
              <a:gd name="connsiteX0" fmla="*/ 1021080 w 1252987"/>
              <a:gd name="connsiteY0" fmla="*/ 0 h 1412324"/>
              <a:gd name="connsiteX1" fmla="*/ 1249680 w 1252987"/>
              <a:gd name="connsiteY1" fmla="*/ 701040 h 1412324"/>
              <a:gd name="connsiteX2" fmla="*/ 876300 w 1252987"/>
              <a:gd name="connsiteY2" fmla="*/ 1280160 h 1412324"/>
              <a:gd name="connsiteX3" fmla="*/ 0 w 1252987"/>
              <a:gd name="connsiteY3" fmla="*/ 1409700 h 1412324"/>
              <a:gd name="connsiteX0" fmla="*/ 1021080 w 1396052"/>
              <a:gd name="connsiteY0" fmla="*/ 0 h 1412396"/>
              <a:gd name="connsiteX1" fmla="*/ 1394460 w 1396052"/>
              <a:gd name="connsiteY1" fmla="*/ 693420 h 1412396"/>
              <a:gd name="connsiteX2" fmla="*/ 876300 w 1396052"/>
              <a:gd name="connsiteY2" fmla="*/ 1280160 h 1412396"/>
              <a:gd name="connsiteX3" fmla="*/ 0 w 1396052"/>
              <a:gd name="connsiteY3" fmla="*/ 1409700 h 1412396"/>
              <a:gd name="connsiteX0" fmla="*/ 1021080 w 1418790"/>
              <a:gd name="connsiteY0" fmla="*/ 0 h 1412471"/>
              <a:gd name="connsiteX1" fmla="*/ 1417320 w 1418790"/>
              <a:gd name="connsiteY1" fmla="*/ 685800 h 1412471"/>
              <a:gd name="connsiteX2" fmla="*/ 876300 w 1418790"/>
              <a:gd name="connsiteY2" fmla="*/ 1280160 h 1412471"/>
              <a:gd name="connsiteX3" fmla="*/ 0 w 1418790"/>
              <a:gd name="connsiteY3" fmla="*/ 1409700 h 1412471"/>
              <a:gd name="connsiteX0" fmla="*/ 1021080 w 1173675"/>
              <a:gd name="connsiteY0" fmla="*/ 0 h 1412631"/>
              <a:gd name="connsiteX1" fmla="*/ 1165860 w 1173675"/>
              <a:gd name="connsiteY1" fmla="*/ 670560 h 1412631"/>
              <a:gd name="connsiteX2" fmla="*/ 876300 w 1173675"/>
              <a:gd name="connsiteY2" fmla="*/ 1280160 h 1412631"/>
              <a:gd name="connsiteX3" fmla="*/ 0 w 1173675"/>
              <a:gd name="connsiteY3" fmla="*/ 1409700 h 1412631"/>
              <a:gd name="connsiteX0" fmla="*/ 1021080 w 1201664"/>
              <a:gd name="connsiteY0" fmla="*/ 0 h 1412471"/>
              <a:gd name="connsiteX1" fmla="*/ 1196340 w 1201664"/>
              <a:gd name="connsiteY1" fmla="*/ 685800 h 1412471"/>
              <a:gd name="connsiteX2" fmla="*/ 876300 w 1201664"/>
              <a:gd name="connsiteY2" fmla="*/ 1280160 h 1412471"/>
              <a:gd name="connsiteX3" fmla="*/ 0 w 1201664"/>
              <a:gd name="connsiteY3" fmla="*/ 1409700 h 1412471"/>
              <a:gd name="connsiteX0" fmla="*/ 1021080 w 1180511"/>
              <a:gd name="connsiteY0" fmla="*/ 0 h 1412324"/>
              <a:gd name="connsiteX1" fmla="*/ 1173480 w 1180511"/>
              <a:gd name="connsiteY1" fmla="*/ 701040 h 1412324"/>
              <a:gd name="connsiteX2" fmla="*/ 876300 w 1180511"/>
              <a:gd name="connsiteY2" fmla="*/ 1280160 h 1412324"/>
              <a:gd name="connsiteX3" fmla="*/ 0 w 1180511"/>
              <a:gd name="connsiteY3" fmla="*/ 1409700 h 141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11" h="1412324">
                <a:moveTo>
                  <a:pt x="1021080" y="0"/>
                </a:moveTo>
                <a:cubicBezTo>
                  <a:pt x="1162685" y="19050"/>
                  <a:pt x="1197610" y="487680"/>
                  <a:pt x="1173480" y="701040"/>
                </a:cubicBezTo>
                <a:cubicBezTo>
                  <a:pt x="1149350" y="914400"/>
                  <a:pt x="1071880" y="1162050"/>
                  <a:pt x="876300" y="1280160"/>
                </a:cubicBezTo>
                <a:cubicBezTo>
                  <a:pt x="680720" y="1398270"/>
                  <a:pt x="339090" y="1421130"/>
                  <a:pt x="0" y="140970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natp-gyakorlat-pptx-tema-v03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natp-gyakorlat-pptx-tema-v03" id="{BB6FC75E-2ED5-4653-BFB6-A20E892847FB}" vid="{4739FF03-1D89-4BB0-BEB6-C3D880996F13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bernatp-gyakorlat-pptx-tema-v03</Template>
  <TotalTime>1519</TotalTime>
  <Words>196</Words>
  <Application>Microsoft Office PowerPoint</Application>
  <PresentationFormat>Diavetítés a képernyőre (4:3 oldalarány)</PresentationFormat>
  <Paragraphs>46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Century Schoolbook</vt:lpstr>
      <vt:lpstr>Courier New</vt:lpstr>
      <vt:lpstr>Verdana</vt:lpstr>
      <vt:lpstr>Wingdings 2</vt:lpstr>
      <vt:lpstr>bernatp-gyakorlat-pptx-tema-v03</vt:lpstr>
      <vt:lpstr>Egyszerű táblázat</vt:lpstr>
      <vt:lpstr>Cellaegyesítések</vt:lpstr>
      <vt:lpstr>Többszintű lista</vt:lpstr>
    </vt:vector>
  </TitlesOfParts>
  <Company>ELTE 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abonyita;Bernát Péter</dc:creator>
  <cp:lastModifiedBy>Bernát Péter</cp:lastModifiedBy>
  <cp:revision>420</cp:revision>
  <dcterms:created xsi:type="dcterms:W3CDTF">2006-09-19T10:49:19Z</dcterms:created>
  <dcterms:modified xsi:type="dcterms:W3CDTF">2016-01-22T07:06:37Z</dcterms:modified>
</cp:coreProperties>
</file>