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2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56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9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2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45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66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78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8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21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4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3F67-EAFD-4A60-8692-7F60746122EE}" type="datetimeFigureOut">
              <a:rPr lang="hu-HU" smtClean="0"/>
              <a:t>2016. 02. 24.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953A-698A-4D3F-953C-7F0559E0F6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5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  <p:sp>
        <p:nvSpPr>
          <p:cNvPr id="7" name="Szamárfül 6"/>
          <p:cNvSpPr/>
          <p:nvPr/>
        </p:nvSpPr>
        <p:spPr>
          <a:xfrm rot="21342067">
            <a:off x="5359480" y="1901970"/>
            <a:ext cx="2448447" cy="812331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betűszín: barna</a:t>
            </a:r>
          </a:p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betűméret: 300%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betűtípus: 'Freckle Face'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9" name="Görbe összekötő 8"/>
          <p:cNvCxnSpPr>
            <a:stCxn id="7" idx="0"/>
            <a:endCxn id="12" idx="2"/>
          </p:cNvCxnSpPr>
          <p:nvPr/>
        </p:nvCxnSpPr>
        <p:spPr>
          <a:xfrm rot="16200000" flipV="1">
            <a:off x="6194748" y="1544602"/>
            <a:ext cx="195499" cy="5215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4726236" y="1184786"/>
            <a:ext cx="2610998" cy="5228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9067" y="1785307"/>
            <a:ext cx="2697337" cy="385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Görbe összekötő 15"/>
          <p:cNvCxnSpPr>
            <a:stCxn id="15" idx="0"/>
            <a:endCxn id="14" idx="2"/>
          </p:cNvCxnSpPr>
          <p:nvPr/>
        </p:nvCxnSpPr>
        <p:spPr>
          <a:xfrm rot="16200000" flipV="1">
            <a:off x="3394548" y="2263512"/>
            <a:ext cx="1142731" cy="95635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églalap 19"/>
          <p:cNvSpPr/>
          <p:nvPr/>
        </p:nvSpPr>
        <p:spPr>
          <a:xfrm>
            <a:off x="2025267" y="826264"/>
            <a:ext cx="8022115" cy="53702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Görbe összekötő 20"/>
          <p:cNvCxnSpPr>
            <a:stCxn id="5" idx="0"/>
            <a:endCxn id="20" idx="0"/>
          </p:cNvCxnSpPr>
          <p:nvPr/>
        </p:nvCxnSpPr>
        <p:spPr>
          <a:xfrm rot="16200000" flipV="1">
            <a:off x="7606020" y="-743431"/>
            <a:ext cx="804180" cy="3943570"/>
          </a:xfrm>
          <a:prstGeom prst="curvedConnector3">
            <a:avLst>
              <a:gd name="adj1" fmla="val 1284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amárfül 14"/>
          <p:cNvSpPr/>
          <p:nvPr/>
        </p:nvSpPr>
        <p:spPr>
          <a:xfrm rot="21342067">
            <a:off x="3058954" y="3311911"/>
            <a:ext cx="2831161" cy="812331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betű- és szegélyszín: #336600</a:t>
            </a:r>
          </a:p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betűméret: 150%</a:t>
            </a:r>
          </a:p>
        </p:txBody>
      </p:sp>
      <p:sp>
        <p:nvSpPr>
          <p:cNvPr id="25" name="Szamárfül 24"/>
          <p:cNvSpPr/>
          <p:nvPr/>
        </p:nvSpPr>
        <p:spPr>
          <a:xfrm rot="21342067">
            <a:off x="9899590" y="4931492"/>
            <a:ext cx="1932345" cy="860601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szegélyszín: #336600, de rámutatáskor barna</a:t>
            </a:r>
          </a:p>
        </p:txBody>
      </p:sp>
      <p:cxnSp>
        <p:nvCxnSpPr>
          <p:cNvPr id="26" name="Görbe összekötő 25"/>
          <p:cNvCxnSpPr>
            <a:stCxn id="25" idx="0"/>
            <a:endCxn id="29" idx="0"/>
          </p:cNvCxnSpPr>
          <p:nvPr/>
        </p:nvCxnSpPr>
        <p:spPr>
          <a:xfrm rot="16200000" flipH="1" flipV="1">
            <a:off x="9617878" y="3823517"/>
            <a:ext cx="106445" cy="2324815"/>
          </a:xfrm>
          <a:prstGeom prst="curvedConnector3">
            <a:avLst>
              <a:gd name="adj1" fmla="val -2158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/>
          <p:cNvSpPr/>
          <p:nvPr/>
        </p:nvSpPr>
        <p:spPr>
          <a:xfrm>
            <a:off x="7203194" y="5039148"/>
            <a:ext cx="2610998" cy="11521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amárfül 4"/>
          <p:cNvSpPr/>
          <p:nvPr/>
        </p:nvSpPr>
        <p:spPr>
          <a:xfrm rot="21342067">
            <a:off x="8356832" y="1629300"/>
            <a:ext cx="3307087" cy="813280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s</a:t>
            </a:r>
            <a:r>
              <a:rPr lang="hu-HU" sz="1600" b="1" dirty="0" smtClean="0">
                <a:solidFill>
                  <a:schemeClr val="tx1"/>
                </a:solidFill>
              </a:rPr>
              <a:t>zélessége 300px és 1000px közötti, alapértelmezetten 80%-os,</a:t>
            </a:r>
            <a:br>
              <a:rPr lang="hu-HU" sz="1600" b="1" dirty="0" smtClean="0">
                <a:solidFill>
                  <a:schemeClr val="tx1"/>
                </a:solidFill>
              </a:rPr>
            </a:br>
            <a:r>
              <a:rPr lang="hu-HU" sz="1600" b="1" dirty="0" smtClean="0">
                <a:solidFill>
                  <a:schemeClr val="tx1"/>
                </a:solidFill>
              </a:rPr>
              <a:t>bélése 20px</a:t>
            </a:r>
            <a:endParaRPr lang="hu-H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2192000" cy="552450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557708" y="2259032"/>
            <a:ext cx="1110909" cy="230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amárfül 3"/>
          <p:cNvSpPr/>
          <p:nvPr/>
        </p:nvSpPr>
        <p:spPr>
          <a:xfrm rot="21342067">
            <a:off x="5033523" y="2092950"/>
            <a:ext cx="3340732" cy="976331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betűszín: #336600</a:t>
            </a:r>
          </a:p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rámutatáskor aláhúzott (</a:t>
            </a:r>
            <a:r>
              <a:rPr lang="hu-HU" sz="1600" b="1" dirty="0" err="1" smtClean="0">
                <a:solidFill>
                  <a:schemeClr val="tx1"/>
                </a:solidFill>
              </a:rPr>
              <a:t>solid</a:t>
            </a:r>
            <a:r>
              <a:rPr lang="hu-HU" sz="1600" b="1" dirty="0" smtClean="0">
                <a:solidFill>
                  <a:schemeClr val="tx1"/>
                </a:solidFill>
              </a:rPr>
              <a:t>), látogatott állapotban #6C8752 színű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5" name="Görbe összekötő 4"/>
          <p:cNvCxnSpPr>
            <a:stCxn id="4" idx="0"/>
            <a:endCxn id="3" idx="3"/>
          </p:cNvCxnSpPr>
          <p:nvPr/>
        </p:nvCxnSpPr>
        <p:spPr>
          <a:xfrm rot="16200000" flipH="1" flipV="1">
            <a:off x="5027907" y="735032"/>
            <a:ext cx="280099" cy="2998679"/>
          </a:xfrm>
          <a:prstGeom prst="curvedConnector4">
            <a:avLst>
              <a:gd name="adj1" fmla="val -81614"/>
              <a:gd name="adj2" fmla="val 7724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/>
          <p:cNvSpPr/>
          <p:nvPr/>
        </p:nvSpPr>
        <p:spPr>
          <a:xfrm>
            <a:off x="2390069" y="3912572"/>
            <a:ext cx="444572" cy="3927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amárfül 6"/>
          <p:cNvSpPr/>
          <p:nvPr/>
        </p:nvSpPr>
        <p:spPr>
          <a:xfrm rot="21342067">
            <a:off x="3849184" y="4299328"/>
            <a:ext cx="3431135" cy="655537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az első szinten négyzet, a második szinten üres karika a felsorolásjel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8" name="Görbe összekötő 7"/>
          <p:cNvCxnSpPr>
            <a:stCxn id="7" idx="1"/>
            <a:endCxn id="6" idx="3"/>
          </p:cNvCxnSpPr>
          <p:nvPr/>
        </p:nvCxnSpPr>
        <p:spPr>
          <a:xfrm rot="10800000">
            <a:off x="2834641" y="4108937"/>
            <a:ext cx="1019370" cy="64675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6" y="0"/>
            <a:ext cx="9489208" cy="685800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3072058" y="2249507"/>
            <a:ext cx="652217" cy="230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amárfül 3"/>
          <p:cNvSpPr/>
          <p:nvPr/>
        </p:nvSpPr>
        <p:spPr>
          <a:xfrm rot="21342067">
            <a:off x="5039742" y="1468695"/>
            <a:ext cx="2099359" cy="527819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betűszín és szegélyszín: #9E8431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5" name="Görbe összekötő 4"/>
          <p:cNvCxnSpPr>
            <a:stCxn id="4" idx="1"/>
            <a:endCxn id="3" idx="3"/>
          </p:cNvCxnSpPr>
          <p:nvPr/>
        </p:nvCxnSpPr>
        <p:spPr>
          <a:xfrm rot="10800000" flipV="1">
            <a:off x="3724275" y="1811287"/>
            <a:ext cx="1318420" cy="5536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3072059" y="2997199"/>
            <a:ext cx="2141292" cy="2196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márfül 11"/>
          <p:cNvSpPr/>
          <p:nvPr/>
        </p:nvSpPr>
        <p:spPr>
          <a:xfrm rot="21342067">
            <a:off x="5711742" y="2430444"/>
            <a:ext cx="2099359" cy="527819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betűszín és szegélyszín: barna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13" name="Görbe összekötő 12"/>
          <p:cNvCxnSpPr>
            <a:stCxn id="12" idx="1"/>
            <a:endCxn id="9" idx="3"/>
          </p:cNvCxnSpPr>
          <p:nvPr/>
        </p:nvCxnSpPr>
        <p:spPr>
          <a:xfrm rot="10800000" flipV="1">
            <a:off x="5213351" y="2773037"/>
            <a:ext cx="501344" cy="33400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/>
          <p:cNvSpPr/>
          <p:nvPr/>
        </p:nvSpPr>
        <p:spPr>
          <a:xfrm>
            <a:off x="4057376" y="5513406"/>
            <a:ext cx="4108724" cy="11286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amárfül 18"/>
          <p:cNvSpPr/>
          <p:nvPr/>
        </p:nvSpPr>
        <p:spPr>
          <a:xfrm rot="21342067">
            <a:off x="6370347" y="4658704"/>
            <a:ext cx="2564853" cy="866646"/>
          </a:xfrm>
          <a:prstGeom prst="foldedCorner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tx1"/>
                </a:solidFill>
              </a:rPr>
              <a:t>cellák közötti távolság: 4px, </a:t>
            </a:r>
            <a:r>
              <a:rPr lang="hu-HU" sz="1600" b="1" dirty="0" err="1" smtClean="0">
                <a:solidFill>
                  <a:schemeClr val="tx1"/>
                </a:solidFill>
              </a:rPr>
              <a:t>cellaháttérszínek</a:t>
            </a:r>
            <a:r>
              <a:rPr lang="hu-HU" sz="1600" b="1" dirty="0" smtClean="0">
                <a:solidFill>
                  <a:schemeClr val="tx1"/>
                </a:solidFill>
              </a:rPr>
              <a:t>: #888 illetve #9E8431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20" name="Görbe összekötő 19"/>
          <p:cNvCxnSpPr>
            <a:stCxn id="19" idx="1"/>
            <a:endCxn id="18" idx="0"/>
          </p:cNvCxnSpPr>
          <p:nvPr/>
        </p:nvCxnSpPr>
        <p:spPr>
          <a:xfrm rot="10800000" flipV="1">
            <a:off x="6111739" y="5188156"/>
            <a:ext cx="262217" cy="32524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Bernát Péter</dc:creator>
  <cp:lastModifiedBy>Bernát Péter</cp:lastModifiedBy>
  <cp:revision>5</cp:revision>
  <dcterms:created xsi:type="dcterms:W3CDTF">2016-02-24T07:36:49Z</dcterms:created>
  <dcterms:modified xsi:type="dcterms:W3CDTF">2016-02-24T12:50:59Z</dcterms:modified>
</cp:coreProperties>
</file>