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8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2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4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5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64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58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32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30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0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19F7-D295-4A9C-8D51-D87D07ED52A4}" type="datetimeFigureOut">
              <a:rPr lang="hu-HU" smtClean="0"/>
              <a:t>2016. 03. 15.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1F44-8A73-4401-956A-6DFE825C33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5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xt.do/auvg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35082" y="83127"/>
            <a:ext cx="3543300" cy="652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Csoportba foglalás 5"/>
          <p:cNvGrpSpPr/>
          <p:nvPr/>
        </p:nvGrpSpPr>
        <p:grpSpPr>
          <a:xfrm>
            <a:off x="207818" y="166254"/>
            <a:ext cx="3397828" cy="6369628"/>
            <a:chOff x="83127" y="259773"/>
            <a:chExt cx="3397828" cy="63696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624" t="5399" r="2327"/>
            <a:stretch/>
          </p:blipFill>
          <p:spPr bwMode="auto">
            <a:xfrm>
              <a:off x="93518" y="259773"/>
              <a:ext cx="3387437" cy="455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2332" r="2619" b="10435"/>
            <a:stretch/>
          </p:blipFill>
          <p:spPr bwMode="auto">
            <a:xfrm>
              <a:off x="83127" y="4804455"/>
              <a:ext cx="3387438" cy="1824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zövegdoboz 6"/>
          <p:cNvSpPr txBox="1"/>
          <p:nvPr/>
        </p:nvSpPr>
        <p:spPr>
          <a:xfrm rot="250703">
            <a:off x="3991744" y="315571"/>
            <a:ext cx="4145539" cy="1285577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tx1"/>
                </a:solidFill>
              </a:rPr>
              <a:t>Készíts el a bal oldali űrlapot!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A szövegmezők esetén a látható méret és a beírható karakterek száma is legyen beállítva.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A * a kötelezően kitöltendő mezőket jelöli.</a:t>
            </a:r>
            <a:endParaRPr lang="hu-HU" sz="1600" dirty="0">
              <a:solidFill>
                <a:schemeClr val="tx1"/>
              </a:solidFill>
            </a:endParaRP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3950418" y="1750466"/>
            <a:ext cx="3033187" cy="1581468"/>
            <a:chOff x="5341886" y="2050221"/>
            <a:chExt cx="3033187" cy="1581468"/>
          </a:xfrm>
        </p:grpSpPr>
        <p:sp>
          <p:nvSpPr>
            <p:cNvPr id="9" name="Szövegdoboz 8"/>
            <p:cNvSpPr txBox="1"/>
            <p:nvPr/>
          </p:nvSpPr>
          <p:spPr>
            <a:xfrm rot="21294331">
              <a:off x="5476009" y="2566556"/>
              <a:ext cx="2899064" cy="1065133"/>
            </a:xfrm>
            <a:prstGeom prst="foldedCorner">
              <a:avLst>
                <a:gd name="adj" fmla="val 3956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4"/>
                </a:rPr>
                <a:t>http://txt.do/auvgb</a:t>
              </a:r>
              <a:r>
                <a:rPr lang="hu-HU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10" name="Szövegdoboz 9"/>
            <p:cNvSpPr txBox="1"/>
            <p:nvPr/>
          </p:nvSpPr>
          <p:spPr>
            <a:xfrm rot="21294331">
              <a:off x="5341886" y="2050221"/>
              <a:ext cx="1151471" cy="608648"/>
            </a:xfrm>
            <a:prstGeom prst="foldedCorner">
              <a:avLst>
                <a:gd name="adj" fmla="val 3956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tx1"/>
                  </a:solidFill>
                </a:rPr>
                <a:t>Szöveg:</a:t>
              </a:r>
              <a:endParaRPr lang="hu-H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0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26" t="10504" r="2265" b="3149"/>
          <a:stretch/>
        </p:blipFill>
        <p:spPr bwMode="auto">
          <a:xfrm>
            <a:off x="806322" y="871431"/>
            <a:ext cx="8264942" cy="443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zövegdoboz 2"/>
          <p:cNvSpPr txBox="1"/>
          <p:nvPr/>
        </p:nvSpPr>
        <p:spPr>
          <a:xfrm>
            <a:off x="824559" y="139241"/>
            <a:ext cx="4447893" cy="557927"/>
          </a:xfrm>
          <a:prstGeom prst="foldedCorner">
            <a:avLst>
              <a:gd name="adj" fmla="val 3956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Formázd </a:t>
            </a:r>
            <a:r>
              <a:rPr lang="hu-HU" dirty="0" smtClean="0"/>
              <a:t>az űrlapot </a:t>
            </a:r>
            <a:r>
              <a:rPr lang="hu-HU" dirty="0" smtClean="0"/>
              <a:t>az </a:t>
            </a:r>
            <a:r>
              <a:rPr lang="hu-HU" dirty="0"/>
              <a:t>alábbi minta alapján!</a:t>
            </a:r>
          </a:p>
        </p:txBody>
      </p:sp>
    </p:spTree>
    <p:extLst>
      <p:ext uri="{BB962C8B-B14F-4D97-AF65-F5344CB8AC3E}">
        <p14:creationId xmlns:p14="http://schemas.microsoft.com/office/powerpoint/2010/main" val="10918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Szélesvásznú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Office-téma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Bernát Péter</dc:creator>
  <cp:lastModifiedBy>Bernát Péter</cp:lastModifiedBy>
  <cp:revision>4</cp:revision>
  <dcterms:created xsi:type="dcterms:W3CDTF">2016-03-08T16:29:50Z</dcterms:created>
  <dcterms:modified xsi:type="dcterms:W3CDTF">2016-03-15T14:02:21Z</dcterms:modified>
</cp:coreProperties>
</file>