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8395198-3EE2-4D5A-8EED-199F6F633843}">
  <a:tblStyle styleId="{E8395198-3EE2-4D5A-8EED-199F6F633843}" styleName="Table_0">
    <a:wholeTbl>
      <a:tcTxStyle b="off" i="off">
        <a:font>
          <a:latin typeface="Open Sans"/>
          <a:ea typeface="Open Sans"/>
          <a:cs typeface="Open Sans"/>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EE194E4A-7FBA-4548-A5D4-D494E3AB95E1}" styleName="Table_1">
    <a:wholeTbl>
      <a:tcTxStyle b="off" i="off">
        <a:font>
          <a:latin typeface="Open Sans"/>
          <a:ea typeface="Open Sans"/>
          <a:cs typeface="Open Sans"/>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3611CFD-5729-4CE0-A47F-D4680F8F2330}" styleName="Table_2">
    <a:wholeTbl>
      <a:tcTxStyle b="off" i="off">
        <a:font>
          <a:latin typeface="Open Sans"/>
          <a:ea typeface="Open Sans"/>
          <a:cs typeface="Open Sans"/>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D67F40CF-2346-42D4-A8C7-18AE6099D566}" styleName="Table_3">
    <a:wholeTbl>
      <a:tcTxStyle b="off" i="off">
        <a:font>
          <a:latin typeface="Open Sans"/>
          <a:ea typeface="Open Sans"/>
          <a:cs typeface="Open Sans"/>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02645905-E6DD-4940-8FF1-9788E5DBD121}" styleName="Table_4">
    <a:wholeTbl>
      <a:tcTxStyle b="off" i="off">
        <a:font>
          <a:latin typeface="Open Sans"/>
          <a:ea typeface="Open Sans"/>
          <a:cs typeface="Open Sans"/>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54C9BF9-454B-476F-8819-777F8C59BC1F}" styleName="Table_5">
    <a:wholeTbl>
      <a:tcTxStyle b="off" i="off">
        <a:font>
          <a:latin typeface="Open Sans"/>
          <a:ea typeface="Open Sans"/>
          <a:cs typeface="Open Sans"/>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51" autoAdjust="0"/>
  </p:normalViewPr>
  <p:slideViewPr>
    <p:cSldViewPr snapToGrid="0" snapToObjects="1">
      <p:cViewPr varScale="1">
        <p:scale>
          <a:sx n="111" d="100"/>
          <a:sy n="111" d="100"/>
        </p:scale>
        <p:origin x="-1032"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100" b="0" i="0" u="none" strike="noStrike" cap="none" baseline="0"/>
            </a:lvl1pPr>
            <a:lvl2pPr marL="0" marR="0" indent="0" algn="l" rtl="0">
              <a:spcBef>
                <a:spcPts val="0"/>
              </a:spcBef>
              <a:defRPr sz="1100" b="0" i="0" u="none" strike="noStrike" cap="none" baseline="0"/>
            </a:lvl2pPr>
            <a:lvl3pPr marL="0" marR="0" indent="0" algn="l" rtl="0">
              <a:spcBef>
                <a:spcPts val="0"/>
              </a:spcBef>
              <a:defRPr sz="1100" b="0" i="0" u="none" strike="noStrike" cap="none" baseline="0"/>
            </a:lvl3pPr>
            <a:lvl4pPr marL="0" marR="0" indent="0" algn="l" rtl="0">
              <a:spcBef>
                <a:spcPts val="0"/>
              </a:spcBef>
              <a:defRPr sz="1100" b="0" i="0" u="none" strike="noStrike" cap="none" baseline="0"/>
            </a:lvl4pPr>
            <a:lvl5pPr marL="0" marR="0" indent="0" algn="l" rtl="0">
              <a:spcBef>
                <a:spcPts val="0"/>
              </a:spcBef>
              <a:defRPr sz="1100" b="0" i="0" u="none" strike="noStrike" cap="none" baseline="0"/>
            </a:lvl5pPr>
            <a:lvl6pPr marL="0" marR="0" indent="0" algn="l" rtl="0">
              <a:spcBef>
                <a:spcPts val="0"/>
              </a:spcBef>
              <a:defRPr sz="1100" b="0" i="0" u="none" strike="noStrike" cap="none" baseline="0"/>
            </a:lvl6pPr>
            <a:lvl7pPr marL="0" marR="0" indent="0" algn="l" rtl="0">
              <a:spcBef>
                <a:spcPts val="0"/>
              </a:spcBef>
              <a:defRPr sz="1100" b="0" i="0" u="none" strike="noStrike" cap="none" baseline="0"/>
            </a:lvl7pPr>
            <a:lvl8pPr marL="0" marR="0" indent="0" algn="l" rtl="0">
              <a:spcBef>
                <a:spcPts val="0"/>
              </a:spcBef>
              <a:defRPr sz="1100" b="0" i="0" u="none" strike="noStrike" cap="none" baseline="0"/>
            </a:lvl8pPr>
            <a:lvl9pPr marL="0" marR="0" indent="0" algn="l" rtl="0">
              <a:spcBef>
                <a:spcPts val="0"/>
              </a:spcBef>
              <a:defRPr sz="1100" b="0" i="0" u="none" strike="noStrike" cap="none" baseline="0"/>
            </a:lvl9pPr>
          </a:lstStyle>
          <a:p>
            <a:endParaRPr/>
          </a:p>
        </p:txBody>
      </p:sp>
    </p:spTree>
    <p:extLst>
      <p:ext uri="{BB962C8B-B14F-4D97-AF65-F5344CB8AC3E}">
        <p14:creationId xmlns:p14="http://schemas.microsoft.com/office/powerpoint/2010/main" val="12501420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GB"/>
              <a:t>Prefered type of content? </a:t>
            </a:r>
          </a:p>
          <a:p>
            <a:pPr marL="0" marR="0" lvl="0" indent="0" algn="l" rtl="0">
              <a:spcBef>
                <a:spcPts val="0"/>
              </a:spcBef>
              <a:buFont typeface="Arial"/>
              <a:buNone/>
            </a:pPr>
            <a:endParaRPr sz="1200" b="0" i="0" u="none" strike="noStrike" cap="none" baseline="0">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tl val="0"/>
              </a:rPr>
              <a:t>10</a:t>
            </a:fld>
            <a:endParaRPr lang="en-GB" sz="1200" b="0" i="0" u="none" strike="noStrike" cap="none" baseline="0">
              <a:solidFill>
                <a:schemeClr val="dk1"/>
              </a:solidFill>
              <a:latin typeface="Calibri"/>
              <a:ea typeface="Calibri"/>
              <a:cs typeface="Calibri"/>
              <a:sym typeface="Calibri"/>
              <a:rtl val="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GB"/>
              <a:t>Prefered type of content? </a:t>
            </a:r>
          </a:p>
          <a:p>
            <a:pPr marL="0" marR="0" lvl="0" indent="0" algn="l" rtl="0">
              <a:spcBef>
                <a:spcPts val="0"/>
              </a:spcBef>
              <a:buFont typeface="Arial"/>
              <a:buNone/>
            </a:pPr>
            <a:endParaRPr sz="1200" b="0" i="0" u="none" strike="noStrike" cap="none" baseline="0">
              <a:solidFill>
                <a:schemeClr val="dk1"/>
              </a:solidFill>
              <a:latin typeface="Calibri"/>
              <a:ea typeface="Calibri"/>
              <a:cs typeface="Calibri"/>
              <a:sym typeface="Calibri"/>
            </a:endParaRPr>
          </a:p>
        </p:txBody>
      </p:sp>
      <p:sp>
        <p:nvSpPr>
          <p:cNvPr id="237" name="Shape 23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12</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endParaRPr/>
          </a:p>
          <a:p>
            <a:pPr marL="0" marR="0" lvl="0" indent="0" algn="l" rtl="0">
              <a:spcBef>
                <a:spcPts val="0"/>
              </a:spcBef>
              <a:buFont typeface="Arial"/>
              <a:buNone/>
            </a:pPr>
            <a:endParaRPr sz="1200" b="0" i="0" u="none" strike="noStrike" cap="none" baseline="0">
              <a:solidFill>
                <a:schemeClr val="dk1"/>
              </a:solidFill>
              <a:latin typeface="Calibri"/>
              <a:ea typeface="Calibri"/>
              <a:cs typeface="Calibri"/>
              <a:sym typeface="Calibri"/>
            </a:endParaRPr>
          </a:p>
        </p:txBody>
      </p:sp>
      <p:sp>
        <p:nvSpPr>
          <p:cNvPr id="258" name="Shape 25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14</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Font typeface="Arial"/>
              <a:buNone/>
            </a:pPr>
            <a:endParaRPr sz="1200" b="0" i="0" u="none" strike="noStrike" cap="none" baseline="0">
              <a:solidFill>
                <a:schemeClr val="dk1"/>
              </a:solidFill>
              <a:latin typeface="Calibri"/>
              <a:ea typeface="Calibri"/>
              <a:cs typeface="Calibri"/>
              <a:sym typeface="Calibri"/>
            </a:endParaRPr>
          </a:p>
        </p:txBody>
      </p:sp>
      <p:sp>
        <p:nvSpPr>
          <p:cNvPr id="279" name="Shape 2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16</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Font typeface="Arial"/>
              <a:buNone/>
            </a:pPr>
            <a:endParaRPr sz="1200" b="0" i="0" u="none" strike="noStrike" cap="none" baseline="0">
              <a:solidFill>
                <a:schemeClr val="dk1"/>
              </a:solidFill>
              <a:latin typeface="Calibri"/>
              <a:ea typeface="Calibri"/>
              <a:cs typeface="Calibri"/>
              <a:sym typeface="Calibri"/>
            </a:endParaRPr>
          </a:p>
        </p:txBody>
      </p:sp>
      <p:sp>
        <p:nvSpPr>
          <p:cNvPr id="290" name="Shape 2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17</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0" name="Shape 31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endParaRPr/>
          </a:p>
          <a:p>
            <a:pPr marL="0" marR="0" lvl="0" indent="0" algn="l" rtl="0">
              <a:spcBef>
                <a:spcPts val="0"/>
              </a:spcBef>
              <a:buFont typeface="Arial"/>
              <a:buNone/>
            </a:pPr>
            <a:endParaRPr sz="1200" b="0" i="0" u="none" strike="noStrike" cap="none" baseline="0">
              <a:solidFill>
                <a:schemeClr val="dk1"/>
              </a:solidFill>
              <a:latin typeface="Calibri"/>
              <a:ea typeface="Calibri"/>
              <a:cs typeface="Calibri"/>
              <a:sym typeface="Calibri"/>
            </a:endParaRPr>
          </a:p>
        </p:txBody>
      </p:sp>
      <p:sp>
        <p:nvSpPr>
          <p:cNvPr id="311" name="Shape 31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19</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endParaRPr/>
          </a:p>
          <a:p>
            <a:pPr marL="0" marR="0" lvl="0" indent="0" algn="l" rtl="0">
              <a:spcBef>
                <a:spcPts val="0"/>
              </a:spcBef>
              <a:buFont typeface="Arial"/>
              <a:buNone/>
            </a:pPr>
            <a:endParaRPr sz="1200" b="0" i="0" u="none" strike="noStrike" cap="none" baseline="0">
              <a:solidFill>
                <a:schemeClr val="dk1"/>
              </a:solidFill>
              <a:latin typeface="Calibri"/>
              <a:ea typeface="Calibri"/>
              <a:cs typeface="Calibri"/>
              <a:sym typeface="Calibri"/>
            </a:endParaRPr>
          </a:p>
        </p:txBody>
      </p:sp>
      <p:sp>
        <p:nvSpPr>
          <p:cNvPr id="330" name="Shape 33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21</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1" name="Shape 34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endParaRPr dirty="0"/>
          </a:p>
          <a:p>
            <a:pPr marL="0" marR="0" lvl="0" indent="0" algn="l" rtl="0">
              <a:spcBef>
                <a:spcPts val="0"/>
              </a:spcBef>
              <a:buFont typeface="Arial"/>
              <a:buNone/>
            </a:pPr>
            <a:endParaRPr sz="1200" b="0" i="0" u="none" strike="noStrike" cap="none" baseline="0" dirty="0">
              <a:solidFill>
                <a:schemeClr val="dk1"/>
              </a:solidFill>
              <a:latin typeface="Calibri"/>
              <a:ea typeface="Calibri"/>
              <a:cs typeface="Calibri"/>
              <a:sym typeface="Calibri"/>
            </a:endParaRPr>
          </a:p>
        </p:txBody>
      </p:sp>
      <p:sp>
        <p:nvSpPr>
          <p:cNvPr id="342" name="Shape 34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22</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sz="1200" b="0" i="0" u="none" strike="noStrike" cap="none" baseline="0">
              <a:solidFill>
                <a:schemeClr val="dk1"/>
              </a:solidFill>
              <a:latin typeface="Calibri"/>
              <a:ea typeface="Calibri"/>
              <a:cs typeface="Calibri"/>
              <a:sym typeface="Calibri"/>
            </a:endParaRPr>
          </a:p>
        </p:txBody>
      </p:sp>
      <p:sp>
        <p:nvSpPr>
          <p:cNvPr id="183" name="Shape 1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6</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endParaRPr/>
          </a:p>
          <a:p>
            <a:pPr marL="0" marR="0" lvl="0" indent="0" algn="l" rtl="0">
              <a:spcBef>
                <a:spcPts val="0"/>
              </a:spcBef>
              <a:buFont typeface="Arial"/>
              <a:buNone/>
            </a:pPr>
            <a:endParaRPr sz="1200" b="0" i="0" u="none" strike="noStrike" cap="none" baseline="0">
              <a:solidFill>
                <a:schemeClr val="dk1"/>
              </a:solidFill>
              <a:latin typeface="Calibri"/>
              <a:ea typeface="Calibri"/>
              <a:cs typeface="Calibri"/>
              <a:sym typeface="Calibri"/>
            </a:endParaRPr>
          </a:p>
        </p:txBody>
      </p:sp>
      <p:sp>
        <p:nvSpPr>
          <p:cNvPr id="201" name="Shape 2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GB" sz="1200" b="0" i="0" u="none" strike="noStrike" cap="none" baseline="0">
                <a:solidFill>
                  <a:schemeClr val="dk1"/>
                </a:solidFill>
                <a:latin typeface="Calibri"/>
                <a:ea typeface="Calibri"/>
                <a:cs typeface="Calibri"/>
                <a:sym typeface="Calibri"/>
              </a:rPr>
              <a:t>8</a:t>
            </a:fld>
            <a:endParaRPr lang="en-GB"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100" b="0" i="0" u="none" strike="noStrike" cap="none" baseline="0"/>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ctrTitle"/>
          </p:nvPr>
        </p:nvSpPr>
        <p:spPr>
          <a:xfrm>
            <a:off x="527358" y="1015990"/>
            <a:ext cx="7145700" cy="1439998"/>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lt2"/>
              </a:buClr>
              <a:buFont typeface="Open Sans"/>
              <a:buNone/>
              <a:defRPr sz="1400" b="0" i="0" u="none" strike="noStrike" cap="none" baseline="0">
                <a:solidFill>
                  <a:srgbClr val="000000"/>
                </a:solidFill>
                <a:latin typeface="Arial"/>
                <a:ea typeface="Arial"/>
                <a:cs typeface="Arial"/>
                <a:sym typeface="Arial"/>
                <a:rtl val="0"/>
              </a:defRPr>
            </a:lvl1pPr>
            <a:lvl2pPr marL="0" marR="0" indent="0" algn="l" rtl="0">
              <a:spcBef>
                <a:spcPts val="0"/>
              </a:spcBef>
              <a:defRPr sz="1800" b="0" i="0" u="none" strike="noStrike" cap="none" baseline="0"/>
            </a:lvl2pPr>
            <a:lvl3pPr marL="0" marR="0" indent="0" algn="l" rtl="0">
              <a:spcBef>
                <a:spcPts val="0"/>
              </a:spcBef>
              <a:defRPr sz="1800" b="0" i="0" u="none" strike="noStrike" cap="none" baseline="0"/>
            </a:lvl3pPr>
            <a:lvl4pPr marL="0" marR="0" indent="0" algn="l" rtl="0">
              <a:spcBef>
                <a:spcPts val="0"/>
              </a:spcBef>
              <a:defRPr sz="1800" b="0" i="0" u="none" strike="noStrike" cap="none" baseline="0"/>
            </a:lvl4pPr>
            <a:lvl5pPr marL="0" marR="0" indent="0" algn="l" rtl="0">
              <a:spcBef>
                <a:spcPts val="0"/>
              </a:spcBef>
              <a:defRPr sz="1800" b="0" i="0" u="none" strike="noStrike" cap="none" baseline="0"/>
            </a:lvl5pPr>
            <a:lvl6pPr marL="0" marR="0" indent="0" algn="l" rtl="0">
              <a:spcBef>
                <a:spcPts val="0"/>
              </a:spcBef>
              <a:defRPr sz="1800" b="0" i="0" u="none" strike="noStrike" cap="none" baseline="0"/>
            </a:lvl6pPr>
            <a:lvl7pPr marL="0" marR="0" indent="0" algn="l" rtl="0">
              <a:spcBef>
                <a:spcPts val="0"/>
              </a:spcBef>
              <a:defRPr sz="1800" b="0" i="0" u="none" strike="noStrike" cap="none" baseline="0"/>
            </a:lvl7pPr>
            <a:lvl8pPr marL="0" marR="0" indent="0" algn="l" rtl="0">
              <a:spcBef>
                <a:spcPts val="0"/>
              </a:spcBef>
              <a:defRPr sz="1800" b="0" i="0" u="none" strike="noStrike" cap="none" baseline="0"/>
            </a:lvl8pPr>
            <a:lvl9pPr marL="0" marR="0" indent="0" algn="l" rtl="0">
              <a:spcBef>
                <a:spcPts val="0"/>
              </a:spcBef>
              <a:defRPr sz="1800" b="0" i="0" u="none" strike="noStrike" cap="none" baseline="0"/>
            </a:lvl9pPr>
          </a:lstStyle>
          <a:p>
            <a:endParaRPr/>
          </a:p>
        </p:txBody>
      </p:sp>
      <p:sp>
        <p:nvSpPr>
          <p:cNvPr id="7" name="Shape 7"/>
          <p:cNvSpPr txBox="1">
            <a:spLocks noGrp="1"/>
          </p:cNvSpPr>
          <p:nvPr>
            <p:ph type="subTitle" idx="1"/>
          </p:nvPr>
        </p:nvSpPr>
        <p:spPr>
          <a:xfrm>
            <a:off x="527356" y="2498759"/>
            <a:ext cx="5873400" cy="338699"/>
          </a:xfrm>
          <a:prstGeom prst="rect">
            <a:avLst/>
          </a:prstGeom>
          <a:noFill/>
          <a:ln>
            <a:noFill/>
          </a:ln>
        </p:spPr>
        <p:txBody>
          <a:bodyPr lIns="91425" tIns="91425" rIns="91425" bIns="91425" anchor="ctr" anchorCtr="0"/>
          <a:lstStyle>
            <a:lvl1pPr marL="0" marR="0" indent="0" algn="l"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8" name="Shape 8"/>
          <p:cNvSpPr txBox="1">
            <a:spLocks noGrp="1"/>
          </p:cNvSpPr>
          <p:nvPr>
            <p:ph type="body" idx="2"/>
          </p:nvPr>
        </p:nvSpPr>
        <p:spPr>
          <a:xfrm>
            <a:off x="546295" y="4069978"/>
            <a:ext cx="6436800" cy="375000"/>
          </a:xfrm>
          <a:prstGeom prst="rect">
            <a:avLst/>
          </a:prstGeom>
          <a:noFill/>
          <a:ln>
            <a:noFill/>
          </a:ln>
        </p:spPr>
        <p:txBody>
          <a:bodyPr lIns="91425" tIns="91425" rIns="91425" bIns="91425" anchor="t" anchorCtr="0"/>
          <a:lstStyle>
            <a:lvl1pPr marL="0" indent="0" rtl="0">
              <a:spcBef>
                <a:spcPts val="0"/>
              </a:spcBef>
              <a:buClr>
                <a:srgbClr val="F8F8F8"/>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9"/>
          <p:cNvSpPr txBox="1">
            <a:spLocks noGrp="1"/>
          </p:cNvSpPr>
          <p:nvPr>
            <p:ph type="body" idx="3"/>
          </p:nvPr>
        </p:nvSpPr>
        <p:spPr>
          <a:xfrm>
            <a:off x="546295" y="4348162"/>
            <a:ext cx="6436800" cy="375000"/>
          </a:xfrm>
          <a:prstGeom prst="rect">
            <a:avLst/>
          </a:prstGeom>
          <a:noFill/>
          <a:ln>
            <a:noFill/>
          </a:ln>
        </p:spPr>
        <p:txBody>
          <a:bodyPr lIns="91425" tIns="91425" rIns="91425" bIns="91425" anchor="t" anchorCtr="0"/>
          <a:lstStyle>
            <a:lvl1pPr marL="0" indent="0" rtl="0">
              <a:spcBef>
                <a:spcPts val="0"/>
              </a:spcBef>
              <a:buClr>
                <a:srgbClr val="92E1FF"/>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 name="Shape 10"/>
          <p:cNvSpPr txBox="1">
            <a:spLocks noGrp="1"/>
          </p:cNvSpPr>
          <p:nvPr>
            <p:ph type="body" idx="4"/>
          </p:nvPr>
        </p:nvSpPr>
        <p:spPr>
          <a:xfrm>
            <a:off x="546295" y="3771155"/>
            <a:ext cx="6436800" cy="375000"/>
          </a:xfrm>
          <a:prstGeom prst="rect">
            <a:avLst/>
          </a:prstGeom>
          <a:noFill/>
          <a:ln>
            <a:noFill/>
          </a:ln>
        </p:spPr>
        <p:txBody>
          <a:bodyPr lIns="91425" tIns="91425" rIns="91425" bIns="91425" anchor="t" anchorCtr="0"/>
          <a:lstStyle>
            <a:lvl1pPr marL="0" indent="0" rtl="0">
              <a:spcBef>
                <a:spcPts val="0"/>
              </a:spcBef>
              <a:buClr>
                <a:schemeClr val="lt2"/>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hoto with Content">
    <p:spTree>
      <p:nvGrpSpPr>
        <p:cNvPr id="1" name="Shape 59"/>
        <p:cNvGrpSpPr/>
        <p:nvPr/>
      </p:nvGrpSpPr>
      <p:grpSpPr>
        <a:xfrm>
          <a:off x="0" y="0"/>
          <a:ext cx="0" cy="0"/>
          <a:chOff x="0" y="0"/>
          <a:chExt cx="0" cy="0"/>
        </a:xfrm>
      </p:grpSpPr>
      <p:sp>
        <p:nvSpPr>
          <p:cNvPr id="60" name="Shape 60"/>
          <p:cNvSpPr>
            <a:spLocks noGrp="1"/>
          </p:cNvSpPr>
          <p:nvPr>
            <p:ph type="pic" idx="2"/>
          </p:nvPr>
        </p:nvSpPr>
        <p:spPr>
          <a:xfrm>
            <a:off x="376237" y="1423916"/>
            <a:ext cx="4086900" cy="335279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61" name="Shape 61"/>
          <p:cNvSpPr txBox="1">
            <a:spLocks noGrp="1"/>
          </p:cNvSpPr>
          <p:nvPr>
            <p:ph type="body" idx="1"/>
          </p:nvPr>
        </p:nvSpPr>
        <p:spPr>
          <a:xfrm>
            <a:off x="4813905" y="1423916"/>
            <a:ext cx="4004700" cy="3352799"/>
          </a:xfrm>
          <a:prstGeom prst="rect">
            <a:avLst/>
          </a:prstGeom>
          <a:noFill/>
          <a:ln>
            <a:noFill/>
          </a:ln>
        </p:spPr>
        <p:txBody>
          <a:bodyPr lIns="91425" tIns="91425" rIns="91425" bIns="91425" anchor="t" anchorCtr="0"/>
          <a:lstStyle>
            <a:lvl1pPr marL="0" indent="0" rtl="0">
              <a:lnSpc>
                <a:spcPct val="120000"/>
              </a:lnSpc>
              <a:spcBef>
                <a:spcPts val="0"/>
              </a:spcBef>
              <a:spcAft>
                <a:spcPts val="1200"/>
              </a:spcAft>
              <a:buFont typeface="Arial"/>
              <a:buNone/>
              <a:defRPr/>
            </a:lvl1pPr>
            <a:lvl2pPr rtl="0">
              <a:spcBef>
                <a:spcPts val="0"/>
              </a:spcBef>
              <a:spcAft>
                <a:spcPts val="0"/>
              </a:spcAft>
              <a:defRPr/>
            </a:lvl2pPr>
            <a:lvl3pPr rtl="0">
              <a:spcBef>
                <a:spcPts val="0"/>
              </a:spcBef>
              <a:spcAft>
                <a:spcPts val="0"/>
              </a:spcAft>
              <a:defRPr/>
            </a:lvl3pPr>
            <a:lvl4pPr rtl="0">
              <a:spcBef>
                <a:spcPts val="0"/>
              </a:spcBef>
              <a:spcAft>
                <a:spcPts val="0"/>
              </a:spcAft>
              <a:defRPr/>
            </a:lvl4pPr>
            <a:lvl5pPr rtl="0">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txBox="1">
            <a:spLocks noGrp="1"/>
          </p:cNvSpPr>
          <p:nvPr>
            <p:ph type="subTitle" idx="3"/>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pic>
        <p:nvPicPr>
          <p:cNvPr id="63" name="Shape 63"/>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with Photo">
    <p:spTree>
      <p:nvGrpSpPr>
        <p:cNvPr id="1" name="Shape 64"/>
        <p:cNvGrpSpPr/>
        <p:nvPr/>
      </p:nvGrpSpPr>
      <p:grpSpPr>
        <a:xfrm>
          <a:off x="0" y="0"/>
          <a:ext cx="0" cy="0"/>
          <a:chOff x="0" y="0"/>
          <a:chExt cx="0" cy="0"/>
        </a:xfrm>
      </p:grpSpPr>
      <p:sp>
        <p:nvSpPr>
          <p:cNvPr id="65" name="Shape 65"/>
          <p:cNvSpPr>
            <a:spLocks noGrp="1"/>
          </p:cNvSpPr>
          <p:nvPr>
            <p:ph type="pic" idx="2"/>
          </p:nvPr>
        </p:nvSpPr>
        <p:spPr>
          <a:xfrm>
            <a:off x="4699000" y="1423916"/>
            <a:ext cx="4119600" cy="335279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66" name="Shape 66"/>
          <p:cNvSpPr txBox="1">
            <a:spLocks noGrp="1"/>
          </p:cNvSpPr>
          <p:nvPr>
            <p:ph type="body" idx="1"/>
          </p:nvPr>
        </p:nvSpPr>
        <p:spPr>
          <a:xfrm>
            <a:off x="376237" y="1423916"/>
            <a:ext cx="3947698" cy="3352799"/>
          </a:xfrm>
          <a:prstGeom prst="rect">
            <a:avLst/>
          </a:prstGeom>
          <a:noFill/>
          <a:ln>
            <a:noFill/>
          </a:ln>
        </p:spPr>
        <p:txBody>
          <a:bodyPr lIns="91425" tIns="91425" rIns="91425" bIns="91425" anchor="t" anchorCtr="0"/>
          <a:lstStyle>
            <a:lvl1pPr marL="0" indent="0" rtl="0">
              <a:lnSpc>
                <a:spcPct val="120000"/>
              </a:lnSpc>
              <a:spcBef>
                <a:spcPts val="0"/>
              </a:spcBef>
              <a:spcAft>
                <a:spcPts val="1200"/>
              </a:spcAft>
              <a:buFont typeface="Arial"/>
              <a:buNone/>
              <a:defRPr/>
            </a:lvl1pPr>
            <a:lvl2pPr rtl="0">
              <a:spcBef>
                <a:spcPts val="0"/>
              </a:spcBef>
              <a:spcAft>
                <a:spcPts val="0"/>
              </a:spcAft>
              <a:defRPr/>
            </a:lvl2pPr>
            <a:lvl3pPr rtl="0">
              <a:spcBef>
                <a:spcPts val="0"/>
              </a:spcBef>
              <a:spcAft>
                <a:spcPts val="0"/>
              </a:spcAft>
              <a:defRPr/>
            </a:lvl3pPr>
            <a:lvl4pPr rtl="0">
              <a:spcBef>
                <a:spcPts val="0"/>
              </a:spcBef>
              <a:spcAft>
                <a:spcPts val="0"/>
              </a:spcAft>
              <a:defRPr/>
            </a:lvl4pPr>
            <a:lvl5pPr rtl="0">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subTitle" idx="3"/>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pic>
        <p:nvPicPr>
          <p:cNvPr id="68" name="Shape 68"/>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wo Columns">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376237" y="1423916"/>
            <a:ext cx="4024500" cy="3352799"/>
          </a:xfrm>
          <a:prstGeom prst="rect">
            <a:avLst/>
          </a:prstGeom>
          <a:noFill/>
          <a:ln>
            <a:noFill/>
          </a:ln>
        </p:spPr>
        <p:txBody>
          <a:bodyPr lIns="91425" tIns="91425" rIns="91425" bIns="91425" anchor="t" anchorCtr="0"/>
          <a:lstStyle>
            <a:lvl1pPr marL="0" indent="0" rtl="0">
              <a:lnSpc>
                <a:spcPct val="120000"/>
              </a:lnSpc>
              <a:spcBef>
                <a:spcPts val="0"/>
              </a:spcBef>
              <a:spcAft>
                <a:spcPts val="0"/>
              </a:spcAft>
              <a:buFont typeface="Arial"/>
              <a:buNone/>
              <a:defRPr/>
            </a:lvl1pPr>
            <a:lvl2pPr rtl="0">
              <a:spcBef>
                <a:spcPts val="0"/>
              </a:spcBef>
              <a:spcAft>
                <a:spcPts val="0"/>
              </a:spcAft>
              <a:defRPr/>
            </a:lvl2pPr>
            <a:lvl3pPr rtl="0">
              <a:spcBef>
                <a:spcPts val="0"/>
              </a:spcBef>
              <a:spcAft>
                <a:spcPts val="0"/>
              </a:spcAft>
              <a:defRPr/>
            </a:lvl3pPr>
            <a:lvl4pPr rtl="0">
              <a:spcBef>
                <a:spcPts val="0"/>
              </a:spcBef>
              <a:spcAft>
                <a:spcPts val="0"/>
              </a:spcAft>
              <a:defRPr/>
            </a:lvl4pPr>
            <a:lvl5pPr rtl="0">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2"/>
          </p:nvPr>
        </p:nvSpPr>
        <p:spPr>
          <a:xfrm>
            <a:off x="4791003" y="1423916"/>
            <a:ext cx="4024500" cy="3352799"/>
          </a:xfrm>
          <a:prstGeom prst="rect">
            <a:avLst/>
          </a:prstGeom>
          <a:noFill/>
          <a:ln>
            <a:noFill/>
          </a:ln>
        </p:spPr>
        <p:txBody>
          <a:bodyPr lIns="91425" tIns="91425" rIns="91425" bIns="91425" anchor="t" anchorCtr="0"/>
          <a:lstStyle>
            <a:lvl1pPr marL="0" indent="0" rtl="0">
              <a:lnSpc>
                <a:spcPct val="120000"/>
              </a:lnSpc>
              <a:spcBef>
                <a:spcPts val="0"/>
              </a:spcBef>
              <a:spcAft>
                <a:spcPts val="0"/>
              </a:spcAft>
              <a:buFont typeface="Arial"/>
              <a:buNone/>
              <a:defRPr/>
            </a:lvl1pPr>
            <a:lvl2pPr rtl="0">
              <a:spcBef>
                <a:spcPts val="0"/>
              </a:spcBef>
              <a:spcAft>
                <a:spcPts val="0"/>
              </a:spcAft>
              <a:defRPr/>
            </a:lvl2pPr>
            <a:lvl3pPr rtl="0">
              <a:spcBef>
                <a:spcPts val="0"/>
              </a:spcBef>
              <a:spcAft>
                <a:spcPts val="0"/>
              </a:spcAft>
              <a:defRPr/>
            </a:lvl3pPr>
            <a:lvl4pPr rtl="0">
              <a:spcBef>
                <a:spcPts val="0"/>
              </a:spcBef>
              <a:spcAft>
                <a:spcPts val="0"/>
              </a:spcAft>
              <a:defRPr/>
            </a:lvl4pPr>
            <a:lvl5pPr rtl="0">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txBox="1">
            <a:spLocks noGrp="1"/>
          </p:cNvSpPr>
          <p:nvPr>
            <p:ph type="subTitle" idx="3"/>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pic>
        <p:nvPicPr>
          <p:cNvPr id="73" name="Shape 73"/>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Column">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76237" y="1423916"/>
            <a:ext cx="8442300" cy="3352799"/>
          </a:xfrm>
          <a:prstGeom prst="rect">
            <a:avLst/>
          </a:prstGeom>
          <a:noFill/>
          <a:ln>
            <a:noFill/>
          </a:ln>
        </p:spPr>
        <p:txBody>
          <a:bodyPr lIns="91425" tIns="91425" rIns="91425" bIns="91425" anchor="t" anchorCtr="0"/>
          <a:lstStyle>
            <a:lvl1pPr marL="0" marR="0" indent="0" algn="l" rtl="0">
              <a:lnSpc>
                <a:spcPct val="120000"/>
              </a:lnSpc>
              <a:spcBef>
                <a:spcPts val="320"/>
              </a:spcBef>
              <a:spcAft>
                <a:spcPts val="1200"/>
              </a:spcAft>
              <a:buFont typeface="Arial"/>
              <a:buNone/>
              <a:defRPr/>
            </a:lvl1pPr>
            <a:lvl2pPr rtl="0">
              <a:spcBef>
                <a:spcPts val="0"/>
              </a:spcBef>
              <a:spcAft>
                <a:spcPts val="0"/>
              </a:spcAft>
              <a:defRPr/>
            </a:lvl2pPr>
            <a:lvl3pPr rtl="0">
              <a:spcBef>
                <a:spcPts val="0"/>
              </a:spcBef>
              <a:spcAft>
                <a:spcPts val="0"/>
              </a:spcAft>
              <a:defRPr/>
            </a:lvl3pPr>
            <a:lvl4pPr rtl="0">
              <a:spcBef>
                <a:spcPts val="0"/>
              </a:spcBef>
              <a:spcAft>
                <a:spcPts val="0"/>
              </a:spcAft>
              <a:defRPr/>
            </a:lvl4pPr>
            <a:lvl5pPr rtl="0">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subTitle" idx="2"/>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pic>
        <p:nvPicPr>
          <p:cNvPr id="77" name="Shape 77"/>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Resources">
    <p:spTree>
      <p:nvGrpSpPr>
        <p:cNvPr id="1" name="Shape 78"/>
        <p:cNvGrpSpPr/>
        <p:nvPr/>
      </p:nvGrpSpPr>
      <p:grpSpPr>
        <a:xfrm>
          <a:off x="0" y="0"/>
          <a:ext cx="0" cy="0"/>
          <a:chOff x="0" y="0"/>
          <a:chExt cx="0" cy="0"/>
        </a:xfrm>
      </p:grpSpPr>
      <p:sp>
        <p:nvSpPr>
          <p:cNvPr id="79" name="Shape 79"/>
          <p:cNvSpPr txBox="1">
            <a:spLocks noGrp="1"/>
          </p:cNvSpPr>
          <p:nvPr>
            <p:ph type="subTitle" idx="1"/>
          </p:nvPr>
        </p:nvSpPr>
        <p:spPr>
          <a:xfrm>
            <a:off x="522287" y="876328"/>
            <a:ext cx="4964100" cy="358200"/>
          </a:xfrm>
          <a:prstGeom prst="rect">
            <a:avLst/>
          </a:prstGeom>
          <a:noFill/>
          <a:ln>
            <a:noFill/>
          </a:ln>
        </p:spPr>
        <p:txBody>
          <a:bodyPr lIns="91425" tIns="91425" rIns="91425" bIns="91425" anchor="t" anchorCtr="0"/>
          <a:lstStyle>
            <a:lvl1pPr marL="0" marR="0" indent="0" algn="l" rtl="0">
              <a:lnSpc>
                <a:spcPct val="100000"/>
              </a:lnSpc>
              <a:spcBef>
                <a:spcPts val="3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80" name="Shape 80"/>
          <p:cNvSpPr txBox="1">
            <a:spLocks noGrp="1"/>
          </p:cNvSpPr>
          <p:nvPr>
            <p:ph type="body" idx="2"/>
          </p:nvPr>
        </p:nvSpPr>
        <p:spPr>
          <a:xfrm>
            <a:off x="522287" y="1202695"/>
            <a:ext cx="4964100" cy="511499"/>
          </a:xfrm>
          <a:prstGeom prst="rect">
            <a:avLst/>
          </a:prstGeom>
          <a:noFill/>
          <a:ln>
            <a:noFill/>
          </a:ln>
        </p:spPr>
        <p:txBody>
          <a:bodyPr lIns="91425" tIns="91425" rIns="91425" bIns="91425" anchor="t" anchorCtr="0"/>
          <a:lstStyle>
            <a:lvl1pPr marL="0" indent="0" rtl="0">
              <a:spcBef>
                <a:spcPts val="0"/>
              </a:spcBef>
              <a:buClr>
                <a:schemeClr val="accen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txBox="1">
            <a:spLocks noGrp="1"/>
          </p:cNvSpPr>
          <p:nvPr>
            <p:ph type="body" idx="3"/>
          </p:nvPr>
        </p:nvSpPr>
        <p:spPr>
          <a:xfrm>
            <a:off x="522287" y="2564010"/>
            <a:ext cx="4964100" cy="511499"/>
          </a:xfrm>
          <a:prstGeom prst="rect">
            <a:avLst/>
          </a:prstGeom>
          <a:noFill/>
          <a:ln>
            <a:noFill/>
          </a:ln>
        </p:spPr>
        <p:txBody>
          <a:bodyPr lIns="91425" tIns="91425" rIns="91425" bIns="91425" anchor="t" anchorCtr="0"/>
          <a:lstStyle>
            <a:lvl1pPr marL="0" indent="0" rtl="0">
              <a:spcBef>
                <a:spcPts val="0"/>
              </a:spcBef>
              <a:buClr>
                <a:schemeClr val="accen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2" name="Shape 82"/>
          <p:cNvSpPr txBox="1">
            <a:spLocks noGrp="1"/>
          </p:cNvSpPr>
          <p:nvPr>
            <p:ph type="body" idx="4"/>
          </p:nvPr>
        </p:nvSpPr>
        <p:spPr>
          <a:xfrm>
            <a:off x="522287" y="3925332"/>
            <a:ext cx="4964100" cy="511499"/>
          </a:xfrm>
          <a:prstGeom prst="rect">
            <a:avLst/>
          </a:prstGeom>
          <a:noFill/>
          <a:ln>
            <a:noFill/>
          </a:ln>
        </p:spPr>
        <p:txBody>
          <a:bodyPr lIns="91425" tIns="91425" rIns="91425" bIns="91425" anchor="t" anchorCtr="0"/>
          <a:lstStyle>
            <a:lvl1pPr marL="0" indent="0" rtl="0">
              <a:spcBef>
                <a:spcPts val="0"/>
              </a:spcBef>
              <a:buClr>
                <a:schemeClr val="accen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3" name="Shape 83"/>
          <p:cNvSpPr txBox="1">
            <a:spLocks noGrp="1"/>
          </p:cNvSpPr>
          <p:nvPr>
            <p:ph type="body" idx="5"/>
          </p:nvPr>
        </p:nvSpPr>
        <p:spPr>
          <a:xfrm>
            <a:off x="522287" y="2213483"/>
            <a:ext cx="4964100" cy="387599"/>
          </a:xfrm>
          <a:prstGeom prst="rect">
            <a:avLst/>
          </a:prstGeom>
          <a:noFill/>
          <a:ln>
            <a:noFill/>
          </a:ln>
        </p:spPr>
        <p:txBody>
          <a:bodyPr lIns="91425" tIns="91425" rIns="91425" bIns="91425" anchor="t" anchorCtr="0"/>
          <a:lstStyle>
            <a:lvl1pPr marL="0" indent="0" rtl="0">
              <a:spcBef>
                <a:spcPts val="0"/>
              </a:spcBef>
              <a:buClr>
                <a:schemeClr val="dk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txBox="1">
            <a:spLocks noGrp="1"/>
          </p:cNvSpPr>
          <p:nvPr>
            <p:ph type="body" idx="6"/>
          </p:nvPr>
        </p:nvSpPr>
        <p:spPr>
          <a:xfrm>
            <a:off x="522287" y="3580126"/>
            <a:ext cx="4964100" cy="387599"/>
          </a:xfrm>
          <a:prstGeom prst="rect">
            <a:avLst/>
          </a:prstGeom>
          <a:noFill/>
          <a:ln>
            <a:noFill/>
          </a:ln>
        </p:spPr>
        <p:txBody>
          <a:bodyPr lIns="91425" tIns="91425" rIns="91425" bIns="91425" anchor="t" anchorCtr="0"/>
          <a:lstStyle>
            <a:lvl1pPr marL="0" indent="0" rtl="0">
              <a:spcBef>
                <a:spcPts val="0"/>
              </a:spcBef>
              <a:buClr>
                <a:schemeClr val="dk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txBox="1">
            <a:spLocks noGrp="1"/>
          </p:cNvSpPr>
          <p:nvPr>
            <p:ph type="body" idx="7"/>
          </p:nvPr>
        </p:nvSpPr>
        <p:spPr>
          <a:xfrm>
            <a:off x="6337353" y="1018112"/>
            <a:ext cx="2257800" cy="296100"/>
          </a:xfrm>
          <a:prstGeom prst="rect">
            <a:avLst/>
          </a:prstGeom>
          <a:noFill/>
          <a:ln>
            <a:noFill/>
          </a:ln>
        </p:spPr>
        <p:txBody>
          <a:bodyPr lIns="91425" tIns="91425" rIns="91425" bIns="91425" anchor="t" anchorCtr="0"/>
          <a:lstStyle>
            <a:lvl1pPr marL="0" indent="0" rtl="0">
              <a:spcBef>
                <a:spcPts val="0"/>
              </a:spcBef>
              <a:buClr>
                <a:schemeClr val="dk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6" name="Shape 86"/>
          <p:cNvSpPr txBox="1">
            <a:spLocks noGrp="1"/>
          </p:cNvSpPr>
          <p:nvPr>
            <p:ph type="body" idx="8"/>
          </p:nvPr>
        </p:nvSpPr>
        <p:spPr>
          <a:xfrm>
            <a:off x="6337353" y="1584832"/>
            <a:ext cx="2257800" cy="296100"/>
          </a:xfrm>
          <a:prstGeom prst="rect">
            <a:avLst/>
          </a:prstGeom>
          <a:noFill/>
          <a:ln>
            <a:noFill/>
          </a:ln>
        </p:spPr>
        <p:txBody>
          <a:bodyPr lIns="91425" tIns="91425" rIns="91425" bIns="91425" anchor="t" anchorCtr="0"/>
          <a:lstStyle>
            <a:lvl1pPr marL="0" indent="0" rtl="0">
              <a:spcBef>
                <a:spcPts val="0"/>
              </a:spcBef>
              <a:buClr>
                <a:schemeClr val="dk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7" name="Shape 87"/>
          <p:cNvSpPr txBox="1">
            <a:spLocks noGrp="1"/>
          </p:cNvSpPr>
          <p:nvPr>
            <p:ph type="body" idx="9"/>
          </p:nvPr>
        </p:nvSpPr>
        <p:spPr>
          <a:xfrm>
            <a:off x="6339239" y="2145275"/>
            <a:ext cx="2257800" cy="296100"/>
          </a:xfrm>
          <a:prstGeom prst="rect">
            <a:avLst/>
          </a:prstGeom>
          <a:noFill/>
          <a:ln>
            <a:noFill/>
          </a:ln>
        </p:spPr>
        <p:txBody>
          <a:bodyPr lIns="91425" tIns="91425" rIns="91425" bIns="91425" anchor="t" anchorCtr="0"/>
          <a:lstStyle>
            <a:lvl1pPr marL="0" indent="0" rtl="0">
              <a:spcBef>
                <a:spcPts val="0"/>
              </a:spcBef>
              <a:buClr>
                <a:schemeClr val="dk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8" name="Shape 88"/>
          <p:cNvSpPr txBox="1">
            <a:spLocks noGrp="1"/>
          </p:cNvSpPr>
          <p:nvPr>
            <p:ph type="body" idx="13"/>
          </p:nvPr>
        </p:nvSpPr>
        <p:spPr>
          <a:xfrm>
            <a:off x="6339239" y="2690796"/>
            <a:ext cx="2257800" cy="296100"/>
          </a:xfrm>
          <a:prstGeom prst="rect">
            <a:avLst/>
          </a:prstGeom>
          <a:noFill/>
          <a:ln>
            <a:noFill/>
          </a:ln>
        </p:spPr>
        <p:txBody>
          <a:bodyPr lIns="91425" tIns="91425" rIns="91425" bIns="91425" anchor="t" anchorCtr="0"/>
          <a:lstStyle>
            <a:lvl1pPr marL="0" indent="0" rtl="0">
              <a:spcBef>
                <a:spcPts val="0"/>
              </a:spcBef>
              <a:buClr>
                <a:schemeClr val="dk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89" name="Shape 89"/>
          <p:cNvPicPr preferRelativeResize="0"/>
          <p:nvPr/>
        </p:nvPicPr>
        <p:blipFill rotWithShape="1">
          <a:blip r:embed="rId2">
            <a:alphaModFix/>
          </a:blip>
          <a:srcRect/>
          <a:stretch/>
        </p:blipFill>
        <p:spPr>
          <a:xfrm>
            <a:off x="5937551" y="2627263"/>
            <a:ext cx="401700" cy="401700"/>
          </a:xfrm>
          <a:prstGeom prst="rect">
            <a:avLst/>
          </a:prstGeom>
          <a:noFill/>
          <a:ln>
            <a:noFill/>
          </a:ln>
        </p:spPr>
      </p:pic>
      <p:pic>
        <p:nvPicPr>
          <p:cNvPr id="90" name="Shape 90"/>
          <p:cNvPicPr preferRelativeResize="0"/>
          <p:nvPr/>
        </p:nvPicPr>
        <p:blipFill rotWithShape="1">
          <a:blip r:embed="rId3">
            <a:alphaModFix/>
          </a:blip>
          <a:srcRect/>
          <a:stretch/>
        </p:blipFill>
        <p:spPr>
          <a:xfrm>
            <a:off x="5937551" y="956208"/>
            <a:ext cx="401700" cy="401700"/>
          </a:xfrm>
          <a:prstGeom prst="rect">
            <a:avLst/>
          </a:prstGeom>
          <a:noFill/>
          <a:ln>
            <a:noFill/>
          </a:ln>
        </p:spPr>
      </p:pic>
      <p:pic>
        <p:nvPicPr>
          <p:cNvPr id="91" name="Shape 91"/>
          <p:cNvPicPr preferRelativeResize="0"/>
          <p:nvPr/>
        </p:nvPicPr>
        <p:blipFill rotWithShape="1">
          <a:blip r:embed="rId4">
            <a:alphaModFix/>
          </a:blip>
          <a:srcRect/>
          <a:stretch/>
        </p:blipFill>
        <p:spPr>
          <a:xfrm>
            <a:off x="5937551" y="2070246"/>
            <a:ext cx="401700" cy="401700"/>
          </a:xfrm>
          <a:prstGeom prst="rect">
            <a:avLst/>
          </a:prstGeom>
          <a:noFill/>
          <a:ln>
            <a:noFill/>
          </a:ln>
        </p:spPr>
      </p:pic>
      <p:pic>
        <p:nvPicPr>
          <p:cNvPr id="92" name="Shape 92"/>
          <p:cNvPicPr preferRelativeResize="0"/>
          <p:nvPr/>
        </p:nvPicPr>
        <p:blipFill rotWithShape="1">
          <a:blip r:embed="rId5">
            <a:alphaModFix/>
          </a:blip>
          <a:srcRect/>
          <a:stretch/>
        </p:blipFill>
        <p:spPr>
          <a:xfrm>
            <a:off x="5937551" y="1513228"/>
            <a:ext cx="401700" cy="401700"/>
          </a:xfrm>
          <a:prstGeom prst="rect">
            <a:avLst/>
          </a:prstGeom>
          <a:noFill/>
          <a:ln>
            <a:noFill/>
          </a:ln>
        </p:spPr>
      </p:pic>
      <p:pic>
        <p:nvPicPr>
          <p:cNvPr id="93" name="Shape 93"/>
          <p:cNvPicPr preferRelativeResize="0"/>
          <p:nvPr/>
        </p:nvPicPr>
        <p:blipFill rotWithShape="1">
          <a:blip r:embed="rId6">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4"/>
        <p:cNvGrpSpPr/>
        <p:nvPr/>
      </p:nvGrpSpPr>
      <p:grpSpPr>
        <a:xfrm>
          <a:off x="0" y="0"/>
          <a:ext cx="0" cy="0"/>
          <a:chOff x="0" y="0"/>
          <a:chExt cx="0" cy="0"/>
        </a:xfrm>
      </p:grpSpPr>
      <p:pic>
        <p:nvPicPr>
          <p:cNvPr id="95" name="Shape 95"/>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Impact Slide">
    <p:spTree>
      <p:nvGrpSpPr>
        <p:cNvPr id="1" name="Shape 96"/>
        <p:cNvGrpSpPr/>
        <p:nvPr/>
      </p:nvGrpSpPr>
      <p:grpSpPr>
        <a:xfrm>
          <a:off x="0" y="0"/>
          <a:ext cx="0" cy="0"/>
          <a:chOff x="0" y="0"/>
          <a:chExt cx="0" cy="0"/>
        </a:xfrm>
      </p:grpSpPr>
      <p:sp>
        <p:nvSpPr>
          <p:cNvPr id="97" name="Shape 97"/>
          <p:cNvSpPr>
            <a:spLocks noGrp="1"/>
          </p:cNvSpPr>
          <p:nvPr>
            <p:ph type="pic" idx="2"/>
          </p:nvPr>
        </p:nvSpPr>
        <p:spPr>
          <a:xfrm>
            <a:off x="0" y="0"/>
            <a:ext cx="9144000" cy="514349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98" name="Shape 98"/>
          <p:cNvSpPr txBox="1">
            <a:spLocks noGrp="1"/>
          </p:cNvSpPr>
          <p:nvPr>
            <p:ph type="body" idx="1"/>
          </p:nvPr>
        </p:nvSpPr>
        <p:spPr>
          <a:xfrm>
            <a:off x="1598083" y="2264568"/>
            <a:ext cx="5884200" cy="1046400"/>
          </a:xfrm>
          <a:prstGeom prst="rect">
            <a:avLst/>
          </a:prstGeom>
          <a:solidFill>
            <a:schemeClr val="dk1"/>
          </a:solidFill>
          <a:ln>
            <a:noFill/>
          </a:ln>
        </p:spPr>
        <p:txBody>
          <a:bodyPr lIns="91425" tIns="91425" rIns="91425" bIns="91425" anchor="t" anchorCtr="0"/>
          <a:lstStyle>
            <a:lvl1pPr marL="0" indent="0" algn="ctr" rtl="0">
              <a:spcBef>
                <a:spcPts val="0"/>
              </a:spcBef>
              <a:buClr>
                <a:schemeClr val="l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99" name="Shape 99"/>
          <p:cNvPicPr preferRelativeResize="0"/>
          <p:nvPr/>
        </p:nvPicPr>
        <p:blipFill rotWithShape="1">
          <a:blip r:embed="rId2">
            <a:alphaModFix/>
          </a:blip>
          <a:srcRect/>
          <a:stretch/>
        </p:blipFill>
        <p:spPr>
          <a:xfrm>
            <a:off x="8138585" y="3820585"/>
            <a:ext cx="793200" cy="944100"/>
          </a:xfrm>
          <a:prstGeom prst="rect">
            <a:avLst/>
          </a:prstGeom>
          <a:noFill/>
          <a:ln>
            <a:noFill/>
          </a:ln>
        </p:spPr>
      </p:pic>
      <p:pic>
        <p:nvPicPr>
          <p:cNvPr id="100" name="Shape 100"/>
          <p:cNvPicPr preferRelativeResize="0"/>
          <p:nvPr/>
        </p:nvPicPr>
        <p:blipFill rotWithShape="1">
          <a:blip r:embed="rId2">
            <a:alphaModFix/>
          </a:blip>
          <a:srcRect/>
          <a:stretch/>
        </p:blipFill>
        <p:spPr>
          <a:xfrm>
            <a:off x="8138585" y="3820585"/>
            <a:ext cx="793200" cy="944100"/>
          </a:xfrm>
          <a:prstGeom prst="rect">
            <a:avLst/>
          </a:prstGeom>
          <a:noFill/>
          <a:ln>
            <a:noFill/>
          </a:ln>
        </p:spPr>
      </p:pic>
      <p:pic>
        <p:nvPicPr>
          <p:cNvPr id="101" name="Shape 101"/>
          <p:cNvPicPr preferRelativeResize="0"/>
          <p:nvPr/>
        </p:nvPicPr>
        <p:blipFill rotWithShape="1">
          <a:blip r:embed="rId2">
            <a:alphaModFix/>
          </a:blip>
          <a:srcRect/>
          <a:stretch/>
        </p:blipFill>
        <p:spPr>
          <a:xfrm>
            <a:off x="8138585" y="3820585"/>
            <a:ext cx="793200" cy="944100"/>
          </a:xfrm>
          <a:prstGeom prst="rect">
            <a:avLst/>
          </a:prstGeom>
          <a:noFill/>
          <a:ln>
            <a:noFill/>
          </a:ln>
        </p:spPr>
      </p:pic>
      <p:pic>
        <p:nvPicPr>
          <p:cNvPr id="102" name="Shape 102"/>
          <p:cNvPicPr preferRelativeResize="0"/>
          <p:nvPr/>
        </p:nvPicPr>
        <p:blipFill rotWithShape="1">
          <a:blip r:embed="rId3">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Quote w/ Quoter">
    <p:bg>
      <p:bgPr>
        <a:solidFill>
          <a:schemeClr val="accen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376237" y="4064000"/>
            <a:ext cx="6635699" cy="584998"/>
          </a:xfrm>
          <a:prstGeom prst="rect">
            <a:avLst/>
          </a:prstGeom>
          <a:noFill/>
          <a:ln>
            <a:noFill/>
          </a:ln>
        </p:spPr>
        <p:txBody>
          <a:bodyPr lIns="91425" tIns="91425" rIns="91425" bIns="91425" anchor="ctr" anchorCtr="0"/>
          <a:lstStyle>
            <a:lvl1pPr marL="0" indent="0" rtl="0">
              <a:spcBef>
                <a:spcPts val="0"/>
              </a:spcBef>
              <a:buClr>
                <a:srgbClr val="FFFFFF"/>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05" name="Shape 105"/>
          <p:cNvPicPr preferRelativeResize="0"/>
          <p:nvPr/>
        </p:nvPicPr>
        <p:blipFill rotWithShape="1">
          <a:blip r:embed="rId2">
            <a:alphaModFix/>
          </a:blip>
          <a:srcRect/>
          <a:stretch/>
        </p:blipFill>
        <p:spPr>
          <a:xfrm>
            <a:off x="8138585" y="3820585"/>
            <a:ext cx="793200" cy="944100"/>
          </a:xfrm>
          <a:prstGeom prst="rect">
            <a:avLst/>
          </a:prstGeom>
          <a:noFill/>
          <a:ln>
            <a:noFill/>
          </a:ln>
        </p:spPr>
      </p:pic>
      <p:pic>
        <p:nvPicPr>
          <p:cNvPr id="106" name="Shape 106"/>
          <p:cNvPicPr preferRelativeResize="0"/>
          <p:nvPr/>
        </p:nvPicPr>
        <p:blipFill rotWithShape="1">
          <a:blip r:embed="rId2">
            <a:alphaModFix/>
          </a:blip>
          <a:srcRect/>
          <a:stretch/>
        </p:blipFill>
        <p:spPr>
          <a:xfrm>
            <a:off x="8138585" y="3820585"/>
            <a:ext cx="793200" cy="944100"/>
          </a:xfrm>
          <a:prstGeom prst="rect">
            <a:avLst/>
          </a:prstGeom>
          <a:noFill/>
          <a:ln>
            <a:noFill/>
          </a:ln>
        </p:spPr>
      </p:pic>
      <p:pic>
        <p:nvPicPr>
          <p:cNvPr id="107" name="Shape 107"/>
          <p:cNvPicPr preferRelativeResize="0"/>
          <p:nvPr/>
        </p:nvPicPr>
        <p:blipFill rotWithShape="1">
          <a:blip r:embed="rId2">
            <a:alphaModFix/>
          </a:blip>
          <a:srcRect/>
          <a:stretch/>
        </p:blipFill>
        <p:spPr>
          <a:xfrm>
            <a:off x="8138585" y="3820585"/>
            <a:ext cx="793200" cy="944100"/>
          </a:xfrm>
          <a:prstGeom prst="rect">
            <a:avLst/>
          </a:prstGeom>
          <a:noFill/>
          <a:ln>
            <a:noFill/>
          </a:ln>
        </p:spPr>
      </p:pic>
      <p:sp>
        <p:nvSpPr>
          <p:cNvPr id="108" name="Shape 108"/>
          <p:cNvSpPr txBox="1">
            <a:spLocks noGrp="1"/>
          </p:cNvSpPr>
          <p:nvPr>
            <p:ph type="body" idx="2"/>
          </p:nvPr>
        </p:nvSpPr>
        <p:spPr>
          <a:xfrm>
            <a:off x="376237" y="433389"/>
            <a:ext cx="8418600" cy="3387298"/>
          </a:xfrm>
          <a:prstGeom prst="rect">
            <a:avLst/>
          </a:prstGeom>
          <a:noFill/>
          <a:ln>
            <a:noFill/>
          </a:ln>
        </p:spPr>
        <p:txBody>
          <a:bodyPr lIns="91425" tIns="91425" rIns="91425" bIns="91425" anchor="ctr" anchorCtr="0"/>
          <a:lstStyle>
            <a:lvl1pPr marL="0" indent="0" algn="l" rtl="0">
              <a:lnSpc>
                <a:spcPct val="100000"/>
              </a:lnSpc>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ull Quote">
    <p:bg>
      <p:bgPr>
        <a:solidFill>
          <a:schemeClr val="accent1"/>
        </a:solidFill>
        <a:effectLst/>
      </p:bgPr>
    </p:bg>
    <p:spTree>
      <p:nvGrpSpPr>
        <p:cNvPr id="1" name="Shape 109"/>
        <p:cNvGrpSpPr/>
        <p:nvPr/>
      </p:nvGrpSpPr>
      <p:grpSpPr>
        <a:xfrm>
          <a:off x="0" y="0"/>
          <a:ext cx="0" cy="0"/>
          <a:chOff x="0" y="0"/>
          <a:chExt cx="0" cy="0"/>
        </a:xfrm>
      </p:grpSpPr>
      <p:sp>
        <p:nvSpPr>
          <p:cNvPr id="110" name="Shape 110"/>
          <p:cNvSpPr/>
          <p:nvPr/>
        </p:nvSpPr>
        <p:spPr>
          <a:xfrm>
            <a:off x="0" y="-52916"/>
            <a:ext cx="4572000" cy="5249099"/>
          </a:xfrm>
          <a:prstGeom prst="rect">
            <a:avLst/>
          </a:prstGeom>
          <a:solidFill>
            <a:srgbClr val="00A3E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Open Sans"/>
              <a:ea typeface="Open Sans"/>
              <a:cs typeface="Open Sans"/>
              <a:sym typeface="Open Sans"/>
              <a:rtl val="0"/>
            </a:endParaRPr>
          </a:p>
        </p:txBody>
      </p:sp>
      <p:pic>
        <p:nvPicPr>
          <p:cNvPr id="111" name="Shape 111"/>
          <p:cNvPicPr preferRelativeResize="0"/>
          <p:nvPr/>
        </p:nvPicPr>
        <p:blipFill rotWithShape="1">
          <a:blip r:embed="rId2">
            <a:alphaModFix/>
          </a:blip>
          <a:srcRect/>
          <a:stretch/>
        </p:blipFill>
        <p:spPr>
          <a:xfrm>
            <a:off x="8138585" y="3820585"/>
            <a:ext cx="793200" cy="944100"/>
          </a:xfrm>
          <a:prstGeom prst="rect">
            <a:avLst/>
          </a:prstGeom>
          <a:noFill/>
          <a:ln>
            <a:noFill/>
          </a:ln>
        </p:spPr>
      </p:pic>
      <p:sp>
        <p:nvSpPr>
          <p:cNvPr id="112" name="Shape 112"/>
          <p:cNvSpPr/>
          <p:nvPr/>
        </p:nvSpPr>
        <p:spPr>
          <a:xfrm>
            <a:off x="0" y="-52916"/>
            <a:ext cx="4572000" cy="5249099"/>
          </a:xfrm>
          <a:prstGeom prst="rect">
            <a:avLst/>
          </a:prstGeom>
          <a:solidFill>
            <a:srgbClr val="00A3E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Open Sans"/>
              <a:ea typeface="Open Sans"/>
              <a:cs typeface="Open Sans"/>
              <a:sym typeface="Open Sans"/>
              <a:rtl val="0"/>
            </a:endParaRPr>
          </a:p>
        </p:txBody>
      </p:sp>
      <p:pic>
        <p:nvPicPr>
          <p:cNvPr id="113" name="Shape 113"/>
          <p:cNvPicPr preferRelativeResize="0"/>
          <p:nvPr/>
        </p:nvPicPr>
        <p:blipFill rotWithShape="1">
          <a:blip r:embed="rId2">
            <a:alphaModFix/>
          </a:blip>
          <a:srcRect/>
          <a:stretch/>
        </p:blipFill>
        <p:spPr>
          <a:xfrm>
            <a:off x="8138585" y="3820585"/>
            <a:ext cx="793200" cy="944100"/>
          </a:xfrm>
          <a:prstGeom prst="rect">
            <a:avLst/>
          </a:prstGeom>
          <a:noFill/>
          <a:ln>
            <a:noFill/>
          </a:ln>
        </p:spPr>
      </p:pic>
      <p:pic>
        <p:nvPicPr>
          <p:cNvPr id="114" name="Shape 114"/>
          <p:cNvPicPr preferRelativeResize="0"/>
          <p:nvPr/>
        </p:nvPicPr>
        <p:blipFill rotWithShape="1">
          <a:blip r:embed="rId2">
            <a:alphaModFix/>
          </a:blip>
          <a:srcRect/>
          <a:stretch/>
        </p:blipFill>
        <p:spPr>
          <a:xfrm>
            <a:off x="8138585" y="3820585"/>
            <a:ext cx="793200" cy="944100"/>
          </a:xfrm>
          <a:prstGeom prst="rect">
            <a:avLst/>
          </a:prstGeom>
          <a:noFill/>
          <a:ln>
            <a:noFill/>
          </a:ln>
        </p:spPr>
      </p:pic>
      <p:sp>
        <p:nvSpPr>
          <p:cNvPr id="115" name="Shape 115"/>
          <p:cNvSpPr txBox="1">
            <a:spLocks noGrp="1"/>
          </p:cNvSpPr>
          <p:nvPr>
            <p:ph type="body" idx="1"/>
          </p:nvPr>
        </p:nvSpPr>
        <p:spPr>
          <a:xfrm>
            <a:off x="376237" y="433389"/>
            <a:ext cx="8418600" cy="4227599"/>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6"/>
        <p:cNvGrpSpPr/>
        <p:nvPr/>
      </p:nvGrpSpPr>
      <p:grpSpPr>
        <a:xfrm>
          <a:off x="0" y="0"/>
          <a:ext cx="0" cy="0"/>
          <a:chOff x="0" y="0"/>
          <a:chExt cx="0" cy="0"/>
        </a:xfrm>
      </p:grpSpPr>
      <p:sp>
        <p:nvSpPr>
          <p:cNvPr id="117" name="Shape 117"/>
          <p:cNvSpPr txBox="1">
            <a:spLocks noGrp="1"/>
          </p:cNvSpPr>
          <p:nvPr>
            <p:ph type="ctrTitle"/>
          </p:nvPr>
        </p:nvSpPr>
        <p:spPr>
          <a:xfrm>
            <a:off x="685800" y="1583341"/>
            <a:ext cx="7772400" cy="1159798"/>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sz="4800" b="0" i="0" u="none" strike="noStrike" cap="none" baseline="0">
                <a:solidFill>
                  <a:srgbClr val="000000"/>
                </a:solidFill>
                <a:latin typeface="Arial"/>
                <a:ea typeface="Arial"/>
                <a:cs typeface="Arial"/>
                <a:sym typeface="Arial"/>
                <a:rtl val="0"/>
              </a:defRPr>
            </a:lvl1pPr>
            <a:lvl2pPr marL="0" marR="0" indent="0" algn="ctr" rtl="0">
              <a:spcBef>
                <a:spcPts val="0"/>
              </a:spcBef>
              <a:defRPr sz="4800" b="0" i="0" u="none" strike="noStrike" cap="none" baseline="0"/>
            </a:lvl2pPr>
            <a:lvl3pPr marL="0" marR="0" indent="0" algn="ctr" rtl="0">
              <a:spcBef>
                <a:spcPts val="0"/>
              </a:spcBef>
              <a:defRPr sz="4800" b="0" i="0" u="none" strike="noStrike" cap="none" baseline="0"/>
            </a:lvl3pPr>
            <a:lvl4pPr marL="0" marR="0" indent="0" algn="ctr" rtl="0">
              <a:spcBef>
                <a:spcPts val="0"/>
              </a:spcBef>
              <a:defRPr sz="4800" b="0" i="0" u="none" strike="noStrike" cap="none" baseline="0"/>
            </a:lvl4pPr>
            <a:lvl5pPr marL="0" marR="0" indent="0" algn="ctr" rtl="0">
              <a:spcBef>
                <a:spcPts val="0"/>
              </a:spcBef>
              <a:defRPr sz="4800" b="0" i="0" u="none" strike="noStrike" cap="none" baseline="0"/>
            </a:lvl5pPr>
            <a:lvl6pPr marL="0" marR="0" indent="0" algn="ctr" rtl="0">
              <a:spcBef>
                <a:spcPts val="0"/>
              </a:spcBef>
              <a:defRPr sz="4800" b="0" i="0" u="none" strike="noStrike" cap="none" baseline="0"/>
            </a:lvl6pPr>
            <a:lvl7pPr marL="0" marR="0" indent="0" algn="ctr" rtl="0">
              <a:spcBef>
                <a:spcPts val="0"/>
              </a:spcBef>
              <a:defRPr sz="4800" b="0" i="0" u="none" strike="noStrike" cap="none" baseline="0"/>
            </a:lvl7pPr>
            <a:lvl8pPr marL="0" marR="0" indent="0" algn="ctr" rtl="0">
              <a:spcBef>
                <a:spcPts val="0"/>
              </a:spcBef>
              <a:defRPr sz="4800" b="0" i="0" u="none" strike="noStrike" cap="none" baseline="0"/>
            </a:lvl8pPr>
            <a:lvl9pPr marL="0" marR="0" indent="0" algn="ctr" rtl="0">
              <a:spcBef>
                <a:spcPts val="0"/>
              </a:spcBef>
              <a:defRPr sz="4800" b="0" i="0" u="none" strike="noStrike" cap="none" baseline="0"/>
            </a:lvl9pPr>
          </a:lstStyle>
          <a:p>
            <a:endParaRPr/>
          </a:p>
        </p:txBody>
      </p:sp>
      <p:sp>
        <p:nvSpPr>
          <p:cNvPr id="118" name="Shape 118"/>
          <p:cNvSpPr txBox="1">
            <a:spLocks noGrp="1"/>
          </p:cNvSpPr>
          <p:nvPr>
            <p:ph type="subTitle" idx="1"/>
          </p:nvPr>
        </p:nvSpPr>
        <p:spPr>
          <a:xfrm>
            <a:off x="685800" y="2840052"/>
            <a:ext cx="7772400" cy="784798"/>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2"/>
              </a:buClr>
              <a:buFont typeface="Arial"/>
              <a:buNone/>
              <a:defRPr sz="1400" b="0" i="0" u="none" strike="noStrike" cap="none" baseline="0">
                <a:solidFill>
                  <a:schemeClr val="dk2"/>
                </a:solidFill>
                <a:latin typeface="Arial"/>
                <a:ea typeface="Arial"/>
                <a:cs typeface="Arial"/>
                <a:sym typeface="Arial"/>
                <a:rtl val="0"/>
              </a:defRPr>
            </a:lvl1pPr>
            <a:lvl2pPr marL="0" marR="0" indent="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2pPr>
            <a:lvl3pPr marL="0" marR="0" indent="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3pPr>
            <a:lvl4pPr marL="0" marR="0" indent="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4pPr>
            <a:lvl5pPr marL="0" marR="0" indent="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5pPr>
            <a:lvl6pPr marL="0" marR="0" indent="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6pPr>
            <a:lvl7pPr marL="0" marR="0" indent="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7pPr>
            <a:lvl8pPr marL="0" marR="0" indent="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8pPr>
            <a:lvl9pPr marL="0" marR="0" indent="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9pPr>
          </a:lstStyle>
          <a:p>
            <a:endParaRPr/>
          </a:p>
        </p:txBody>
      </p:sp>
      <p:sp>
        <p:nvSpPr>
          <p:cNvPr id="119" name="Shape 119"/>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GB" sz="1400" b="0" i="0" u="none" strike="noStrike" cap="none" baseline="0">
                <a:solidFill>
                  <a:srgbClr val="000000"/>
                </a:solidFill>
                <a:latin typeface="Arial"/>
                <a:ea typeface="Arial"/>
                <a:cs typeface="Arial"/>
                <a:sym typeface="Arial"/>
                <a:rtl val="0"/>
              </a:rPr>
              <a:t>‹#›</a:t>
            </a:fld>
            <a:endParaRPr lang="en-GB"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ullets">
    <p:spTree>
      <p:nvGrpSpPr>
        <p:cNvPr id="1" name="Shape 11"/>
        <p:cNvGrpSpPr/>
        <p:nvPr/>
      </p:nvGrpSpPr>
      <p:grpSpPr>
        <a:xfrm>
          <a:off x="0" y="0"/>
          <a:ext cx="0" cy="0"/>
          <a:chOff x="0" y="0"/>
          <a:chExt cx="0" cy="0"/>
        </a:xfrm>
      </p:grpSpPr>
      <p:sp>
        <p:nvSpPr>
          <p:cNvPr id="12" name="Shape 12"/>
          <p:cNvSpPr txBox="1">
            <a:spLocks noGrp="1"/>
          </p:cNvSpPr>
          <p:nvPr>
            <p:ph type="body" idx="1"/>
          </p:nvPr>
        </p:nvSpPr>
        <p:spPr>
          <a:xfrm>
            <a:off x="481391" y="1460208"/>
            <a:ext cx="8337299" cy="3316498"/>
          </a:xfrm>
          <a:prstGeom prst="rect">
            <a:avLst/>
          </a:prstGeom>
          <a:noFill/>
          <a:ln>
            <a:noFill/>
          </a:ln>
        </p:spPr>
        <p:txBody>
          <a:bodyPr lIns="91425" tIns="91425" rIns="91425" bIns="91425" anchor="t" anchorCtr="0"/>
          <a:lstStyle>
            <a:lvl1pPr marL="342900" indent="-127000" rtl="0">
              <a:lnSpc>
                <a:spcPct val="110000"/>
              </a:lnSpc>
              <a:spcBef>
                <a:spcPts val="0"/>
              </a:spcBef>
              <a:spcAft>
                <a:spcPts val="0"/>
              </a:spcAft>
              <a:buFont typeface="Arial"/>
              <a:buChar char="•"/>
              <a:defRPr/>
            </a:lvl1pPr>
            <a:lvl2pPr marL="800100" indent="-127000" rtl="0">
              <a:lnSpc>
                <a:spcPct val="110000"/>
              </a:lnSpc>
              <a:spcBef>
                <a:spcPts val="0"/>
              </a:spcBef>
              <a:spcAft>
                <a:spcPts val="0"/>
              </a:spcAft>
              <a:buFont typeface="Arial"/>
              <a:buChar char="•"/>
              <a:defRPr/>
            </a:lvl2pPr>
            <a:lvl3pPr marL="1257300" indent="-127000" rtl="0">
              <a:lnSpc>
                <a:spcPct val="110000"/>
              </a:lnSpc>
              <a:spcBef>
                <a:spcPts val="0"/>
              </a:spcBef>
              <a:spcAft>
                <a:spcPts val="0"/>
              </a:spcAft>
              <a:buFont typeface="Arial"/>
              <a:buChar char="•"/>
              <a:defRPr/>
            </a:lvl3pPr>
            <a:lvl4pPr marL="1714500" indent="-127000" rtl="0">
              <a:lnSpc>
                <a:spcPct val="110000"/>
              </a:lnSpc>
              <a:spcBef>
                <a:spcPts val="0"/>
              </a:spcBef>
              <a:spcAft>
                <a:spcPts val="0"/>
              </a:spcAft>
              <a:buFont typeface="Arial"/>
              <a:buChar char="•"/>
              <a:defRPr/>
            </a:lvl4pPr>
            <a:lvl5pPr marL="2171700" indent="-127000" rtl="0">
              <a:lnSpc>
                <a:spcPct val="110000"/>
              </a:lnSpc>
              <a:spcBef>
                <a:spcPts val="0"/>
              </a:spcBef>
              <a:spcAft>
                <a:spcPts val="0"/>
              </a:spcAft>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 name="Shape 13"/>
          <p:cNvSpPr txBox="1">
            <a:spLocks noGrp="1"/>
          </p:cNvSpPr>
          <p:nvPr>
            <p:ph type="subTitle" idx="2"/>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pic>
        <p:nvPicPr>
          <p:cNvPr id="14" name="Shape 14"/>
          <p:cNvPicPr preferRelativeResize="0"/>
          <p:nvPr/>
        </p:nvPicPr>
        <p:blipFill rotWithShape="1">
          <a:blip r:embed="rId2">
            <a:alphaModFix/>
          </a:blip>
          <a:srcRect/>
          <a:stretch/>
        </p:blipFill>
        <p:spPr>
          <a:xfrm>
            <a:off x="8544034" y="4484762"/>
            <a:ext cx="149400" cy="2204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Green Quote">
    <p:spTree>
      <p:nvGrpSpPr>
        <p:cNvPr id="1" name="Shape 120"/>
        <p:cNvGrpSpPr/>
        <p:nvPr/>
      </p:nvGrpSpPr>
      <p:grpSpPr>
        <a:xfrm>
          <a:off x="0" y="0"/>
          <a:ext cx="0" cy="0"/>
          <a:chOff x="0" y="0"/>
          <a:chExt cx="0" cy="0"/>
        </a:xfrm>
      </p:grpSpPr>
      <p:sp>
        <p:nvSpPr>
          <p:cNvPr id="121" name="Shape 121"/>
          <p:cNvSpPr txBox="1">
            <a:spLocks noGrp="1"/>
          </p:cNvSpPr>
          <p:nvPr>
            <p:ph type="subTitle" idx="1"/>
          </p:nvPr>
        </p:nvSpPr>
        <p:spPr>
          <a:xfrm>
            <a:off x="376237" y="327784"/>
            <a:ext cx="8442325" cy="4467975"/>
          </a:xfrm>
          <a:prstGeom prst="rect">
            <a:avLst/>
          </a:prstGeom>
          <a:solidFill>
            <a:schemeClr val="accent3"/>
          </a:solidFill>
          <a:ln>
            <a:noFill/>
          </a:ln>
        </p:spPr>
        <p:txBody>
          <a:bodyPr lIns="91425" tIns="91425" rIns="91425" bIns="91425" anchor="t" anchorCtr="0"/>
          <a:lstStyle>
            <a:lvl1pPr marL="0" marR="0" indent="0" algn="l" rtl="0">
              <a:lnSpc>
                <a:spcPct val="100000"/>
              </a:lnSpc>
              <a:spcBef>
                <a:spcPts val="7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122" name="Shape 122"/>
          <p:cNvSpPr txBox="1">
            <a:spLocks noGrp="1"/>
          </p:cNvSpPr>
          <p:nvPr>
            <p:ph type="body" idx="2"/>
          </p:nvPr>
        </p:nvSpPr>
        <p:spPr>
          <a:xfrm>
            <a:off x="623197" y="4003853"/>
            <a:ext cx="7940231" cy="688975"/>
          </a:xfrm>
          <a:prstGeom prst="rect">
            <a:avLst/>
          </a:prstGeom>
          <a:noFill/>
          <a:ln>
            <a:noFill/>
          </a:ln>
        </p:spPr>
        <p:txBody>
          <a:bodyPr lIns="91425" tIns="91425" rIns="91425" bIns="91425" anchor="t" anchorCtr="0"/>
          <a:lstStyle>
            <a:lvl1pPr marL="0" indent="0" rtl="0">
              <a:spcBef>
                <a:spcPts val="0"/>
              </a:spcBef>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23" name="Shape 123"/>
          <p:cNvPicPr preferRelativeResize="0"/>
          <p:nvPr/>
        </p:nvPicPr>
        <p:blipFill rotWithShape="1">
          <a:blip r:embed="rId2">
            <a:alphaModFix/>
          </a:blip>
          <a:srcRect/>
          <a:stretch/>
        </p:blipFill>
        <p:spPr>
          <a:xfrm>
            <a:off x="8499210" y="4475237"/>
            <a:ext cx="243550" cy="2435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Agenda / Timeline">
    <p:spTree>
      <p:nvGrpSpPr>
        <p:cNvPr id="1" name="Shape 124"/>
        <p:cNvGrpSpPr/>
        <p:nvPr/>
      </p:nvGrpSpPr>
      <p:grpSpPr>
        <a:xfrm>
          <a:off x="0" y="0"/>
          <a:ext cx="0" cy="0"/>
          <a:chOff x="0" y="0"/>
          <a:chExt cx="0" cy="0"/>
        </a:xfrm>
      </p:grpSpPr>
      <p:pic>
        <p:nvPicPr>
          <p:cNvPr id="125" name="Shape 125"/>
          <p:cNvPicPr preferRelativeResize="0"/>
          <p:nvPr/>
        </p:nvPicPr>
        <p:blipFill rotWithShape="1">
          <a:blip r:embed="rId2">
            <a:alphaModFix/>
          </a:blip>
          <a:srcRect/>
          <a:stretch/>
        </p:blipFill>
        <p:spPr>
          <a:xfrm>
            <a:off x="-7590" y="1038941"/>
            <a:ext cx="8858400" cy="331800"/>
          </a:xfrm>
          <a:prstGeom prst="rect">
            <a:avLst/>
          </a:prstGeom>
          <a:noFill/>
          <a:ln>
            <a:noFill/>
          </a:ln>
        </p:spPr>
      </p:pic>
      <p:sp>
        <p:nvSpPr>
          <p:cNvPr id="126" name="Shape 126"/>
          <p:cNvSpPr txBox="1">
            <a:spLocks noGrp="1"/>
          </p:cNvSpPr>
          <p:nvPr>
            <p:ph type="body" idx="1"/>
          </p:nvPr>
        </p:nvSpPr>
        <p:spPr>
          <a:xfrm>
            <a:off x="336551" y="1073000"/>
            <a:ext cx="2541599" cy="2976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7" name="Shape 127"/>
          <p:cNvSpPr txBox="1">
            <a:spLocks noGrp="1"/>
          </p:cNvSpPr>
          <p:nvPr>
            <p:ph type="body" idx="2"/>
          </p:nvPr>
        </p:nvSpPr>
        <p:spPr>
          <a:xfrm>
            <a:off x="3251300" y="1073000"/>
            <a:ext cx="2541599" cy="2976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body" idx="3"/>
          </p:nvPr>
        </p:nvSpPr>
        <p:spPr>
          <a:xfrm>
            <a:off x="6193460" y="1073000"/>
            <a:ext cx="2304000" cy="2976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a:spLocks noGrp="1"/>
          </p:cNvSpPr>
          <p:nvPr>
            <p:ph type="pic" idx="4"/>
          </p:nvPr>
        </p:nvSpPr>
        <p:spPr>
          <a:xfrm>
            <a:off x="336550" y="1631154"/>
            <a:ext cx="2541599" cy="142530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130" name="Shape 130"/>
          <p:cNvSpPr>
            <a:spLocks noGrp="1"/>
          </p:cNvSpPr>
          <p:nvPr>
            <p:ph type="pic" idx="5"/>
          </p:nvPr>
        </p:nvSpPr>
        <p:spPr>
          <a:xfrm>
            <a:off x="3242163" y="1631466"/>
            <a:ext cx="2541599" cy="142530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131" name="Shape 131"/>
          <p:cNvSpPr>
            <a:spLocks noGrp="1"/>
          </p:cNvSpPr>
          <p:nvPr>
            <p:ph type="pic" idx="6"/>
          </p:nvPr>
        </p:nvSpPr>
        <p:spPr>
          <a:xfrm>
            <a:off x="6120364" y="1631154"/>
            <a:ext cx="2541599" cy="142530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132" name="Shape 132"/>
          <p:cNvSpPr txBox="1">
            <a:spLocks noGrp="1"/>
          </p:cNvSpPr>
          <p:nvPr>
            <p:ph type="body" idx="7"/>
          </p:nvPr>
        </p:nvSpPr>
        <p:spPr>
          <a:xfrm>
            <a:off x="336550" y="3310646"/>
            <a:ext cx="2541599" cy="1368898"/>
          </a:xfrm>
          <a:prstGeom prst="rect">
            <a:avLst/>
          </a:prstGeom>
          <a:noFill/>
          <a:ln>
            <a:noFill/>
          </a:ln>
        </p:spPr>
        <p:txBody>
          <a:bodyPr lIns="91425" tIns="91425" rIns="91425" bIns="91425" anchor="t" anchorCtr="0"/>
          <a:lstStyle>
            <a:lvl1pPr marL="341999" indent="-11798" rtl="0">
              <a:spcBef>
                <a:spcPts val="0"/>
              </a:spcBef>
              <a:buClr>
                <a:srgbClr val="0399CD"/>
              </a:buClr>
              <a:buFont typeface="Arial"/>
              <a:buChar char="•"/>
              <a:defRPr/>
            </a:lvl1pPr>
            <a:lvl2pPr marL="742950" indent="-107950" rtl="0">
              <a:spcBef>
                <a:spcPts val="0"/>
              </a:spcBef>
              <a:buClr>
                <a:srgbClr val="0399CD"/>
              </a:buClr>
              <a:buFont typeface="Arial"/>
              <a:buChar char="•"/>
              <a:defRPr/>
            </a:lvl2pPr>
            <a:lvl3pPr marL="1143000" indent="-50800" rtl="0">
              <a:spcBef>
                <a:spcPts val="0"/>
              </a:spcBef>
              <a:buClr>
                <a:srgbClr val="0399CD"/>
              </a:buClr>
              <a:buFont typeface="Arial"/>
              <a:buChar char="•"/>
              <a:defRPr/>
            </a:lvl3pPr>
            <a:lvl4pPr marL="1600200" indent="-50800" rtl="0">
              <a:spcBef>
                <a:spcPts val="0"/>
              </a:spcBef>
              <a:buClr>
                <a:srgbClr val="0399CD"/>
              </a:buClr>
              <a:buFont typeface="Arial"/>
              <a:buChar char="•"/>
              <a:defRPr/>
            </a:lvl4pPr>
            <a:lvl5pPr marL="2057400" indent="-50800" rtl="0">
              <a:spcBef>
                <a:spcPts val="0"/>
              </a:spcBef>
              <a:buClr>
                <a:srgbClr val="0399CD"/>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3" name="Shape 133"/>
          <p:cNvSpPr txBox="1">
            <a:spLocks noGrp="1"/>
          </p:cNvSpPr>
          <p:nvPr>
            <p:ph type="body" idx="8"/>
          </p:nvPr>
        </p:nvSpPr>
        <p:spPr>
          <a:xfrm>
            <a:off x="3242163" y="3310646"/>
            <a:ext cx="2541599" cy="1368898"/>
          </a:xfrm>
          <a:prstGeom prst="rect">
            <a:avLst/>
          </a:prstGeom>
          <a:noFill/>
          <a:ln>
            <a:noFill/>
          </a:ln>
        </p:spPr>
        <p:txBody>
          <a:bodyPr lIns="91425" tIns="91425" rIns="91425" bIns="91425" anchor="t" anchorCtr="0"/>
          <a:lstStyle>
            <a:lvl1pPr marL="342900" indent="-12700" rtl="0">
              <a:spcBef>
                <a:spcPts val="0"/>
              </a:spcBef>
              <a:buClr>
                <a:srgbClr val="0399CD"/>
              </a:buClr>
              <a:buFont typeface="Arial"/>
              <a:buChar char="•"/>
              <a:defRPr/>
            </a:lvl1pPr>
            <a:lvl2pPr marL="742950" indent="-107950" rtl="0">
              <a:spcBef>
                <a:spcPts val="0"/>
              </a:spcBef>
              <a:buClr>
                <a:srgbClr val="0399CD"/>
              </a:buClr>
              <a:buFont typeface="Arial"/>
              <a:buChar char="•"/>
              <a:defRPr/>
            </a:lvl2pPr>
            <a:lvl3pPr marL="1143000" indent="-50800" rtl="0">
              <a:spcBef>
                <a:spcPts val="0"/>
              </a:spcBef>
              <a:buClr>
                <a:srgbClr val="0399CD"/>
              </a:buClr>
              <a:buFont typeface="Arial"/>
              <a:buChar char="•"/>
              <a:defRPr/>
            </a:lvl3pPr>
            <a:lvl4pPr marL="1600200" indent="-50800" rtl="0">
              <a:spcBef>
                <a:spcPts val="0"/>
              </a:spcBef>
              <a:buClr>
                <a:srgbClr val="0399CD"/>
              </a:buClr>
              <a:buFont typeface="Arial"/>
              <a:buChar char="•"/>
              <a:defRPr/>
            </a:lvl4pPr>
            <a:lvl5pPr marL="2057400" indent="-50800" rtl="0">
              <a:spcBef>
                <a:spcPts val="0"/>
              </a:spcBef>
              <a:buClr>
                <a:srgbClr val="0399CD"/>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4" name="Shape 134"/>
          <p:cNvSpPr txBox="1">
            <a:spLocks noGrp="1"/>
          </p:cNvSpPr>
          <p:nvPr>
            <p:ph type="body" idx="9"/>
          </p:nvPr>
        </p:nvSpPr>
        <p:spPr>
          <a:xfrm>
            <a:off x="6120364" y="3311635"/>
            <a:ext cx="2541599" cy="1368898"/>
          </a:xfrm>
          <a:prstGeom prst="rect">
            <a:avLst/>
          </a:prstGeom>
          <a:noFill/>
          <a:ln>
            <a:noFill/>
          </a:ln>
        </p:spPr>
        <p:txBody>
          <a:bodyPr lIns="91425" tIns="91425" rIns="91425" bIns="91425" anchor="t" anchorCtr="0"/>
          <a:lstStyle>
            <a:lvl1pPr marL="342900" indent="-12700" rtl="0">
              <a:spcBef>
                <a:spcPts val="0"/>
              </a:spcBef>
              <a:buClr>
                <a:srgbClr val="0399CD"/>
              </a:buClr>
              <a:buFont typeface="Arial"/>
              <a:buChar char="•"/>
              <a:defRPr/>
            </a:lvl1pPr>
            <a:lvl2pPr marL="742950" indent="-107950" rtl="0">
              <a:spcBef>
                <a:spcPts val="0"/>
              </a:spcBef>
              <a:buClr>
                <a:srgbClr val="0399CD"/>
              </a:buClr>
              <a:buFont typeface="Arial"/>
              <a:buChar char="•"/>
              <a:defRPr/>
            </a:lvl2pPr>
            <a:lvl3pPr marL="1143000" indent="-50800" rtl="0">
              <a:spcBef>
                <a:spcPts val="0"/>
              </a:spcBef>
              <a:buClr>
                <a:srgbClr val="0399CD"/>
              </a:buClr>
              <a:buFont typeface="Arial"/>
              <a:buChar char="•"/>
              <a:defRPr/>
            </a:lvl3pPr>
            <a:lvl4pPr marL="1600200" indent="-50800" rtl="0">
              <a:spcBef>
                <a:spcPts val="0"/>
              </a:spcBef>
              <a:buClr>
                <a:srgbClr val="0399CD"/>
              </a:buClr>
              <a:buFont typeface="Arial"/>
              <a:buChar char="•"/>
              <a:defRPr/>
            </a:lvl4pPr>
            <a:lvl5pPr marL="2057400" indent="-50800" rtl="0">
              <a:spcBef>
                <a:spcPts val="0"/>
              </a:spcBef>
              <a:buClr>
                <a:srgbClr val="0399CD"/>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5" name="Shape 135"/>
          <p:cNvSpPr txBox="1">
            <a:spLocks noGrp="1"/>
          </p:cNvSpPr>
          <p:nvPr>
            <p:ph type="title"/>
          </p:nvPr>
        </p:nvSpPr>
        <p:spPr>
          <a:xfrm>
            <a:off x="336550" y="357376"/>
            <a:ext cx="8513699" cy="7154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15"/>
        <p:cNvGrpSpPr/>
        <p:nvPr/>
      </p:nvGrpSpPr>
      <p:grpSpPr>
        <a:xfrm>
          <a:off x="0" y="0"/>
          <a:ext cx="0" cy="0"/>
          <a:chOff x="0" y="0"/>
          <a:chExt cx="0" cy="0"/>
        </a:xfrm>
      </p:grpSpPr>
      <p:sp>
        <p:nvSpPr>
          <p:cNvPr id="16" name="Shape 16"/>
          <p:cNvSpPr txBox="1">
            <a:spLocks noGrp="1"/>
          </p:cNvSpPr>
          <p:nvPr>
            <p:ph type="subTitle" idx="1"/>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hank You">
    <p:bg>
      <p:bgPr>
        <a:solidFill>
          <a:schemeClr val="accent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527358" y="1756833"/>
            <a:ext cx="7145700" cy="6992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lt1"/>
              </a:buClr>
              <a:buFont typeface="Open Sans"/>
              <a:buNone/>
              <a:defRPr sz="1400" b="0" i="0" u="none" strike="noStrike" cap="none" baseline="0">
                <a:solidFill>
                  <a:srgbClr val="000000"/>
                </a:solidFill>
                <a:latin typeface="Arial"/>
                <a:ea typeface="Arial"/>
                <a:cs typeface="Arial"/>
                <a:sym typeface="Arial"/>
                <a:rtl val="0"/>
              </a:defRPr>
            </a:lvl1pPr>
            <a:lvl2pPr marL="0" marR="0" indent="0" algn="l" rtl="0">
              <a:spcBef>
                <a:spcPts val="0"/>
              </a:spcBef>
              <a:defRPr sz="1800" b="0" i="0" u="none" strike="noStrike" cap="none" baseline="0"/>
            </a:lvl2pPr>
            <a:lvl3pPr marL="0" marR="0" indent="0" algn="l" rtl="0">
              <a:spcBef>
                <a:spcPts val="0"/>
              </a:spcBef>
              <a:defRPr sz="1800" b="0" i="0" u="none" strike="noStrike" cap="none" baseline="0"/>
            </a:lvl3pPr>
            <a:lvl4pPr marL="0" marR="0" indent="0" algn="l" rtl="0">
              <a:spcBef>
                <a:spcPts val="0"/>
              </a:spcBef>
              <a:defRPr sz="1800" b="0" i="0" u="none" strike="noStrike" cap="none" baseline="0"/>
            </a:lvl4pPr>
            <a:lvl5pPr marL="0" marR="0" indent="0" algn="l" rtl="0">
              <a:spcBef>
                <a:spcPts val="0"/>
              </a:spcBef>
              <a:defRPr sz="1800" b="0" i="0" u="none" strike="noStrike" cap="none" baseline="0"/>
            </a:lvl5pPr>
            <a:lvl6pPr marL="0" marR="0" indent="0" algn="l" rtl="0">
              <a:spcBef>
                <a:spcPts val="0"/>
              </a:spcBef>
              <a:defRPr sz="1800" b="0" i="0" u="none" strike="noStrike" cap="none" baseline="0"/>
            </a:lvl6pPr>
            <a:lvl7pPr marL="0" marR="0" indent="0" algn="l" rtl="0">
              <a:spcBef>
                <a:spcPts val="0"/>
              </a:spcBef>
              <a:defRPr sz="1800" b="0" i="0" u="none" strike="noStrike" cap="none" baseline="0"/>
            </a:lvl7pPr>
            <a:lvl8pPr marL="0" marR="0" indent="0" algn="l" rtl="0">
              <a:spcBef>
                <a:spcPts val="0"/>
              </a:spcBef>
              <a:defRPr sz="1800" b="0" i="0" u="none" strike="noStrike" cap="none" baseline="0"/>
            </a:lvl8pPr>
            <a:lvl9pPr marL="0" marR="0" indent="0" algn="l" rtl="0">
              <a:spcBef>
                <a:spcPts val="0"/>
              </a:spcBef>
              <a:defRPr sz="1800" b="0" i="0" u="none" strike="noStrike" cap="none" baseline="0"/>
            </a:lvl9pPr>
          </a:lstStyle>
          <a:p>
            <a:endParaRPr/>
          </a:p>
        </p:txBody>
      </p:sp>
      <p:sp>
        <p:nvSpPr>
          <p:cNvPr id="19" name="Shape 19"/>
          <p:cNvSpPr txBox="1">
            <a:spLocks noGrp="1"/>
          </p:cNvSpPr>
          <p:nvPr>
            <p:ph type="body" idx="1"/>
          </p:nvPr>
        </p:nvSpPr>
        <p:spPr>
          <a:xfrm>
            <a:off x="538599" y="3223310"/>
            <a:ext cx="6436800" cy="375000"/>
          </a:xfrm>
          <a:prstGeom prst="rect">
            <a:avLst/>
          </a:prstGeom>
          <a:noFill/>
          <a:ln>
            <a:noFill/>
          </a:ln>
        </p:spPr>
        <p:txBody>
          <a:bodyPr lIns="91425" tIns="91425" rIns="91425" bIns="91425" anchor="t" anchorCtr="0"/>
          <a:lstStyle>
            <a:lvl1pPr marL="0" indent="0" rtl="0">
              <a:spcBef>
                <a:spcPts val="0"/>
              </a:spcBef>
              <a:buClr>
                <a:srgbClr val="92E1FF"/>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2"/>
          </p:nvPr>
        </p:nvSpPr>
        <p:spPr>
          <a:xfrm>
            <a:off x="538599" y="2924488"/>
            <a:ext cx="6436800" cy="375000"/>
          </a:xfrm>
          <a:prstGeom prst="rect">
            <a:avLst/>
          </a:prstGeom>
          <a:noFill/>
          <a:ln>
            <a:noFill/>
          </a:ln>
        </p:spPr>
        <p:txBody>
          <a:bodyPr lIns="91425" tIns="91425" rIns="91425" bIns="91425" anchor="t" anchorCtr="0"/>
          <a:lstStyle>
            <a:lvl1pPr marL="0" indent="0" rtl="0">
              <a:spcBef>
                <a:spcPts val="0"/>
              </a:spcBef>
              <a:buClr>
                <a:schemeClr val="l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3"/>
          </p:nvPr>
        </p:nvSpPr>
        <p:spPr>
          <a:xfrm>
            <a:off x="546295" y="4069978"/>
            <a:ext cx="6436800" cy="375000"/>
          </a:xfrm>
          <a:prstGeom prst="rect">
            <a:avLst/>
          </a:prstGeom>
          <a:noFill/>
          <a:ln>
            <a:noFill/>
          </a:ln>
        </p:spPr>
        <p:txBody>
          <a:bodyPr lIns="91425" tIns="91425" rIns="91425" bIns="91425" anchor="t" anchorCtr="0"/>
          <a:lstStyle>
            <a:lvl1pPr marL="0" indent="0" rtl="0">
              <a:spcBef>
                <a:spcPts val="0"/>
              </a:spcBef>
              <a:buClr>
                <a:srgbClr val="FFFFFF"/>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4"/>
          </p:nvPr>
        </p:nvSpPr>
        <p:spPr>
          <a:xfrm>
            <a:off x="546295" y="4348162"/>
            <a:ext cx="6436800" cy="375000"/>
          </a:xfrm>
          <a:prstGeom prst="rect">
            <a:avLst/>
          </a:prstGeom>
          <a:noFill/>
          <a:ln>
            <a:noFill/>
          </a:ln>
        </p:spPr>
        <p:txBody>
          <a:bodyPr lIns="91425" tIns="91425" rIns="91425" bIns="91425" anchor="t" anchorCtr="0"/>
          <a:lstStyle>
            <a:lvl1pPr marL="0" indent="0" rtl="0">
              <a:spcBef>
                <a:spcPts val="0"/>
              </a:spcBef>
              <a:buClr>
                <a:srgbClr val="92E1FF"/>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5"/>
          </p:nvPr>
        </p:nvSpPr>
        <p:spPr>
          <a:xfrm>
            <a:off x="546295" y="3771155"/>
            <a:ext cx="6436800" cy="375000"/>
          </a:xfrm>
          <a:prstGeom prst="rect">
            <a:avLst/>
          </a:prstGeom>
          <a:noFill/>
          <a:ln>
            <a:noFill/>
          </a:ln>
        </p:spPr>
        <p:txBody>
          <a:bodyPr lIns="91425" tIns="91425" rIns="91425" bIns="91425" anchor="t" anchorCtr="0"/>
          <a:lstStyle>
            <a:lvl1pPr marL="0" indent="0" rtl="0">
              <a:spcBef>
                <a:spcPts val="0"/>
              </a:spcBef>
              <a:buClr>
                <a:schemeClr val="l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with Photo">
    <p:spTree>
      <p:nvGrpSpPr>
        <p:cNvPr id="1" name="Shape 24"/>
        <p:cNvGrpSpPr/>
        <p:nvPr/>
      </p:nvGrpSpPr>
      <p:grpSpPr>
        <a:xfrm>
          <a:off x="0" y="0"/>
          <a:ext cx="0" cy="0"/>
          <a:chOff x="0" y="0"/>
          <a:chExt cx="0" cy="0"/>
        </a:xfrm>
      </p:grpSpPr>
      <p:sp>
        <p:nvSpPr>
          <p:cNvPr id="25" name="Shape 25"/>
          <p:cNvSpPr>
            <a:spLocks noGrp="1"/>
          </p:cNvSpPr>
          <p:nvPr>
            <p:ph type="pic" idx="2"/>
          </p:nvPr>
        </p:nvSpPr>
        <p:spPr>
          <a:xfrm>
            <a:off x="0" y="0"/>
            <a:ext cx="9144000" cy="514349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26" name="Shape 26"/>
          <p:cNvSpPr txBox="1">
            <a:spLocks noGrp="1"/>
          </p:cNvSpPr>
          <p:nvPr>
            <p:ph type="ctrTitle"/>
          </p:nvPr>
        </p:nvSpPr>
        <p:spPr>
          <a:xfrm>
            <a:off x="710645" y="2009083"/>
            <a:ext cx="7772400" cy="1169699"/>
          </a:xfrm>
          <a:prstGeom prst="rect">
            <a:avLst/>
          </a:prstGeom>
          <a:solidFill>
            <a:schemeClr val="lt1">
              <a:alpha val="72549"/>
            </a:schemeClr>
          </a:solid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Open Sans"/>
              <a:buNone/>
              <a:defRPr sz="1400" b="0" i="0" u="none" strike="noStrike" cap="none" baseline="0">
                <a:solidFill>
                  <a:srgbClr val="000000"/>
                </a:solidFill>
                <a:latin typeface="Arial"/>
                <a:ea typeface="Arial"/>
                <a:cs typeface="Arial"/>
                <a:sym typeface="Arial"/>
                <a:rtl val="0"/>
              </a:defRPr>
            </a:lvl1pPr>
            <a:lvl2pPr marL="0" marR="0" indent="0" algn="l" rtl="0">
              <a:spcBef>
                <a:spcPts val="0"/>
              </a:spcBef>
              <a:defRPr sz="1800" b="0" i="0" u="none" strike="noStrike" cap="none" baseline="0"/>
            </a:lvl2pPr>
            <a:lvl3pPr marL="0" marR="0" indent="0" algn="l" rtl="0">
              <a:spcBef>
                <a:spcPts val="0"/>
              </a:spcBef>
              <a:defRPr sz="1800" b="0" i="0" u="none" strike="noStrike" cap="none" baseline="0"/>
            </a:lvl3pPr>
            <a:lvl4pPr marL="0" marR="0" indent="0" algn="l" rtl="0">
              <a:spcBef>
                <a:spcPts val="0"/>
              </a:spcBef>
              <a:defRPr sz="1800" b="0" i="0" u="none" strike="noStrike" cap="none" baseline="0"/>
            </a:lvl4pPr>
            <a:lvl5pPr marL="0" marR="0" indent="0" algn="l" rtl="0">
              <a:spcBef>
                <a:spcPts val="0"/>
              </a:spcBef>
              <a:defRPr sz="1800" b="0" i="0" u="none" strike="noStrike" cap="none" baseline="0"/>
            </a:lvl5pPr>
            <a:lvl6pPr marL="0" marR="0" indent="0" algn="l" rtl="0">
              <a:spcBef>
                <a:spcPts val="0"/>
              </a:spcBef>
              <a:defRPr sz="1800" b="0" i="0" u="none" strike="noStrike" cap="none" baseline="0"/>
            </a:lvl6pPr>
            <a:lvl7pPr marL="0" marR="0" indent="0" algn="l" rtl="0">
              <a:spcBef>
                <a:spcPts val="0"/>
              </a:spcBef>
              <a:defRPr sz="1800" b="0" i="0" u="none" strike="noStrike" cap="none" baseline="0"/>
            </a:lvl7pPr>
            <a:lvl8pPr marL="0" marR="0" indent="0" algn="l" rtl="0">
              <a:spcBef>
                <a:spcPts val="0"/>
              </a:spcBef>
              <a:defRPr sz="1800" b="0" i="0" u="none" strike="noStrike" cap="none" baseline="0"/>
            </a:lvl8pPr>
            <a:lvl9pPr marL="0" marR="0" indent="0" algn="l" rtl="0">
              <a:spcBef>
                <a:spcPts val="0"/>
              </a:spcBef>
              <a:defRPr sz="1800" b="0" i="0" u="none" strike="noStrike" cap="none" baseline="0"/>
            </a:lvl9pPr>
          </a:lstStyle>
          <a:p>
            <a:endParaRPr/>
          </a:p>
        </p:txBody>
      </p:sp>
      <p:pic>
        <p:nvPicPr>
          <p:cNvPr id="27" name="Shape 27"/>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ullets Two Colum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57487" y="1460207"/>
            <a:ext cx="4261200" cy="3316498"/>
          </a:xfrm>
          <a:prstGeom prst="rect">
            <a:avLst/>
          </a:prstGeom>
          <a:noFill/>
          <a:ln>
            <a:noFill/>
          </a:ln>
        </p:spPr>
        <p:txBody>
          <a:bodyPr lIns="91425" tIns="91425" rIns="91425" bIns="91425" anchor="t" anchorCtr="0"/>
          <a:lstStyle>
            <a:lvl1pPr rtl="0">
              <a:lnSpc>
                <a:spcPct val="110000"/>
              </a:lnSpc>
              <a:spcBef>
                <a:spcPts val="0"/>
              </a:spcBef>
              <a:spcAft>
                <a:spcPts val="0"/>
              </a:spcAft>
              <a:defRPr/>
            </a:lvl1pPr>
            <a:lvl2pPr rtl="0">
              <a:lnSpc>
                <a:spcPct val="110000"/>
              </a:lnSpc>
              <a:spcBef>
                <a:spcPts val="0"/>
              </a:spcBef>
              <a:spcAft>
                <a:spcPts val="0"/>
              </a:spcAft>
              <a:defRPr/>
            </a:lvl2pPr>
            <a:lvl3pPr rtl="0">
              <a:lnSpc>
                <a:spcPct val="110000"/>
              </a:lnSpc>
              <a:spcBef>
                <a:spcPts val="0"/>
              </a:spcBef>
              <a:spcAft>
                <a:spcPts val="0"/>
              </a:spcAft>
              <a:defRPr/>
            </a:lvl3pPr>
            <a:lvl4pPr rtl="0">
              <a:lnSpc>
                <a:spcPct val="110000"/>
              </a:lnSpc>
              <a:spcBef>
                <a:spcPts val="0"/>
              </a:spcBef>
              <a:spcAft>
                <a:spcPts val="0"/>
              </a:spcAft>
              <a:defRPr/>
            </a:lvl4pPr>
            <a:lvl5pPr rtl="0">
              <a:lnSpc>
                <a:spcPct val="110000"/>
              </a:lnSpc>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2"/>
          </p:nvPr>
        </p:nvSpPr>
        <p:spPr>
          <a:xfrm>
            <a:off x="481391" y="1460207"/>
            <a:ext cx="3836700" cy="3316498"/>
          </a:xfrm>
          <a:prstGeom prst="rect">
            <a:avLst/>
          </a:prstGeom>
          <a:noFill/>
          <a:ln>
            <a:noFill/>
          </a:ln>
        </p:spPr>
        <p:txBody>
          <a:bodyPr lIns="91425" tIns="91425" rIns="91425" bIns="91425" anchor="t" anchorCtr="0"/>
          <a:lstStyle>
            <a:lvl1pPr rtl="0">
              <a:lnSpc>
                <a:spcPct val="110000"/>
              </a:lnSpc>
              <a:spcBef>
                <a:spcPts val="0"/>
              </a:spcBef>
              <a:spcAft>
                <a:spcPts val="0"/>
              </a:spcAft>
              <a:defRPr/>
            </a:lvl1pPr>
            <a:lvl2pPr rtl="0">
              <a:lnSpc>
                <a:spcPct val="110000"/>
              </a:lnSpc>
              <a:spcBef>
                <a:spcPts val="0"/>
              </a:spcBef>
              <a:spcAft>
                <a:spcPts val="0"/>
              </a:spcAft>
              <a:defRPr/>
            </a:lvl2pPr>
            <a:lvl3pPr rtl="0">
              <a:lnSpc>
                <a:spcPct val="110000"/>
              </a:lnSpc>
              <a:spcBef>
                <a:spcPts val="0"/>
              </a:spcBef>
              <a:spcAft>
                <a:spcPts val="0"/>
              </a:spcAft>
              <a:defRPr/>
            </a:lvl3pPr>
            <a:lvl4pPr rtl="0">
              <a:lnSpc>
                <a:spcPct val="110000"/>
              </a:lnSpc>
              <a:spcBef>
                <a:spcPts val="0"/>
              </a:spcBef>
              <a:spcAft>
                <a:spcPts val="0"/>
              </a:spcAft>
              <a:defRPr/>
            </a:lvl4pPr>
            <a:lvl5pPr rtl="0">
              <a:lnSpc>
                <a:spcPct val="110000"/>
              </a:lnSpc>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subTitle" idx="3"/>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pic>
        <p:nvPicPr>
          <p:cNvPr id="32" name="Shape 32"/>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ubtitles">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79752" y="2009083"/>
            <a:ext cx="7772400" cy="11025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Open Sans"/>
              <a:buNone/>
              <a:defRPr sz="1400" b="0" i="0" u="none" strike="noStrike" cap="none" baseline="0">
                <a:solidFill>
                  <a:srgbClr val="000000"/>
                </a:solidFill>
                <a:latin typeface="Arial"/>
                <a:ea typeface="Arial"/>
                <a:cs typeface="Arial"/>
                <a:sym typeface="Arial"/>
                <a:rtl val="0"/>
              </a:defRPr>
            </a:lvl1pPr>
            <a:lvl2pPr marL="0" marR="0" indent="0" algn="l" rtl="0">
              <a:spcBef>
                <a:spcPts val="0"/>
              </a:spcBef>
              <a:defRPr sz="1800" b="0" i="0" u="none" strike="noStrike" cap="none" baseline="0"/>
            </a:lvl2pPr>
            <a:lvl3pPr marL="0" marR="0" indent="0" algn="l" rtl="0">
              <a:spcBef>
                <a:spcPts val="0"/>
              </a:spcBef>
              <a:defRPr sz="1800" b="0" i="0" u="none" strike="noStrike" cap="none" baseline="0"/>
            </a:lvl3pPr>
            <a:lvl4pPr marL="0" marR="0" indent="0" algn="l" rtl="0">
              <a:spcBef>
                <a:spcPts val="0"/>
              </a:spcBef>
              <a:defRPr sz="1800" b="0" i="0" u="none" strike="noStrike" cap="none" baseline="0"/>
            </a:lvl4pPr>
            <a:lvl5pPr marL="0" marR="0" indent="0" algn="l" rtl="0">
              <a:spcBef>
                <a:spcPts val="0"/>
              </a:spcBef>
              <a:defRPr sz="1800" b="0" i="0" u="none" strike="noStrike" cap="none" baseline="0"/>
            </a:lvl5pPr>
            <a:lvl6pPr marL="0" marR="0" indent="0" algn="l" rtl="0">
              <a:spcBef>
                <a:spcPts val="0"/>
              </a:spcBef>
              <a:defRPr sz="1800" b="0" i="0" u="none" strike="noStrike" cap="none" baseline="0"/>
            </a:lvl6pPr>
            <a:lvl7pPr marL="0" marR="0" indent="0" algn="l" rtl="0">
              <a:spcBef>
                <a:spcPts val="0"/>
              </a:spcBef>
              <a:defRPr sz="1800" b="0" i="0" u="none" strike="noStrike" cap="none" baseline="0"/>
            </a:lvl7pPr>
            <a:lvl8pPr marL="0" marR="0" indent="0" algn="l" rtl="0">
              <a:spcBef>
                <a:spcPts val="0"/>
              </a:spcBef>
              <a:defRPr sz="1800" b="0" i="0" u="none" strike="noStrike" cap="none" baseline="0"/>
            </a:lvl8pPr>
            <a:lvl9pPr marL="0" marR="0" indent="0" algn="l" rtl="0">
              <a:spcBef>
                <a:spcPts val="0"/>
              </a:spcBef>
              <a:defRPr sz="1800" b="0" i="0" u="none" strike="noStrike" cap="none" baseline="0"/>
            </a:lvl9pPr>
          </a:lstStyle>
          <a:p>
            <a:endParaRPr/>
          </a:p>
        </p:txBody>
      </p:sp>
      <p:sp>
        <p:nvSpPr>
          <p:cNvPr id="35" name="Shape 35"/>
          <p:cNvSpPr/>
          <p:nvPr/>
        </p:nvSpPr>
        <p:spPr>
          <a:xfrm>
            <a:off x="7305514" y="4222750"/>
            <a:ext cx="1838400" cy="920699"/>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Open Sans"/>
              <a:ea typeface="Open Sans"/>
              <a:cs typeface="Open Sans"/>
              <a:sym typeface="Open Sans"/>
              <a:rtl val="0"/>
            </a:endParaRPr>
          </a:p>
        </p:txBody>
      </p:sp>
      <p:sp>
        <p:nvSpPr>
          <p:cNvPr id="36" name="Shape 36"/>
          <p:cNvSpPr/>
          <p:nvPr/>
        </p:nvSpPr>
        <p:spPr>
          <a:xfrm>
            <a:off x="7305514" y="4222750"/>
            <a:ext cx="1838400" cy="920699"/>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Open Sans"/>
              <a:ea typeface="Open Sans"/>
              <a:cs typeface="Open Sans"/>
              <a:sym typeface="Open Sans"/>
              <a:rtl val="0"/>
            </a:endParaRPr>
          </a:p>
        </p:txBody>
      </p:sp>
      <p:sp>
        <p:nvSpPr>
          <p:cNvPr id="37" name="Shape 37"/>
          <p:cNvSpPr/>
          <p:nvPr/>
        </p:nvSpPr>
        <p:spPr>
          <a:xfrm>
            <a:off x="7305514" y="4222750"/>
            <a:ext cx="1838400" cy="920699"/>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Open Sans"/>
              <a:ea typeface="Open Sans"/>
              <a:cs typeface="Open Sans"/>
              <a:sym typeface="Open Sans"/>
              <a:rtl val="0"/>
            </a:endParaRPr>
          </a:p>
        </p:txBody>
      </p:sp>
      <p:pic>
        <p:nvPicPr>
          <p:cNvPr id="38" name="Shape 38"/>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peakers">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41" name="Shape 41"/>
          <p:cNvSpPr>
            <a:spLocks noGrp="1"/>
          </p:cNvSpPr>
          <p:nvPr>
            <p:ph type="pic" idx="2"/>
          </p:nvPr>
        </p:nvSpPr>
        <p:spPr>
          <a:xfrm>
            <a:off x="853625" y="1424723"/>
            <a:ext cx="1782600" cy="178260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42" name="Shape 42"/>
          <p:cNvSpPr txBox="1">
            <a:spLocks noGrp="1"/>
          </p:cNvSpPr>
          <p:nvPr>
            <p:ph type="body" idx="3"/>
          </p:nvPr>
        </p:nvSpPr>
        <p:spPr>
          <a:xfrm>
            <a:off x="381000" y="3455567"/>
            <a:ext cx="2662199" cy="338699"/>
          </a:xfrm>
          <a:prstGeom prst="rect">
            <a:avLst/>
          </a:prstGeom>
          <a:noFill/>
          <a:ln>
            <a:noFill/>
          </a:ln>
        </p:spPr>
        <p:txBody>
          <a:bodyPr lIns="91425" tIns="91425" rIns="91425" bIns="91425" anchor="ctr" anchorCtr="0"/>
          <a:lstStyle>
            <a:lvl1pPr marL="0" indent="0" algn="ctr" rtl="0">
              <a:spcBef>
                <a:spcPts val="0"/>
              </a:spcBef>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4"/>
          </p:nvPr>
        </p:nvSpPr>
        <p:spPr>
          <a:xfrm>
            <a:off x="381000" y="3730121"/>
            <a:ext cx="2662199" cy="492300"/>
          </a:xfrm>
          <a:prstGeom prst="rect">
            <a:avLst/>
          </a:prstGeom>
          <a:noFill/>
          <a:ln>
            <a:noFill/>
          </a:ln>
        </p:spPr>
        <p:txBody>
          <a:bodyPr lIns="91425" tIns="91425" rIns="91425" bIns="91425" anchor="ctr" anchorCtr="0"/>
          <a:lstStyle>
            <a:lvl1pPr marL="0" indent="0" algn="ctr" rtl="0">
              <a:spcBef>
                <a:spcPts val="0"/>
              </a:spcBef>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5"/>
          </p:nvPr>
        </p:nvSpPr>
        <p:spPr>
          <a:xfrm>
            <a:off x="381000" y="4123741"/>
            <a:ext cx="2662199" cy="371100"/>
          </a:xfrm>
          <a:prstGeom prst="rect">
            <a:avLst/>
          </a:prstGeom>
          <a:noFill/>
          <a:ln>
            <a:noFill/>
          </a:ln>
        </p:spPr>
        <p:txBody>
          <a:bodyPr lIns="91425" tIns="91425" rIns="91425" bIns="91425" anchor="ctr" anchorCtr="0"/>
          <a:lstStyle>
            <a:lvl1pPr marL="0" indent="0" algn="ctr" rtl="0">
              <a:spcBef>
                <a:spcPts val="0"/>
              </a:spcBef>
              <a:buClr>
                <a:schemeClr val="accen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a:spLocks noGrp="1"/>
          </p:cNvSpPr>
          <p:nvPr>
            <p:ph type="pic" idx="6"/>
          </p:nvPr>
        </p:nvSpPr>
        <p:spPr>
          <a:xfrm>
            <a:off x="3673025" y="1424723"/>
            <a:ext cx="1782600" cy="178260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46" name="Shape 46"/>
          <p:cNvSpPr txBox="1">
            <a:spLocks noGrp="1"/>
          </p:cNvSpPr>
          <p:nvPr>
            <p:ph type="body" idx="7"/>
          </p:nvPr>
        </p:nvSpPr>
        <p:spPr>
          <a:xfrm>
            <a:off x="3200400" y="3455567"/>
            <a:ext cx="2662199" cy="338699"/>
          </a:xfrm>
          <a:prstGeom prst="rect">
            <a:avLst/>
          </a:prstGeom>
          <a:noFill/>
          <a:ln>
            <a:noFill/>
          </a:ln>
        </p:spPr>
        <p:txBody>
          <a:bodyPr lIns="91425" tIns="91425" rIns="91425" bIns="91425" anchor="ctr" anchorCtr="0"/>
          <a:lstStyle>
            <a:lvl1pPr marL="0" indent="0" algn="ctr" rtl="0">
              <a:spcBef>
                <a:spcPts val="0"/>
              </a:spcBef>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8"/>
          </p:nvPr>
        </p:nvSpPr>
        <p:spPr>
          <a:xfrm>
            <a:off x="3200400" y="3730121"/>
            <a:ext cx="2662199" cy="492300"/>
          </a:xfrm>
          <a:prstGeom prst="rect">
            <a:avLst/>
          </a:prstGeom>
          <a:noFill/>
          <a:ln>
            <a:noFill/>
          </a:ln>
        </p:spPr>
        <p:txBody>
          <a:bodyPr lIns="91425" tIns="91425" rIns="91425" bIns="91425" anchor="ctr" anchorCtr="0"/>
          <a:lstStyle>
            <a:lvl1pPr marL="0" indent="0" algn="ctr" rtl="0">
              <a:spcBef>
                <a:spcPts val="0"/>
              </a:spcBef>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9"/>
          </p:nvPr>
        </p:nvSpPr>
        <p:spPr>
          <a:xfrm>
            <a:off x="3200400" y="4123741"/>
            <a:ext cx="2662199" cy="371100"/>
          </a:xfrm>
          <a:prstGeom prst="rect">
            <a:avLst/>
          </a:prstGeom>
          <a:noFill/>
          <a:ln>
            <a:noFill/>
          </a:ln>
        </p:spPr>
        <p:txBody>
          <a:bodyPr lIns="91425" tIns="91425" rIns="91425" bIns="91425" anchor="ctr" anchorCtr="0"/>
          <a:lstStyle>
            <a:lvl1pPr marL="0" indent="0" algn="ctr" rtl="0">
              <a:spcBef>
                <a:spcPts val="0"/>
              </a:spcBef>
              <a:buClr>
                <a:schemeClr val="accen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a:spLocks noGrp="1"/>
          </p:cNvSpPr>
          <p:nvPr>
            <p:ph type="pic" idx="13"/>
          </p:nvPr>
        </p:nvSpPr>
        <p:spPr>
          <a:xfrm>
            <a:off x="6568625" y="1422983"/>
            <a:ext cx="1782600" cy="178260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50" name="Shape 50"/>
          <p:cNvSpPr txBox="1">
            <a:spLocks noGrp="1"/>
          </p:cNvSpPr>
          <p:nvPr>
            <p:ph type="body" idx="14"/>
          </p:nvPr>
        </p:nvSpPr>
        <p:spPr>
          <a:xfrm>
            <a:off x="6096000" y="3453830"/>
            <a:ext cx="2662199" cy="338699"/>
          </a:xfrm>
          <a:prstGeom prst="rect">
            <a:avLst/>
          </a:prstGeom>
          <a:noFill/>
          <a:ln>
            <a:noFill/>
          </a:ln>
        </p:spPr>
        <p:txBody>
          <a:bodyPr lIns="91425" tIns="91425" rIns="91425" bIns="91425" anchor="ctr" anchorCtr="0"/>
          <a:lstStyle>
            <a:lvl1pPr marL="0" indent="0" algn="ctr" rtl="0">
              <a:spcBef>
                <a:spcPts val="0"/>
              </a:spcBef>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body" idx="15"/>
          </p:nvPr>
        </p:nvSpPr>
        <p:spPr>
          <a:xfrm>
            <a:off x="6096000" y="3728382"/>
            <a:ext cx="2662199" cy="492300"/>
          </a:xfrm>
          <a:prstGeom prst="rect">
            <a:avLst/>
          </a:prstGeom>
          <a:noFill/>
          <a:ln>
            <a:noFill/>
          </a:ln>
        </p:spPr>
        <p:txBody>
          <a:bodyPr lIns="91425" tIns="91425" rIns="91425" bIns="91425" anchor="ctr" anchorCtr="0"/>
          <a:lstStyle>
            <a:lvl1pPr marL="0" indent="0" algn="ctr" rtl="0">
              <a:spcBef>
                <a:spcPts val="0"/>
              </a:spcBef>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6"/>
          </p:nvPr>
        </p:nvSpPr>
        <p:spPr>
          <a:xfrm>
            <a:off x="6096000" y="4122003"/>
            <a:ext cx="2662199" cy="371100"/>
          </a:xfrm>
          <a:prstGeom prst="rect">
            <a:avLst/>
          </a:prstGeom>
          <a:noFill/>
          <a:ln>
            <a:noFill/>
          </a:ln>
        </p:spPr>
        <p:txBody>
          <a:bodyPr lIns="91425" tIns="91425" rIns="91425" bIns="91425" anchor="ctr" anchorCtr="0"/>
          <a:lstStyle>
            <a:lvl1pPr marL="0" indent="0" algn="ctr" rtl="0">
              <a:spcBef>
                <a:spcPts val="0"/>
              </a:spcBef>
              <a:buClr>
                <a:schemeClr val="accent1"/>
              </a:buClr>
              <a:buFont typeface="Open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53" name="Shape 53"/>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ntro Slid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376237" y="1423915"/>
            <a:ext cx="4024500" cy="3364500"/>
          </a:xfrm>
          <a:prstGeom prst="rect">
            <a:avLst/>
          </a:prstGeom>
          <a:noFill/>
          <a:ln>
            <a:noFill/>
          </a:ln>
        </p:spPr>
        <p:txBody>
          <a:bodyPr lIns="91425" tIns="91425" rIns="91425" bIns="91425" anchor="t" anchorCtr="0"/>
          <a:lstStyle>
            <a:lvl1pPr marL="0" indent="0" rtl="0">
              <a:lnSpc>
                <a:spcPct val="120000"/>
              </a:lnSpc>
              <a:spcBef>
                <a:spcPts val="0"/>
              </a:spcBef>
              <a:spcAft>
                <a:spcPts val="1200"/>
              </a:spcAft>
              <a:buFont typeface="Arial"/>
              <a:buNone/>
              <a:defRPr/>
            </a:lvl1pPr>
            <a:lvl2pPr rtl="0">
              <a:spcBef>
                <a:spcPts val="0"/>
              </a:spcBef>
              <a:spcAft>
                <a:spcPts val="0"/>
              </a:spcAft>
              <a:defRPr/>
            </a:lvl2pPr>
            <a:lvl3pPr rtl="0">
              <a:spcBef>
                <a:spcPts val="0"/>
              </a:spcBef>
              <a:spcAft>
                <a:spcPts val="0"/>
              </a:spcAft>
              <a:defRPr/>
            </a:lvl3pPr>
            <a:lvl4pPr rtl="0">
              <a:spcBef>
                <a:spcPts val="0"/>
              </a:spcBef>
              <a:spcAft>
                <a:spcPts val="0"/>
              </a:spcAft>
              <a:defRPr/>
            </a:lvl4pPr>
            <a:lvl5pPr rtl="0">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subTitle" idx="2"/>
          </p:nvPr>
        </p:nvSpPr>
        <p:spPr>
          <a:xfrm>
            <a:off x="376237" y="327785"/>
            <a:ext cx="8442300" cy="742500"/>
          </a:xfrm>
          <a:prstGeom prst="rect">
            <a:avLst/>
          </a:prstGeom>
          <a:noFill/>
          <a:ln>
            <a:noFill/>
          </a:ln>
        </p:spPr>
        <p:txBody>
          <a:bodyPr lIns="91425" tIns="91425" rIns="91425" bIns="91425" anchor="t" anchorCtr="0"/>
          <a:lstStyle>
            <a:lvl1pPr marL="0" marR="0" indent="0" algn="l" rtl="0">
              <a:lnSpc>
                <a:spcPct val="100000"/>
              </a:lnSpc>
              <a:spcBef>
                <a:spcPts val="84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1pPr>
            <a:lvl2pPr marL="457200" marR="0" indent="0" algn="ctr" rtl="0">
              <a:lnSpc>
                <a:spcPct val="100000"/>
              </a:lnSpc>
              <a:spcBef>
                <a:spcPts val="56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2pPr>
            <a:lvl3pPr marL="914400" marR="0" indent="0" algn="ctr" rtl="0">
              <a:lnSpc>
                <a:spcPct val="100000"/>
              </a:lnSpc>
              <a:spcBef>
                <a:spcPts val="48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3pPr>
            <a:lvl4pPr marL="13716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4pPr>
            <a:lvl5pPr marL="1828800" marR="0" indent="0" algn="ctr" rtl="0">
              <a:lnSpc>
                <a:spcPct val="100000"/>
              </a:lnSpc>
              <a:spcBef>
                <a:spcPts val="400"/>
              </a:spcBef>
              <a:spcAft>
                <a:spcPts val="0"/>
              </a:spcAft>
              <a:buClr>
                <a:schemeClr val="accent1"/>
              </a:buClr>
              <a:buFont typeface="Arial"/>
              <a:buNone/>
              <a:defRPr sz="1400" b="0" i="0" u="none" strike="noStrike" cap="none" baseline="0">
                <a:solidFill>
                  <a:srgbClr val="000000"/>
                </a:solidFill>
                <a:latin typeface="Arial"/>
                <a:ea typeface="Arial"/>
                <a:cs typeface="Arial"/>
                <a:sym typeface="Arial"/>
                <a:rtl val="0"/>
              </a:defRPr>
            </a:lvl5pPr>
            <a:lvl6pPr marL="22860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6pPr>
            <a:lvl7pPr marL="27432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7pPr>
            <a:lvl8pPr marL="32004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8pPr>
            <a:lvl9pPr marL="3657600" marR="0" indent="0" algn="ctr" rtl="0">
              <a:lnSpc>
                <a:spcPct val="100000"/>
              </a:lnSpc>
              <a:spcBef>
                <a:spcPts val="400"/>
              </a:spcBef>
              <a:spcAft>
                <a:spcPts val="0"/>
              </a:spcAft>
              <a:buClr>
                <a:srgbClr val="888888"/>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57" name="Shape 57"/>
          <p:cNvSpPr txBox="1">
            <a:spLocks noGrp="1"/>
          </p:cNvSpPr>
          <p:nvPr>
            <p:ph type="body" idx="3"/>
          </p:nvPr>
        </p:nvSpPr>
        <p:spPr>
          <a:xfrm>
            <a:off x="4794100" y="1423916"/>
            <a:ext cx="4024500" cy="3352799"/>
          </a:xfrm>
          <a:prstGeom prst="rect">
            <a:avLst/>
          </a:prstGeom>
          <a:noFill/>
          <a:ln>
            <a:noFill/>
          </a:ln>
        </p:spPr>
        <p:txBody>
          <a:bodyPr lIns="91425" tIns="91425" rIns="91425" bIns="91425" anchor="t" anchorCtr="0"/>
          <a:lstStyle>
            <a:lvl1pPr marL="0" indent="0" rtl="0">
              <a:lnSpc>
                <a:spcPct val="120000"/>
              </a:lnSpc>
              <a:spcBef>
                <a:spcPts val="0"/>
              </a:spcBef>
              <a:spcAft>
                <a:spcPts val="1200"/>
              </a:spcAft>
              <a:buFont typeface="Arial"/>
              <a:buNone/>
              <a:defRPr/>
            </a:lvl1pPr>
            <a:lvl2pPr rtl="0">
              <a:spcBef>
                <a:spcPts val="0"/>
              </a:spcBef>
              <a:spcAft>
                <a:spcPts val="0"/>
              </a:spcAft>
              <a:defRPr/>
            </a:lvl2pPr>
            <a:lvl3pPr rtl="0">
              <a:spcBef>
                <a:spcPts val="0"/>
              </a:spcBef>
              <a:spcAft>
                <a:spcPts val="0"/>
              </a:spcAft>
              <a:defRPr/>
            </a:lvl3pPr>
            <a:lvl4pPr rtl="0">
              <a:spcBef>
                <a:spcPts val="0"/>
              </a:spcBef>
              <a:spcAft>
                <a:spcPts val="0"/>
              </a:spcAft>
              <a:defRPr/>
            </a:lvl4pPr>
            <a:lvl5pPr rtl="0">
              <a:spcBef>
                <a:spcPts val="0"/>
              </a:spcBef>
              <a:spcAft>
                <a:spcPts val="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58" name="Shape 58"/>
          <p:cNvPicPr preferRelativeResize="0"/>
          <p:nvPr/>
        </p:nvPicPr>
        <p:blipFill rotWithShape="1">
          <a:blip r:embed="rId2">
            <a:alphaModFix/>
          </a:blip>
          <a:srcRect/>
          <a:stretch/>
        </p:blipFill>
        <p:spPr>
          <a:xfrm>
            <a:off x="8544034" y="4484762"/>
            <a:ext cx="149400" cy="22049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blog.hootsuite.com/social-media-templates/"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hootsuite.com/resources/guide/social-media-strategy-gui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ctrTitle"/>
          </p:nvPr>
        </p:nvSpPr>
        <p:spPr>
          <a:xfrm>
            <a:off x="527350" y="591775"/>
            <a:ext cx="7177800" cy="20180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Open Sans"/>
              <a:buNone/>
            </a:pPr>
            <a:r>
              <a:rPr lang="en-GB" sz="3600" b="1" i="0" u="none" strike="noStrike" cap="none" baseline="0">
                <a:solidFill>
                  <a:schemeClr val="lt2"/>
                </a:solidFill>
                <a:latin typeface="Open Sans"/>
                <a:ea typeface="Open Sans"/>
                <a:cs typeface="Open Sans"/>
                <a:sym typeface="Open Sans"/>
                <a:rtl val="0"/>
              </a:rPr>
              <a:t>So</a:t>
            </a:r>
            <a:r>
              <a:rPr lang="en-GB" sz="3600" b="1">
                <a:solidFill>
                  <a:schemeClr val="lt2"/>
                </a:solidFill>
                <a:latin typeface="Open Sans"/>
                <a:ea typeface="Open Sans"/>
                <a:cs typeface="Open Sans"/>
                <a:sym typeface="Open Sans"/>
                <a:rtl val="0"/>
              </a:rPr>
              <a:t>cial Media Strategy Template</a:t>
            </a:r>
          </a:p>
          <a:p>
            <a:pPr marL="0" marR="0" lvl="0" indent="0" algn="l" rtl="0">
              <a:lnSpc>
                <a:spcPct val="100000"/>
              </a:lnSpc>
              <a:spcBef>
                <a:spcPts val="0"/>
              </a:spcBef>
              <a:spcAft>
                <a:spcPts val="0"/>
              </a:spcAft>
              <a:buClr>
                <a:srgbClr val="000000"/>
              </a:buClr>
              <a:buFont typeface="Arial"/>
              <a:buNone/>
            </a:pPr>
            <a:endParaRPr sz="2000" b="1" i="0" u="none" strike="noStrike" cap="none" baseline="0">
              <a:solidFill>
                <a:srgbClr val="93E2FF"/>
              </a:solidFill>
              <a:latin typeface="Open Sans"/>
              <a:ea typeface="Open Sans"/>
              <a:cs typeface="Open Sans"/>
              <a:sym typeface="Open Sans"/>
              <a:rtl val="0"/>
            </a:endParaRPr>
          </a:p>
          <a:p>
            <a:pPr marL="0" marR="0" lvl="0" indent="0" algn="l" rtl="0">
              <a:lnSpc>
                <a:spcPct val="100000"/>
              </a:lnSpc>
              <a:spcBef>
                <a:spcPts val="0"/>
              </a:spcBef>
              <a:spcAft>
                <a:spcPts val="0"/>
              </a:spcAft>
              <a:buClr>
                <a:srgbClr val="000000"/>
              </a:buClr>
              <a:buSzPct val="25000"/>
              <a:buFont typeface="Arial"/>
              <a:buNone/>
            </a:pPr>
            <a:r>
              <a:rPr lang="en-GB" sz="2000" b="1">
                <a:solidFill>
                  <a:srgbClr val="93E2FF"/>
                </a:solidFill>
                <a:latin typeface="Open Sans"/>
                <a:ea typeface="Open Sans"/>
                <a:cs typeface="Open Sans"/>
                <a:sym typeface="Open Sans"/>
                <a:rtl val="0"/>
              </a:rPr>
              <a:t>Your tool for crafting your company’s social strategy </a:t>
            </a:r>
          </a:p>
          <a:p>
            <a:pPr marL="0" marR="0" lvl="0" indent="0" algn="l" rtl="0">
              <a:lnSpc>
                <a:spcPct val="100000"/>
              </a:lnSpc>
              <a:spcBef>
                <a:spcPts val="0"/>
              </a:spcBef>
              <a:spcAft>
                <a:spcPts val="0"/>
              </a:spcAft>
              <a:buClr>
                <a:srgbClr val="000000"/>
              </a:buClr>
              <a:buSzPct val="25000"/>
              <a:buFont typeface="Arial"/>
              <a:buNone/>
            </a:pPr>
            <a:r>
              <a:rPr lang="en-GB" sz="2000" b="1">
                <a:solidFill>
                  <a:srgbClr val="93E2FF"/>
                </a:solidFill>
                <a:latin typeface="Open Sans"/>
                <a:ea typeface="Open Sans"/>
                <a:cs typeface="Open Sans"/>
                <a:sym typeface="Open Sans"/>
                <a:rtl val="0"/>
              </a:rPr>
              <a:t>in 5 steps  </a:t>
            </a:r>
          </a:p>
          <a:p>
            <a:pPr marL="0" marR="0" lvl="0" indent="0" algn="l" rtl="0">
              <a:lnSpc>
                <a:spcPct val="100000"/>
              </a:lnSpc>
              <a:spcBef>
                <a:spcPts val="800"/>
              </a:spcBef>
              <a:spcAft>
                <a:spcPts val="0"/>
              </a:spcAft>
              <a:buClr>
                <a:schemeClr val="accent1"/>
              </a:buClr>
              <a:buFont typeface="Arial"/>
              <a:buNone/>
            </a:pPr>
            <a:endParaRPr sz="2000" b="1" i="0" u="none" strike="noStrike" cap="none" baseline="0">
              <a:solidFill>
                <a:srgbClr val="93E2FF"/>
              </a:solidFill>
              <a:latin typeface="Open Sans"/>
              <a:ea typeface="Open Sans"/>
              <a:cs typeface="Open Sans"/>
              <a:sym typeface="Open Sans"/>
              <a:rtl val="0"/>
            </a:endParaRPr>
          </a:p>
        </p:txBody>
      </p:sp>
      <p:pic>
        <p:nvPicPr>
          <p:cNvPr id="138" name="Shape 138"/>
          <p:cNvPicPr preferRelativeResize="0"/>
          <p:nvPr/>
        </p:nvPicPr>
        <p:blipFill>
          <a:blip r:embed="rId3">
            <a:alphaModFix/>
          </a:blip>
          <a:stretch>
            <a:fillRect/>
          </a:stretch>
        </p:blipFill>
        <p:spPr>
          <a:xfrm>
            <a:off x="709244" y="2870187"/>
            <a:ext cx="3022025" cy="2018124"/>
          </a:xfrm>
          <a:prstGeom prst="rect">
            <a:avLst/>
          </a:prstGeom>
          <a:noFill/>
          <a:ln>
            <a:noFill/>
          </a:ln>
        </p:spPr>
      </p:pic>
      <p:pic>
        <p:nvPicPr>
          <p:cNvPr id="139" name="Shape 139"/>
          <p:cNvPicPr preferRelativeResize="0"/>
          <p:nvPr/>
        </p:nvPicPr>
        <p:blipFill>
          <a:blip r:embed="rId4">
            <a:alphaModFix/>
          </a:blip>
          <a:stretch>
            <a:fillRect/>
          </a:stretch>
        </p:blipFill>
        <p:spPr>
          <a:xfrm>
            <a:off x="5881175" y="3650575"/>
            <a:ext cx="3048000" cy="12573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subTitle" idx="1"/>
          </p:nvPr>
        </p:nvSpPr>
        <p:spPr>
          <a:xfrm>
            <a:off x="376225" y="556350"/>
            <a:ext cx="8442300" cy="590399"/>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100" b="1">
                <a:latin typeface="Open Sans"/>
                <a:ea typeface="Open Sans"/>
                <a:cs typeface="Open Sans"/>
                <a:sym typeface="Open Sans"/>
              </a:rPr>
              <a:t>Survey of &lt;</a:t>
            </a:r>
            <a:r>
              <a:rPr lang="en-GB" sz="4200" b="1">
                <a:solidFill>
                  <a:schemeClr val="dk1"/>
                </a:solidFill>
                <a:latin typeface="Open Sans"/>
                <a:ea typeface="Open Sans"/>
                <a:cs typeface="Open Sans"/>
                <a:sym typeface="Open Sans"/>
              </a:rPr>
              <a:t>Your Company’s</a:t>
            </a:r>
            <a:r>
              <a:rPr lang="en-GB" sz="4100" b="1">
                <a:latin typeface="Open Sans"/>
                <a:ea typeface="Open Sans"/>
                <a:cs typeface="Open Sans"/>
                <a:sym typeface="Open Sans"/>
              </a:rPr>
              <a:t>&gt; Target Audience </a:t>
            </a:r>
          </a:p>
        </p:txBody>
      </p:sp>
      <p:graphicFrame>
        <p:nvGraphicFramePr>
          <p:cNvPr id="214" name="Shape 214"/>
          <p:cNvGraphicFramePr/>
          <p:nvPr/>
        </p:nvGraphicFramePr>
        <p:xfrm>
          <a:off x="423900" y="2341634"/>
          <a:ext cx="8407000" cy="993800"/>
        </p:xfrm>
        <a:graphic>
          <a:graphicData uri="http://schemas.openxmlformats.org/drawingml/2006/table">
            <a:tbl>
              <a:tblPr firstRow="1" bandRow="1">
                <a:noFill/>
                <a:tableStyleId>{D67F40CF-2346-42D4-A8C7-18AE6099D566}</a:tableStyleId>
              </a:tblPr>
              <a:tblGrid>
                <a:gridCol w="1323625"/>
                <a:gridCol w="966625"/>
                <a:gridCol w="622000"/>
                <a:gridCol w="860525"/>
                <a:gridCol w="1063275"/>
                <a:gridCol w="843750"/>
                <a:gridCol w="1509300"/>
                <a:gridCol w="1217900"/>
              </a:tblGrid>
              <a:tr h="524400">
                <a:tc>
                  <a:txBody>
                    <a:bodyPr/>
                    <a:lstStyle/>
                    <a:p>
                      <a:pPr marL="0" marR="0" lvl="0" indent="0" algn="ctr" rtl="0">
                        <a:lnSpc>
                          <a:spcPct val="100000"/>
                        </a:lnSpc>
                        <a:spcBef>
                          <a:spcPts val="0"/>
                        </a:spcBef>
                        <a:spcAft>
                          <a:spcPts val="0"/>
                        </a:spcAft>
                        <a:buClr>
                          <a:srgbClr val="FFFFFF"/>
                        </a:buClr>
                        <a:buSzPct val="25000"/>
                        <a:buFont typeface="Arial"/>
                        <a:buNone/>
                      </a:pPr>
                      <a:r>
                        <a:rPr lang="en-GB" b="1">
                          <a:solidFill>
                            <a:srgbClr val="FFFFFF"/>
                          </a:solidFill>
                        </a:rPr>
                        <a:t># of Respondents</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lvl="0" algn="ctr" rtl="0">
                        <a:spcBef>
                          <a:spcPts val="0"/>
                        </a:spcBef>
                        <a:buNone/>
                      </a:pPr>
                      <a:r>
                        <a:rPr lang="en-GB" b="1">
                          <a:solidFill>
                            <a:schemeClr val="lt1"/>
                          </a:solidFill>
                        </a:rPr>
                        <a:t>Average Age</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lvl="0" algn="l" rtl="0">
                        <a:spcBef>
                          <a:spcPts val="0"/>
                        </a:spcBef>
                        <a:buNone/>
                      </a:pPr>
                      <a:r>
                        <a:rPr lang="en-GB" b="1">
                          <a:solidFill>
                            <a:schemeClr val="lt1"/>
                          </a:solidFill>
                        </a:rPr>
                        <a:t>% Male </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ctr" rtl="0">
                        <a:lnSpc>
                          <a:spcPct val="100000"/>
                        </a:lnSpc>
                        <a:spcBef>
                          <a:spcPts val="0"/>
                        </a:spcBef>
                        <a:spcAft>
                          <a:spcPts val="0"/>
                        </a:spcAft>
                        <a:buNone/>
                      </a:pPr>
                      <a:r>
                        <a:rPr lang="en-GB" b="1">
                          <a:solidFill>
                            <a:srgbClr val="FFFFFF"/>
                          </a:solidFill>
                        </a:rPr>
                        <a:t>% Female </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ctr" rtl="0">
                        <a:lnSpc>
                          <a:spcPct val="100000"/>
                        </a:lnSpc>
                        <a:spcBef>
                          <a:spcPts val="0"/>
                        </a:spcBef>
                        <a:spcAft>
                          <a:spcPts val="0"/>
                        </a:spcAft>
                        <a:buNone/>
                      </a:pPr>
                      <a:r>
                        <a:rPr lang="en-GB" b="1">
                          <a:solidFill>
                            <a:srgbClr val="FFFFFF"/>
                          </a:solidFill>
                        </a:rPr>
                        <a:t>% on Facebook</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ctr" rtl="0">
                        <a:lnSpc>
                          <a:spcPct val="100000"/>
                        </a:lnSpc>
                        <a:spcBef>
                          <a:spcPts val="0"/>
                        </a:spcBef>
                        <a:spcAft>
                          <a:spcPts val="0"/>
                        </a:spcAft>
                        <a:buNone/>
                      </a:pPr>
                      <a:r>
                        <a:rPr lang="en-GB" b="1">
                          <a:solidFill>
                            <a:srgbClr val="FFFFFF"/>
                          </a:solidFill>
                        </a:rPr>
                        <a:t>% on Twitter </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indent="0" algn="ctr" rtl="0">
                        <a:lnSpc>
                          <a:spcPct val="100000"/>
                        </a:lnSpc>
                        <a:spcBef>
                          <a:spcPts val="0"/>
                        </a:spcBef>
                        <a:spcAft>
                          <a:spcPts val="0"/>
                        </a:spcAft>
                        <a:buNone/>
                      </a:pPr>
                      <a:r>
                        <a:rPr lang="en-GB" b="1">
                          <a:solidFill>
                            <a:srgbClr val="FFFFFF"/>
                          </a:solidFill>
                        </a:rPr>
                        <a:t>% on LinkedIn</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indent="0" algn="ctr" rtl="0">
                        <a:lnSpc>
                          <a:spcPct val="100000"/>
                        </a:lnSpc>
                        <a:spcBef>
                          <a:spcPts val="0"/>
                        </a:spcBef>
                        <a:spcAft>
                          <a:spcPts val="0"/>
                        </a:spcAft>
                        <a:buNone/>
                      </a:pPr>
                      <a:r>
                        <a:rPr lang="en-GB" b="1">
                          <a:solidFill>
                            <a:srgbClr val="FFFFFF"/>
                          </a:solidFill>
                        </a:rPr>
                        <a:t>% on Other</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r>
              <a:tr h="469400">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r>
            </a:tbl>
          </a:graphicData>
        </a:graphic>
      </p:graphicFrame>
      <p:pic>
        <p:nvPicPr>
          <p:cNvPr id="215" name="Shape 215"/>
          <p:cNvPicPr preferRelativeResize="0"/>
          <p:nvPr/>
        </p:nvPicPr>
        <p:blipFill>
          <a:blip r:embed="rId3">
            <a:alphaModFix/>
          </a:blip>
          <a:stretch>
            <a:fillRect/>
          </a:stretch>
        </p:blipFill>
        <p:spPr>
          <a:xfrm>
            <a:off x="8525000" y="4504525"/>
            <a:ext cx="379349" cy="379349"/>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subTitle" idx="1"/>
          </p:nvPr>
        </p:nvSpPr>
        <p:spPr>
          <a:xfrm>
            <a:off x="376225" y="4039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Know Your Competition</a:t>
            </a:r>
          </a:p>
        </p:txBody>
      </p:sp>
      <p:sp>
        <p:nvSpPr>
          <p:cNvPr id="222" name="Shape 222"/>
          <p:cNvSpPr txBox="1">
            <a:spLocks noGrp="1"/>
          </p:cNvSpPr>
          <p:nvPr>
            <p:ph type="body" idx="2"/>
          </p:nvPr>
        </p:nvSpPr>
        <p:spPr>
          <a:xfrm>
            <a:off x="405200" y="1383997"/>
            <a:ext cx="8337299" cy="451499"/>
          </a:xfrm>
          <a:prstGeom prst="rect">
            <a:avLst/>
          </a:prstGeom>
          <a:noFill/>
          <a:ln>
            <a:noFill/>
          </a:ln>
        </p:spPr>
        <p:txBody>
          <a:bodyPr lIns="0" tIns="45700" rIns="91425" bIns="45700" anchor="t" anchorCtr="0">
            <a:noAutofit/>
          </a:bodyPr>
          <a:lstStyle/>
          <a:p>
            <a:pPr marL="0" marR="0" lvl="0" indent="0" algn="l" rtl="0">
              <a:lnSpc>
                <a:spcPct val="100000"/>
              </a:lnSpc>
              <a:spcBef>
                <a:spcPts val="0"/>
              </a:spcBef>
              <a:spcAft>
                <a:spcPts val="0"/>
              </a:spcAft>
              <a:buNone/>
            </a:pPr>
            <a:r>
              <a:rPr lang="en-GB" sz="2000" dirty="0">
                <a:solidFill>
                  <a:schemeClr val="dk1"/>
                </a:solidFill>
                <a:latin typeface="Open Sans"/>
                <a:ea typeface="Open Sans"/>
                <a:cs typeface="Open Sans"/>
                <a:sym typeface="Open Sans"/>
              </a:rPr>
              <a:t>Investigate what your company’s competition is doing on social media and track observations on the next slide</a:t>
            </a:r>
          </a:p>
          <a:p>
            <a:pPr marR="0" lvl="0" algn="l" rtl="0">
              <a:lnSpc>
                <a:spcPct val="200000"/>
              </a:lnSpc>
              <a:spcBef>
                <a:spcPts val="0"/>
              </a:spcBef>
              <a:spcAft>
                <a:spcPts val="0"/>
              </a:spcAft>
              <a:buNone/>
            </a:pPr>
            <a:endParaRPr sz="2000" dirty="0">
              <a:solidFill>
                <a:schemeClr val="accent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24" name="Shape 224"/>
          <p:cNvSpPr txBox="1">
            <a:spLocks noGrp="1"/>
          </p:cNvSpPr>
          <p:nvPr>
            <p:ph type="body" idx="3"/>
          </p:nvPr>
        </p:nvSpPr>
        <p:spPr>
          <a:xfrm>
            <a:off x="1624800" y="3411175"/>
            <a:ext cx="7519200" cy="661500"/>
          </a:xfrm>
          <a:prstGeom prst="rect">
            <a:avLst/>
          </a:prstGeom>
          <a:noFill/>
          <a:ln>
            <a:noFill/>
          </a:ln>
        </p:spPr>
        <p:txBody>
          <a:bodyPr lIns="0" tIns="45700" rIns="91425" bIns="45700" anchor="t" anchorCtr="0">
            <a:noAutofit/>
          </a:bodyPr>
          <a:lstStyle/>
          <a:p>
            <a:pPr marL="457200" lvl="0"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Compare your competitors’ social footprint and content against yours </a:t>
            </a:r>
          </a:p>
          <a:p>
            <a:pPr marL="457200" lvl="0"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Look at what type of content they are creating and sharing, how often and what influencers they are interacting with</a:t>
            </a:r>
          </a:p>
          <a:p>
            <a:pPr marL="0" lvl="0" indent="0" rtl="0">
              <a:spcBef>
                <a:spcPts val="0"/>
              </a:spcBef>
              <a:buNone/>
            </a:pPr>
            <a:endParaRPr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25" name="Shape 225"/>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pic>
        <p:nvPicPr>
          <p:cNvPr id="9" name="Shape 167"/>
          <p:cNvPicPr preferRelativeResize="0"/>
          <p:nvPr/>
        </p:nvPicPr>
        <p:blipFill>
          <a:blip r:embed="rId3">
            <a:alphaModFix/>
          </a:blip>
          <a:stretch>
            <a:fillRect/>
          </a:stretch>
        </p:blipFill>
        <p:spPr>
          <a:xfrm>
            <a:off x="427100" y="3238350"/>
            <a:ext cx="889598" cy="889598"/>
          </a:xfrm>
          <a:prstGeom prst="rect">
            <a:avLst/>
          </a:prstGeom>
          <a:noFill/>
          <a:ln>
            <a:noFill/>
          </a:ln>
        </p:spPr>
      </p:pic>
      <p:sp>
        <p:nvSpPr>
          <p:cNvPr id="10" name="Shape 169"/>
          <p:cNvSpPr txBox="1">
            <a:spLocks/>
          </p:cNvSpPr>
          <p:nvPr/>
        </p:nvSpPr>
        <p:spPr>
          <a:xfrm>
            <a:off x="482025" y="2898050"/>
            <a:ext cx="819600" cy="251699"/>
          </a:xfrm>
          <a:prstGeom prst="rect">
            <a:avLst/>
          </a:prstGeom>
          <a:noFill/>
          <a:ln>
            <a:noFill/>
          </a:ln>
        </p:spPr>
        <p:txBody>
          <a:bodyPr lIns="0"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GB" b="1" dirty="0" smtClean="0">
                <a:latin typeface="Open Sans"/>
                <a:ea typeface="Open Sans"/>
                <a:cs typeface="Open Sans"/>
                <a:sym typeface="Open Sans"/>
              </a:rPr>
              <a:t>Pro Tips</a:t>
            </a: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subTitle" idx="1"/>
          </p:nvPr>
        </p:nvSpPr>
        <p:spPr>
          <a:xfrm>
            <a:off x="376225" y="327750"/>
            <a:ext cx="8442300" cy="590399"/>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100" b="1">
                <a:latin typeface="Open Sans"/>
                <a:ea typeface="Open Sans"/>
                <a:cs typeface="Open Sans"/>
                <a:sym typeface="Open Sans"/>
              </a:rPr>
              <a:t>Know Your Competition</a:t>
            </a:r>
          </a:p>
        </p:txBody>
      </p:sp>
      <p:graphicFrame>
        <p:nvGraphicFramePr>
          <p:cNvPr id="232" name="Shape 232"/>
          <p:cNvGraphicFramePr/>
          <p:nvPr/>
        </p:nvGraphicFramePr>
        <p:xfrm>
          <a:off x="423900" y="1274834"/>
          <a:ext cx="8019150" cy="3335800"/>
        </p:xfrm>
        <a:graphic>
          <a:graphicData uri="http://schemas.openxmlformats.org/drawingml/2006/table">
            <a:tbl>
              <a:tblPr firstRow="1" bandRow="1">
                <a:noFill/>
                <a:tableStyleId>{02645905-E6DD-4940-8FF1-9788E5DBD121}</a:tableStyleId>
              </a:tblPr>
              <a:tblGrid>
                <a:gridCol w="1348050"/>
                <a:gridCol w="1743550"/>
                <a:gridCol w="1198950"/>
                <a:gridCol w="1425275"/>
                <a:gridCol w="2303325"/>
              </a:tblGrid>
              <a:tr h="524400">
                <a:tc>
                  <a:txBody>
                    <a:bodyPr/>
                    <a:lstStyle/>
                    <a:p>
                      <a:pPr marL="0" marR="0" lvl="0" indent="0" algn="ctr" rtl="0">
                        <a:lnSpc>
                          <a:spcPct val="100000"/>
                        </a:lnSpc>
                        <a:spcBef>
                          <a:spcPts val="0"/>
                        </a:spcBef>
                        <a:spcAft>
                          <a:spcPts val="0"/>
                        </a:spcAft>
                        <a:buClr>
                          <a:srgbClr val="FFFFFF"/>
                        </a:buClr>
                        <a:buSzPct val="25000"/>
                        <a:buFont typeface="Arial"/>
                        <a:buNone/>
                      </a:pPr>
                      <a:r>
                        <a:rPr lang="en-GB" b="1">
                          <a:solidFill>
                            <a:srgbClr val="FFFFFF"/>
                          </a:solidFill>
                        </a:rPr>
                        <a:t>Competitor</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lvl="0" algn="ctr" rtl="0">
                        <a:spcBef>
                          <a:spcPts val="0"/>
                        </a:spcBef>
                        <a:buNone/>
                      </a:pPr>
                      <a:r>
                        <a:rPr lang="en-GB" b="1">
                          <a:solidFill>
                            <a:schemeClr val="lt1"/>
                          </a:solidFill>
                        </a:rPr>
                        <a:t>Social Profiles</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lvl="0" algn="l" rtl="0">
                        <a:spcBef>
                          <a:spcPts val="0"/>
                        </a:spcBef>
                        <a:buNone/>
                      </a:pPr>
                      <a:r>
                        <a:rPr lang="en-GB" b="1">
                          <a:solidFill>
                            <a:schemeClr val="lt1"/>
                          </a:solidFill>
                        </a:rPr>
                        <a:t>Strengths  </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ctr" rtl="0">
                        <a:lnSpc>
                          <a:spcPct val="100000"/>
                        </a:lnSpc>
                        <a:spcBef>
                          <a:spcPts val="0"/>
                        </a:spcBef>
                        <a:spcAft>
                          <a:spcPts val="0"/>
                        </a:spcAft>
                        <a:buNone/>
                      </a:pPr>
                      <a:r>
                        <a:rPr lang="en-GB" b="1">
                          <a:solidFill>
                            <a:srgbClr val="FFFFFF"/>
                          </a:solidFill>
                        </a:rPr>
                        <a:t>Weaknesses</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l" rtl="0">
                        <a:lnSpc>
                          <a:spcPct val="100000"/>
                        </a:lnSpc>
                        <a:spcBef>
                          <a:spcPts val="0"/>
                        </a:spcBef>
                        <a:spcAft>
                          <a:spcPts val="0"/>
                        </a:spcAft>
                        <a:buNone/>
                      </a:pPr>
                      <a:r>
                        <a:rPr lang="en-GB" b="1">
                          <a:solidFill>
                            <a:srgbClr val="FFFFFF"/>
                          </a:solidFill>
                        </a:rPr>
                        <a:t>Content That Resonates</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r>
              <a:tr h="394500">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r>
              <a:tr h="382025">
                <a:tc>
                  <a:txBody>
                    <a:bodyPr/>
                    <a:lstStyle/>
                    <a:p>
                      <a:pPr rtl="0">
                        <a:spcBef>
                          <a:spcPts val="0"/>
                        </a:spcBef>
                        <a:buNone/>
                      </a:pPr>
                      <a:endParaRPr>
                        <a:solidFill>
                          <a:srgbClr val="FFFFFF"/>
                        </a:solidFill>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solidFill>
                          <a:srgbClr val="FFFFFF"/>
                        </a:solidFill>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solidFill>
                          <a:srgbClr val="FFFFFF"/>
                        </a:solidFill>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solidFill>
                          <a:srgbClr val="FFFFFF"/>
                        </a:solidFill>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solidFill>
                          <a:srgbClr val="FFFFFF"/>
                        </a:solidFill>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r>
              <a:tr h="40697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r>
              <a:tr h="40697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r>
              <a:tr h="40697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DFDFDF"/>
                    </a:solidFill>
                  </a:tcPr>
                </a:tc>
              </a:tr>
              <a:tr h="40697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lnB w="12700" cap="flat" cmpd="sng">
                      <a:solidFill>
                        <a:srgbClr val="F2F2F2"/>
                      </a:solidFill>
                      <a:prstDash val="solid"/>
                      <a:round/>
                      <a:headEnd type="none" w="med" len="med"/>
                      <a:tailEnd type="none" w="med" len="med"/>
                    </a:lnB>
                    <a:solidFill>
                      <a:srgbClr val="FFFFFF"/>
                    </a:solidFill>
                  </a:tcPr>
                </a:tc>
              </a:tr>
              <a:tr h="40697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r>
            </a:tbl>
          </a:graphicData>
        </a:graphic>
      </p:graphicFrame>
      <p:pic>
        <p:nvPicPr>
          <p:cNvPr id="233" name="Shape 233"/>
          <p:cNvPicPr preferRelativeResize="0"/>
          <p:nvPr/>
        </p:nvPicPr>
        <p:blipFill>
          <a:blip r:embed="rId3">
            <a:alphaModFix/>
          </a:blip>
          <a:stretch>
            <a:fillRect/>
          </a:stretch>
        </p:blipFill>
        <p:spPr>
          <a:xfrm>
            <a:off x="8525000" y="4504525"/>
            <a:ext cx="379349" cy="379349"/>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subTitle" idx="1"/>
          </p:nvPr>
        </p:nvSpPr>
        <p:spPr>
          <a:xfrm>
            <a:off x="376225" y="4039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Take Action Post Audit </a:t>
            </a:r>
          </a:p>
        </p:txBody>
      </p:sp>
      <p:sp>
        <p:nvSpPr>
          <p:cNvPr id="240" name="Shape 240"/>
          <p:cNvSpPr txBox="1">
            <a:spLocks noGrp="1"/>
          </p:cNvSpPr>
          <p:nvPr>
            <p:ph type="body" idx="2"/>
          </p:nvPr>
        </p:nvSpPr>
        <p:spPr>
          <a:xfrm>
            <a:off x="399836" y="1389347"/>
            <a:ext cx="8337299" cy="451499"/>
          </a:xfrm>
          <a:prstGeom prst="rect">
            <a:avLst/>
          </a:prstGeom>
          <a:noFill/>
          <a:ln>
            <a:noFill/>
          </a:ln>
        </p:spPr>
        <p:txBody>
          <a:bodyPr lIns="0" tIns="45700" rIns="91425" bIns="45700" anchor="t" anchorCtr="0">
            <a:noAutofit/>
          </a:bodyPr>
          <a:lstStyle/>
          <a:p>
            <a:pPr marL="0" marR="0" lvl="0" indent="0" algn="l" rtl="0">
              <a:lnSpc>
                <a:spcPct val="100000"/>
              </a:lnSpc>
              <a:spcBef>
                <a:spcPts val="0"/>
              </a:spcBef>
              <a:spcAft>
                <a:spcPts val="0"/>
              </a:spcAft>
              <a:buNone/>
            </a:pPr>
            <a:r>
              <a:rPr lang="en-GB" sz="2000" dirty="0">
                <a:solidFill>
                  <a:schemeClr val="dk1"/>
                </a:solidFill>
                <a:latin typeface="Open Sans"/>
                <a:ea typeface="Open Sans"/>
                <a:cs typeface="Open Sans"/>
                <a:sym typeface="Open Sans"/>
              </a:rPr>
              <a:t>Make recommendations to optimize your company’s social presence on the next slide</a:t>
            </a:r>
          </a:p>
          <a:p>
            <a:pPr marR="0" lvl="0" algn="l" rtl="0">
              <a:lnSpc>
                <a:spcPct val="200000"/>
              </a:lnSpc>
              <a:spcBef>
                <a:spcPts val="0"/>
              </a:spcBef>
              <a:spcAft>
                <a:spcPts val="0"/>
              </a:spcAft>
              <a:buNone/>
            </a:pPr>
            <a:endParaRPr sz="2000" dirty="0">
              <a:solidFill>
                <a:schemeClr val="accent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41" name="Shape 241"/>
          <p:cNvSpPr txBox="1">
            <a:spLocks noGrp="1"/>
          </p:cNvSpPr>
          <p:nvPr>
            <p:ph type="body" idx="3"/>
          </p:nvPr>
        </p:nvSpPr>
        <p:spPr>
          <a:xfrm>
            <a:off x="1624800" y="3411175"/>
            <a:ext cx="7519200" cy="661500"/>
          </a:xfrm>
          <a:prstGeom prst="rect">
            <a:avLst/>
          </a:prstGeom>
          <a:noFill/>
          <a:ln>
            <a:noFill/>
          </a:ln>
        </p:spPr>
        <p:txBody>
          <a:bodyPr lIns="0" tIns="45700" rIns="91425" bIns="45700" anchor="t" anchorCtr="0">
            <a:noAutofit/>
          </a:bodyPr>
          <a:lstStyle/>
          <a:p>
            <a:pPr marL="457200" lvl="0"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Report poser accounts</a:t>
            </a:r>
          </a:p>
          <a:p>
            <a:pPr marL="457200" lvl="0"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Delete pages that have become overrun with spam</a:t>
            </a:r>
          </a:p>
          <a:p>
            <a:pPr marL="0" lvl="0" indent="0" rtl="0">
              <a:spcBef>
                <a:spcPts val="0"/>
              </a:spcBef>
              <a:buNone/>
            </a:pPr>
            <a:endParaRPr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43" name="Shape 243"/>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pic>
        <p:nvPicPr>
          <p:cNvPr id="8" name="Shape 167"/>
          <p:cNvPicPr preferRelativeResize="0"/>
          <p:nvPr/>
        </p:nvPicPr>
        <p:blipFill>
          <a:blip r:embed="rId3">
            <a:alphaModFix/>
          </a:blip>
          <a:stretch>
            <a:fillRect/>
          </a:stretch>
        </p:blipFill>
        <p:spPr>
          <a:xfrm>
            <a:off x="427100" y="3238350"/>
            <a:ext cx="889598" cy="889598"/>
          </a:xfrm>
          <a:prstGeom prst="rect">
            <a:avLst/>
          </a:prstGeom>
          <a:noFill/>
          <a:ln>
            <a:noFill/>
          </a:ln>
        </p:spPr>
      </p:pic>
      <p:sp>
        <p:nvSpPr>
          <p:cNvPr id="9" name="Shape 169"/>
          <p:cNvSpPr txBox="1">
            <a:spLocks/>
          </p:cNvSpPr>
          <p:nvPr/>
        </p:nvSpPr>
        <p:spPr>
          <a:xfrm>
            <a:off x="482025" y="2898050"/>
            <a:ext cx="819600" cy="251699"/>
          </a:xfrm>
          <a:prstGeom prst="rect">
            <a:avLst/>
          </a:prstGeom>
          <a:noFill/>
          <a:ln>
            <a:noFill/>
          </a:ln>
        </p:spPr>
        <p:txBody>
          <a:bodyPr lIns="0"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GB" b="1" dirty="0" smtClean="0">
                <a:latin typeface="Open Sans"/>
                <a:ea typeface="Open Sans"/>
                <a:cs typeface="Open Sans"/>
                <a:sym typeface="Open Sans"/>
              </a:rPr>
              <a:t>Pro Tips</a:t>
            </a: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Shape 249"/>
          <p:cNvPicPr preferRelativeResize="0"/>
          <p:nvPr/>
        </p:nvPicPr>
        <p:blipFill>
          <a:blip r:embed="rId3">
            <a:alphaModFix amt="50000"/>
          </a:blip>
          <a:stretch>
            <a:fillRect/>
          </a:stretch>
        </p:blipFill>
        <p:spPr>
          <a:xfrm>
            <a:off x="1000125" y="723900"/>
            <a:ext cx="7143750" cy="4762500"/>
          </a:xfrm>
          <a:prstGeom prst="rect">
            <a:avLst/>
          </a:prstGeom>
          <a:noFill/>
          <a:ln>
            <a:noFill/>
          </a:ln>
        </p:spPr>
      </p:pic>
      <p:pic>
        <p:nvPicPr>
          <p:cNvPr id="250" name="Shape 250"/>
          <p:cNvPicPr preferRelativeResize="0"/>
          <p:nvPr/>
        </p:nvPicPr>
        <p:blipFill>
          <a:blip r:embed="rId4">
            <a:alphaModFix/>
          </a:blip>
          <a:stretch>
            <a:fillRect/>
          </a:stretch>
        </p:blipFill>
        <p:spPr>
          <a:xfrm>
            <a:off x="8525000" y="4504525"/>
            <a:ext cx="379349" cy="379349"/>
          </a:xfrm>
          <a:prstGeom prst="rect">
            <a:avLst/>
          </a:prstGeom>
          <a:noFill/>
          <a:ln>
            <a:noFill/>
          </a:ln>
        </p:spPr>
      </p:pic>
      <p:sp>
        <p:nvSpPr>
          <p:cNvPr id="251" name="Shape 251"/>
          <p:cNvSpPr txBox="1">
            <a:spLocks noGrp="1"/>
          </p:cNvSpPr>
          <p:nvPr>
            <p:ph type="subTitle" idx="1"/>
          </p:nvPr>
        </p:nvSpPr>
        <p:spPr>
          <a:xfrm>
            <a:off x="376225" y="327750"/>
            <a:ext cx="8442300" cy="590399"/>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100" b="1">
                <a:latin typeface="Open Sans"/>
                <a:ea typeface="Open Sans"/>
                <a:cs typeface="Open Sans"/>
                <a:sym typeface="Open Sans"/>
              </a:rPr>
              <a:t>Social Audit Learnings</a:t>
            </a:r>
          </a:p>
        </p:txBody>
      </p:sp>
      <p:sp>
        <p:nvSpPr>
          <p:cNvPr id="252" name="Shape 252"/>
          <p:cNvSpPr txBox="1">
            <a:spLocks noGrp="1"/>
          </p:cNvSpPr>
          <p:nvPr>
            <p:ph type="body" idx="2"/>
          </p:nvPr>
        </p:nvSpPr>
        <p:spPr>
          <a:xfrm>
            <a:off x="1624800" y="3970325"/>
            <a:ext cx="7519200" cy="1066799"/>
          </a:xfrm>
          <a:prstGeom prst="rect">
            <a:avLst/>
          </a:prstGeom>
          <a:noFill/>
          <a:ln>
            <a:noFill/>
          </a:ln>
        </p:spPr>
        <p:txBody>
          <a:bodyPr lIns="0" tIns="45700" rIns="91425" bIns="45700" anchor="t" anchorCtr="0">
            <a:noAutofit/>
          </a:bodyPr>
          <a:lstStyle/>
          <a:p>
            <a:pPr marR="0" lvl="0" algn="l" rtl="0">
              <a:lnSpc>
                <a:spcPct val="100000"/>
              </a:lnSpc>
              <a:spcBef>
                <a:spcPts val="0"/>
              </a:spcBef>
              <a:spcAft>
                <a:spcPts val="0"/>
              </a:spcAft>
              <a:buNone/>
            </a:pPr>
            <a:endParaRPr>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253" name="Shape 253"/>
          <p:cNvSpPr txBox="1">
            <a:spLocks noGrp="1"/>
          </p:cNvSpPr>
          <p:nvPr>
            <p:ph type="body" idx="3"/>
          </p:nvPr>
        </p:nvSpPr>
        <p:spPr>
          <a:xfrm>
            <a:off x="482025" y="3736250"/>
            <a:ext cx="819600" cy="251699"/>
          </a:xfrm>
          <a:prstGeom prst="rect">
            <a:avLst/>
          </a:prstGeom>
          <a:noFill/>
          <a:ln>
            <a:noFill/>
          </a:ln>
        </p:spPr>
        <p:txBody>
          <a:bodyPr lIns="0" tIns="45700" rIns="91425" bIns="45700" anchor="t" anchorCtr="0">
            <a:noAutofit/>
          </a:bodyPr>
          <a:lstStyle/>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254" name="Shape 254"/>
          <p:cNvSpPr txBox="1">
            <a:spLocks noGrp="1"/>
          </p:cNvSpPr>
          <p:nvPr>
            <p:ph type="body" idx="4"/>
          </p:nvPr>
        </p:nvSpPr>
        <p:spPr>
          <a:xfrm>
            <a:off x="481400" y="1307802"/>
            <a:ext cx="8337299" cy="3189900"/>
          </a:xfrm>
          <a:prstGeom prst="rect">
            <a:avLst/>
          </a:prstGeom>
          <a:noFill/>
          <a:ln>
            <a:noFill/>
          </a:ln>
        </p:spPr>
        <p:txBody>
          <a:bodyPr lIns="0" tIns="45700" rIns="91425" bIns="45700" anchor="t" anchorCtr="0">
            <a:noAutofit/>
          </a:bodyPr>
          <a:lstStyle/>
          <a:p>
            <a:pPr marL="457200" lvl="0" indent="-355600" rtl="0">
              <a:spcBef>
                <a:spcPts val="0"/>
              </a:spcBef>
              <a:buSzPct val="100000"/>
              <a:buFont typeface="Open Sans"/>
              <a:buAutoNum type="arabicPeriod"/>
            </a:pPr>
            <a:r>
              <a:rPr lang="en-GB" sz="2000" dirty="0">
                <a:latin typeface="Open Sans"/>
                <a:ea typeface="Open Sans"/>
                <a:cs typeface="Open Sans"/>
                <a:sym typeface="Open Sans"/>
              </a:rPr>
              <a:t>I will consider consolidating the following accounts to simplify our social presence: </a:t>
            </a:r>
            <a:endParaRPr lang="en-GB" sz="2000" dirty="0" smtClean="0">
              <a:latin typeface="Open Sans"/>
              <a:ea typeface="Open Sans"/>
              <a:cs typeface="Open Sans"/>
              <a:sym typeface="Open Sans"/>
            </a:endParaRPr>
          </a:p>
          <a:p>
            <a:pPr marL="101600" lvl="0" rtl="0">
              <a:spcBef>
                <a:spcPts val="0"/>
              </a:spcBef>
              <a:buSzPct val="100000"/>
            </a:pPr>
            <a:endParaRPr lang="en-GB" sz="2000" dirty="0" smtClean="0">
              <a:latin typeface="Open Sans"/>
              <a:ea typeface="Open Sans"/>
              <a:cs typeface="Open Sans"/>
              <a:sym typeface="Open Sans"/>
            </a:endParaRPr>
          </a:p>
          <a:p>
            <a:pPr marL="101600" lvl="0" rtl="0">
              <a:spcBef>
                <a:spcPts val="0"/>
              </a:spcBef>
              <a:buSzPct val="100000"/>
            </a:pPr>
            <a:endParaRPr lang="en-GB" sz="2000" dirty="0">
              <a:latin typeface="Open Sans"/>
              <a:ea typeface="Open Sans"/>
              <a:cs typeface="Open Sans"/>
              <a:sym typeface="Open Sans"/>
            </a:endParaRPr>
          </a:p>
          <a:p>
            <a:pPr marL="457200" lvl="0" indent="-355600" rtl="0">
              <a:spcBef>
                <a:spcPts val="0"/>
              </a:spcBef>
              <a:buSzPct val="100000"/>
              <a:buFont typeface="Open Sans"/>
              <a:buAutoNum type="arabicPeriod"/>
            </a:pPr>
            <a:r>
              <a:rPr lang="en-GB" sz="2000" dirty="0" smtClean="0">
                <a:latin typeface="Open Sans"/>
                <a:ea typeface="Open Sans"/>
                <a:cs typeface="Open Sans"/>
                <a:sym typeface="Open Sans"/>
              </a:rPr>
              <a:t>The </a:t>
            </a:r>
            <a:r>
              <a:rPr lang="en-GB" sz="2000" dirty="0">
                <a:latin typeface="Open Sans"/>
                <a:ea typeface="Open Sans"/>
                <a:cs typeface="Open Sans"/>
                <a:sym typeface="Open Sans"/>
              </a:rPr>
              <a:t>gaps in our social presence based on audience survey </a:t>
            </a:r>
            <a:r>
              <a:rPr lang="en-GB" sz="2000" dirty="0" smtClean="0">
                <a:latin typeface="Open Sans"/>
                <a:ea typeface="Open Sans"/>
                <a:cs typeface="Open Sans"/>
                <a:sym typeface="Open Sans"/>
              </a:rPr>
              <a:t>and competitor </a:t>
            </a:r>
            <a:r>
              <a:rPr lang="en-GB" sz="2000" dirty="0">
                <a:latin typeface="Open Sans"/>
                <a:ea typeface="Open Sans"/>
                <a:cs typeface="Open Sans"/>
                <a:sym typeface="Open Sans"/>
              </a:rPr>
              <a:t>analysis are</a:t>
            </a:r>
            <a:r>
              <a:rPr lang="en-GB" sz="2000" dirty="0" smtClean="0">
                <a:latin typeface="Open Sans"/>
                <a:ea typeface="Open Sans"/>
                <a:cs typeface="Open Sans"/>
                <a:sym typeface="Open Sans"/>
              </a:rPr>
              <a:t>:</a:t>
            </a:r>
          </a:p>
          <a:p>
            <a:pPr marL="101600" lvl="0" rtl="0">
              <a:spcBef>
                <a:spcPts val="0"/>
              </a:spcBef>
              <a:buSzPct val="100000"/>
            </a:pPr>
            <a:endParaRPr lang="en-GB" sz="2000" dirty="0" smtClean="0">
              <a:latin typeface="Open Sans"/>
              <a:ea typeface="Open Sans"/>
              <a:cs typeface="Open Sans"/>
              <a:sym typeface="Open Sans"/>
            </a:endParaRPr>
          </a:p>
          <a:p>
            <a:pPr marL="101600" lvl="0" rtl="0">
              <a:spcBef>
                <a:spcPts val="0"/>
              </a:spcBef>
              <a:buSzPct val="100000"/>
            </a:pPr>
            <a:endParaRPr lang="en-GB" sz="2000" dirty="0" smtClean="0">
              <a:latin typeface="Open Sans"/>
              <a:ea typeface="Open Sans"/>
              <a:cs typeface="Open Sans"/>
              <a:sym typeface="Open Sans"/>
            </a:endParaRPr>
          </a:p>
          <a:p>
            <a:pPr marL="457200" lvl="0" indent="-355600" rtl="0">
              <a:spcBef>
                <a:spcPts val="0"/>
              </a:spcBef>
              <a:buSzPct val="100000"/>
              <a:buFont typeface="Open Sans"/>
              <a:buAutoNum type="arabicPeriod"/>
            </a:pPr>
            <a:r>
              <a:rPr lang="en-GB" sz="2000" dirty="0" smtClean="0">
                <a:latin typeface="Open Sans"/>
                <a:ea typeface="Open Sans"/>
                <a:cs typeface="Open Sans"/>
                <a:sym typeface="Open Sans"/>
              </a:rPr>
              <a:t>Key </a:t>
            </a:r>
            <a:r>
              <a:rPr lang="en-GB" sz="2000" dirty="0">
                <a:latin typeface="Open Sans"/>
                <a:ea typeface="Open Sans"/>
                <a:cs typeface="Open Sans"/>
                <a:sym typeface="Open Sans"/>
              </a:rPr>
              <a:t>takeaways learned </a:t>
            </a:r>
            <a:r>
              <a:rPr lang="en-GB" sz="2000" dirty="0">
                <a:solidFill>
                  <a:srgbClr val="434343"/>
                </a:solidFill>
                <a:latin typeface="Open Sans"/>
                <a:ea typeface="Open Sans"/>
                <a:cs typeface="Open Sans"/>
                <a:sym typeface="Open Sans"/>
              </a:rPr>
              <a:t>from competition </a:t>
            </a:r>
            <a:r>
              <a:rPr lang="en-GB" sz="2000" dirty="0">
                <a:latin typeface="Open Sans"/>
                <a:ea typeface="Open Sans"/>
                <a:cs typeface="Open Sans"/>
                <a:sym typeface="Open Sans"/>
              </a:rPr>
              <a:t>that I can </a:t>
            </a:r>
            <a:r>
              <a:rPr lang="en-GB" sz="2000" dirty="0" smtClean="0">
                <a:latin typeface="Open Sans"/>
                <a:ea typeface="Open Sans"/>
                <a:cs typeface="Open Sans"/>
                <a:sym typeface="Open Sans"/>
              </a:rPr>
              <a:t>apply to </a:t>
            </a:r>
            <a:r>
              <a:rPr lang="en-GB" sz="2000" dirty="0">
                <a:latin typeface="Open Sans"/>
                <a:ea typeface="Open Sans"/>
                <a:cs typeface="Open Sans"/>
                <a:sym typeface="Open Sans"/>
              </a:rPr>
              <a:t>our company are:</a:t>
            </a: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subTitle" idx="1"/>
          </p:nvPr>
        </p:nvSpPr>
        <p:spPr>
          <a:xfrm>
            <a:off x="376225" y="4801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Develop Your Content Strategy</a:t>
            </a:r>
          </a:p>
        </p:txBody>
      </p:sp>
      <p:sp>
        <p:nvSpPr>
          <p:cNvPr id="261" name="Shape 261"/>
          <p:cNvSpPr txBox="1">
            <a:spLocks noGrp="1"/>
          </p:cNvSpPr>
          <p:nvPr>
            <p:ph type="body" idx="2"/>
          </p:nvPr>
        </p:nvSpPr>
        <p:spPr>
          <a:xfrm>
            <a:off x="405200" y="1389347"/>
            <a:ext cx="8337299" cy="451499"/>
          </a:xfrm>
          <a:prstGeom prst="rect">
            <a:avLst/>
          </a:prstGeom>
          <a:noFill/>
          <a:ln>
            <a:noFill/>
          </a:ln>
        </p:spPr>
        <p:txBody>
          <a:bodyPr lIns="0" tIns="45700" rIns="91425" bIns="45700" anchor="t" anchorCtr="0">
            <a:noAutofit/>
          </a:bodyPr>
          <a:lstStyle/>
          <a:p>
            <a:pPr marL="0" marR="0" lvl="0" indent="0" algn="l" rtl="0">
              <a:lnSpc>
                <a:spcPct val="100000"/>
              </a:lnSpc>
              <a:spcBef>
                <a:spcPts val="0"/>
              </a:spcBef>
              <a:spcAft>
                <a:spcPts val="0"/>
              </a:spcAft>
              <a:buNone/>
            </a:pPr>
            <a:r>
              <a:rPr lang="en-GB" sz="2000" dirty="0">
                <a:solidFill>
                  <a:schemeClr val="dk1"/>
                </a:solidFill>
                <a:latin typeface="Open Sans"/>
                <a:ea typeface="Open Sans"/>
                <a:cs typeface="Open Sans"/>
                <a:sym typeface="Open Sans"/>
              </a:rPr>
              <a:t>Determine content mix and posting cadence on the next two slides</a:t>
            </a:r>
          </a:p>
          <a:p>
            <a:pPr marR="0" lvl="0" algn="l" rtl="0">
              <a:lnSpc>
                <a:spcPct val="200000"/>
              </a:lnSpc>
              <a:spcBef>
                <a:spcPts val="0"/>
              </a:spcBef>
              <a:spcAft>
                <a:spcPts val="0"/>
              </a:spcAft>
              <a:buNone/>
            </a:pPr>
            <a:endParaRPr sz="2000" dirty="0">
              <a:solidFill>
                <a:schemeClr val="accent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63" name="Shape 263"/>
          <p:cNvSpPr txBox="1">
            <a:spLocks noGrp="1"/>
          </p:cNvSpPr>
          <p:nvPr>
            <p:ph type="body" idx="3"/>
          </p:nvPr>
        </p:nvSpPr>
        <p:spPr>
          <a:xfrm>
            <a:off x="1624800" y="2839375"/>
            <a:ext cx="6874500" cy="1194600"/>
          </a:xfrm>
          <a:prstGeom prst="rect">
            <a:avLst/>
          </a:prstGeom>
          <a:noFill/>
          <a:ln>
            <a:noFill/>
          </a:ln>
        </p:spPr>
        <p:txBody>
          <a:bodyPr lIns="0" tIns="45700" rIns="91425" bIns="45700" anchor="t" anchorCtr="0">
            <a:noAutofit/>
          </a:bodyPr>
          <a:lstStyle/>
          <a:p>
            <a:pPr marL="228600" lvl="0" rtl="0">
              <a:spcBef>
                <a:spcPts val="0"/>
              </a:spcBef>
              <a:buClr>
                <a:schemeClr val="dk1"/>
              </a:buClr>
            </a:pPr>
            <a:r>
              <a:rPr lang="en-GB" dirty="0" smtClean="0">
                <a:solidFill>
                  <a:schemeClr val="dk1"/>
                </a:solidFill>
                <a:latin typeface="Open Sans"/>
                <a:ea typeface="Open Sans"/>
                <a:cs typeface="Open Sans"/>
                <a:sym typeface="Open Sans"/>
              </a:rPr>
              <a:t>Use </a:t>
            </a:r>
            <a:r>
              <a:rPr lang="en-GB" dirty="0">
                <a:solidFill>
                  <a:schemeClr val="dk1"/>
                </a:solidFill>
                <a:latin typeface="Open Sans"/>
                <a:ea typeface="Open Sans"/>
                <a:cs typeface="Open Sans"/>
                <a:sym typeface="Open Sans"/>
              </a:rPr>
              <a:t>the social media content rule of thirds: </a:t>
            </a:r>
          </a:p>
          <a:p>
            <a:pPr marL="914400" lvl="1"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⅓ of content promotes business and converts audience</a:t>
            </a:r>
          </a:p>
          <a:p>
            <a:pPr marL="914400" lvl="1"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⅓ of content shares ideas and stories from thought leaders</a:t>
            </a:r>
          </a:p>
          <a:p>
            <a:pPr marL="914400" lvl="1"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⅓ is original brand content </a:t>
            </a:r>
          </a:p>
          <a:p>
            <a:pPr marL="285750" lvl="0" indent="-285750" rtl="0">
              <a:lnSpc>
                <a:spcPct val="100000"/>
              </a:lnSpc>
              <a:spcBef>
                <a:spcPts val="0"/>
              </a:spcBef>
              <a:buFont typeface="Arial"/>
              <a:buChar char="•"/>
            </a:pPr>
            <a:r>
              <a:rPr lang="en-GB" dirty="0" smtClean="0">
                <a:solidFill>
                  <a:schemeClr val="dk1"/>
                </a:solidFill>
                <a:latin typeface="Open Sans"/>
                <a:ea typeface="Open Sans"/>
                <a:cs typeface="Open Sans"/>
                <a:sym typeface="Open Sans"/>
              </a:rPr>
              <a:t>Download </a:t>
            </a:r>
            <a:r>
              <a:rPr lang="en-GB" dirty="0">
                <a:solidFill>
                  <a:schemeClr val="dk1"/>
                </a:solidFill>
                <a:latin typeface="Open Sans"/>
                <a:ea typeface="Open Sans"/>
                <a:cs typeface="Open Sans"/>
                <a:sym typeface="Open Sans"/>
              </a:rPr>
              <a:t>editorial calendar template and social media content calendar template to assist your planning </a:t>
            </a:r>
            <a:r>
              <a:rPr lang="en-GB" b="1" u="sng" dirty="0">
                <a:solidFill>
                  <a:schemeClr val="accent1"/>
                </a:solidFill>
                <a:latin typeface="Open Sans"/>
                <a:ea typeface="Open Sans"/>
                <a:cs typeface="Open Sans"/>
                <a:sym typeface="Open Sans"/>
                <a:hlinkClick r:id="rId3"/>
              </a:rPr>
              <a:t>HERE</a:t>
            </a:r>
          </a:p>
          <a:p>
            <a:pPr marL="0" lvl="0" indent="0" rtl="0">
              <a:lnSpc>
                <a:spcPct val="100000"/>
              </a:lnSpc>
              <a:spcBef>
                <a:spcPts val="0"/>
              </a:spcBef>
              <a:buNone/>
            </a:pPr>
            <a:endParaRPr dirty="0">
              <a:latin typeface="Open Sans"/>
              <a:ea typeface="Open Sans"/>
              <a:cs typeface="Open Sans"/>
              <a:sym typeface="Open Sans"/>
            </a:endParaRPr>
          </a:p>
          <a:p>
            <a:pPr marL="0" indent="0" rtl="0">
              <a:lnSpc>
                <a:spcPct val="150000"/>
              </a:lnSpc>
              <a:spcBef>
                <a:spcPts val="0"/>
              </a:spcBef>
              <a:buNone/>
            </a:pPr>
            <a:endParaRPr sz="2000" dirty="0">
              <a:solidFill>
                <a:schemeClr val="dk1"/>
              </a:solidFill>
              <a:latin typeface="Open Sans"/>
              <a:ea typeface="Open Sans"/>
              <a:cs typeface="Open Sans"/>
              <a:sym typeface="Open Sans"/>
            </a:endParaRPr>
          </a:p>
          <a:p>
            <a:pPr marL="0" indent="0" rtl="0">
              <a:lnSpc>
                <a:spcPct val="150000"/>
              </a:lnSpc>
              <a:spcBef>
                <a:spcPts val="0"/>
              </a:spcBef>
              <a:buNone/>
            </a:pPr>
            <a:endParaRPr sz="2000" dirty="0">
              <a:solidFill>
                <a:schemeClr val="dk1"/>
              </a:solidFill>
              <a:latin typeface="Open Sans"/>
              <a:ea typeface="Open Sans"/>
              <a:cs typeface="Open Sans"/>
              <a:sym typeface="Open Sans"/>
            </a:endParaRPr>
          </a:p>
          <a:p>
            <a:pPr marL="0" indent="0" rtl="0">
              <a:lnSpc>
                <a:spcPct val="150000"/>
              </a:lnSpc>
              <a:spcBef>
                <a:spcPts val="0"/>
              </a:spcBef>
              <a:buNone/>
            </a:pPr>
            <a:endParaRPr sz="2000" dirty="0">
              <a:solidFill>
                <a:schemeClr val="dk1"/>
              </a:solidFill>
              <a:latin typeface="Open Sans"/>
              <a:ea typeface="Open Sans"/>
              <a:cs typeface="Open Sans"/>
              <a:sym typeface="Open Sans"/>
            </a:endParaRPr>
          </a:p>
          <a:p>
            <a:pPr marL="0" indent="0" rtl="0">
              <a:lnSpc>
                <a:spcPct val="150000"/>
              </a:lnSpc>
              <a:spcBef>
                <a:spcPts val="0"/>
              </a:spcBef>
              <a:buNone/>
            </a:pPr>
            <a:endParaRPr sz="2000" dirty="0">
              <a:solidFill>
                <a:schemeClr val="dk1"/>
              </a:solidFill>
              <a:latin typeface="Open Sans"/>
              <a:ea typeface="Open Sans"/>
              <a:cs typeface="Open Sans"/>
              <a:sym typeface="Open Sans"/>
            </a:endParaRPr>
          </a:p>
          <a:p>
            <a:pPr marL="0" lvl="0" indent="0" rtl="0">
              <a:spcBef>
                <a:spcPts val="0"/>
              </a:spcBef>
              <a:buNone/>
            </a:pPr>
            <a:endParaRPr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64" name="Shape 264"/>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pic>
        <p:nvPicPr>
          <p:cNvPr id="8" name="Shape 167"/>
          <p:cNvPicPr preferRelativeResize="0"/>
          <p:nvPr/>
        </p:nvPicPr>
        <p:blipFill>
          <a:blip r:embed="rId4">
            <a:alphaModFix/>
          </a:blip>
          <a:stretch>
            <a:fillRect/>
          </a:stretch>
        </p:blipFill>
        <p:spPr>
          <a:xfrm>
            <a:off x="427100" y="3238350"/>
            <a:ext cx="889598" cy="889598"/>
          </a:xfrm>
          <a:prstGeom prst="rect">
            <a:avLst/>
          </a:prstGeom>
          <a:noFill/>
          <a:ln>
            <a:noFill/>
          </a:ln>
        </p:spPr>
      </p:pic>
      <p:sp>
        <p:nvSpPr>
          <p:cNvPr id="9" name="Shape 169"/>
          <p:cNvSpPr txBox="1">
            <a:spLocks/>
          </p:cNvSpPr>
          <p:nvPr/>
        </p:nvSpPr>
        <p:spPr>
          <a:xfrm>
            <a:off x="482025" y="2898050"/>
            <a:ext cx="819600" cy="251699"/>
          </a:xfrm>
          <a:prstGeom prst="rect">
            <a:avLst/>
          </a:prstGeom>
          <a:noFill/>
          <a:ln>
            <a:noFill/>
          </a:ln>
        </p:spPr>
        <p:txBody>
          <a:bodyPr lIns="0"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GB" b="1" dirty="0" smtClean="0">
                <a:latin typeface="Open Sans"/>
                <a:ea typeface="Open Sans"/>
                <a:cs typeface="Open Sans"/>
                <a:sym typeface="Open Sans"/>
              </a:rPr>
              <a:t>Pro Tips</a:t>
            </a: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Shape 270"/>
          <p:cNvPicPr preferRelativeResize="0"/>
          <p:nvPr/>
        </p:nvPicPr>
        <p:blipFill>
          <a:blip r:embed="rId3">
            <a:alphaModFix amt="50000"/>
          </a:blip>
          <a:stretch>
            <a:fillRect/>
          </a:stretch>
        </p:blipFill>
        <p:spPr>
          <a:xfrm>
            <a:off x="1000125" y="723900"/>
            <a:ext cx="7143750" cy="4762500"/>
          </a:xfrm>
          <a:prstGeom prst="rect">
            <a:avLst/>
          </a:prstGeom>
          <a:noFill/>
          <a:ln>
            <a:noFill/>
          </a:ln>
        </p:spPr>
      </p:pic>
      <p:pic>
        <p:nvPicPr>
          <p:cNvPr id="271" name="Shape 271"/>
          <p:cNvPicPr preferRelativeResize="0"/>
          <p:nvPr/>
        </p:nvPicPr>
        <p:blipFill>
          <a:blip r:embed="rId4">
            <a:alphaModFix/>
          </a:blip>
          <a:stretch>
            <a:fillRect/>
          </a:stretch>
        </p:blipFill>
        <p:spPr>
          <a:xfrm>
            <a:off x="8525000" y="4504525"/>
            <a:ext cx="379349" cy="379349"/>
          </a:xfrm>
          <a:prstGeom prst="rect">
            <a:avLst/>
          </a:prstGeom>
          <a:noFill/>
          <a:ln>
            <a:noFill/>
          </a:ln>
        </p:spPr>
      </p:pic>
      <p:sp>
        <p:nvSpPr>
          <p:cNvPr id="272" name="Shape 272"/>
          <p:cNvSpPr txBox="1">
            <a:spLocks noGrp="1"/>
          </p:cNvSpPr>
          <p:nvPr>
            <p:ph type="body" idx="1"/>
          </p:nvPr>
        </p:nvSpPr>
        <p:spPr>
          <a:xfrm>
            <a:off x="1624800" y="3970325"/>
            <a:ext cx="7519200" cy="1066799"/>
          </a:xfrm>
          <a:prstGeom prst="rect">
            <a:avLst/>
          </a:prstGeom>
          <a:noFill/>
          <a:ln>
            <a:noFill/>
          </a:ln>
        </p:spPr>
        <p:txBody>
          <a:bodyPr lIns="0" tIns="45700" rIns="91425" bIns="45700" anchor="t" anchorCtr="0">
            <a:noAutofit/>
          </a:bodyPr>
          <a:lstStyle/>
          <a:p>
            <a:pPr marR="0" lvl="0" algn="l" rtl="0">
              <a:lnSpc>
                <a:spcPct val="100000"/>
              </a:lnSpc>
              <a:spcBef>
                <a:spcPts val="0"/>
              </a:spcBef>
              <a:spcAft>
                <a:spcPts val="0"/>
              </a:spcAft>
              <a:buNone/>
            </a:pPr>
            <a:endParaRPr>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273" name="Shape 273"/>
          <p:cNvSpPr txBox="1">
            <a:spLocks noGrp="1"/>
          </p:cNvSpPr>
          <p:nvPr>
            <p:ph type="body" idx="2"/>
          </p:nvPr>
        </p:nvSpPr>
        <p:spPr>
          <a:xfrm>
            <a:off x="482025" y="3736250"/>
            <a:ext cx="819600" cy="251699"/>
          </a:xfrm>
          <a:prstGeom prst="rect">
            <a:avLst/>
          </a:prstGeom>
          <a:noFill/>
          <a:ln>
            <a:noFill/>
          </a:ln>
        </p:spPr>
        <p:txBody>
          <a:bodyPr lIns="0" tIns="45700" rIns="91425" bIns="45700" anchor="t" anchorCtr="0">
            <a:noAutofit/>
          </a:bodyPr>
          <a:lstStyle/>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274" name="Shape 274"/>
          <p:cNvSpPr txBox="1">
            <a:spLocks noGrp="1"/>
          </p:cNvSpPr>
          <p:nvPr>
            <p:ph type="body" idx="3"/>
          </p:nvPr>
        </p:nvSpPr>
        <p:spPr>
          <a:xfrm>
            <a:off x="318272" y="1612602"/>
            <a:ext cx="8337299" cy="3189900"/>
          </a:xfrm>
          <a:prstGeom prst="rect">
            <a:avLst/>
          </a:prstGeom>
          <a:noFill/>
          <a:ln>
            <a:noFill/>
          </a:ln>
        </p:spPr>
        <p:txBody>
          <a:bodyPr lIns="0" tIns="45700" rIns="91425" bIns="45700" anchor="t" anchorCtr="0">
            <a:noAutofit/>
          </a:bodyPr>
          <a:lstStyle/>
          <a:p>
            <a:pPr marL="457200" lvl="0" indent="-355600" rtl="0">
              <a:spcBef>
                <a:spcPts val="0"/>
              </a:spcBef>
              <a:buSzPct val="100000"/>
              <a:buFont typeface="Open Sans"/>
              <a:buAutoNum type="arabicPeriod"/>
            </a:pPr>
            <a:r>
              <a:rPr lang="en-GB" sz="2000" dirty="0">
                <a:latin typeface="Open Sans"/>
                <a:ea typeface="Open Sans"/>
                <a:cs typeface="Open Sans"/>
                <a:sym typeface="Open Sans"/>
              </a:rPr>
              <a:t>The type of original content that we will create and post is:</a:t>
            </a:r>
          </a:p>
          <a:p>
            <a:pPr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marL="457200" lvl="0" indent="-355600" rtl="0">
              <a:spcBef>
                <a:spcPts val="0"/>
              </a:spcBef>
              <a:buSzPct val="100000"/>
              <a:buFont typeface="Open Sans"/>
              <a:buAutoNum type="arabicPeriod"/>
            </a:pPr>
            <a:r>
              <a:rPr lang="en-GB" sz="2000" dirty="0">
                <a:latin typeface="Open Sans"/>
                <a:ea typeface="Open Sans"/>
                <a:cs typeface="Open Sans"/>
                <a:sym typeface="Open Sans"/>
              </a:rPr>
              <a:t>The type of content we will share is:</a:t>
            </a:r>
          </a:p>
          <a:p>
            <a:pPr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marL="457200" lvl="0" indent="-355600" rtl="0">
              <a:spcBef>
                <a:spcPts val="0"/>
              </a:spcBef>
              <a:buSzPct val="100000"/>
              <a:buFont typeface="Open Sans"/>
              <a:buAutoNum type="arabicPeriod"/>
            </a:pPr>
            <a:r>
              <a:rPr lang="en-GB" sz="2000" dirty="0">
                <a:latin typeface="Open Sans"/>
                <a:ea typeface="Open Sans"/>
                <a:cs typeface="Open Sans"/>
                <a:sym typeface="Open Sans"/>
              </a:rPr>
              <a:t>We will post to the following channels this frequently: </a:t>
            </a:r>
            <a:endParaRPr lang="en-GB" sz="2000" dirty="0" smtClean="0">
              <a:latin typeface="Open Sans"/>
              <a:ea typeface="Open Sans"/>
              <a:cs typeface="Open Sans"/>
              <a:sym typeface="Open Sans"/>
            </a:endParaRPr>
          </a:p>
          <a:p>
            <a:pPr marL="101600" lvl="0" rtl="0">
              <a:spcBef>
                <a:spcPts val="0"/>
              </a:spcBef>
              <a:buSzPct val="100000"/>
            </a:pPr>
            <a:r>
              <a:rPr lang="en-GB" sz="2000" dirty="0" smtClean="0">
                <a:solidFill>
                  <a:schemeClr val="accent1"/>
                </a:solidFill>
                <a:latin typeface="Open Sans"/>
                <a:ea typeface="Open Sans"/>
                <a:cs typeface="Open Sans"/>
                <a:sym typeface="Open Sans"/>
              </a:rPr>
              <a:t>      X </a:t>
            </a:r>
            <a:r>
              <a:rPr lang="en-GB" sz="2000" dirty="0">
                <a:solidFill>
                  <a:schemeClr val="accent1"/>
                </a:solidFill>
                <a:latin typeface="Open Sans"/>
                <a:ea typeface="Open Sans"/>
                <a:cs typeface="Open Sans"/>
                <a:sym typeface="Open Sans"/>
              </a:rPr>
              <a:t>channels / X times a day </a:t>
            </a: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solidFill>
                <a:schemeClr val="accent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75" name="Shape 275"/>
          <p:cNvSpPr txBox="1"/>
          <p:nvPr/>
        </p:nvSpPr>
        <p:spPr>
          <a:xfrm>
            <a:off x="304800" y="76200"/>
            <a:ext cx="9050999" cy="1260900"/>
          </a:xfrm>
          <a:prstGeom prst="rect">
            <a:avLst/>
          </a:prstGeom>
          <a:noFill/>
          <a:ln>
            <a:noFill/>
          </a:ln>
        </p:spPr>
        <p:txBody>
          <a:bodyPr lIns="91425" tIns="91425" rIns="91425" bIns="91425" anchor="ctr" anchorCtr="0">
            <a:noAutofit/>
          </a:bodyPr>
          <a:lstStyle/>
          <a:p>
            <a:pPr lvl="0" rtl="0">
              <a:lnSpc>
                <a:spcPct val="90000"/>
              </a:lnSpc>
              <a:spcBef>
                <a:spcPts val="0"/>
              </a:spcBef>
              <a:buNone/>
            </a:pPr>
            <a:r>
              <a:rPr lang="en-GB" sz="4200" b="1">
                <a:solidFill>
                  <a:schemeClr val="dk1"/>
                </a:solidFill>
                <a:latin typeface="Open Sans"/>
                <a:ea typeface="Open Sans"/>
                <a:cs typeface="Open Sans"/>
                <a:sym typeface="Open Sans"/>
              </a:rPr>
              <a:t>Develop &lt;Your Company’s&gt; Content Strategy</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Shape 281"/>
          <p:cNvPicPr preferRelativeResize="0"/>
          <p:nvPr/>
        </p:nvPicPr>
        <p:blipFill>
          <a:blip r:embed="rId3">
            <a:alphaModFix amt="50000"/>
          </a:blip>
          <a:stretch>
            <a:fillRect/>
          </a:stretch>
        </p:blipFill>
        <p:spPr>
          <a:xfrm>
            <a:off x="1000125" y="723900"/>
            <a:ext cx="7143750" cy="4762500"/>
          </a:xfrm>
          <a:prstGeom prst="rect">
            <a:avLst/>
          </a:prstGeom>
          <a:noFill/>
          <a:ln>
            <a:noFill/>
          </a:ln>
        </p:spPr>
      </p:pic>
      <p:pic>
        <p:nvPicPr>
          <p:cNvPr id="282" name="Shape 282"/>
          <p:cNvPicPr preferRelativeResize="0"/>
          <p:nvPr/>
        </p:nvPicPr>
        <p:blipFill>
          <a:blip r:embed="rId4">
            <a:alphaModFix/>
          </a:blip>
          <a:stretch>
            <a:fillRect/>
          </a:stretch>
        </p:blipFill>
        <p:spPr>
          <a:xfrm>
            <a:off x="8525000" y="4504525"/>
            <a:ext cx="379349" cy="379349"/>
          </a:xfrm>
          <a:prstGeom prst="rect">
            <a:avLst/>
          </a:prstGeom>
          <a:noFill/>
          <a:ln>
            <a:noFill/>
          </a:ln>
        </p:spPr>
      </p:pic>
      <p:sp>
        <p:nvSpPr>
          <p:cNvPr id="283" name="Shape 283"/>
          <p:cNvSpPr txBox="1">
            <a:spLocks noGrp="1"/>
          </p:cNvSpPr>
          <p:nvPr>
            <p:ph type="body" idx="1"/>
          </p:nvPr>
        </p:nvSpPr>
        <p:spPr>
          <a:xfrm>
            <a:off x="1624800" y="3970325"/>
            <a:ext cx="7519200" cy="1066799"/>
          </a:xfrm>
          <a:prstGeom prst="rect">
            <a:avLst/>
          </a:prstGeom>
          <a:noFill/>
          <a:ln>
            <a:noFill/>
          </a:ln>
        </p:spPr>
        <p:txBody>
          <a:bodyPr lIns="0" tIns="45700" rIns="91425" bIns="45700" anchor="t" anchorCtr="0">
            <a:noAutofit/>
          </a:bodyPr>
          <a:lstStyle/>
          <a:p>
            <a:pPr marR="0" lvl="0" algn="l" rtl="0">
              <a:lnSpc>
                <a:spcPct val="100000"/>
              </a:lnSpc>
              <a:spcBef>
                <a:spcPts val="0"/>
              </a:spcBef>
              <a:spcAft>
                <a:spcPts val="0"/>
              </a:spcAft>
              <a:buNone/>
            </a:pPr>
            <a:endParaRPr>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284" name="Shape 284"/>
          <p:cNvSpPr txBox="1">
            <a:spLocks noGrp="1"/>
          </p:cNvSpPr>
          <p:nvPr>
            <p:ph type="body" idx="2"/>
          </p:nvPr>
        </p:nvSpPr>
        <p:spPr>
          <a:xfrm>
            <a:off x="482025" y="3736250"/>
            <a:ext cx="819600" cy="251699"/>
          </a:xfrm>
          <a:prstGeom prst="rect">
            <a:avLst/>
          </a:prstGeom>
          <a:noFill/>
          <a:ln>
            <a:noFill/>
          </a:ln>
        </p:spPr>
        <p:txBody>
          <a:bodyPr lIns="0" tIns="45700" rIns="91425" bIns="45700" anchor="t" anchorCtr="0">
            <a:noAutofit/>
          </a:bodyPr>
          <a:lstStyle/>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285" name="Shape 285"/>
          <p:cNvSpPr txBox="1">
            <a:spLocks noGrp="1"/>
          </p:cNvSpPr>
          <p:nvPr>
            <p:ph type="body" idx="3"/>
          </p:nvPr>
        </p:nvSpPr>
        <p:spPr>
          <a:xfrm>
            <a:off x="434792" y="1612602"/>
            <a:ext cx="8337299" cy="3189900"/>
          </a:xfrm>
          <a:prstGeom prst="rect">
            <a:avLst/>
          </a:prstGeom>
          <a:noFill/>
          <a:ln>
            <a:noFill/>
          </a:ln>
        </p:spPr>
        <p:txBody>
          <a:bodyPr lIns="0" tIns="45700" rIns="91425" bIns="45700" anchor="t" anchorCtr="0">
            <a:noAutofit/>
          </a:bodyPr>
          <a:lstStyle/>
          <a:p>
            <a:pPr lvl="0" rtl="0">
              <a:spcBef>
                <a:spcPts val="0"/>
              </a:spcBef>
              <a:buNone/>
            </a:pPr>
            <a:r>
              <a:rPr lang="en-GB" sz="2000" dirty="0">
                <a:solidFill>
                  <a:schemeClr val="dk1"/>
                </a:solidFill>
                <a:latin typeface="Open Sans"/>
                <a:ea typeface="Open Sans"/>
                <a:cs typeface="Open Sans"/>
                <a:sym typeface="Open Sans"/>
              </a:rPr>
              <a:t>4.  The different audiences that we need to tailor content to are:</a:t>
            </a:r>
          </a:p>
          <a:p>
            <a:pPr lvl="0" rtl="0">
              <a:spcBef>
                <a:spcPts val="0"/>
              </a:spcBef>
              <a:buNone/>
            </a:pPr>
            <a:endParaRPr sz="2000" dirty="0">
              <a:solidFill>
                <a:schemeClr val="dk1"/>
              </a:solidFill>
              <a:latin typeface="Open Sans"/>
              <a:ea typeface="Open Sans"/>
              <a:cs typeface="Open Sans"/>
              <a:sym typeface="Open Sans"/>
            </a:endParaRPr>
          </a:p>
          <a:p>
            <a:pPr lvl="0" rtl="0">
              <a:spcBef>
                <a:spcPts val="0"/>
              </a:spcBef>
              <a:buNone/>
            </a:pPr>
            <a:endParaRPr sz="2000" dirty="0">
              <a:solidFill>
                <a:schemeClr val="dk1"/>
              </a:solidFill>
              <a:latin typeface="Open Sans"/>
              <a:ea typeface="Open Sans"/>
              <a:cs typeface="Open Sans"/>
              <a:sym typeface="Open Sans"/>
            </a:endParaRPr>
          </a:p>
          <a:p>
            <a:pPr lvl="0" rtl="0">
              <a:spcBef>
                <a:spcPts val="0"/>
              </a:spcBef>
              <a:buNone/>
            </a:pPr>
            <a:r>
              <a:rPr lang="en-GB" sz="2000" dirty="0">
                <a:solidFill>
                  <a:schemeClr val="dk1"/>
                </a:solidFill>
                <a:latin typeface="Open Sans"/>
                <a:ea typeface="Open Sans"/>
                <a:cs typeface="Open Sans"/>
                <a:sym typeface="Open Sans"/>
              </a:rPr>
              <a:t>5.  My editorial calendar that maps out our content release schedule </a:t>
            </a:r>
          </a:p>
          <a:p>
            <a:pPr lvl="0" rtl="0">
              <a:spcBef>
                <a:spcPts val="0"/>
              </a:spcBef>
              <a:buClr>
                <a:schemeClr val="dk1"/>
              </a:buClr>
              <a:buSzPct val="55000"/>
              <a:buFont typeface="Arial"/>
              <a:buNone/>
            </a:pPr>
            <a:r>
              <a:rPr lang="en-GB" sz="2000" dirty="0">
                <a:solidFill>
                  <a:schemeClr val="dk1"/>
                </a:solidFill>
                <a:latin typeface="Open Sans"/>
                <a:ea typeface="Open Sans"/>
                <a:cs typeface="Open Sans"/>
                <a:sym typeface="Open Sans"/>
              </a:rPr>
              <a:t>     is here: </a:t>
            </a:r>
            <a:r>
              <a:rPr lang="en-GB" sz="2000" dirty="0">
                <a:solidFill>
                  <a:schemeClr val="accent1"/>
                </a:solidFill>
                <a:latin typeface="Open Sans"/>
                <a:ea typeface="Open Sans"/>
                <a:cs typeface="Open Sans"/>
                <a:sym typeface="Open Sans"/>
              </a:rPr>
              <a:t>Add Link</a:t>
            </a:r>
          </a:p>
          <a:p>
            <a:pPr lvl="0" rtl="0">
              <a:spcBef>
                <a:spcPts val="0"/>
              </a:spcBef>
              <a:buClr>
                <a:schemeClr val="dk1"/>
              </a:buClr>
              <a:buFont typeface="Arial"/>
              <a:buNone/>
            </a:pPr>
            <a:endParaRPr sz="2000" dirty="0">
              <a:solidFill>
                <a:schemeClr val="dk1"/>
              </a:solidFill>
              <a:latin typeface="Open Sans"/>
              <a:ea typeface="Open Sans"/>
              <a:cs typeface="Open Sans"/>
              <a:sym typeface="Open Sans"/>
            </a:endParaRPr>
          </a:p>
          <a:p>
            <a:pPr lvl="0" rtl="0">
              <a:spcBef>
                <a:spcPts val="0"/>
              </a:spcBef>
              <a:buClr>
                <a:schemeClr val="dk1"/>
              </a:buClr>
              <a:buFont typeface="Arial"/>
              <a:buNone/>
            </a:pPr>
            <a:endParaRPr sz="2000" dirty="0">
              <a:solidFill>
                <a:schemeClr val="dk1"/>
              </a:solidFill>
              <a:latin typeface="Open Sans"/>
              <a:ea typeface="Open Sans"/>
              <a:cs typeface="Open Sans"/>
              <a:sym typeface="Open Sans"/>
            </a:endParaRPr>
          </a:p>
          <a:p>
            <a:pPr lvl="0" rtl="0">
              <a:spcBef>
                <a:spcPts val="0"/>
              </a:spcBef>
              <a:buNone/>
            </a:pPr>
            <a:r>
              <a:rPr lang="en-GB" sz="2000" dirty="0">
                <a:solidFill>
                  <a:schemeClr val="dk1"/>
                </a:solidFill>
                <a:latin typeface="Open Sans"/>
                <a:ea typeface="Open Sans"/>
                <a:cs typeface="Open Sans"/>
                <a:sym typeface="Open Sans"/>
              </a:rPr>
              <a:t>6.  My social media content calendar that maps out our promotion    </a:t>
            </a:r>
          </a:p>
          <a:p>
            <a:pPr lvl="0" rtl="0">
              <a:spcBef>
                <a:spcPts val="0"/>
              </a:spcBef>
              <a:buClr>
                <a:schemeClr val="dk1"/>
              </a:buClr>
              <a:buSzPct val="55000"/>
              <a:buFont typeface="Arial"/>
              <a:buNone/>
            </a:pPr>
            <a:r>
              <a:rPr lang="en-GB" sz="2000" dirty="0">
                <a:solidFill>
                  <a:schemeClr val="dk1"/>
                </a:solidFill>
                <a:latin typeface="Open Sans"/>
                <a:ea typeface="Open Sans"/>
                <a:cs typeface="Open Sans"/>
                <a:sym typeface="Open Sans"/>
              </a:rPr>
              <a:t>     plan is here: </a:t>
            </a:r>
            <a:r>
              <a:rPr lang="en-GB" sz="2000" dirty="0">
                <a:solidFill>
                  <a:schemeClr val="accent1"/>
                </a:solidFill>
                <a:latin typeface="Open Sans"/>
                <a:ea typeface="Open Sans"/>
                <a:cs typeface="Open Sans"/>
                <a:sym typeface="Open Sans"/>
              </a:rPr>
              <a:t>Add Link</a:t>
            </a: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solidFill>
                <a:schemeClr val="accent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86" name="Shape 286"/>
          <p:cNvSpPr txBox="1"/>
          <p:nvPr/>
        </p:nvSpPr>
        <p:spPr>
          <a:xfrm>
            <a:off x="304800" y="76200"/>
            <a:ext cx="9050999" cy="1260900"/>
          </a:xfrm>
          <a:prstGeom prst="rect">
            <a:avLst/>
          </a:prstGeom>
          <a:noFill/>
          <a:ln>
            <a:noFill/>
          </a:ln>
        </p:spPr>
        <p:txBody>
          <a:bodyPr lIns="91425" tIns="91425" rIns="91425" bIns="91425" anchor="ctr" anchorCtr="0">
            <a:noAutofit/>
          </a:bodyPr>
          <a:lstStyle/>
          <a:p>
            <a:pPr lvl="0" rtl="0">
              <a:lnSpc>
                <a:spcPct val="90000"/>
              </a:lnSpc>
              <a:spcBef>
                <a:spcPts val="0"/>
              </a:spcBef>
              <a:buNone/>
            </a:pPr>
            <a:r>
              <a:rPr lang="en-GB" sz="4200" b="1">
                <a:solidFill>
                  <a:schemeClr val="dk1"/>
                </a:solidFill>
                <a:latin typeface="Open Sans"/>
                <a:ea typeface="Open Sans"/>
                <a:cs typeface="Open Sans"/>
                <a:sym typeface="Open Sans"/>
              </a:rPr>
              <a:t>Develop &lt;Your Company’s&gt; Content Strategy</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subTitle" idx="1"/>
          </p:nvPr>
        </p:nvSpPr>
        <p:spPr>
          <a:xfrm>
            <a:off x="376225" y="4801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Measure Your Progress</a:t>
            </a:r>
          </a:p>
        </p:txBody>
      </p:sp>
      <p:sp>
        <p:nvSpPr>
          <p:cNvPr id="294" name="Shape 294"/>
          <p:cNvSpPr txBox="1">
            <a:spLocks noGrp="1"/>
          </p:cNvSpPr>
          <p:nvPr>
            <p:ph type="body" idx="2"/>
          </p:nvPr>
        </p:nvSpPr>
        <p:spPr>
          <a:xfrm>
            <a:off x="421292" y="1384949"/>
            <a:ext cx="8337299" cy="752099"/>
          </a:xfrm>
          <a:prstGeom prst="rect">
            <a:avLst/>
          </a:prstGeom>
          <a:noFill/>
          <a:ln>
            <a:noFill/>
          </a:ln>
        </p:spPr>
        <p:txBody>
          <a:bodyPr lIns="0" tIns="45700" rIns="91425" bIns="45700" anchor="t" anchorCtr="0">
            <a:noAutofit/>
          </a:bodyPr>
          <a:lstStyle/>
          <a:p>
            <a:pPr marR="0" algn="l" rtl="0">
              <a:lnSpc>
                <a:spcPct val="100000"/>
              </a:lnSpc>
              <a:spcBef>
                <a:spcPts val="0"/>
              </a:spcBef>
              <a:spcAft>
                <a:spcPts val="0"/>
              </a:spcAft>
              <a:buNone/>
            </a:pPr>
            <a:r>
              <a:rPr lang="en-GB" sz="2000" dirty="0">
                <a:solidFill>
                  <a:schemeClr val="dk1"/>
                </a:solidFill>
                <a:latin typeface="Open Sans"/>
                <a:ea typeface="Open Sans"/>
                <a:cs typeface="Open Sans"/>
                <a:sym typeface="Open Sans"/>
              </a:rPr>
              <a:t>Use analytics tools to see how your content is performing and track </a:t>
            </a:r>
          </a:p>
          <a:p>
            <a:pPr marR="0" lvl="0" algn="l" rtl="0">
              <a:lnSpc>
                <a:spcPct val="100000"/>
              </a:lnSpc>
              <a:spcBef>
                <a:spcPts val="0"/>
              </a:spcBef>
              <a:spcAft>
                <a:spcPts val="0"/>
              </a:spcAft>
              <a:buNone/>
            </a:pPr>
            <a:r>
              <a:rPr lang="en-GB" sz="2000" dirty="0">
                <a:solidFill>
                  <a:schemeClr val="dk1"/>
                </a:solidFill>
                <a:latin typeface="Open Sans"/>
                <a:ea typeface="Open Sans"/>
                <a:cs typeface="Open Sans"/>
                <a:sym typeface="Open Sans"/>
              </a:rPr>
              <a:t>on the next slide</a:t>
            </a: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95" name="Shape 295"/>
          <p:cNvSpPr txBox="1">
            <a:spLocks noGrp="1"/>
          </p:cNvSpPr>
          <p:nvPr>
            <p:ph type="body" idx="3"/>
          </p:nvPr>
        </p:nvSpPr>
        <p:spPr>
          <a:xfrm>
            <a:off x="1624800" y="3242725"/>
            <a:ext cx="6976500" cy="661500"/>
          </a:xfrm>
          <a:prstGeom prst="rect">
            <a:avLst/>
          </a:prstGeom>
          <a:noFill/>
          <a:ln>
            <a:noFill/>
          </a:ln>
        </p:spPr>
        <p:txBody>
          <a:bodyPr lIns="0" tIns="45700" rIns="91425" bIns="45700" anchor="t" anchorCtr="0">
            <a:noAutofit/>
          </a:bodyPr>
          <a:lstStyle/>
          <a:p>
            <a:pPr marL="457200" lvl="0" indent="-228600" rtl="0">
              <a:spcBef>
                <a:spcPts val="0"/>
              </a:spcBef>
              <a:buFont typeface="Open Sans"/>
              <a:buChar char="●"/>
            </a:pPr>
            <a:r>
              <a:rPr lang="en-GB" dirty="0">
                <a:latin typeface="Open Sans"/>
                <a:ea typeface="Open Sans"/>
                <a:cs typeface="Open Sans"/>
                <a:sym typeface="Open Sans"/>
              </a:rPr>
              <a:t>Align your analytics back to your goals</a:t>
            </a:r>
          </a:p>
          <a:p>
            <a:pPr marL="457200" lvl="0" indent="-228600" rtl="0">
              <a:spcBef>
                <a:spcPts val="0"/>
              </a:spcBef>
              <a:buFont typeface="Open Sans"/>
              <a:buChar char="●"/>
            </a:pPr>
            <a:r>
              <a:rPr lang="en-GB" dirty="0">
                <a:latin typeface="Open Sans"/>
                <a:ea typeface="Open Sans"/>
                <a:cs typeface="Open Sans"/>
                <a:sym typeface="Open Sans"/>
              </a:rPr>
              <a:t>Examine data that measures progress towards reaching your goals</a:t>
            </a:r>
          </a:p>
          <a:p>
            <a:pPr marL="457200" lvl="0" indent="-228600" rtl="0">
              <a:spcBef>
                <a:spcPts val="0"/>
              </a:spcBef>
              <a:buFont typeface="Open Sans"/>
              <a:buChar char="●"/>
            </a:pPr>
            <a:r>
              <a:rPr lang="en-GB" dirty="0">
                <a:latin typeface="Open Sans"/>
                <a:ea typeface="Open Sans"/>
                <a:cs typeface="Open Sans"/>
                <a:sym typeface="Open Sans"/>
              </a:rPr>
              <a:t>Use the following go-to tools: </a:t>
            </a:r>
            <a:r>
              <a:rPr lang="en-GB" dirty="0" err="1">
                <a:latin typeface="Open Sans"/>
                <a:ea typeface="Open Sans"/>
                <a:cs typeface="Open Sans"/>
                <a:sym typeface="Open Sans"/>
              </a:rPr>
              <a:t>Hootsuite</a:t>
            </a:r>
            <a:r>
              <a:rPr lang="en-GB" dirty="0">
                <a:latin typeface="Open Sans"/>
                <a:ea typeface="Open Sans"/>
                <a:cs typeface="Open Sans"/>
                <a:sym typeface="Open Sans"/>
              </a:rPr>
              <a:t> Analytics (advanced analytics &amp; custom reports), Facebook Insights &amp; Google Analytics (who, when and how many people are viewing and interacting) </a:t>
            </a: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96" name="Shape 296"/>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pic>
        <p:nvPicPr>
          <p:cNvPr id="11" name="Shape 167"/>
          <p:cNvPicPr preferRelativeResize="0"/>
          <p:nvPr/>
        </p:nvPicPr>
        <p:blipFill>
          <a:blip r:embed="rId3">
            <a:alphaModFix/>
          </a:blip>
          <a:stretch>
            <a:fillRect/>
          </a:stretch>
        </p:blipFill>
        <p:spPr>
          <a:xfrm>
            <a:off x="427100" y="3238350"/>
            <a:ext cx="889598" cy="889598"/>
          </a:xfrm>
          <a:prstGeom prst="rect">
            <a:avLst/>
          </a:prstGeom>
          <a:noFill/>
          <a:ln>
            <a:noFill/>
          </a:ln>
        </p:spPr>
      </p:pic>
      <p:sp>
        <p:nvSpPr>
          <p:cNvPr id="12" name="Shape 169"/>
          <p:cNvSpPr txBox="1">
            <a:spLocks/>
          </p:cNvSpPr>
          <p:nvPr/>
        </p:nvSpPr>
        <p:spPr>
          <a:xfrm>
            <a:off x="482025" y="2898050"/>
            <a:ext cx="819600" cy="251699"/>
          </a:xfrm>
          <a:prstGeom prst="rect">
            <a:avLst/>
          </a:prstGeom>
          <a:noFill/>
          <a:ln>
            <a:noFill/>
          </a:ln>
        </p:spPr>
        <p:txBody>
          <a:bodyPr lIns="0"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GB" b="1" dirty="0" smtClean="0">
                <a:latin typeface="Open Sans"/>
                <a:ea typeface="Open Sans"/>
                <a:cs typeface="Open Sans"/>
                <a:sym typeface="Open Sans"/>
              </a:rPr>
              <a:t>Pro Tips</a:t>
            </a: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subTitle" idx="1"/>
          </p:nvPr>
        </p:nvSpPr>
        <p:spPr>
          <a:xfrm>
            <a:off x="376225" y="327750"/>
            <a:ext cx="8442300" cy="590399"/>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100" b="1">
                <a:latin typeface="Open Sans"/>
                <a:ea typeface="Open Sans"/>
                <a:cs typeface="Open Sans"/>
                <a:sym typeface="Open Sans"/>
              </a:rPr>
              <a:t>&lt;</a:t>
            </a:r>
            <a:r>
              <a:rPr lang="en-GB" sz="4200" b="1">
                <a:solidFill>
                  <a:schemeClr val="dk1"/>
                </a:solidFill>
                <a:latin typeface="Open Sans"/>
                <a:ea typeface="Open Sans"/>
                <a:cs typeface="Open Sans"/>
                <a:sym typeface="Open Sans"/>
              </a:rPr>
              <a:t>Your Company’s</a:t>
            </a:r>
            <a:r>
              <a:rPr lang="en-GB" sz="4100" b="1">
                <a:latin typeface="Open Sans"/>
                <a:ea typeface="Open Sans"/>
                <a:cs typeface="Open Sans"/>
                <a:sym typeface="Open Sans"/>
              </a:rPr>
              <a:t>&gt; Progress</a:t>
            </a:r>
          </a:p>
        </p:txBody>
      </p:sp>
      <p:sp>
        <p:nvSpPr>
          <p:cNvPr id="303" name="Shape 303"/>
          <p:cNvSpPr txBox="1">
            <a:spLocks noGrp="1"/>
          </p:cNvSpPr>
          <p:nvPr>
            <p:ph type="body" idx="2"/>
          </p:nvPr>
        </p:nvSpPr>
        <p:spPr>
          <a:xfrm>
            <a:off x="1624800" y="3970325"/>
            <a:ext cx="7519200" cy="1066799"/>
          </a:xfrm>
          <a:prstGeom prst="rect">
            <a:avLst/>
          </a:prstGeom>
          <a:noFill/>
          <a:ln>
            <a:noFill/>
          </a:ln>
        </p:spPr>
        <p:txBody>
          <a:bodyPr lIns="0" tIns="45700" rIns="91425" bIns="45700" anchor="t" anchorCtr="0">
            <a:noAutofit/>
          </a:bodyPr>
          <a:lstStyle/>
          <a:p>
            <a:pPr marR="0" lvl="0" algn="l" rtl="0">
              <a:lnSpc>
                <a:spcPct val="100000"/>
              </a:lnSpc>
              <a:spcBef>
                <a:spcPts val="0"/>
              </a:spcBef>
              <a:spcAft>
                <a:spcPts val="0"/>
              </a:spcAft>
              <a:buNone/>
            </a:pPr>
            <a:endParaRPr>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304" name="Shape 304"/>
          <p:cNvSpPr txBox="1">
            <a:spLocks noGrp="1"/>
          </p:cNvSpPr>
          <p:nvPr>
            <p:ph type="body" idx="3"/>
          </p:nvPr>
        </p:nvSpPr>
        <p:spPr>
          <a:xfrm>
            <a:off x="482025" y="3736250"/>
            <a:ext cx="819600" cy="251699"/>
          </a:xfrm>
          <a:prstGeom prst="rect">
            <a:avLst/>
          </a:prstGeom>
          <a:noFill/>
          <a:ln>
            <a:noFill/>
          </a:ln>
        </p:spPr>
        <p:txBody>
          <a:bodyPr lIns="0" tIns="45700" rIns="91425" bIns="45700" anchor="t" anchorCtr="0">
            <a:noAutofit/>
          </a:bodyPr>
          <a:lstStyle/>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305" name="Shape 305"/>
          <p:cNvSpPr txBox="1">
            <a:spLocks noGrp="1"/>
          </p:cNvSpPr>
          <p:nvPr>
            <p:ph type="body" idx="4"/>
          </p:nvPr>
        </p:nvSpPr>
        <p:spPr>
          <a:xfrm>
            <a:off x="481400" y="3970326"/>
            <a:ext cx="8337299" cy="832199"/>
          </a:xfrm>
          <a:prstGeom prst="rect">
            <a:avLst/>
          </a:prstGeom>
          <a:noFill/>
          <a:ln>
            <a:noFill/>
          </a:ln>
        </p:spPr>
        <p:txBody>
          <a:bodyPr lIns="0" tIns="45700" rIns="91425" bIns="45700" anchor="t" anchorCtr="0">
            <a:noAutofit/>
          </a:bodyPr>
          <a:lstStyle/>
          <a:p>
            <a:pPr lvl="0" rtl="0">
              <a:spcBef>
                <a:spcPts val="0"/>
              </a:spcBef>
              <a:buNone/>
            </a:pPr>
            <a:endParaRPr sz="2000">
              <a:latin typeface="Open Sans"/>
              <a:ea typeface="Open Sans"/>
              <a:cs typeface="Open Sans"/>
              <a:sym typeface="Open Sans"/>
            </a:endParaRPr>
          </a:p>
          <a:p>
            <a:pPr lvl="0" rtl="0">
              <a:spcBef>
                <a:spcPts val="0"/>
              </a:spcBef>
              <a:buNone/>
            </a:pPr>
            <a:endParaRPr sz="2000">
              <a:latin typeface="Open Sans"/>
              <a:ea typeface="Open Sans"/>
              <a:cs typeface="Open Sans"/>
              <a:sym typeface="Open Sans"/>
            </a:endParaRPr>
          </a:p>
          <a:p>
            <a:pPr lvl="0" rtl="0">
              <a:spcBef>
                <a:spcPts val="0"/>
              </a:spcBef>
              <a:buNone/>
            </a:pPr>
            <a:endParaRPr sz="2000">
              <a:latin typeface="Open Sans"/>
              <a:ea typeface="Open Sans"/>
              <a:cs typeface="Open Sans"/>
              <a:sym typeface="Open Sans"/>
            </a:endParaRPr>
          </a:p>
          <a:p>
            <a:pPr lvl="0" rtl="0">
              <a:spcBef>
                <a:spcPts val="0"/>
              </a:spcBef>
              <a:buNone/>
            </a:pPr>
            <a:endParaRPr sz="2000">
              <a:solidFill>
                <a:schemeClr val="accent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graphicFrame>
        <p:nvGraphicFramePr>
          <p:cNvPr id="306" name="Shape 306"/>
          <p:cNvGraphicFramePr/>
          <p:nvPr/>
        </p:nvGraphicFramePr>
        <p:xfrm>
          <a:off x="376225" y="1313209"/>
          <a:ext cx="8163975" cy="3062180"/>
        </p:xfrm>
        <a:graphic>
          <a:graphicData uri="http://schemas.openxmlformats.org/drawingml/2006/table">
            <a:tbl>
              <a:tblPr firstRow="1" bandRow="1">
                <a:noFill/>
                <a:tableStyleId>{954C9BF9-454B-476F-8819-777F8C59BC1F}</a:tableStyleId>
              </a:tblPr>
              <a:tblGrid>
                <a:gridCol w="1491775"/>
                <a:gridCol w="1946600"/>
                <a:gridCol w="1986775"/>
                <a:gridCol w="2738825"/>
              </a:tblGrid>
              <a:tr h="524400">
                <a:tc>
                  <a:txBody>
                    <a:bodyPr/>
                    <a:lstStyle/>
                    <a:p>
                      <a:pPr marL="0" marR="0" lvl="0" indent="0" algn="ctr" rtl="0">
                        <a:lnSpc>
                          <a:spcPct val="100000"/>
                        </a:lnSpc>
                        <a:spcBef>
                          <a:spcPts val="0"/>
                        </a:spcBef>
                        <a:spcAft>
                          <a:spcPts val="0"/>
                        </a:spcAft>
                        <a:buClr>
                          <a:srgbClr val="FFFFFF"/>
                        </a:buClr>
                        <a:buSzPct val="25000"/>
                        <a:buFont typeface="Arial"/>
                        <a:buNone/>
                      </a:pPr>
                      <a:r>
                        <a:rPr lang="en-GB" b="1">
                          <a:solidFill>
                            <a:srgbClr val="FFFFFF"/>
                          </a:solidFill>
                        </a:rPr>
                        <a:t>Social Media Channel</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lvl="0" algn="ctr" rtl="0">
                        <a:spcBef>
                          <a:spcPts val="0"/>
                        </a:spcBef>
                        <a:buNone/>
                      </a:pPr>
                      <a:r>
                        <a:rPr lang="en-GB" b="1">
                          <a:solidFill>
                            <a:schemeClr val="lt1"/>
                          </a:solidFill>
                        </a:rPr>
                        <a:t>Top Performing Content</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ctr" rtl="0">
                        <a:lnSpc>
                          <a:spcPct val="100000"/>
                        </a:lnSpc>
                        <a:spcBef>
                          <a:spcPts val="0"/>
                        </a:spcBef>
                        <a:spcAft>
                          <a:spcPts val="0"/>
                        </a:spcAft>
                        <a:buNone/>
                      </a:pPr>
                      <a:r>
                        <a:rPr lang="en-GB" b="1">
                          <a:solidFill>
                            <a:srgbClr val="FFFFFF"/>
                          </a:solidFill>
                        </a:rPr>
                        <a:t>Lowest Performing Content                                   </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ctr" rtl="0">
                        <a:lnSpc>
                          <a:spcPct val="100000"/>
                        </a:lnSpc>
                        <a:spcBef>
                          <a:spcPts val="0"/>
                        </a:spcBef>
                        <a:spcAft>
                          <a:spcPts val="0"/>
                        </a:spcAft>
                        <a:buNone/>
                      </a:pPr>
                      <a:r>
                        <a:rPr lang="en-GB" b="1">
                          <a:solidFill>
                            <a:srgbClr val="FFFFFF"/>
                          </a:solidFill>
                        </a:rPr>
                        <a:t>Action Required </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r>
              <a:tr h="469400">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r>
              <a:tr h="217600">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256725">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r>
              <a:tr h="312925">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31292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r>
              <a:tr h="31292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31292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r>
            </a:tbl>
          </a:graphicData>
        </a:graphic>
      </p:graphicFrame>
      <p:pic>
        <p:nvPicPr>
          <p:cNvPr id="307" name="Shape 307"/>
          <p:cNvPicPr preferRelativeResize="0"/>
          <p:nvPr/>
        </p:nvPicPr>
        <p:blipFill>
          <a:blip r:embed="rId3">
            <a:alphaModFix/>
          </a:blip>
          <a:stretch>
            <a:fillRect/>
          </a:stretch>
        </p:blipFill>
        <p:spPr>
          <a:xfrm>
            <a:off x="8525000" y="4504525"/>
            <a:ext cx="379349" cy="379349"/>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481391" y="1460208"/>
            <a:ext cx="8337299" cy="3316499"/>
          </a:xfrm>
          <a:prstGeom prst="rect">
            <a:avLst/>
          </a:prstGeom>
          <a:noFill/>
          <a:ln>
            <a:noFill/>
          </a:ln>
        </p:spPr>
        <p:txBody>
          <a:bodyPr lIns="0" tIns="45700" rIns="91425" bIns="45700" anchor="t" anchorCtr="0">
            <a:noAutofit/>
          </a:bodyPr>
          <a:lstStyle/>
          <a:p>
            <a:pPr marL="0" marR="0" indent="0" algn="l" rtl="0">
              <a:lnSpc>
                <a:spcPct val="150000"/>
              </a:lnSpc>
              <a:spcBef>
                <a:spcPts val="0"/>
              </a:spcBef>
              <a:spcAft>
                <a:spcPts val="0"/>
              </a:spcAft>
              <a:buNone/>
            </a:pPr>
            <a:r>
              <a:rPr lang="en-GB" sz="2000" dirty="0">
                <a:solidFill>
                  <a:schemeClr val="dk1"/>
                </a:solidFill>
                <a:latin typeface="Open Sans"/>
                <a:ea typeface="Open Sans"/>
                <a:cs typeface="Open Sans"/>
                <a:sym typeface="Open Sans"/>
              </a:rPr>
              <a:t>With the explosion of networks, participants and content on social, a social media strategy will help you stay focused on your objectives  and will allow other team members to participate in execution. This template will guide your through the steps of developing your social media strategy, providing helpful pro tips along the way. </a:t>
            </a:r>
          </a:p>
          <a:p>
            <a:pPr marL="0" lvl="0" indent="0">
              <a:lnSpc>
                <a:spcPct val="150000"/>
              </a:lnSpc>
              <a:buNone/>
            </a:pPr>
            <a:r>
              <a:rPr lang="en-GB" sz="2000" dirty="0">
                <a:solidFill>
                  <a:schemeClr val="dk1"/>
                </a:solidFill>
                <a:latin typeface="Open Sans"/>
                <a:ea typeface="Open Sans"/>
                <a:cs typeface="Open Sans"/>
                <a:sym typeface="Open Sans"/>
              </a:rPr>
              <a:t>For more information, reference our </a:t>
            </a:r>
            <a:r>
              <a:rPr lang="en-GB" sz="2000" u="sng" dirty="0" smtClean="0">
                <a:solidFill>
                  <a:schemeClr val="hlink"/>
                </a:solidFill>
                <a:latin typeface="Open Sans"/>
                <a:ea typeface="Open Sans"/>
                <a:cs typeface="Open Sans"/>
                <a:sym typeface="Open Sans"/>
                <a:hlinkClick r:id="rId3"/>
              </a:rPr>
              <a:t>Social Media Strategy </a:t>
            </a:r>
            <a:r>
              <a:rPr lang="en-GB" sz="2000" u="sng" dirty="0">
                <a:solidFill>
                  <a:schemeClr val="hlink"/>
                </a:solidFill>
                <a:latin typeface="Open Sans"/>
                <a:ea typeface="Open Sans"/>
                <a:cs typeface="Open Sans"/>
                <a:sym typeface="Open Sans"/>
                <a:hlinkClick r:id="rId3"/>
              </a:rPr>
              <a:t>Guide</a:t>
            </a:r>
            <a:r>
              <a:rPr lang="en-GB" sz="2000" dirty="0">
                <a:solidFill>
                  <a:schemeClr val="dk1"/>
                </a:solidFill>
                <a:latin typeface="Open Sans"/>
                <a:ea typeface="Open Sans"/>
                <a:cs typeface="Open Sans"/>
                <a:sym typeface="Open Sans"/>
              </a:rPr>
              <a:t>. </a:t>
            </a:r>
          </a:p>
        </p:txBody>
      </p:sp>
      <p:sp>
        <p:nvSpPr>
          <p:cNvPr id="145" name="Shape 145"/>
          <p:cNvSpPr txBox="1">
            <a:spLocks noGrp="1"/>
          </p:cNvSpPr>
          <p:nvPr>
            <p:ph type="subTitle" idx="2"/>
          </p:nvPr>
        </p:nvSpPr>
        <p:spPr>
          <a:xfrm>
            <a:off x="376237" y="327785"/>
            <a:ext cx="8442300" cy="7425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How to Use This Template</a:t>
            </a:r>
          </a:p>
        </p:txBody>
      </p:sp>
      <p:sp>
        <p:nvSpPr>
          <p:cNvPr id="146" name="Shape 146"/>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subTitle" idx="1"/>
          </p:nvPr>
        </p:nvSpPr>
        <p:spPr>
          <a:xfrm>
            <a:off x="376225" y="4801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Refine Your Strategy</a:t>
            </a:r>
          </a:p>
        </p:txBody>
      </p:sp>
      <p:sp>
        <p:nvSpPr>
          <p:cNvPr id="314" name="Shape 314"/>
          <p:cNvSpPr txBox="1">
            <a:spLocks noGrp="1"/>
          </p:cNvSpPr>
          <p:nvPr>
            <p:ph type="body" idx="2"/>
          </p:nvPr>
        </p:nvSpPr>
        <p:spPr>
          <a:xfrm>
            <a:off x="376225" y="1379600"/>
            <a:ext cx="8137799" cy="752099"/>
          </a:xfrm>
          <a:prstGeom prst="rect">
            <a:avLst/>
          </a:prstGeom>
          <a:noFill/>
          <a:ln>
            <a:noFill/>
          </a:ln>
        </p:spPr>
        <p:txBody>
          <a:bodyPr lIns="0" tIns="45700" rIns="91425" bIns="45700" anchor="t" anchorCtr="0">
            <a:noAutofit/>
          </a:bodyPr>
          <a:lstStyle/>
          <a:p>
            <a:pPr marL="0" marR="0" lvl="0" indent="0" algn="l" rtl="0">
              <a:lnSpc>
                <a:spcPct val="100000"/>
              </a:lnSpc>
              <a:spcBef>
                <a:spcPts val="0"/>
              </a:spcBef>
              <a:spcAft>
                <a:spcPts val="0"/>
              </a:spcAft>
              <a:buNone/>
            </a:pPr>
            <a:r>
              <a:rPr lang="en-GB" sz="2000" dirty="0">
                <a:solidFill>
                  <a:schemeClr val="dk1"/>
                </a:solidFill>
                <a:latin typeface="Open Sans"/>
                <a:ea typeface="Open Sans"/>
                <a:cs typeface="Open Sans"/>
                <a:sym typeface="Open Sans"/>
              </a:rPr>
              <a:t>Complete the questions/statements on the next two slides to help you optimize your strategy </a:t>
            </a: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315" name="Shape 315"/>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Shape 320"/>
          <p:cNvPicPr preferRelativeResize="0"/>
          <p:nvPr/>
        </p:nvPicPr>
        <p:blipFill>
          <a:blip r:embed="rId3">
            <a:alphaModFix amt="50000"/>
          </a:blip>
          <a:stretch>
            <a:fillRect/>
          </a:stretch>
        </p:blipFill>
        <p:spPr>
          <a:xfrm>
            <a:off x="1000125" y="723900"/>
            <a:ext cx="7143750" cy="4762500"/>
          </a:xfrm>
          <a:prstGeom prst="rect">
            <a:avLst/>
          </a:prstGeom>
          <a:noFill/>
          <a:ln>
            <a:noFill/>
          </a:ln>
        </p:spPr>
      </p:pic>
      <p:pic>
        <p:nvPicPr>
          <p:cNvPr id="321" name="Shape 321"/>
          <p:cNvPicPr preferRelativeResize="0"/>
          <p:nvPr/>
        </p:nvPicPr>
        <p:blipFill>
          <a:blip r:embed="rId4">
            <a:alphaModFix/>
          </a:blip>
          <a:stretch>
            <a:fillRect/>
          </a:stretch>
        </p:blipFill>
        <p:spPr>
          <a:xfrm>
            <a:off x="8525000" y="4504525"/>
            <a:ext cx="379349" cy="379349"/>
          </a:xfrm>
          <a:prstGeom prst="rect">
            <a:avLst/>
          </a:prstGeom>
          <a:noFill/>
          <a:ln>
            <a:noFill/>
          </a:ln>
        </p:spPr>
      </p:pic>
      <p:sp>
        <p:nvSpPr>
          <p:cNvPr id="322" name="Shape 322"/>
          <p:cNvSpPr txBox="1">
            <a:spLocks noGrp="1"/>
          </p:cNvSpPr>
          <p:nvPr>
            <p:ph type="subTitle" idx="1"/>
          </p:nvPr>
        </p:nvSpPr>
        <p:spPr>
          <a:xfrm>
            <a:off x="376225" y="327750"/>
            <a:ext cx="8442300" cy="590399"/>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100" b="1">
                <a:latin typeface="Open Sans"/>
                <a:ea typeface="Open Sans"/>
                <a:cs typeface="Open Sans"/>
                <a:sym typeface="Open Sans"/>
              </a:rPr>
              <a:t>&lt;</a:t>
            </a:r>
            <a:r>
              <a:rPr lang="en-GB" sz="4200" b="1">
                <a:solidFill>
                  <a:schemeClr val="dk1"/>
                </a:solidFill>
                <a:latin typeface="Open Sans"/>
                <a:ea typeface="Open Sans"/>
                <a:cs typeface="Open Sans"/>
                <a:sym typeface="Open Sans"/>
              </a:rPr>
              <a:t>Your Company’s</a:t>
            </a:r>
            <a:r>
              <a:rPr lang="en-GB" sz="4100" b="1">
                <a:latin typeface="Open Sans"/>
                <a:ea typeface="Open Sans"/>
                <a:cs typeface="Open Sans"/>
                <a:sym typeface="Open Sans"/>
              </a:rPr>
              <a:t>&gt; Learnings</a:t>
            </a:r>
          </a:p>
        </p:txBody>
      </p:sp>
      <p:sp>
        <p:nvSpPr>
          <p:cNvPr id="323" name="Shape 323"/>
          <p:cNvSpPr txBox="1">
            <a:spLocks noGrp="1"/>
          </p:cNvSpPr>
          <p:nvPr>
            <p:ph type="body" idx="2"/>
          </p:nvPr>
        </p:nvSpPr>
        <p:spPr>
          <a:xfrm>
            <a:off x="1624800" y="3970325"/>
            <a:ext cx="7519200" cy="1066799"/>
          </a:xfrm>
          <a:prstGeom prst="rect">
            <a:avLst/>
          </a:prstGeom>
          <a:noFill/>
          <a:ln>
            <a:noFill/>
          </a:ln>
        </p:spPr>
        <p:txBody>
          <a:bodyPr lIns="0" tIns="45700" rIns="91425" bIns="45700" anchor="t" anchorCtr="0">
            <a:noAutofit/>
          </a:bodyPr>
          <a:lstStyle/>
          <a:p>
            <a:pPr marR="0" lvl="0" algn="l" rtl="0">
              <a:lnSpc>
                <a:spcPct val="100000"/>
              </a:lnSpc>
              <a:spcBef>
                <a:spcPts val="0"/>
              </a:spcBef>
              <a:spcAft>
                <a:spcPts val="0"/>
              </a:spcAft>
              <a:buNone/>
            </a:pPr>
            <a:endParaRPr>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324" name="Shape 324"/>
          <p:cNvSpPr txBox="1">
            <a:spLocks noGrp="1"/>
          </p:cNvSpPr>
          <p:nvPr>
            <p:ph type="body" idx="3"/>
          </p:nvPr>
        </p:nvSpPr>
        <p:spPr>
          <a:xfrm>
            <a:off x="482025" y="3736250"/>
            <a:ext cx="819600" cy="251699"/>
          </a:xfrm>
          <a:prstGeom prst="rect">
            <a:avLst/>
          </a:prstGeom>
          <a:noFill/>
          <a:ln>
            <a:noFill/>
          </a:ln>
        </p:spPr>
        <p:txBody>
          <a:bodyPr lIns="0" tIns="45700" rIns="91425" bIns="45700" anchor="t" anchorCtr="0">
            <a:noAutofit/>
          </a:bodyPr>
          <a:lstStyle/>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325" name="Shape 325"/>
          <p:cNvSpPr txBox="1">
            <a:spLocks noGrp="1"/>
          </p:cNvSpPr>
          <p:nvPr>
            <p:ph type="body" idx="4"/>
          </p:nvPr>
        </p:nvSpPr>
        <p:spPr>
          <a:xfrm>
            <a:off x="481400" y="3970326"/>
            <a:ext cx="8337299" cy="832199"/>
          </a:xfrm>
          <a:prstGeom prst="rect">
            <a:avLst/>
          </a:prstGeom>
          <a:noFill/>
          <a:ln>
            <a:noFill/>
          </a:ln>
        </p:spPr>
        <p:txBody>
          <a:bodyPr lIns="0" tIns="45700" rIns="91425" bIns="45700" anchor="t" anchorCtr="0">
            <a:noAutofit/>
          </a:bodyPr>
          <a:lstStyle/>
          <a:p>
            <a:pPr lvl="0" rtl="0">
              <a:spcBef>
                <a:spcPts val="0"/>
              </a:spcBef>
              <a:buNone/>
            </a:pPr>
            <a:endParaRPr sz="2000">
              <a:latin typeface="Open Sans"/>
              <a:ea typeface="Open Sans"/>
              <a:cs typeface="Open Sans"/>
              <a:sym typeface="Open Sans"/>
            </a:endParaRPr>
          </a:p>
          <a:p>
            <a:pPr lvl="0" rtl="0">
              <a:spcBef>
                <a:spcPts val="0"/>
              </a:spcBef>
              <a:buNone/>
            </a:pPr>
            <a:endParaRPr sz="2000">
              <a:latin typeface="Open Sans"/>
              <a:ea typeface="Open Sans"/>
              <a:cs typeface="Open Sans"/>
              <a:sym typeface="Open Sans"/>
            </a:endParaRPr>
          </a:p>
          <a:p>
            <a:pPr lvl="0" rtl="0">
              <a:spcBef>
                <a:spcPts val="0"/>
              </a:spcBef>
              <a:buNone/>
            </a:pPr>
            <a:endParaRPr sz="2000">
              <a:latin typeface="Open Sans"/>
              <a:ea typeface="Open Sans"/>
              <a:cs typeface="Open Sans"/>
              <a:sym typeface="Open Sans"/>
            </a:endParaRPr>
          </a:p>
          <a:p>
            <a:pPr lvl="0" rtl="0">
              <a:spcBef>
                <a:spcPts val="0"/>
              </a:spcBef>
              <a:buNone/>
            </a:pPr>
            <a:endParaRPr sz="2000">
              <a:solidFill>
                <a:schemeClr val="accent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326" name="Shape 326"/>
          <p:cNvSpPr txBox="1">
            <a:spLocks noGrp="1"/>
          </p:cNvSpPr>
          <p:nvPr>
            <p:ph type="body" idx="5"/>
          </p:nvPr>
        </p:nvSpPr>
        <p:spPr>
          <a:xfrm>
            <a:off x="388184" y="1460202"/>
            <a:ext cx="8337299" cy="3189900"/>
          </a:xfrm>
          <a:prstGeom prst="rect">
            <a:avLst/>
          </a:prstGeom>
          <a:noFill/>
          <a:ln>
            <a:noFill/>
          </a:ln>
        </p:spPr>
        <p:txBody>
          <a:bodyPr lIns="0" tIns="45700" rIns="91425" bIns="45700" anchor="t" anchorCtr="0">
            <a:noAutofit/>
          </a:bodyPr>
          <a:lstStyle/>
          <a:p>
            <a:pPr marL="457200" lvl="0" indent="-355600" rtl="0">
              <a:spcBef>
                <a:spcPts val="0"/>
              </a:spcBef>
              <a:buSzPct val="100000"/>
              <a:buFont typeface="Open Sans"/>
              <a:buAutoNum type="arabicPeriod"/>
            </a:pPr>
            <a:r>
              <a:rPr lang="en-GB" sz="2000" dirty="0">
                <a:latin typeface="Open Sans"/>
                <a:ea typeface="Open Sans"/>
                <a:cs typeface="Open Sans"/>
                <a:sym typeface="Open Sans"/>
              </a:rPr>
              <a:t>What worked well? </a:t>
            </a:r>
          </a:p>
          <a:p>
            <a:pPr lvl="0" rtl="0">
              <a:spcBef>
                <a:spcPts val="0"/>
              </a:spcBef>
              <a:buNone/>
            </a:pPr>
            <a:endParaRPr sz="2000" dirty="0">
              <a:latin typeface="Open Sans"/>
              <a:ea typeface="Open Sans"/>
              <a:cs typeface="Open Sans"/>
              <a:sym typeface="Open Sans"/>
            </a:endParaRPr>
          </a:p>
          <a:p>
            <a:pPr rtl="0">
              <a:spcBef>
                <a:spcPts val="0"/>
              </a:spcBef>
              <a:buNone/>
            </a:pPr>
            <a:endParaRPr sz="2000" dirty="0">
              <a:latin typeface="Open Sans"/>
              <a:ea typeface="Open Sans"/>
              <a:cs typeface="Open Sans"/>
              <a:sym typeface="Open Sans"/>
            </a:endParaRPr>
          </a:p>
          <a:p>
            <a:pPr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marL="457200" lvl="0" indent="-355600" rtl="0">
              <a:spcBef>
                <a:spcPts val="0"/>
              </a:spcBef>
              <a:buSzPct val="100000"/>
              <a:buFont typeface="Open Sans"/>
              <a:buAutoNum type="arabicPeriod"/>
            </a:pPr>
            <a:r>
              <a:rPr lang="en-GB" sz="2000" dirty="0">
                <a:latin typeface="Open Sans"/>
                <a:ea typeface="Open Sans"/>
                <a:cs typeface="Open Sans"/>
                <a:sym typeface="Open Sans"/>
              </a:rPr>
              <a:t>What didn’t work well?</a:t>
            </a: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solidFill>
                <a:schemeClr val="accent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Shape 332"/>
          <p:cNvPicPr preferRelativeResize="0"/>
          <p:nvPr/>
        </p:nvPicPr>
        <p:blipFill>
          <a:blip r:embed="rId3">
            <a:alphaModFix amt="50000"/>
          </a:blip>
          <a:stretch>
            <a:fillRect/>
          </a:stretch>
        </p:blipFill>
        <p:spPr>
          <a:xfrm>
            <a:off x="1000125" y="723900"/>
            <a:ext cx="7143750" cy="4762500"/>
          </a:xfrm>
          <a:prstGeom prst="rect">
            <a:avLst/>
          </a:prstGeom>
          <a:noFill/>
          <a:ln>
            <a:noFill/>
          </a:ln>
        </p:spPr>
      </p:pic>
      <p:pic>
        <p:nvPicPr>
          <p:cNvPr id="333" name="Shape 333"/>
          <p:cNvPicPr preferRelativeResize="0"/>
          <p:nvPr/>
        </p:nvPicPr>
        <p:blipFill>
          <a:blip r:embed="rId4">
            <a:alphaModFix/>
          </a:blip>
          <a:stretch>
            <a:fillRect/>
          </a:stretch>
        </p:blipFill>
        <p:spPr>
          <a:xfrm>
            <a:off x="8525000" y="4504525"/>
            <a:ext cx="379349" cy="379349"/>
          </a:xfrm>
          <a:prstGeom prst="rect">
            <a:avLst/>
          </a:prstGeom>
          <a:noFill/>
          <a:ln>
            <a:noFill/>
          </a:ln>
        </p:spPr>
      </p:pic>
      <p:sp>
        <p:nvSpPr>
          <p:cNvPr id="334" name="Shape 334"/>
          <p:cNvSpPr txBox="1">
            <a:spLocks noGrp="1"/>
          </p:cNvSpPr>
          <p:nvPr>
            <p:ph type="subTitle" idx="1"/>
          </p:nvPr>
        </p:nvSpPr>
        <p:spPr>
          <a:xfrm>
            <a:off x="376225" y="327750"/>
            <a:ext cx="8442300" cy="590399"/>
          </a:xfrm>
          <a:prstGeom prst="rect">
            <a:avLst/>
          </a:prstGeom>
          <a:noFill/>
          <a:ln>
            <a:noFill/>
          </a:ln>
        </p:spPr>
        <p:txBody>
          <a:bodyPr lIns="0" tIns="91425" rIns="0" bIns="91425" anchor="ctr" anchorCtr="0">
            <a:noAutofit/>
          </a:bodyPr>
          <a:lstStyle/>
          <a:p>
            <a:pPr lvl="0" rtl="0">
              <a:lnSpc>
                <a:spcPct val="90000"/>
              </a:lnSpc>
              <a:spcBef>
                <a:spcPts val="0"/>
              </a:spcBef>
              <a:buClr>
                <a:schemeClr val="accent1"/>
              </a:buClr>
              <a:buSzPct val="25000"/>
              <a:buFont typeface="Arial"/>
              <a:buNone/>
            </a:pPr>
            <a:r>
              <a:rPr lang="en-GB" sz="4100" b="1">
                <a:solidFill>
                  <a:schemeClr val="dk1"/>
                </a:solidFill>
                <a:latin typeface="Open Sans"/>
                <a:ea typeface="Open Sans"/>
                <a:cs typeface="Open Sans"/>
                <a:sym typeface="Open Sans"/>
              </a:rPr>
              <a:t>&lt;</a:t>
            </a:r>
            <a:r>
              <a:rPr lang="en-GB" sz="4200" b="1">
                <a:solidFill>
                  <a:schemeClr val="dk1"/>
                </a:solidFill>
                <a:latin typeface="Open Sans"/>
                <a:ea typeface="Open Sans"/>
                <a:cs typeface="Open Sans"/>
                <a:sym typeface="Open Sans"/>
              </a:rPr>
              <a:t>Your Company’s</a:t>
            </a:r>
            <a:r>
              <a:rPr lang="en-GB" sz="4100" b="1">
                <a:solidFill>
                  <a:schemeClr val="dk1"/>
                </a:solidFill>
                <a:latin typeface="Open Sans"/>
                <a:ea typeface="Open Sans"/>
                <a:cs typeface="Open Sans"/>
                <a:sym typeface="Open Sans"/>
              </a:rPr>
              <a:t>&gt; Learnings</a:t>
            </a:r>
          </a:p>
        </p:txBody>
      </p:sp>
      <p:sp>
        <p:nvSpPr>
          <p:cNvPr id="335" name="Shape 335"/>
          <p:cNvSpPr txBox="1">
            <a:spLocks noGrp="1"/>
          </p:cNvSpPr>
          <p:nvPr>
            <p:ph type="body" idx="2"/>
          </p:nvPr>
        </p:nvSpPr>
        <p:spPr>
          <a:xfrm>
            <a:off x="1624800" y="3970325"/>
            <a:ext cx="7519200" cy="1066799"/>
          </a:xfrm>
          <a:prstGeom prst="rect">
            <a:avLst/>
          </a:prstGeom>
          <a:noFill/>
          <a:ln>
            <a:noFill/>
          </a:ln>
        </p:spPr>
        <p:txBody>
          <a:bodyPr lIns="0" tIns="45700" rIns="91425" bIns="45700" anchor="t" anchorCtr="0">
            <a:noAutofit/>
          </a:bodyPr>
          <a:lstStyle/>
          <a:p>
            <a:pPr marR="0" lvl="0" algn="l" rtl="0">
              <a:lnSpc>
                <a:spcPct val="100000"/>
              </a:lnSpc>
              <a:spcBef>
                <a:spcPts val="0"/>
              </a:spcBef>
              <a:spcAft>
                <a:spcPts val="0"/>
              </a:spcAft>
              <a:buNone/>
            </a:pPr>
            <a:endParaRPr>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336" name="Shape 336"/>
          <p:cNvSpPr txBox="1">
            <a:spLocks noGrp="1"/>
          </p:cNvSpPr>
          <p:nvPr>
            <p:ph type="body" idx="3"/>
          </p:nvPr>
        </p:nvSpPr>
        <p:spPr>
          <a:xfrm>
            <a:off x="482025" y="3736250"/>
            <a:ext cx="819600" cy="251699"/>
          </a:xfrm>
          <a:prstGeom prst="rect">
            <a:avLst/>
          </a:prstGeom>
          <a:noFill/>
          <a:ln>
            <a:noFill/>
          </a:ln>
        </p:spPr>
        <p:txBody>
          <a:bodyPr lIns="0" tIns="45700" rIns="91425" bIns="45700" anchor="t" anchorCtr="0">
            <a:noAutofit/>
          </a:bodyPr>
          <a:lstStyle/>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337" name="Shape 337"/>
          <p:cNvSpPr txBox="1">
            <a:spLocks noGrp="1"/>
          </p:cNvSpPr>
          <p:nvPr>
            <p:ph type="body" idx="4"/>
          </p:nvPr>
        </p:nvSpPr>
        <p:spPr>
          <a:xfrm>
            <a:off x="481400" y="3970326"/>
            <a:ext cx="8337299" cy="832199"/>
          </a:xfrm>
          <a:prstGeom prst="rect">
            <a:avLst/>
          </a:prstGeom>
          <a:noFill/>
          <a:ln>
            <a:noFill/>
          </a:ln>
        </p:spPr>
        <p:txBody>
          <a:bodyPr lIns="0" tIns="45700" rIns="91425" bIns="45700" anchor="t" anchorCtr="0">
            <a:noAutofit/>
          </a:bodyPr>
          <a:lstStyle/>
          <a:p>
            <a:pPr lvl="0" rtl="0">
              <a:spcBef>
                <a:spcPts val="0"/>
              </a:spcBef>
              <a:buNone/>
            </a:pPr>
            <a:endParaRPr sz="2000">
              <a:latin typeface="Open Sans"/>
              <a:ea typeface="Open Sans"/>
              <a:cs typeface="Open Sans"/>
              <a:sym typeface="Open Sans"/>
            </a:endParaRPr>
          </a:p>
          <a:p>
            <a:pPr lvl="0" rtl="0">
              <a:spcBef>
                <a:spcPts val="0"/>
              </a:spcBef>
              <a:buNone/>
            </a:pPr>
            <a:endParaRPr sz="2000">
              <a:latin typeface="Open Sans"/>
              <a:ea typeface="Open Sans"/>
              <a:cs typeface="Open Sans"/>
              <a:sym typeface="Open Sans"/>
            </a:endParaRPr>
          </a:p>
          <a:p>
            <a:pPr lvl="0" rtl="0">
              <a:spcBef>
                <a:spcPts val="0"/>
              </a:spcBef>
              <a:buNone/>
            </a:pPr>
            <a:endParaRPr sz="2000">
              <a:latin typeface="Open Sans"/>
              <a:ea typeface="Open Sans"/>
              <a:cs typeface="Open Sans"/>
              <a:sym typeface="Open Sans"/>
            </a:endParaRPr>
          </a:p>
          <a:p>
            <a:pPr lvl="0" rtl="0">
              <a:spcBef>
                <a:spcPts val="0"/>
              </a:spcBef>
              <a:buNone/>
            </a:pPr>
            <a:endParaRPr sz="2000">
              <a:solidFill>
                <a:schemeClr val="accent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338" name="Shape 338"/>
          <p:cNvSpPr txBox="1">
            <a:spLocks noGrp="1"/>
          </p:cNvSpPr>
          <p:nvPr>
            <p:ph type="body" idx="5"/>
          </p:nvPr>
        </p:nvSpPr>
        <p:spPr>
          <a:xfrm>
            <a:off x="481400" y="1460202"/>
            <a:ext cx="8337299" cy="3189900"/>
          </a:xfrm>
          <a:prstGeom prst="rect">
            <a:avLst/>
          </a:prstGeom>
          <a:noFill/>
          <a:ln>
            <a:noFill/>
          </a:ln>
        </p:spPr>
        <p:txBody>
          <a:bodyPr lIns="0" tIns="45700" rIns="91425" bIns="45700" anchor="t" anchorCtr="0">
            <a:noAutofit/>
          </a:bodyPr>
          <a:lstStyle/>
          <a:p>
            <a:pPr rtl="0">
              <a:spcBef>
                <a:spcPts val="0"/>
              </a:spcBef>
              <a:buNone/>
            </a:pPr>
            <a:r>
              <a:rPr lang="en-GB" sz="2000" dirty="0">
                <a:latin typeface="Open Sans"/>
                <a:ea typeface="Open Sans"/>
                <a:cs typeface="Open Sans"/>
                <a:sym typeface="Open Sans"/>
              </a:rPr>
              <a:t>3.    Our new goals for the next period/quarter are: </a:t>
            </a:r>
          </a:p>
          <a:p>
            <a:pPr lvl="0" rtl="0">
              <a:spcBef>
                <a:spcPts val="0"/>
              </a:spcBef>
              <a:buNone/>
            </a:pPr>
            <a:endParaRPr sz="2000" dirty="0">
              <a:latin typeface="Open Sans"/>
              <a:ea typeface="Open Sans"/>
              <a:cs typeface="Open Sans"/>
              <a:sym typeface="Open Sans"/>
            </a:endParaRPr>
          </a:p>
          <a:p>
            <a:pPr lvl="0" rtl="0">
              <a:lnSpc>
                <a:spcPct val="100000"/>
              </a:lnSpc>
              <a:spcBef>
                <a:spcPts val="0"/>
              </a:spcBef>
              <a:buNone/>
            </a:pPr>
            <a:r>
              <a:rPr lang="en-GB" sz="2000" dirty="0">
                <a:solidFill>
                  <a:schemeClr val="accent1"/>
                </a:solidFill>
                <a:latin typeface="Open Sans"/>
                <a:ea typeface="Open Sans"/>
                <a:cs typeface="Open Sans"/>
                <a:sym typeface="Open Sans"/>
              </a:rPr>
              <a:t>Goal #1: </a:t>
            </a:r>
          </a:p>
          <a:p>
            <a:pPr lvl="0" rtl="0">
              <a:lnSpc>
                <a:spcPct val="100000"/>
              </a:lnSpc>
              <a:spcBef>
                <a:spcPts val="0"/>
              </a:spcBef>
              <a:buNone/>
            </a:pPr>
            <a:r>
              <a:rPr lang="en-GB" sz="2000" dirty="0">
                <a:solidFill>
                  <a:schemeClr val="accent1"/>
                </a:solidFill>
                <a:latin typeface="Open Sans"/>
                <a:ea typeface="Open Sans"/>
                <a:cs typeface="Open Sans"/>
                <a:sym typeface="Open Sans"/>
              </a:rPr>
              <a:t>Goal #2:</a:t>
            </a:r>
          </a:p>
          <a:p>
            <a:pPr lvl="0" rtl="0">
              <a:lnSpc>
                <a:spcPct val="100000"/>
              </a:lnSpc>
              <a:spcBef>
                <a:spcPts val="0"/>
              </a:spcBef>
              <a:buNone/>
            </a:pPr>
            <a:r>
              <a:rPr lang="en-GB" sz="2000" dirty="0">
                <a:solidFill>
                  <a:schemeClr val="accent1"/>
                </a:solidFill>
                <a:latin typeface="Open Sans"/>
                <a:ea typeface="Open Sans"/>
                <a:cs typeface="Open Sans"/>
                <a:sym typeface="Open Sans"/>
              </a:rPr>
              <a:t>Goal #2:</a:t>
            </a:r>
          </a:p>
          <a:p>
            <a:pPr rtl="0">
              <a:spcBef>
                <a:spcPts val="0"/>
              </a:spcBef>
              <a:buNone/>
            </a:pPr>
            <a:endParaRPr sz="2000" dirty="0">
              <a:latin typeface="Open Sans"/>
              <a:ea typeface="Open Sans"/>
              <a:cs typeface="Open Sans"/>
              <a:sym typeface="Open Sans"/>
            </a:endParaRPr>
          </a:p>
          <a:p>
            <a:pPr lvl="0" rtl="0">
              <a:spcBef>
                <a:spcPts val="0"/>
              </a:spcBef>
              <a:buNone/>
            </a:pPr>
            <a:endParaRPr sz="2000" dirty="0">
              <a:latin typeface="Open Sans"/>
              <a:ea typeface="Open Sans"/>
              <a:cs typeface="Open Sans"/>
              <a:sym typeface="Open Sans"/>
            </a:endParaRPr>
          </a:p>
          <a:p>
            <a:pPr lvl="0" rtl="0">
              <a:spcBef>
                <a:spcPts val="0"/>
              </a:spcBef>
              <a:buNone/>
            </a:pPr>
            <a:r>
              <a:rPr lang="en-GB" sz="2000" dirty="0">
                <a:latin typeface="Open Sans"/>
                <a:ea typeface="Open Sans"/>
                <a:cs typeface="Open Sans"/>
                <a:sym typeface="Open Sans"/>
              </a:rPr>
              <a:t>4.    Changes we will make to our strategy based on </a:t>
            </a:r>
            <a:r>
              <a:rPr lang="en-GB" sz="2000" dirty="0" err="1" smtClean="0">
                <a:latin typeface="Open Sans"/>
                <a:ea typeface="Open Sans"/>
                <a:cs typeface="Open Sans"/>
                <a:sym typeface="Open Sans"/>
              </a:rPr>
              <a:t>learnings</a:t>
            </a:r>
            <a:r>
              <a:rPr lang="en-GB" sz="2000" dirty="0" smtClean="0">
                <a:latin typeface="Open Sans"/>
                <a:ea typeface="Open Sans"/>
                <a:cs typeface="Open Sans"/>
                <a:sym typeface="Open Sans"/>
              </a:rPr>
              <a:t> </a:t>
            </a:r>
            <a:r>
              <a:rPr lang="en-GB" sz="2000" dirty="0" smtClean="0">
                <a:latin typeface="Open Sans"/>
                <a:ea typeface="Open Sans"/>
                <a:cs typeface="Open Sans"/>
                <a:sym typeface="Open Sans"/>
              </a:rPr>
              <a:t>are</a:t>
            </a:r>
            <a:r>
              <a:rPr lang="en-GB" sz="2000" dirty="0">
                <a:latin typeface="Open Sans"/>
                <a:ea typeface="Open Sans"/>
                <a:cs typeface="Open Sans"/>
                <a:sym typeface="Open Sans"/>
              </a:rPr>
              <a:t>: </a:t>
            </a:r>
          </a:p>
          <a:p>
            <a:pPr lvl="0" rtl="0">
              <a:spcBef>
                <a:spcPts val="0"/>
              </a:spcBef>
              <a:buNone/>
            </a:pPr>
            <a:endParaRPr sz="2000" dirty="0">
              <a:latin typeface="Open Sans"/>
              <a:ea typeface="Open Sans"/>
              <a:cs typeface="Open Sans"/>
              <a:sym typeface="Open Sans"/>
            </a:endParaRPr>
          </a:p>
          <a:p>
            <a:pPr lvl="0" rtl="0">
              <a:spcBef>
                <a:spcPts val="0"/>
              </a:spcBef>
              <a:buNone/>
            </a:pPr>
            <a:endParaRPr sz="2000" dirty="0">
              <a:solidFill>
                <a:schemeClr val="accent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481391" y="1460208"/>
            <a:ext cx="8337299" cy="3316499"/>
          </a:xfrm>
          <a:prstGeom prst="rect">
            <a:avLst/>
          </a:prstGeom>
          <a:noFill/>
          <a:ln>
            <a:noFill/>
          </a:ln>
        </p:spPr>
        <p:txBody>
          <a:bodyPr lIns="0" tIns="45700" rIns="91425" bIns="45700" anchor="t" anchorCtr="0">
            <a:noAutofit/>
          </a:bodyPr>
          <a:lstStyle/>
          <a:p>
            <a:pPr marL="457200" marR="0" lvl="0" indent="-355600" algn="l" rtl="0">
              <a:lnSpc>
                <a:spcPct val="150000"/>
              </a:lnSpc>
              <a:spcBef>
                <a:spcPts val="0"/>
              </a:spcBef>
              <a:spcAft>
                <a:spcPts val="0"/>
              </a:spcAft>
              <a:buClr>
                <a:schemeClr val="dk1"/>
              </a:buClr>
              <a:buSzPct val="100000"/>
              <a:buFont typeface="Open Sans"/>
              <a:buAutoNum type="arabicPeriod"/>
            </a:pPr>
            <a:r>
              <a:rPr lang="en-GB" sz="2000">
                <a:solidFill>
                  <a:schemeClr val="dk1"/>
                </a:solidFill>
                <a:latin typeface="Open Sans"/>
                <a:ea typeface="Open Sans"/>
                <a:cs typeface="Open Sans"/>
                <a:sym typeface="Open Sans"/>
              </a:rPr>
              <a:t>Establish SMART social media goals</a:t>
            </a:r>
          </a:p>
          <a:p>
            <a:pPr marL="457200" marR="0" lvl="0" indent="-355600" algn="l" rtl="0">
              <a:lnSpc>
                <a:spcPct val="150000"/>
              </a:lnSpc>
              <a:spcBef>
                <a:spcPts val="0"/>
              </a:spcBef>
              <a:spcAft>
                <a:spcPts val="0"/>
              </a:spcAft>
              <a:buClr>
                <a:schemeClr val="dk1"/>
              </a:buClr>
              <a:buSzPct val="100000"/>
              <a:buFont typeface="Open Sans"/>
              <a:buAutoNum type="arabicPeriod"/>
            </a:pPr>
            <a:r>
              <a:rPr lang="en-GB" sz="2000">
                <a:solidFill>
                  <a:schemeClr val="dk1"/>
                </a:solidFill>
                <a:latin typeface="Open Sans"/>
                <a:ea typeface="Open Sans"/>
                <a:cs typeface="Open Sans"/>
                <a:sym typeface="Open Sans"/>
              </a:rPr>
              <a:t>Audit your social media presence</a:t>
            </a:r>
          </a:p>
          <a:p>
            <a:pPr marL="457200" marR="0" lvl="0" indent="-355600" algn="l" rtl="0">
              <a:lnSpc>
                <a:spcPct val="150000"/>
              </a:lnSpc>
              <a:spcBef>
                <a:spcPts val="0"/>
              </a:spcBef>
              <a:spcAft>
                <a:spcPts val="0"/>
              </a:spcAft>
              <a:buClr>
                <a:schemeClr val="dk1"/>
              </a:buClr>
              <a:buSzPct val="100000"/>
              <a:buFont typeface="Open Sans"/>
              <a:buAutoNum type="arabicPeriod"/>
            </a:pPr>
            <a:r>
              <a:rPr lang="en-GB" sz="2000">
                <a:solidFill>
                  <a:schemeClr val="dk1"/>
                </a:solidFill>
                <a:latin typeface="Open Sans"/>
                <a:ea typeface="Open Sans"/>
                <a:cs typeface="Open Sans"/>
                <a:sym typeface="Open Sans"/>
              </a:rPr>
              <a:t>Develop a content strategy </a:t>
            </a:r>
          </a:p>
          <a:p>
            <a:pPr marL="457200" marR="0" lvl="0" indent="-355600" algn="l" rtl="0">
              <a:lnSpc>
                <a:spcPct val="150000"/>
              </a:lnSpc>
              <a:spcBef>
                <a:spcPts val="0"/>
              </a:spcBef>
              <a:spcAft>
                <a:spcPts val="0"/>
              </a:spcAft>
              <a:buClr>
                <a:schemeClr val="dk1"/>
              </a:buClr>
              <a:buSzPct val="100000"/>
              <a:buFont typeface="Open Sans"/>
              <a:buAutoNum type="arabicPeriod"/>
            </a:pPr>
            <a:r>
              <a:rPr lang="en-GB" sz="2000">
                <a:solidFill>
                  <a:schemeClr val="dk1"/>
                </a:solidFill>
                <a:latin typeface="Open Sans"/>
                <a:ea typeface="Open Sans"/>
                <a:cs typeface="Open Sans"/>
                <a:sym typeface="Open Sans"/>
              </a:rPr>
              <a:t>Measure your progress</a:t>
            </a:r>
          </a:p>
          <a:p>
            <a:pPr marL="457200" marR="0" lvl="0" indent="-355600" algn="l" rtl="0">
              <a:lnSpc>
                <a:spcPct val="150000"/>
              </a:lnSpc>
              <a:spcBef>
                <a:spcPts val="0"/>
              </a:spcBef>
              <a:spcAft>
                <a:spcPts val="0"/>
              </a:spcAft>
              <a:buClr>
                <a:schemeClr val="dk1"/>
              </a:buClr>
              <a:buSzPct val="100000"/>
              <a:buFont typeface="Open Sans"/>
              <a:buAutoNum type="arabicPeriod"/>
            </a:pPr>
            <a:r>
              <a:rPr lang="en-GB" sz="2000">
                <a:solidFill>
                  <a:schemeClr val="dk1"/>
                </a:solidFill>
                <a:latin typeface="Open Sans"/>
                <a:ea typeface="Open Sans"/>
                <a:cs typeface="Open Sans"/>
                <a:sym typeface="Open Sans"/>
              </a:rPr>
              <a:t>Refine your strategy</a:t>
            </a:r>
          </a:p>
        </p:txBody>
      </p:sp>
      <p:sp>
        <p:nvSpPr>
          <p:cNvPr id="152" name="Shape 152"/>
          <p:cNvSpPr txBox="1">
            <a:spLocks noGrp="1"/>
          </p:cNvSpPr>
          <p:nvPr>
            <p:ph type="subTitle" idx="2"/>
          </p:nvPr>
        </p:nvSpPr>
        <p:spPr>
          <a:xfrm>
            <a:off x="376237" y="327785"/>
            <a:ext cx="8442300" cy="7425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Table of Contents</a:t>
            </a:r>
          </a:p>
        </p:txBody>
      </p:sp>
      <p:sp>
        <p:nvSpPr>
          <p:cNvPr id="153" name="Shape 153"/>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aphicFrame>
        <p:nvGraphicFramePr>
          <p:cNvPr id="158" name="Shape 158"/>
          <p:cNvGraphicFramePr/>
          <p:nvPr/>
        </p:nvGraphicFramePr>
        <p:xfrm>
          <a:off x="1429525" y="1791109"/>
          <a:ext cx="2937650" cy="2974275"/>
        </p:xfrm>
        <a:graphic>
          <a:graphicData uri="http://schemas.openxmlformats.org/drawingml/2006/table">
            <a:tbl>
              <a:tblPr firstRow="1" bandRow="1">
                <a:noFill/>
                <a:tableStyleId>{E8395198-3EE2-4D5A-8EED-199F6F633843}</a:tableStyleId>
              </a:tblPr>
              <a:tblGrid>
                <a:gridCol w="2937650"/>
              </a:tblGrid>
              <a:tr h="627275">
                <a:tc>
                  <a:txBody>
                    <a:bodyPr/>
                    <a:lstStyle/>
                    <a:p>
                      <a:pPr marL="0" marR="0" lvl="0" indent="0" algn="ctr" rtl="0">
                        <a:lnSpc>
                          <a:spcPct val="100000"/>
                        </a:lnSpc>
                        <a:spcBef>
                          <a:spcPts val="0"/>
                        </a:spcBef>
                        <a:spcAft>
                          <a:spcPts val="0"/>
                        </a:spcAft>
                        <a:buClr>
                          <a:srgbClr val="FFFFFF"/>
                        </a:buClr>
                        <a:buSzPct val="25000"/>
                        <a:buFont typeface="Arial"/>
                        <a:buNone/>
                      </a:pPr>
                      <a:r>
                        <a:rPr lang="en-GB" sz="2000" b="1">
                          <a:solidFill>
                            <a:srgbClr val="FFFFFF"/>
                          </a:solidFill>
                        </a:rPr>
                        <a:t>Business </a:t>
                      </a:r>
                      <a:r>
                        <a:rPr lang="en-GB" sz="2000" b="1" u="none" strike="noStrike" cap="none" baseline="0">
                          <a:solidFill>
                            <a:srgbClr val="FFFFFF"/>
                          </a:solidFill>
                        </a:rPr>
                        <a:t>Goals</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r>
              <a:tr h="469400">
                <a:tc>
                  <a:txBody>
                    <a:bodyPr/>
                    <a:lstStyle/>
                    <a:p>
                      <a:pPr marL="144000" marR="0" lvl="0" indent="-4300" algn="l" rtl="0">
                        <a:lnSpc>
                          <a:spcPct val="100000"/>
                        </a:lnSpc>
                        <a:spcBef>
                          <a:spcPts val="0"/>
                        </a:spcBef>
                        <a:spcAft>
                          <a:spcPts val="0"/>
                        </a:spcAft>
                        <a:buClr>
                          <a:srgbClr val="000000"/>
                        </a:buClr>
                        <a:buSzPct val="25000"/>
                        <a:buFont typeface="Open Sans"/>
                        <a:buNone/>
                      </a:pPr>
                      <a:r>
                        <a:rPr lang="en-GB" sz="1700" u="none" strike="noStrike" cap="none" baseline="0"/>
                        <a:t>Brand Awareness</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r>
              <a:tr h="469400">
                <a:tc>
                  <a:txBody>
                    <a:bodyPr/>
                    <a:lstStyle/>
                    <a:p>
                      <a:pPr marL="144000" marR="0" lvl="0" indent="-4300" algn="l" rtl="0">
                        <a:lnSpc>
                          <a:spcPct val="100000"/>
                        </a:lnSpc>
                        <a:spcBef>
                          <a:spcPts val="0"/>
                        </a:spcBef>
                        <a:spcAft>
                          <a:spcPts val="0"/>
                        </a:spcAft>
                        <a:buClr>
                          <a:srgbClr val="000000"/>
                        </a:buClr>
                        <a:buSzPct val="25000"/>
                        <a:buFont typeface="Open Sans"/>
                        <a:buNone/>
                      </a:pPr>
                      <a:r>
                        <a:rPr lang="en-GB" sz="1700" u="none" strike="noStrike" cap="none" baseline="0"/>
                        <a:t>Thought Leadership </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469400">
                <a:tc>
                  <a:txBody>
                    <a:bodyPr/>
                    <a:lstStyle/>
                    <a:p>
                      <a:pPr marL="144000" marR="0" lvl="0" indent="-4300" algn="l" rtl="0">
                        <a:lnSpc>
                          <a:spcPct val="100000"/>
                        </a:lnSpc>
                        <a:spcBef>
                          <a:spcPts val="0"/>
                        </a:spcBef>
                        <a:spcAft>
                          <a:spcPts val="0"/>
                        </a:spcAft>
                        <a:buClr>
                          <a:srgbClr val="000000"/>
                        </a:buClr>
                        <a:buSzPct val="25000"/>
                        <a:buFont typeface="Open Sans"/>
                        <a:buNone/>
                      </a:pPr>
                      <a:r>
                        <a:rPr lang="en-GB" sz="1700" u="none" strike="noStrike" cap="none" baseline="0"/>
                        <a:t>Word of Mouth</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r>
              <a:tr h="469400">
                <a:tc>
                  <a:txBody>
                    <a:bodyPr/>
                    <a:lstStyle/>
                    <a:p>
                      <a:pPr marL="144000" marR="0" lvl="0" indent="-4300" algn="l" rtl="0">
                        <a:lnSpc>
                          <a:spcPct val="100000"/>
                        </a:lnSpc>
                        <a:spcBef>
                          <a:spcPts val="0"/>
                        </a:spcBef>
                        <a:spcAft>
                          <a:spcPts val="0"/>
                        </a:spcAft>
                        <a:buClr>
                          <a:srgbClr val="000000"/>
                        </a:buClr>
                        <a:buSzPct val="25000"/>
                        <a:buFont typeface="Open Sans"/>
                        <a:buNone/>
                      </a:pPr>
                      <a:r>
                        <a:rPr lang="en-GB" sz="1700" u="none" strike="noStrike" cap="none" baseline="0"/>
                        <a:t>Leads</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469400">
                <a:tc>
                  <a:txBody>
                    <a:bodyPr/>
                    <a:lstStyle/>
                    <a:p>
                      <a:pPr marL="144000" marR="0" lvl="0" indent="-4300" algn="l" rtl="0">
                        <a:lnSpc>
                          <a:spcPct val="100000"/>
                        </a:lnSpc>
                        <a:spcBef>
                          <a:spcPts val="0"/>
                        </a:spcBef>
                        <a:spcAft>
                          <a:spcPts val="0"/>
                        </a:spcAft>
                        <a:buClr>
                          <a:srgbClr val="000000"/>
                        </a:buClr>
                        <a:buSzPct val="25000"/>
                        <a:buFont typeface="Arial"/>
                        <a:buNone/>
                      </a:pPr>
                      <a:r>
                        <a:rPr lang="en-GB" sz="1700" u="none" strike="noStrike" cap="none" baseline="0"/>
                        <a:t>Sales</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r>
            </a:tbl>
          </a:graphicData>
        </a:graphic>
      </p:graphicFrame>
      <p:graphicFrame>
        <p:nvGraphicFramePr>
          <p:cNvPr id="159" name="Shape 159"/>
          <p:cNvGraphicFramePr/>
          <p:nvPr/>
        </p:nvGraphicFramePr>
        <p:xfrm>
          <a:off x="4640762" y="1791109"/>
          <a:ext cx="2937650" cy="2974275"/>
        </p:xfrm>
        <a:graphic>
          <a:graphicData uri="http://schemas.openxmlformats.org/drawingml/2006/table">
            <a:tbl>
              <a:tblPr firstRow="1" bandRow="1">
                <a:noFill/>
                <a:tableStyleId>{EE194E4A-7FBA-4548-A5D4-D494E3AB95E1}</a:tableStyleId>
              </a:tblPr>
              <a:tblGrid>
                <a:gridCol w="2937650"/>
              </a:tblGrid>
              <a:tr h="627275">
                <a:tc>
                  <a:txBody>
                    <a:bodyPr/>
                    <a:lstStyle/>
                    <a:p>
                      <a:pPr marL="0" marR="0" lvl="0" indent="0" algn="ctr" rtl="0">
                        <a:lnSpc>
                          <a:spcPct val="100000"/>
                        </a:lnSpc>
                        <a:spcBef>
                          <a:spcPts val="0"/>
                        </a:spcBef>
                        <a:spcAft>
                          <a:spcPts val="0"/>
                        </a:spcAft>
                        <a:buClr>
                          <a:srgbClr val="FFFFFF"/>
                        </a:buClr>
                        <a:buSzPct val="25000"/>
                        <a:buFont typeface="Open Sans"/>
                        <a:buNone/>
                      </a:pPr>
                      <a:r>
                        <a:rPr lang="en-GB" sz="2000" b="1" u="none" strike="noStrike" cap="none" baseline="0">
                          <a:solidFill>
                            <a:srgbClr val="FFFFFF"/>
                          </a:solidFill>
                        </a:rPr>
                        <a:t>Social Goals</a:t>
                      </a:r>
                    </a:p>
                  </a:txBody>
                  <a:tcPr marL="85650" marR="85650" marT="42825" marB="42825" anchor="ctr">
                    <a:lnB w="12700" cap="flat" cmpd="sng">
                      <a:solidFill>
                        <a:srgbClr val="F2F2F2"/>
                      </a:solidFill>
                      <a:prstDash val="solid"/>
                      <a:round/>
                      <a:headEnd type="none" w="med" len="med"/>
                      <a:tailEnd type="none" w="med" len="med"/>
                    </a:lnB>
                    <a:solidFill>
                      <a:srgbClr val="8DC540"/>
                    </a:solidFill>
                  </a:tcPr>
                </a:tc>
              </a:tr>
              <a:tr h="469400">
                <a:tc>
                  <a:txBody>
                    <a:bodyPr/>
                    <a:lstStyle/>
                    <a:p>
                      <a:pPr marL="144000" marR="0" lvl="0" indent="-4300" algn="l" rtl="0">
                        <a:lnSpc>
                          <a:spcPct val="100000"/>
                        </a:lnSpc>
                        <a:spcBef>
                          <a:spcPts val="0"/>
                        </a:spcBef>
                        <a:spcAft>
                          <a:spcPts val="0"/>
                        </a:spcAft>
                        <a:buClr>
                          <a:srgbClr val="000000"/>
                        </a:buClr>
                        <a:buSzPct val="25000"/>
                        <a:buFont typeface="Arial"/>
                        <a:buNone/>
                      </a:pPr>
                      <a:r>
                        <a:rPr lang="en-GB" sz="1700" u="none" strike="noStrike" cap="none" baseline="0"/>
                        <a:t>Reach</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r>
              <a:tr h="469400">
                <a:tc>
                  <a:txBody>
                    <a:bodyPr/>
                    <a:lstStyle/>
                    <a:p>
                      <a:pPr marL="144000" marR="0" lvl="0" indent="-4300" algn="l" rtl="0">
                        <a:lnSpc>
                          <a:spcPct val="100000"/>
                        </a:lnSpc>
                        <a:spcBef>
                          <a:spcPts val="0"/>
                        </a:spcBef>
                        <a:spcAft>
                          <a:spcPts val="0"/>
                        </a:spcAft>
                        <a:buClr>
                          <a:srgbClr val="000000"/>
                        </a:buClr>
                        <a:buSzPct val="25000"/>
                        <a:buFont typeface="Open Sans"/>
                        <a:buNone/>
                      </a:pPr>
                      <a:r>
                        <a:rPr lang="en-GB" sz="1700" u="none" strike="noStrike" cap="none" baseline="0"/>
                        <a:t>Consumption</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469400">
                <a:tc>
                  <a:txBody>
                    <a:bodyPr/>
                    <a:lstStyle/>
                    <a:p>
                      <a:pPr marL="144000" marR="0" lvl="0" indent="-4300" algn="l" rtl="0">
                        <a:lnSpc>
                          <a:spcPct val="100000"/>
                        </a:lnSpc>
                        <a:spcBef>
                          <a:spcPts val="0"/>
                        </a:spcBef>
                        <a:spcAft>
                          <a:spcPts val="0"/>
                        </a:spcAft>
                        <a:buClr>
                          <a:srgbClr val="000000"/>
                        </a:buClr>
                        <a:buSzPct val="25000"/>
                        <a:buFont typeface="Arial"/>
                        <a:buNone/>
                      </a:pPr>
                      <a:r>
                        <a:rPr lang="en-GB" sz="1700" u="none" strike="noStrike" cap="none" baseline="0"/>
                        <a:t>Shares, Retweets</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r>
              <a:tr h="469400">
                <a:tc>
                  <a:txBody>
                    <a:bodyPr/>
                    <a:lstStyle/>
                    <a:p>
                      <a:pPr marL="144000" marR="0" lvl="0" indent="-4300" algn="l" rtl="0">
                        <a:lnSpc>
                          <a:spcPct val="100000"/>
                        </a:lnSpc>
                        <a:spcBef>
                          <a:spcPts val="0"/>
                        </a:spcBef>
                        <a:spcAft>
                          <a:spcPts val="0"/>
                        </a:spcAft>
                        <a:buClr>
                          <a:srgbClr val="000000"/>
                        </a:buClr>
                        <a:buSzPct val="25000"/>
                        <a:buFont typeface="Open Sans"/>
                        <a:buNone/>
                      </a:pPr>
                      <a:r>
                        <a:rPr lang="en-GB" sz="1700" u="none" strike="noStrike" cap="none" baseline="0"/>
                        <a:t>Actions </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469400">
                <a:tc>
                  <a:txBody>
                    <a:bodyPr/>
                    <a:lstStyle/>
                    <a:p>
                      <a:pPr marL="144000" marR="0" lvl="0" indent="-4300" algn="l" rtl="0">
                        <a:lnSpc>
                          <a:spcPct val="100000"/>
                        </a:lnSpc>
                        <a:spcBef>
                          <a:spcPts val="0"/>
                        </a:spcBef>
                        <a:spcAft>
                          <a:spcPts val="0"/>
                        </a:spcAft>
                        <a:buClr>
                          <a:srgbClr val="000000"/>
                        </a:buClr>
                        <a:buSzPct val="25000"/>
                        <a:buFont typeface="Open Sans"/>
                        <a:buNone/>
                      </a:pPr>
                      <a:r>
                        <a:rPr lang="en-GB" sz="1700" u="none" strike="noStrike" cap="none" baseline="0"/>
                        <a:t>Conversion</a:t>
                      </a: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r>
            </a:tbl>
          </a:graphicData>
        </a:graphic>
      </p:graphicFrame>
      <p:sp>
        <p:nvSpPr>
          <p:cNvPr id="160" name="Shape 160"/>
          <p:cNvSpPr txBox="1">
            <a:spLocks noGrp="1"/>
          </p:cNvSpPr>
          <p:nvPr>
            <p:ph type="subTitle" idx="1"/>
          </p:nvPr>
        </p:nvSpPr>
        <p:spPr>
          <a:xfrm>
            <a:off x="376225" y="327774"/>
            <a:ext cx="8442300" cy="1116899"/>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Aligning Social Goals to Business Goals</a:t>
            </a:r>
          </a:p>
        </p:txBody>
      </p:sp>
      <p:sp>
        <p:nvSpPr>
          <p:cNvPr id="161" name="Shape 161"/>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subTitle" idx="1"/>
          </p:nvPr>
        </p:nvSpPr>
        <p:spPr>
          <a:xfrm>
            <a:off x="376225" y="6325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Establish SMART Social Media Goals</a:t>
            </a:r>
          </a:p>
        </p:txBody>
      </p:sp>
      <p:pic>
        <p:nvPicPr>
          <p:cNvPr id="167" name="Shape 167"/>
          <p:cNvPicPr preferRelativeResize="0"/>
          <p:nvPr/>
        </p:nvPicPr>
        <p:blipFill>
          <a:blip r:embed="rId3">
            <a:alphaModFix/>
          </a:blip>
          <a:stretch>
            <a:fillRect/>
          </a:stretch>
        </p:blipFill>
        <p:spPr>
          <a:xfrm>
            <a:off x="427100" y="3238350"/>
            <a:ext cx="889598" cy="889598"/>
          </a:xfrm>
          <a:prstGeom prst="rect">
            <a:avLst/>
          </a:prstGeom>
          <a:noFill/>
          <a:ln>
            <a:noFill/>
          </a:ln>
        </p:spPr>
      </p:pic>
      <p:sp>
        <p:nvSpPr>
          <p:cNvPr id="168" name="Shape 168"/>
          <p:cNvSpPr txBox="1">
            <a:spLocks noGrp="1"/>
          </p:cNvSpPr>
          <p:nvPr>
            <p:ph type="body" idx="2"/>
          </p:nvPr>
        </p:nvSpPr>
        <p:spPr>
          <a:xfrm>
            <a:off x="1436850" y="3302150"/>
            <a:ext cx="6960900" cy="1066799"/>
          </a:xfrm>
          <a:prstGeom prst="rect">
            <a:avLst/>
          </a:prstGeom>
          <a:noFill/>
          <a:ln>
            <a:noFill/>
          </a:ln>
        </p:spPr>
        <p:txBody>
          <a:bodyPr lIns="0" tIns="45700" rIns="91425" bIns="45700" anchor="t" anchorCtr="0">
            <a:noAutofit/>
          </a:bodyPr>
          <a:lstStyle/>
          <a:p>
            <a:pPr marL="457200" marR="0" lvl="0" indent="-228600" algn="l" rtl="0">
              <a:lnSpc>
                <a:spcPct val="100000"/>
              </a:lnSpc>
              <a:spcBef>
                <a:spcPts val="0"/>
              </a:spcBef>
              <a:spcAft>
                <a:spcPts val="0"/>
              </a:spcAft>
              <a:buFont typeface="Open Sans"/>
              <a:buChar char="●"/>
            </a:pPr>
            <a:r>
              <a:rPr lang="en-GB">
                <a:latin typeface="Open Sans"/>
                <a:ea typeface="Open Sans"/>
                <a:cs typeface="Open Sans"/>
                <a:sym typeface="Open Sans"/>
              </a:rPr>
              <a:t>Make your goals specific, measurable, attainable, relevant and time based </a:t>
            </a:r>
          </a:p>
          <a:p>
            <a:pPr marL="457200" marR="0" lvl="0" indent="-228600" algn="l" rtl="0">
              <a:lnSpc>
                <a:spcPct val="100000"/>
              </a:lnSpc>
              <a:spcBef>
                <a:spcPts val="0"/>
              </a:spcBef>
              <a:spcAft>
                <a:spcPts val="0"/>
              </a:spcAft>
              <a:buFont typeface="Open Sans"/>
              <a:buChar char="●"/>
            </a:pPr>
            <a:r>
              <a:rPr lang="en-GB">
                <a:latin typeface="Open Sans"/>
                <a:ea typeface="Open Sans"/>
                <a:cs typeface="Open Sans"/>
                <a:sym typeface="Open Sans"/>
              </a:rPr>
              <a:t>Avoid goals that focus just on vanity metrics like Likes and Followers</a:t>
            </a:r>
          </a:p>
          <a:p>
            <a:pPr marL="457200" lvl="0" indent="-228600" rtl="0">
              <a:lnSpc>
                <a:spcPct val="100000"/>
              </a:lnSpc>
              <a:spcBef>
                <a:spcPts val="0"/>
              </a:spcBef>
              <a:buFont typeface="Open Sans"/>
              <a:buChar char="●"/>
            </a:pPr>
            <a:r>
              <a:rPr lang="en-GB">
                <a:solidFill>
                  <a:schemeClr val="dk1"/>
                </a:solidFill>
                <a:latin typeface="Open Sans"/>
                <a:ea typeface="Open Sans"/>
                <a:cs typeface="Open Sans"/>
                <a:sym typeface="Open Sans"/>
              </a:rPr>
              <a:t>Align goals with department and overall business’ sales, marketing and productivity goals</a:t>
            </a: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
        <p:nvSpPr>
          <p:cNvPr id="169" name="Shape 169"/>
          <p:cNvSpPr txBox="1">
            <a:spLocks noGrp="1"/>
          </p:cNvSpPr>
          <p:nvPr>
            <p:ph type="body" idx="3"/>
          </p:nvPr>
        </p:nvSpPr>
        <p:spPr>
          <a:xfrm>
            <a:off x="482025" y="2898050"/>
            <a:ext cx="819600" cy="251699"/>
          </a:xfrm>
          <a:prstGeom prst="rect">
            <a:avLst/>
          </a:prstGeom>
          <a:noFill/>
          <a:ln>
            <a:noFill/>
          </a:ln>
        </p:spPr>
        <p:txBody>
          <a:bodyPr lIns="0" tIns="45700" rIns="91425" bIns="45700" anchor="t" anchorCtr="0">
            <a:noAutofit/>
          </a:bodyPr>
          <a:lstStyle/>
          <a:p>
            <a:pPr marL="0" marR="0" lvl="0" indent="0" algn="l" rtl="0">
              <a:lnSpc>
                <a:spcPct val="100000"/>
              </a:lnSpc>
              <a:spcBef>
                <a:spcPts val="0"/>
              </a:spcBef>
              <a:spcAft>
                <a:spcPts val="0"/>
              </a:spcAft>
              <a:buNone/>
            </a:pPr>
            <a:r>
              <a:rPr lang="en-GB" b="1" dirty="0">
                <a:latin typeface="Open Sans"/>
                <a:ea typeface="Open Sans"/>
                <a:cs typeface="Open Sans"/>
                <a:sym typeface="Open Sans"/>
              </a:rPr>
              <a:t>Pro Tips</a:t>
            </a:r>
          </a:p>
          <a:p>
            <a:pPr marR="0" lvl="0" algn="ctr"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ctr"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170" name="Shape 170"/>
          <p:cNvSpPr txBox="1">
            <a:spLocks noGrp="1"/>
          </p:cNvSpPr>
          <p:nvPr>
            <p:ph type="body" idx="4"/>
          </p:nvPr>
        </p:nvSpPr>
        <p:spPr>
          <a:xfrm>
            <a:off x="428725" y="1413152"/>
            <a:ext cx="8337299" cy="566400"/>
          </a:xfrm>
          <a:prstGeom prst="rect">
            <a:avLst/>
          </a:prstGeom>
          <a:noFill/>
          <a:ln>
            <a:noFill/>
          </a:ln>
        </p:spPr>
        <p:txBody>
          <a:bodyPr lIns="0" tIns="45700" rIns="91425" bIns="45700" anchor="t" anchorCtr="0">
            <a:noAutofit/>
          </a:bodyPr>
          <a:lstStyle/>
          <a:p>
            <a:pPr marL="0" marR="0" lvl="0" indent="0" algn="l" rtl="0">
              <a:lnSpc>
                <a:spcPct val="150000"/>
              </a:lnSpc>
              <a:spcBef>
                <a:spcPts val="0"/>
              </a:spcBef>
              <a:spcAft>
                <a:spcPts val="0"/>
              </a:spcAft>
              <a:buNone/>
            </a:pPr>
            <a:r>
              <a:rPr lang="en-GB" sz="2000" dirty="0">
                <a:solidFill>
                  <a:schemeClr val="dk1"/>
                </a:solidFill>
                <a:latin typeface="Open Sans"/>
                <a:ea typeface="Open Sans"/>
                <a:cs typeface="Open Sans"/>
                <a:sym typeface="Open Sans"/>
              </a:rPr>
              <a:t>Input your social media goals on the next slide</a:t>
            </a:r>
          </a:p>
        </p:txBody>
      </p:sp>
      <p:sp>
        <p:nvSpPr>
          <p:cNvPr id="171" name="Shape 171"/>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Shape 176"/>
          <p:cNvPicPr preferRelativeResize="0"/>
          <p:nvPr/>
        </p:nvPicPr>
        <p:blipFill>
          <a:blip r:embed="rId3">
            <a:alphaModFix amt="50000"/>
          </a:blip>
          <a:stretch>
            <a:fillRect/>
          </a:stretch>
        </p:blipFill>
        <p:spPr>
          <a:xfrm>
            <a:off x="1000125" y="723900"/>
            <a:ext cx="7143750" cy="4762500"/>
          </a:xfrm>
          <a:prstGeom prst="rect">
            <a:avLst/>
          </a:prstGeom>
          <a:noFill/>
          <a:ln>
            <a:noFill/>
          </a:ln>
        </p:spPr>
      </p:pic>
      <p:pic>
        <p:nvPicPr>
          <p:cNvPr id="177" name="Shape 177"/>
          <p:cNvPicPr preferRelativeResize="0"/>
          <p:nvPr/>
        </p:nvPicPr>
        <p:blipFill>
          <a:blip r:embed="rId4">
            <a:alphaModFix/>
          </a:blip>
          <a:stretch>
            <a:fillRect/>
          </a:stretch>
        </p:blipFill>
        <p:spPr>
          <a:xfrm>
            <a:off x="8525000" y="4504525"/>
            <a:ext cx="379349" cy="379349"/>
          </a:xfrm>
          <a:prstGeom prst="rect">
            <a:avLst/>
          </a:prstGeom>
          <a:noFill/>
          <a:ln>
            <a:noFill/>
          </a:ln>
        </p:spPr>
      </p:pic>
      <p:sp>
        <p:nvSpPr>
          <p:cNvPr id="178" name="Shape 178"/>
          <p:cNvSpPr txBox="1">
            <a:spLocks noGrp="1"/>
          </p:cNvSpPr>
          <p:nvPr>
            <p:ph type="subTitle" idx="1"/>
          </p:nvPr>
        </p:nvSpPr>
        <p:spPr>
          <a:xfrm>
            <a:off x="300025" y="5563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&lt;Your Company’s&gt; Social Media Goals</a:t>
            </a:r>
          </a:p>
        </p:txBody>
      </p:sp>
      <p:sp>
        <p:nvSpPr>
          <p:cNvPr id="179" name="Shape 179"/>
          <p:cNvSpPr txBox="1">
            <a:spLocks noGrp="1"/>
          </p:cNvSpPr>
          <p:nvPr>
            <p:ph type="body" idx="2"/>
          </p:nvPr>
        </p:nvSpPr>
        <p:spPr>
          <a:xfrm>
            <a:off x="481400" y="1536402"/>
            <a:ext cx="8337299" cy="3440999"/>
          </a:xfrm>
          <a:prstGeom prst="rect">
            <a:avLst/>
          </a:prstGeom>
          <a:noFill/>
          <a:ln>
            <a:noFill/>
          </a:ln>
        </p:spPr>
        <p:txBody>
          <a:bodyPr lIns="0" tIns="45700" rIns="91425" bIns="45700" anchor="t" anchorCtr="0">
            <a:noAutofit/>
          </a:bodyPr>
          <a:lstStyle/>
          <a:p>
            <a:pPr marR="0" lvl="0" algn="l" rtl="0">
              <a:lnSpc>
                <a:spcPct val="150000"/>
              </a:lnSpc>
              <a:spcBef>
                <a:spcPts val="0"/>
              </a:spcBef>
              <a:spcAft>
                <a:spcPts val="0"/>
              </a:spcAft>
              <a:buNone/>
            </a:pPr>
            <a:r>
              <a:rPr lang="en-GB" sz="2000">
                <a:solidFill>
                  <a:schemeClr val="dk1"/>
                </a:solidFill>
                <a:latin typeface="Open Sans"/>
                <a:ea typeface="Open Sans"/>
                <a:cs typeface="Open Sans"/>
                <a:sym typeface="Open Sans"/>
              </a:rPr>
              <a:t>My social media goals are: </a:t>
            </a:r>
          </a:p>
          <a:p>
            <a:pPr marL="457200" marR="0" lvl="0" indent="-355600" algn="l" rtl="0">
              <a:lnSpc>
                <a:spcPct val="150000"/>
              </a:lnSpc>
              <a:spcBef>
                <a:spcPts val="0"/>
              </a:spcBef>
              <a:spcAft>
                <a:spcPts val="0"/>
              </a:spcAft>
              <a:buSzPct val="100000"/>
              <a:buFont typeface="Open Sans"/>
              <a:buAutoNum type="arabicPeriod"/>
            </a:pPr>
            <a:r>
              <a:rPr lang="en-GB" sz="2000">
                <a:solidFill>
                  <a:schemeClr val="accent1"/>
                </a:solidFill>
                <a:latin typeface="Open Sans"/>
                <a:ea typeface="Open Sans"/>
                <a:cs typeface="Open Sans"/>
                <a:sym typeface="Open Sans"/>
              </a:rPr>
              <a:t>Goal #1: </a:t>
            </a:r>
          </a:p>
          <a:p>
            <a:pPr marR="0" lvl="0" algn="l" rtl="0">
              <a:lnSpc>
                <a:spcPct val="150000"/>
              </a:lnSpc>
              <a:spcBef>
                <a:spcPts val="0"/>
              </a:spcBef>
              <a:spcAft>
                <a:spcPts val="0"/>
              </a:spcAft>
              <a:buNone/>
            </a:pPr>
            <a:endParaRPr sz="2000">
              <a:solidFill>
                <a:schemeClr val="accent1"/>
              </a:solidFill>
              <a:latin typeface="Open Sans"/>
              <a:ea typeface="Open Sans"/>
              <a:cs typeface="Open Sans"/>
              <a:sym typeface="Open Sans"/>
            </a:endParaRPr>
          </a:p>
          <a:p>
            <a:pPr marL="457200" marR="0" lvl="0" indent="-355600" algn="l" rtl="0">
              <a:lnSpc>
                <a:spcPct val="150000"/>
              </a:lnSpc>
              <a:spcBef>
                <a:spcPts val="0"/>
              </a:spcBef>
              <a:spcAft>
                <a:spcPts val="0"/>
              </a:spcAft>
              <a:buSzPct val="100000"/>
              <a:buFont typeface="Open Sans"/>
              <a:buAutoNum type="arabicPeriod"/>
            </a:pPr>
            <a:r>
              <a:rPr lang="en-GB" sz="2000">
                <a:solidFill>
                  <a:schemeClr val="accent1"/>
                </a:solidFill>
                <a:latin typeface="Open Sans"/>
                <a:ea typeface="Open Sans"/>
                <a:cs typeface="Open Sans"/>
                <a:sym typeface="Open Sans"/>
              </a:rPr>
              <a:t>Goal #2:</a:t>
            </a:r>
          </a:p>
          <a:p>
            <a:pPr marR="0" lvl="0" algn="l" rtl="0">
              <a:lnSpc>
                <a:spcPct val="150000"/>
              </a:lnSpc>
              <a:spcBef>
                <a:spcPts val="0"/>
              </a:spcBef>
              <a:spcAft>
                <a:spcPts val="0"/>
              </a:spcAft>
              <a:buNone/>
            </a:pPr>
            <a:endParaRPr sz="2000">
              <a:solidFill>
                <a:schemeClr val="accent1"/>
              </a:solidFill>
              <a:latin typeface="Open Sans"/>
              <a:ea typeface="Open Sans"/>
              <a:cs typeface="Open Sans"/>
              <a:sym typeface="Open Sans"/>
            </a:endParaRPr>
          </a:p>
          <a:p>
            <a:pPr marL="457200" marR="0" lvl="0" indent="-355600" algn="l" rtl="0">
              <a:lnSpc>
                <a:spcPct val="150000"/>
              </a:lnSpc>
              <a:spcBef>
                <a:spcPts val="0"/>
              </a:spcBef>
              <a:spcAft>
                <a:spcPts val="0"/>
              </a:spcAft>
              <a:buSzPct val="100000"/>
              <a:buFont typeface="Open Sans"/>
              <a:buAutoNum type="arabicPeriod"/>
            </a:pPr>
            <a:r>
              <a:rPr lang="en-GB" sz="2000">
                <a:solidFill>
                  <a:schemeClr val="accent1"/>
                </a:solidFill>
                <a:latin typeface="Open Sans"/>
                <a:ea typeface="Open Sans"/>
                <a:cs typeface="Open Sans"/>
                <a:sym typeface="Open Sans"/>
              </a:rPr>
              <a:t>Goal #2:</a:t>
            </a:r>
          </a:p>
          <a:p>
            <a:pPr lvl="0" rtl="0">
              <a:lnSpc>
                <a:spcPct val="150000"/>
              </a:lnSpc>
              <a:spcBef>
                <a:spcPts val="0"/>
              </a:spcBef>
              <a:buNone/>
            </a:pPr>
            <a:endParaRPr sz="2000">
              <a:solidFill>
                <a:schemeClr val="dk1"/>
              </a:solidFill>
              <a:latin typeface="Open Sans"/>
              <a:ea typeface="Open Sans"/>
              <a:cs typeface="Open Sans"/>
              <a:sym typeface="Open Sans"/>
            </a:endParaRPr>
          </a:p>
          <a:p>
            <a:pPr lvl="0" rtl="0">
              <a:lnSpc>
                <a:spcPct val="150000"/>
              </a:lnSpc>
              <a:spcBef>
                <a:spcPts val="0"/>
              </a:spcBef>
              <a:buNone/>
            </a:pPr>
            <a:endParaRPr sz="200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subTitle" idx="1"/>
          </p:nvPr>
        </p:nvSpPr>
        <p:spPr>
          <a:xfrm>
            <a:off x="376225" y="4039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Audit Your Social Presence </a:t>
            </a:r>
          </a:p>
        </p:txBody>
      </p:sp>
      <p:sp>
        <p:nvSpPr>
          <p:cNvPr id="186" name="Shape 186"/>
          <p:cNvSpPr txBox="1">
            <a:spLocks noGrp="1"/>
          </p:cNvSpPr>
          <p:nvPr>
            <p:ph type="body" idx="2"/>
          </p:nvPr>
        </p:nvSpPr>
        <p:spPr>
          <a:xfrm>
            <a:off x="363032" y="1384002"/>
            <a:ext cx="8337299" cy="675899"/>
          </a:xfrm>
          <a:prstGeom prst="rect">
            <a:avLst/>
          </a:prstGeom>
          <a:noFill/>
          <a:ln>
            <a:noFill/>
          </a:ln>
        </p:spPr>
        <p:txBody>
          <a:bodyPr lIns="0" tIns="45700" rIns="91425" bIns="45700" anchor="t" anchorCtr="0">
            <a:noAutofit/>
          </a:bodyPr>
          <a:lstStyle/>
          <a:p>
            <a:pPr lvl="0" rtl="0">
              <a:lnSpc>
                <a:spcPct val="100000"/>
              </a:lnSpc>
              <a:spcBef>
                <a:spcPts val="0"/>
              </a:spcBef>
              <a:buClr>
                <a:schemeClr val="dk1"/>
              </a:buClr>
              <a:buSzPct val="55000"/>
              <a:buFont typeface="Arial"/>
              <a:buNone/>
            </a:pPr>
            <a:r>
              <a:rPr lang="en-GB" sz="2000" dirty="0">
                <a:solidFill>
                  <a:schemeClr val="dk1"/>
                </a:solidFill>
                <a:latin typeface="Open Sans"/>
                <a:ea typeface="Open Sans"/>
                <a:cs typeface="Open Sans"/>
                <a:sym typeface="Open Sans"/>
              </a:rPr>
              <a:t>Inventory all profiles representing your company on the next slide</a:t>
            </a:r>
          </a:p>
          <a:p>
            <a:pPr marL="0" lvl="0" indent="0" rtl="0">
              <a:lnSpc>
                <a:spcPct val="150000"/>
              </a:lnSpc>
              <a:spcBef>
                <a:spcPts val="0"/>
              </a:spcBef>
              <a:buNone/>
            </a:pPr>
            <a:endParaRPr sz="2000" dirty="0">
              <a:solidFill>
                <a:schemeClr val="dk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188" name="Shape 188"/>
          <p:cNvSpPr txBox="1">
            <a:spLocks noGrp="1"/>
          </p:cNvSpPr>
          <p:nvPr>
            <p:ph type="body" idx="3"/>
          </p:nvPr>
        </p:nvSpPr>
        <p:spPr>
          <a:xfrm>
            <a:off x="1360650" y="3481300"/>
            <a:ext cx="7519200" cy="566400"/>
          </a:xfrm>
          <a:prstGeom prst="rect">
            <a:avLst/>
          </a:prstGeom>
          <a:noFill/>
          <a:ln>
            <a:noFill/>
          </a:ln>
        </p:spPr>
        <p:txBody>
          <a:bodyPr lIns="0" tIns="45700" rIns="91425" bIns="45700" anchor="t" anchorCtr="0">
            <a:noAutofit/>
          </a:bodyPr>
          <a:lstStyle/>
          <a:p>
            <a:pPr marL="457200" marR="0" lvl="0" indent="-228600" algn="l" rtl="0">
              <a:lnSpc>
                <a:spcPct val="100000"/>
              </a:lnSpc>
              <a:spcBef>
                <a:spcPts val="0"/>
              </a:spcBef>
              <a:spcAft>
                <a:spcPts val="0"/>
              </a:spcAft>
              <a:buFont typeface="Open Sans"/>
              <a:buChar char="●"/>
            </a:pPr>
            <a:r>
              <a:rPr lang="en-GB" dirty="0">
                <a:latin typeface="Open Sans"/>
                <a:ea typeface="Open Sans"/>
                <a:cs typeface="Open Sans"/>
                <a:sym typeface="Open Sans"/>
              </a:rPr>
              <a:t>Search and note all official and unofficial pages representing your company including </a:t>
            </a:r>
            <a:r>
              <a:rPr lang="en-GB" dirty="0">
                <a:solidFill>
                  <a:schemeClr val="dk1"/>
                </a:solidFill>
                <a:latin typeface="Open Sans"/>
                <a:ea typeface="Open Sans"/>
                <a:cs typeface="Open Sans"/>
                <a:sym typeface="Open Sans"/>
              </a:rPr>
              <a:t>fan pages, rogue employee accounts and poser accounts</a:t>
            </a: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189" name="Shape 189"/>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pic>
        <p:nvPicPr>
          <p:cNvPr id="8" name="Shape 167"/>
          <p:cNvPicPr preferRelativeResize="0"/>
          <p:nvPr/>
        </p:nvPicPr>
        <p:blipFill>
          <a:blip r:embed="rId3">
            <a:alphaModFix/>
          </a:blip>
          <a:stretch>
            <a:fillRect/>
          </a:stretch>
        </p:blipFill>
        <p:spPr>
          <a:xfrm>
            <a:off x="427100" y="3238350"/>
            <a:ext cx="889598" cy="889598"/>
          </a:xfrm>
          <a:prstGeom prst="rect">
            <a:avLst/>
          </a:prstGeom>
          <a:noFill/>
          <a:ln>
            <a:noFill/>
          </a:ln>
        </p:spPr>
      </p:pic>
      <p:sp>
        <p:nvSpPr>
          <p:cNvPr id="9" name="Shape 169"/>
          <p:cNvSpPr txBox="1">
            <a:spLocks/>
          </p:cNvSpPr>
          <p:nvPr/>
        </p:nvSpPr>
        <p:spPr>
          <a:xfrm>
            <a:off x="482025" y="2898050"/>
            <a:ext cx="819600" cy="251699"/>
          </a:xfrm>
          <a:prstGeom prst="rect">
            <a:avLst/>
          </a:prstGeom>
          <a:noFill/>
          <a:ln>
            <a:noFill/>
          </a:ln>
        </p:spPr>
        <p:txBody>
          <a:bodyPr lIns="0"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GB" b="1" dirty="0" smtClean="0">
                <a:latin typeface="Open Sans"/>
                <a:ea typeface="Open Sans"/>
                <a:cs typeface="Open Sans"/>
                <a:sym typeface="Open Sans"/>
              </a:rPr>
              <a:t>Pro Tip</a:t>
            </a: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aphicFrame>
        <p:nvGraphicFramePr>
          <p:cNvPr id="195" name="Shape 195"/>
          <p:cNvGraphicFramePr/>
          <p:nvPr/>
        </p:nvGraphicFramePr>
        <p:xfrm>
          <a:off x="423900" y="1579634"/>
          <a:ext cx="7943475" cy="3062180"/>
        </p:xfrm>
        <a:graphic>
          <a:graphicData uri="http://schemas.openxmlformats.org/drawingml/2006/table">
            <a:tbl>
              <a:tblPr firstRow="1" bandRow="1">
                <a:noFill/>
                <a:tableStyleId>{93611CFD-5729-4CE0-A47F-D4680F8F2330}</a:tableStyleId>
              </a:tblPr>
              <a:tblGrid>
                <a:gridCol w="1427525"/>
                <a:gridCol w="2051325"/>
                <a:gridCol w="1067125"/>
                <a:gridCol w="1738075"/>
                <a:gridCol w="1659425"/>
              </a:tblGrid>
              <a:tr h="524400">
                <a:tc>
                  <a:txBody>
                    <a:bodyPr/>
                    <a:lstStyle/>
                    <a:p>
                      <a:pPr marL="0" marR="0" lvl="0" indent="0" algn="ctr" rtl="0">
                        <a:lnSpc>
                          <a:spcPct val="100000"/>
                        </a:lnSpc>
                        <a:spcBef>
                          <a:spcPts val="0"/>
                        </a:spcBef>
                        <a:spcAft>
                          <a:spcPts val="0"/>
                        </a:spcAft>
                        <a:buClr>
                          <a:srgbClr val="FFFFFF"/>
                        </a:buClr>
                        <a:buSzPct val="25000"/>
                        <a:buFont typeface="Arial"/>
                        <a:buNone/>
                      </a:pPr>
                      <a:r>
                        <a:rPr lang="en-GB" b="1">
                          <a:solidFill>
                            <a:srgbClr val="FFFFFF"/>
                          </a:solidFill>
                        </a:rPr>
                        <a:t>Social Media Sites</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lvl="0" algn="ctr" rtl="0">
                        <a:spcBef>
                          <a:spcPts val="0"/>
                        </a:spcBef>
                        <a:buNone/>
                      </a:pPr>
                      <a:r>
                        <a:rPr lang="en-GB" b="1">
                          <a:solidFill>
                            <a:schemeClr val="lt1"/>
                          </a:solidFill>
                        </a:rPr>
                        <a:t>URL</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lvl="0" algn="ctr" rtl="0">
                        <a:spcBef>
                          <a:spcPts val="0"/>
                        </a:spcBef>
                        <a:buNone/>
                      </a:pPr>
                      <a:r>
                        <a:rPr lang="en-GB" b="1">
                          <a:solidFill>
                            <a:schemeClr val="lt1"/>
                          </a:solidFill>
                        </a:rPr>
                        <a:t>Followers</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ctr" rtl="0">
                        <a:lnSpc>
                          <a:spcPct val="100000"/>
                        </a:lnSpc>
                        <a:spcBef>
                          <a:spcPts val="0"/>
                        </a:spcBef>
                        <a:spcAft>
                          <a:spcPts val="0"/>
                        </a:spcAft>
                        <a:buNone/>
                      </a:pPr>
                      <a:r>
                        <a:rPr lang="en-GB" b="1">
                          <a:solidFill>
                            <a:srgbClr val="FFFFFF"/>
                          </a:solidFill>
                        </a:rPr>
                        <a:t>Last Activity Date </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c>
                  <a:txBody>
                    <a:bodyPr/>
                    <a:lstStyle/>
                    <a:p>
                      <a:pPr marL="0" marR="0" lvl="0" indent="0" algn="ctr" rtl="0">
                        <a:lnSpc>
                          <a:spcPct val="100000"/>
                        </a:lnSpc>
                        <a:spcBef>
                          <a:spcPts val="0"/>
                        </a:spcBef>
                        <a:spcAft>
                          <a:spcPts val="0"/>
                        </a:spcAft>
                        <a:buNone/>
                      </a:pPr>
                      <a:r>
                        <a:rPr lang="en-GB" b="1">
                          <a:solidFill>
                            <a:srgbClr val="FFFFFF"/>
                          </a:solidFill>
                        </a:rPr>
                        <a:t>Action </a:t>
                      </a:r>
                    </a:p>
                  </a:txBody>
                  <a:tcPr marL="85650" marR="85650" marT="42825" marB="42825" anchor="ctr">
                    <a:lnB w="12700" cap="flat" cmpd="sng">
                      <a:solidFill>
                        <a:srgbClr val="F2F2F2"/>
                      </a:solidFill>
                      <a:prstDash val="solid"/>
                      <a:round/>
                      <a:headEnd type="none" w="med" len="med"/>
                      <a:tailEnd type="none" w="med" len="med"/>
                    </a:lnB>
                    <a:solidFill>
                      <a:srgbClr val="00AEEF"/>
                    </a:solidFill>
                  </a:tcPr>
                </a:tc>
              </a:tr>
              <a:tr h="469400">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T w="12700" cap="flat" cmpd="sng">
                      <a:solidFill>
                        <a:srgbClr val="F2F2F2"/>
                      </a:solidFill>
                      <a:prstDash val="solid"/>
                      <a:round/>
                      <a:headEnd type="none" w="med" len="med"/>
                      <a:tailEnd type="none" w="med" len="med"/>
                    </a:lnT>
                    <a:solidFill>
                      <a:srgbClr val="DFDFDF"/>
                    </a:solidFill>
                  </a:tcPr>
                </a:tc>
              </a:tr>
              <a:tr h="217600">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256725">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r>
              <a:tr h="293400">
                <a:tc>
                  <a:txBody>
                    <a:bodyPr/>
                    <a:lstStyle/>
                    <a:p>
                      <a:pPr lvl="0"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lvl="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31292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DFDFDF"/>
                    </a:solidFill>
                  </a:tcPr>
                </a:tc>
              </a:tr>
              <a:tr h="31292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solidFill>
                      <a:srgbClr val="FFFFFF"/>
                    </a:solidFill>
                  </a:tcPr>
                </a:tc>
              </a:tr>
              <a:tr h="312925">
                <a:tc>
                  <a:txBody>
                    <a:bodyPr/>
                    <a:lstStyle/>
                    <a:p>
                      <a:pPr rtl="0">
                        <a:spcBef>
                          <a:spcPts val="0"/>
                        </a:spcBef>
                        <a:buNone/>
                      </a:pPr>
                      <a:endParaRPr/>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c>
                  <a:txBody>
                    <a:bodyPr/>
                    <a:lstStyle/>
                    <a:p>
                      <a:pPr marL="144000" marR="0" indent="-4300" algn="l" rtl="0">
                        <a:lnSpc>
                          <a:spcPct val="100000"/>
                        </a:lnSpc>
                        <a:spcBef>
                          <a:spcPts val="0"/>
                        </a:spcBef>
                        <a:spcAft>
                          <a:spcPts val="0"/>
                        </a:spcAft>
                        <a:buNone/>
                      </a:pPr>
                      <a:endParaRPr sz="1700" u="none" strike="noStrike" cap="none" baseline="0"/>
                    </a:p>
                  </a:txBody>
                  <a:tcPr marL="85650" marR="85650" marT="42825" marB="42825" anchor="ctr">
                    <a:lnL w="12700" cap="flat" cmpd="sng">
                      <a:solidFill>
                        <a:srgbClr val="F2F2F2"/>
                      </a:solidFill>
                      <a:prstDash val="solid"/>
                      <a:round/>
                      <a:headEnd type="none" w="med" len="med"/>
                      <a:tailEnd type="none" w="med" len="med"/>
                    </a:lnL>
                    <a:lnR w="12700" cap="flat" cmpd="sng">
                      <a:solidFill>
                        <a:srgbClr val="F2F2F2"/>
                      </a:solidFill>
                      <a:prstDash val="solid"/>
                      <a:round/>
                      <a:headEnd type="none" w="med" len="med"/>
                      <a:tailEnd type="none" w="med" len="med"/>
                    </a:lnR>
                    <a:lnB w="12700" cap="flat" cmpd="sng">
                      <a:solidFill>
                        <a:srgbClr val="F2F2F2"/>
                      </a:solidFill>
                      <a:prstDash val="solid"/>
                      <a:round/>
                      <a:headEnd type="none" w="med" len="med"/>
                      <a:tailEnd type="none" w="med" len="med"/>
                    </a:lnB>
                    <a:solidFill>
                      <a:srgbClr val="DFDFDF"/>
                    </a:solidFill>
                  </a:tcPr>
                </a:tc>
              </a:tr>
            </a:tbl>
          </a:graphicData>
        </a:graphic>
      </p:graphicFrame>
      <p:sp>
        <p:nvSpPr>
          <p:cNvPr id="196" name="Shape 196"/>
          <p:cNvSpPr txBox="1">
            <a:spLocks noGrp="1"/>
          </p:cNvSpPr>
          <p:nvPr>
            <p:ph type="subTitle" idx="1"/>
          </p:nvPr>
        </p:nvSpPr>
        <p:spPr>
          <a:xfrm>
            <a:off x="376225" y="5563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Audit of &lt;</a:t>
            </a:r>
            <a:r>
              <a:rPr lang="en-GB" sz="4200" b="1">
                <a:solidFill>
                  <a:schemeClr val="dk1"/>
                </a:solidFill>
                <a:latin typeface="Open Sans"/>
                <a:ea typeface="Open Sans"/>
                <a:cs typeface="Open Sans"/>
                <a:sym typeface="Open Sans"/>
              </a:rPr>
              <a:t>Your Company’s</a:t>
            </a:r>
            <a:r>
              <a:rPr lang="en-GB" sz="4200" b="1">
                <a:latin typeface="Open Sans"/>
                <a:ea typeface="Open Sans"/>
                <a:cs typeface="Open Sans"/>
                <a:sym typeface="Open Sans"/>
              </a:rPr>
              <a:t>&gt; Social Presence</a:t>
            </a:r>
          </a:p>
        </p:txBody>
      </p:sp>
      <p:pic>
        <p:nvPicPr>
          <p:cNvPr id="197" name="Shape 197"/>
          <p:cNvPicPr preferRelativeResize="0"/>
          <p:nvPr/>
        </p:nvPicPr>
        <p:blipFill>
          <a:blip r:embed="rId3">
            <a:alphaModFix/>
          </a:blip>
          <a:stretch>
            <a:fillRect/>
          </a:stretch>
        </p:blipFill>
        <p:spPr>
          <a:xfrm>
            <a:off x="8525000" y="4504525"/>
            <a:ext cx="379349" cy="379349"/>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subTitle" idx="1"/>
          </p:nvPr>
        </p:nvSpPr>
        <p:spPr>
          <a:xfrm>
            <a:off x="376225" y="403950"/>
            <a:ext cx="8442300" cy="566400"/>
          </a:xfrm>
          <a:prstGeom prst="rect">
            <a:avLst/>
          </a:prstGeom>
          <a:noFill/>
          <a:ln>
            <a:noFill/>
          </a:ln>
        </p:spPr>
        <p:txBody>
          <a:bodyPr lIns="0" tIns="91425" rIns="0" bIns="91425" anchor="ctr" anchorCtr="0">
            <a:noAutofit/>
          </a:bodyPr>
          <a:lstStyle/>
          <a:p>
            <a:pPr marL="0" marR="0" lvl="0" indent="0" algn="l" rtl="0">
              <a:lnSpc>
                <a:spcPct val="90000"/>
              </a:lnSpc>
              <a:spcBef>
                <a:spcPts val="0"/>
              </a:spcBef>
              <a:spcAft>
                <a:spcPts val="0"/>
              </a:spcAft>
              <a:buClr>
                <a:schemeClr val="accent1"/>
              </a:buClr>
              <a:buSzPct val="25000"/>
              <a:buFont typeface="Arial"/>
              <a:buNone/>
            </a:pPr>
            <a:r>
              <a:rPr lang="en-GB" sz="4200" b="1">
                <a:latin typeface="Open Sans"/>
                <a:ea typeface="Open Sans"/>
                <a:cs typeface="Open Sans"/>
                <a:sym typeface="Open Sans"/>
              </a:rPr>
              <a:t>Survey Your Target Audience</a:t>
            </a:r>
          </a:p>
        </p:txBody>
      </p:sp>
      <p:sp>
        <p:nvSpPr>
          <p:cNvPr id="204" name="Shape 204"/>
          <p:cNvSpPr txBox="1">
            <a:spLocks noGrp="1"/>
          </p:cNvSpPr>
          <p:nvPr>
            <p:ph type="body" idx="2"/>
          </p:nvPr>
        </p:nvSpPr>
        <p:spPr>
          <a:xfrm>
            <a:off x="405200" y="1255847"/>
            <a:ext cx="8337299" cy="451499"/>
          </a:xfrm>
          <a:prstGeom prst="rect">
            <a:avLst/>
          </a:prstGeom>
          <a:noFill/>
          <a:ln>
            <a:noFill/>
          </a:ln>
        </p:spPr>
        <p:txBody>
          <a:bodyPr lIns="0" tIns="45700" rIns="91425" bIns="45700" anchor="t" anchorCtr="0">
            <a:noAutofit/>
          </a:bodyPr>
          <a:lstStyle/>
          <a:p>
            <a:pPr marL="0" marR="0" lvl="0" indent="0" algn="l" rtl="0">
              <a:lnSpc>
                <a:spcPct val="150000"/>
              </a:lnSpc>
              <a:spcBef>
                <a:spcPts val="0"/>
              </a:spcBef>
              <a:spcAft>
                <a:spcPts val="0"/>
              </a:spcAft>
              <a:buNone/>
            </a:pPr>
            <a:r>
              <a:rPr lang="en-GB" sz="2000" dirty="0">
                <a:solidFill>
                  <a:schemeClr val="dk1"/>
                </a:solidFill>
                <a:latin typeface="Open Sans"/>
                <a:ea typeface="Open Sans"/>
                <a:cs typeface="Open Sans"/>
                <a:sym typeface="Open Sans"/>
              </a:rPr>
              <a:t>Tally results about your audience on the next slide</a:t>
            </a:r>
          </a:p>
          <a:p>
            <a:pPr marR="0" lvl="0" algn="l" rtl="0">
              <a:lnSpc>
                <a:spcPct val="200000"/>
              </a:lnSpc>
              <a:spcBef>
                <a:spcPts val="0"/>
              </a:spcBef>
              <a:spcAft>
                <a:spcPts val="0"/>
              </a:spcAft>
              <a:buNone/>
            </a:pPr>
            <a:endParaRPr sz="2000" dirty="0">
              <a:solidFill>
                <a:schemeClr val="accent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lvl="0" rtl="0">
              <a:lnSpc>
                <a:spcPct val="150000"/>
              </a:lnSpc>
              <a:spcBef>
                <a:spcPts val="0"/>
              </a:spcBef>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06" name="Shape 206"/>
          <p:cNvSpPr txBox="1">
            <a:spLocks noGrp="1"/>
          </p:cNvSpPr>
          <p:nvPr>
            <p:ph type="body" idx="3"/>
          </p:nvPr>
        </p:nvSpPr>
        <p:spPr>
          <a:xfrm>
            <a:off x="1624800" y="3439825"/>
            <a:ext cx="7519200" cy="1066799"/>
          </a:xfrm>
          <a:prstGeom prst="rect">
            <a:avLst/>
          </a:prstGeom>
          <a:noFill/>
          <a:ln>
            <a:noFill/>
          </a:ln>
        </p:spPr>
        <p:txBody>
          <a:bodyPr lIns="0" tIns="45700" rIns="91425" bIns="45700" anchor="t" anchorCtr="0">
            <a:noAutofit/>
          </a:bodyPr>
          <a:lstStyle/>
          <a:p>
            <a:pPr marL="457200" lvl="0"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Distribute audience surveys in-store, via email and on social media </a:t>
            </a:r>
          </a:p>
          <a:p>
            <a:pPr marL="457200" lvl="0" indent="-228600" rtl="0">
              <a:spcBef>
                <a:spcPts val="0"/>
              </a:spcBef>
              <a:buClr>
                <a:schemeClr val="dk1"/>
              </a:buClr>
              <a:buFont typeface="Open Sans"/>
              <a:buChar char="●"/>
            </a:pPr>
            <a:r>
              <a:rPr lang="en-GB" dirty="0">
                <a:solidFill>
                  <a:schemeClr val="dk1"/>
                </a:solidFill>
                <a:latin typeface="Open Sans"/>
                <a:ea typeface="Open Sans"/>
                <a:cs typeface="Open Sans"/>
                <a:sym typeface="Open Sans"/>
              </a:rPr>
              <a:t>Consider offering an incentive for completion of the survey like a discount </a:t>
            </a: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a:p>
            <a:pPr marR="0" lvl="0" algn="l" rtl="0">
              <a:lnSpc>
                <a:spcPct val="150000"/>
              </a:lnSpc>
              <a:spcBef>
                <a:spcPts val="0"/>
              </a:spcBef>
              <a:spcAft>
                <a:spcPts val="0"/>
              </a:spcAft>
              <a:buNone/>
            </a:pPr>
            <a:endParaRPr sz="2000" dirty="0">
              <a:solidFill>
                <a:schemeClr val="dk1"/>
              </a:solidFill>
              <a:latin typeface="Open Sans"/>
              <a:ea typeface="Open Sans"/>
              <a:cs typeface="Open Sans"/>
              <a:sym typeface="Open Sans"/>
            </a:endParaRPr>
          </a:p>
        </p:txBody>
      </p:sp>
      <p:sp>
        <p:nvSpPr>
          <p:cNvPr id="207" name="Shape 207"/>
          <p:cNvSpPr/>
          <p:nvPr/>
        </p:nvSpPr>
        <p:spPr>
          <a:xfrm>
            <a:off x="-62400" y="-72675"/>
            <a:ext cx="9268800" cy="1143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pic>
        <p:nvPicPr>
          <p:cNvPr id="9" name="Shape 167"/>
          <p:cNvPicPr preferRelativeResize="0"/>
          <p:nvPr/>
        </p:nvPicPr>
        <p:blipFill>
          <a:blip r:embed="rId3">
            <a:alphaModFix/>
          </a:blip>
          <a:stretch>
            <a:fillRect/>
          </a:stretch>
        </p:blipFill>
        <p:spPr>
          <a:xfrm>
            <a:off x="427100" y="3238350"/>
            <a:ext cx="889598" cy="889598"/>
          </a:xfrm>
          <a:prstGeom prst="rect">
            <a:avLst/>
          </a:prstGeom>
          <a:noFill/>
          <a:ln>
            <a:noFill/>
          </a:ln>
        </p:spPr>
      </p:pic>
      <p:sp>
        <p:nvSpPr>
          <p:cNvPr id="10" name="Shape 169"/>
          <p:cNvSpPr txBox="1">
            <a:spLocks/>
          </p:cNvSpPr>
          <p:nvPr/>
        </p:nvSpPr>
        <p:spPr>
          <a:xfrm>
            <a:off x="482025" y="2898050"/>
            <a:ext cx="819600" cy="251699"/>
          </a:xfrm>
          <a:prstGeom prst="rect">
            <a:avLst/>
          </a:prstGeom>
          <a:noFill/>
          <a:ln>
            <a:noFill/>
          </a:ln>
        </p:spPr>
        <p:txBody>
          <a:bodyPr lIns="0"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GB" b="1" dirty="0" smtClean="0">
                <a:latin typeface="Open Sans"/>
                <a:ea typeface="Open Sans"/>
                <a:cs typeface="Open Sans"/>
                <a:sym typeface="Open Sans"/>
              </a:rPr>
              <a:t>Pro Tips</a:t>
            </a: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smtClean="0">
              <a:solidFill>
                <a:schemeClr val="dk1"/>
              </a:solidFill>
              <a:latin typeface="Open Sans"/>
              <a:ea typeface="Open Sans"/>
              <a:cs typeface="Open Sans"/>
              <a:sym typeface="Open Sans"/>
            </a:endParaRPr>
          </a:p>
          <a:p>
            <a:pPr algn="ctr">
              <a:lnSpc>
                <a:spcPct val="150000"/>
              </a:lnSpc>
            </a:pPr>
            <a:endParaRPr lang="en-GB" sz="2000" dirty="0">
              <a:solidFill>
                <a:schemeClr val="dk1"/>
              </a:solidFill>
              <a:latin typeface="Open Sans"/>
              <a:ea typeface="Open Sans"/>
              <a:cs typeface="Open Sans"/>
              <a:sym typeface="Open Sans"/>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hootsuite-theme-march2015 (1)">
  <a:themeElements>
    <a:clrScheme name="Custom 4">
      <a:dk1>
        <a:srgbClr val="000000"/>
      </a:dk1>
      <a:lt1>
        <a:srgbClr val="FFFFFF"/>
      </a:lt1>
      <a:dk2>
        <a:srgbClr val="5A5A5A"/>
      </a:dk2>
      <a:lt2>
        <a:srgbClr val="F8F8F8"/>
      </a:lt2>
      <a:accent1>
        <a:srgbClr val="00AEEF"/>
      </a:accent1>
      <a:accent2>
        <a:srgbClr val="8DC540"/>
      </a:accent2>
      <a:accent3>
        <a:srgbClr val="F7901D"/>
      </a:accent3>
      <a:accent4>
        <a:srgbClr val="E24034"/>
      </a:accent4>
      <a:accent5>
        <a:srgbClr val="FAD462"/>
      </a:accent5>
      <a:accent6>
        <a:srgbClr val="A4CAE3"/>
      </a:accent6>
      <a:hlink>
        <a:srgbClr val="29ABE2"/>
      </a:hlink>
      <a:folHlink>
        <a:srgbClr val="29AB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834</Words>
  <Application>Microsoft Macintosh PowerPoint</Application>
  <PresentationFormat>On-screen Show (16:9)</PresentationFormat>
  <Paragraphs>238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hootsuite-theme-march2015 (1)</vt:lpstr>
      <vt:lpstr>Social Media Strategy Template  Your tool for crafting your company’s social strategy  in 5 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Strategy Template  Your tool for crafting your company’s social strategy  in 5 steps   </dc:title>
  <cp:lastModifiedBy>Chelsey Perrella</cp:lastModifiedBy>
  <cp:revision>7</cp:revision>
  <dcterms:modified xsi:type="dcterms:W3CDTF">2015-11-03T00:10:01Z</dcterms:modified>
</cp:coreProperties>
</file>