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61" r:id="rId6"/>
    <p:sldId id="262" r:id="rId7"/>
    <p:sldId id="265" r:id="rId8"/>
    <p:sldId id="258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580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3635375" y="549275"/>
            <a:ext cx="52578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0825" y="6381750"/>
            <a:ext cx="86423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192" y="260648"/>
            <a:ext cx="2620863" cy="2880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14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79512" y="548680"/>
            <a:ext cx="33999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55087F0-DFDB-4C8F-A9B7-17C047C26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50825" y="6381750"/>
            <a:ext cx="86423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8"/>
          <p:cNvCxnSpPr/>
          <p:nvPr userDrawn="1"/>
        </p:nvCxnSpPr>
        <p:spPr>
          <a:xfrm>
            <a:off x="5800897" y="855034"/>
            <a:ext cx="309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796136" y="678565"/>
            <a:ext cx="1184275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-윤고딕320" pitchFamily="18" charset="-127"/>
                <a:cs typeface="+mn-cs"/>
              </a:rPr>
              <a:t>Description </a:t>
            </a:r>
            <a:r>
              <a:rPr kumimoji="0"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itchFamily="18" charset="-127"/>
                <a:ea typeface="-윤고딕320" pitchFamily="18" charset="-127"/>
                <a:cs typeface="+mn-cs"/>
              </a:rPr>
              <a:t>	</a:t>
            </a: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795963" y="728663"/>
            <a:ext cx="0" cy="56530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300192" y="260648"/>
            <a:ext cx="2620863" cy="2880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14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50825" y="6381750"/>
            <a:ext cx="86423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55087F0-DFDB-4C8F-A9B7-17C047C26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635375" y="549275"/>
            <a:ext cx="52578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0825" y="6381750"/>
            <a:ext cx="86423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제목 1"/>
          <p:cNvSpPr txBox="1">
            <a:spLocks/>
          </p:cNvSpPr>
          <p:nvPr userDrawn="1"/>
        </p:nvSpPr>
        <p:spPr>
          <a:xfrm>
            <a:off x="6300192" y="260648"/>
            <a:ext cx="2620863" cy="2880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14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179512" y="548680"/>
            <a:ext cx="33999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47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제목 10"/>
          <p:cNvSpPr txBox="1">
            <a:spLocks/>
          </p:cNvSpPr>
          <p:nvPr/>
        </p:nvSpPr>
        <p:spPr>
          <a:xfrm>
            <a:off x="323528" y="2636912"/>
            <a:ext cx="8280920" cy="1296144"/>
          </a:xfrm>
          <a:prstGeom prst="rect">
            <a:avLst/>
          </a:prstGeom>
        </p:spPr>
        <p:txBody>
          <a:bodyPr rtlCol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spc="-150" dirty="0" smtClean="0">
                <a:solidFill>
                  <a:srgbClr val="C00000"/>
                </a:solidFill>
                <a:latin typeface="+mj-ea"/>
              </a:rPr>
              <a:t>Bit Used Auction</a:t>
            </a:r>
            <a:endParaRPr lang="en-US" altLang="ko-KR" sz="2400" b="1" spc="-150" dirty="0">
              <a:solidFill>
                <a:srgbClr val="C00000"/>
              </a:solidFill>
              <a:latin typeface="+mj-ea"/>
            </a:endParaRPr>
          </a:p>
          <a:p>
            <a:pPr lvl="0">
              <a:spcBef>
                <a:spcPct val="0"/>
              </a:spcBef>
              <a:defRPr/>
            </a:pP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latin typeface="+mj-ea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2017.5.5				              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비트 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94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기 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5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조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  <a:latin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709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0"/>
          <p:cNvSpPr>
            <a:spLocks noGrp="1"/>
          </p:cNvSpPr>
          <p:nvPr>
            <p:ph type="title"/>
          </p:nvPr>
        </p:nvSpPr>
        <p:spPr>
          <a:xfrm>
            <a:off x="6300192" y="260648"/>
            <a:ext cx="2620863" cy="28803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4" t="10735" r="15822" b="5103"/>
          <a:stretch/>
        </p:blipFill>
        <p:spPr bwMode="auto">
          <a:xfrm>
            <a:off x="251520" y="692696"/>
            <a:ext cx="549642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21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0"/>
          <p:cNvSpPr>
            <a:spLocks noGrp="1"/>
          </p:cNvSpPr>
          <p:nvPr>
            <p:ph type="title"/>
          </p:nvPr>
        </p:nvSpPr>
        <p:spPr>
          <a:xfrm>
            <a:off x="6300192" y="260648"/>
            <a:ext cx="2620863" cy="28803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경매 물품 상세 페이지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9" t="8779" r="23959" b="17303"/>
          <a:stretch/>
        </p:blipFill>
        <p:spPr bwMode="auto">
          <a:xfrm>
            <a:off x="175072" y="851508"/>
            <a:ext cx="548277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72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0"/>
          <p:cNvSpPr>
            <a:spLocks noGrp="1"/>
          </p:cNvSpPr>
          <p:nvPr>
            <p:ph type="title"/>
          </p:nvPr>
        </p:nvSpPr>
        <p:spPr>
          <a:xfrm>
            <a:off x="6300192" y="260648"/>
            <a:ext cx="2620863" cy="28803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경매 물품 등록 페이지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6" t="8779" r="37380" b="40585"/>
          <a:stretch/>
        </p:blipFill>
        <p:spPr bwMode="auto">
          <a:xfrm>
            <a:off x="251520" y="1412776"/>
            <a:ext cx="534918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54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제목 10"/>
          <p:cNvSpPr txBox="1">
            <a:spLocks/>
          </p:cNvSpPr>
          <p:nvPr/>
        </p:nvSpPr>
        <p:spPr>
          <a:xfrm>
            <a:off x="323528" y="2636912"/>
            <a:ext cx="7488758" cy="720105"/>
          </a:xfrm>
          <a:prstGeom prst="rect">
            <a:avLst/>
          </a:prstGeom>
        </p:spPr>
        <p:txBody>
          <a:bodyPr rtlCol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ko-KR" altLang="en-US" sz="36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j-cs"/>
              </a:rPr>
              <a:t>개발 환경 구성 및 개발 기술</a:t>
            </a:r>
            <a:endParaRPr kumimoji="0" lang="ko-KR" altLang="en-US" sz="36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j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86617" y="3343604"/>
            <a:ext cx="579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02792" y="2644880"/>
            <a:ext cx="57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27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실제 환경 구성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5696" y="692696"/>
            <a:ext cx="576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1.1.	Databases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 err="1" smtClean="0"/>
              <a:t>Mysql</a:t>
            </a:r>
            <a:r>
              <a:rPr lang="en-US" altLang="ko-KR" sz="1400" b="1" dirty="0" smtClean="0"/>
              <a:t> 5.6</a:t>
            </a:r>
            <a:r>
              <a:rPr lang="en-US" altLang="ko-KR" sz="1400" dirty="0" smtClean="0"/>
              <a:t> 	</a:t>
            </a:r>
          </a:p>
          <a:p>
            <a:r>
              <a:rPr lang="en-US" altLang="ko-KR" sz="1400" dirty="0" smtClean="0"/>
              <a:t>1.2.	Web Application Server</a:t>
            </a:r>
          </a:p>
          <a:p>
            <a:r>
              <a:rPr lang="en-US" altLang="ko-KR" sz="1400" b="1" dirty="0" smtClean="0"/>
              <a:t>	Tomcat 9.0 / </a:t>
            </a:r>
            <a:r>
              <a:rPr lang="en-US" altLang="ko-KR" sz="1400" b="1" dirty="0" err="1" smtClean="0"/>
              <a:t>Jboss</a:t>
            </a:r>
            <a:r>
              <a:rPr lang="en-US" altLang="ko-KR" sz="1400" b="1" dirty="0" smtClean="0"/>
              <a:t> EAP 7</a:t>
            </a:r>
          </a:p>
          <a:p>
            <a:r>
              <a:rPr lang="en-US" altLang="ko-KR" sz="1400" dirty="0" smtClean="0"/>
              <a:t>1.3.	Java Version</a:t>
            </a:r>
          </a:p>
          <a:p>
            <a:r>
              <a:rPr lang="en-US" altLang="ko-KR" sz="1400" b="1" dirty="0" smtClean="0"/>
              <a:t>	Java Standard Version 1.8</a:t>
            </a:r>
          </a:p>
          <a:p>
            <a:r>
              <a:rPr lang="en-US" altLang="ko-KR" sz="1400" dirty="0" smtClean="0"/>
              <a:t>1.4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Web Server</a:t>
            </a:r>
          </a:p>
          <a:p>
            <a:r>
              <a:rPr lang="en-US" altLang="ko-KR" sz="1400" b="1" dirty="0"/>
              <a:t>	</a:t>
            </a:r>
            <a:r>
              <a:rPr lang="en-US" altLang="ko-KR" sz="1400" b="1" dirty="0" err="1" smtClean="0"/>
              <a:t>Nginx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7799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실제 환경 구성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1680" y="1000418"/>
            <a:ext cx="57606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1.1.	IDE Tool</a:t>
            </a:r>
          </a:p>
          <a:p>
            <a:r>
              <a:rPr lang="en-US" altLang="ko-KR" sz="1400" dirty="0" smtClean="0"/>
              <a:t>	</a:t>
            </a:r>
            <a:r>
              <a:rPr lang="en-US" altLang="ko-KR" sz="1400" b="1" dirty="0" smtClean="0"/>
              <a:t>Eclipse 4.6.3 for </a:t>
            </a:r>
            <a:r>
              <a:rPr lang="en-US" altLang="ko-KR" sz="1400" b="1" dirty="0" err="1" smtClean="0"/>
              <a:t>JavaEE</a:t>
            </a:r>
            <a:r>
              <a:rPr lang="en-US" altLang="ko-KR" sz="1400" b="1" dirty="0" smtClean="0"/>
              <a:t> Developers 64bit</a:t>
            </a:r>
          </a:p>
          <a:p>
            <a:r>
              <a:rPr lang="en-US" altLang="ko-KR" sz="1400" dirty="0" smtClean="0"/>
              <a:t>1.2.	Version Management System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 err="1" smtClean="0"/>
              <a:t>Github</a:t>
            </a:r>
            <a:r>
              <a:rPr lang="en-US" altLang="ko-KR" sz="1400" dirty="0" smtClean="0"/>
              <a:t>	</a:t>
            </a:r>
          </a:p>
          <a:p>
            <a:r>
              <a:rPr lang="en-US" altLang="ko-KR" sz="1400" dirty="0" smtClean="0"/>
              <a:t>1.6.	</a:t>
            </a:r>
            <a:r>
              <a:rPr lang="en-US" altLang="ko-KR" sz="1400" b="1" dirty="0" smtClean="0"/>
              <a:t>JSP </a:t>
            </a:r>
            <a:r>
              <a:rPr lang="en-US" altLang="ko-KR" sz="1400" b="1" dirty="0" smtClean="0"/>
              <a:t>JSTL</a:t>
            </a:r>
            <a:endParaRPr lang="en-US" altLang="ko-KR" sz="1400" b="1" dirty="0" smtClean="0"/>
          </a:p>
          <a:p>
            <a:r>
              <a:rPr lang="en-US" altLang="ko-KR" sz="1400" dirty="0" smtClean="0"/>
              <a:t>1.7.	Web Script</a:t>
            </a:r>
          </a:p>
          <a:p>
            <a:r>
              <a:rPr lang="en-US" altLang="ko-KR" sz="1400" b="1" dirty="0" smtClean="0"/>
              <a:t>	Jquery3.4 + CSS3 + HTML5 + Bootstrap</a:t>
            </a:r>
          </a:p>
          <a:p>
            <a:r>
              <a:rPr lang="en-US" altLang="ko-KR" sz="1400" dirty="0" smtClean="0"/>
              <a:t>1.8.          J2EE Container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 err="1" smtClean="0"/>
              <a:t>Stringframework</a:t>
            </a:r>
            <a:endParaRPr lang="en-US" altLang="ko-KR" sz="1400" b="1" dirty="0" smtClean="0"/>
          </a:p>
          <a:p>
            <a:r>
              <a:rPr lang="en-US" altLang="ko-KR" sz="1400" dirty="0" smtClean="0"/>
              <a:t>1.8.          </a:t>
            </a:r>
            <a:r>
              <a:rPr lang="en-US" altLang="ko-KR" sz="1400" dirty="0" err="1" smtClean="0"/>
              <a:t>ORMapping</a:t>
            </a:r>
            <a:r>
              <a:rPr lang="en-US" altLang="ko-KR" sz="1400" dirty="0" smtClean="0"/>
              <a:t> framework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 err="1" smtClean="0"/>
              <a:t>mybatis</a:t>
            </a:r>
            <a:endParaRPr lang="en-US" altLang="ko-KR" sz="1400" b="1" dirty="0" smtClean="0"/>
          </a:p>
          <a:p>
            <a:r>
              <a:rPr lang="en-US" altLang="ko-KR" sz="1400" dirty="0" smtClean="0"/>
              <a:t>1.9.          Data Modeling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 err="1" smtClean="0"/>
              <a:t>ERWin</a:t>
            </a:r>
            <a:r>
              <a:rPr lang="en-US" altLang="ko-KR" sz="1400" b="1" dirty="0" smtClean="0"/>
              <a:t> 7.2.5</a:t>
            </a:r>
          </a:p>
        </p:txBody>
      </p:sp>
    </p:spTree>
    <p:extLst>
      <p:ext uri="{BB962C8B-B14F-4D97-AF65-F5344CB8AC3E}">
        <p14:creationId xmlns:p14="http://schemas.microsoft.com/office/powerpoint/2010/main" val="40371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6" name="제목 10"/>
          <p:cNvSpPr txBox="1">
            <a:spLocks/>
          </p:cNvSpPr>
          <p:nvPr/>
        </p:nvSpPr>
        <p:spPr>
          <a:xfrm>
            <a:off x="323528" y="2636912"/>
            <a:ext cx="7488758" cy="720105"/>
          </a:xfrm>
          <a:prstGeom prst="rect">
            <a:avLst/>
          </a:prstGeom>
        </p:spPr>
        <p:txBody>
          <a:bodyPr rtlCol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ko-KR" altLang="en-US" sz="36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j-cs"/>
              </a:rPr>
              <a:t>시나리오</a:t>
            </a:r>
            <a:endParaRPr kumimoji="0" lang="ko-KR" altLang="en-US" sz="36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j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86617" y="3343604"/>
            <a:ext cx="579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02792" y="2644880"/>
            <a:ext cx="57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/>
              <a:t>Authorization System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75956" y="954850"/>
            <a:ext cx="79208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prstDash val="sysDot"/>
            <a:round/>
            <a:headEnd/>
            <a:tailEnd/>
          </a:ln>
          <a:effectLst/>
        </p:spPr>
        <p:txBody>
          <a:bodyPr wrap="none" lIns="80851" tIns="40426" rIns="80851" bIns="40426" anchor="ctr"/>
          <a:lstStyle/>
          <a:p>
            <a:pPr algn="ctr" defTabSz="808038">
              <a:defRPr/>
            </a:pPr>
            <a:r>
              <a:rPr lang="ko-KR" altLang="en-US" sz="9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시스템관리자</a:t>
            </a:r>
            <a:endParaRPr lang="ko-KR" altLang="en-US" sz="9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0359" y="2323002"/>
            <a:ext cx="958427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prstDash val="sysDot"/>
            <a:round/>
            <a:headEnd/>
            <a:tailEnd/>
          </a:ln>
          <a:effectLst/>
        </p:spPr>
        <p:txBody>
          <a:bodyPr wrap="none" lIns="80851" tIns="40426" rIns="80851" bIns="40426" anchor="ctr"/>
          <a:lstStyle/>
          <a:p>
            <a:pPr algn="ctr" defTabSz="808038"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en-US" altLang="ko-KR" sz="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61687" y="3573017"/>
            <a:ext cx="79208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prstDash val="sysDot"/>
            <a:round/>
            <a:headEnd/>
            <a:tailEnd/>
          </a:ln>
          <a:effectLst/>
        </p:spPr>
        <p:txBody>
          <a:bodyPr wrap="none" lIns="80851" tIns="40426" rIns="80851" bIns="40426" anchor="ctr"/>
          <a:lstStyle/>
          <a:p>
            <a:pPr algn="ctr" defTabSz="808038"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lang="ko-KR" altLang="en-US" sz="9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681734" y="2323002"/>
            <a:ext cx="958427" cy="50405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lIns="80851" tIns="40426" rIns="80851" bIns="40426" anchor="ctr"/>
          <a:lstStyle/>
          <a:p>
            <a:pPr algn="ctr" defTabSz="808038">
              <a:defRPr/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경매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69458" y="2323002"/>
            <a:ext cx="958427" cy="50405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lIns="80851" tIns="40426" rIns="80851" bIns="40426" anchor="ctr"/>
          <a:lstStyle/>
          <a:p>
            <a:pPr algn="ctr" defTabSz="808038">
              <a:defRPr/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경매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657183" y="2323002"/>
            <a:ext cx="958427" cy="50405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lIns="80851" tIns="40426" rIns="80851" bIns="40426" anchor="ctr"/>
          <a:lstStyle/>
          <a:p>
            <a:pPr algn="ctr" defTabSz="808038">
              <a:defRPr/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경매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752628" y="3573017"/>
            <a:ext cx="792088" cy="50405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lIns="80851" tIns="40426" rIns="80851" bIns="40426" anchor="ctr"/>
          <a:lstStyle/>
          <a:p>
            <a:pPr algn="ctr" defTabSz="808038">
              <a:defRPr/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꺾인 연결선 18"/>
          <p:cNvCxnSpPr>
            <a:stCxn id="10" idx="2"/>
            <a:endCxn id="11" idx="0"/>
          </p:cNvCxnSpPr>
          <p:nvPr/>
        </p:nvCxnSpPr>
        <p:spPr>
          <a:xfrm rot="5400000">
            <a:off x="2213739" y="-35259"/>
            <a:ext cx="864096" cy="385242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round/>
            <a:headEnd/>
            <a:tailEnd type="arrow"/>
          </a:ln>
          <a:effectLst/>
        </p:spPr>
      </p:cxnSp>
      <p:cxnSp>
        <p:nvCxnSpPr>
          <p:cNvPr id="20" name="꺾인 연결선 19"/>
          <p:cNvCxnSpPr>
            <a:stCxn id="10" idx="2"/>
            <a:endCxn id="14" idx="0"/>
          </p:cNvCxnSpPr>
          <p:nvPr/>
        </p:nvCxnSpPr>
        <p:spPr>
          <a:xfrm rot="16200000" flipH="1">
            <a:off x="4934426" y="1096480"/>
            <a:ext cx="864096" cy="158894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round/>
            <a:headEnd/>
            <a:tailEnd type="arrow"/>
          </a:ln>
          <a:effectLst/>
        </p:spPr>
      </p:cxnSp>
      <p:cxnSp>
        <p:nvCxnSpPr>
          <p:cNvPr id="21" name="꺾인 연결선 20"/>
          <p:cNvCxnSpPr>
            <a:stCxn id="10" idx="2"/>
            <a:endCxn id="15" idx="0"/>
          </p:cNvCxnSpPr>
          <p:nvPr/>
        </p:nvCxnSpPr>
        <p:spPr>
          <a:xfrm rot="16200000" flipH="1">
            <a:off x="5428288" y="602618"/>
            <a:ext cx="864096" cy="25766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round/>
            <a:headEnd/>
            <a:tailEnd type="arrow"/>
          </a:ln>
          <a:effectLst/>
        </p:spPr>
      </p:cxnSp>
      <p:cxnSp>
        <p:nvCxnSpPr>
          <p:cNvPr id="22" name="꺾인 연결선 21"/>
          <p:cNvCxnSpPr>
            <a:stCxn id="10" idx="2"/>
            <a:endCxn id="42" idx="0"/>
          </p:cNvCxnSpPr>
          <p:nvPr/>
        </p:nvCxnSpPr>
        <p:spPr>
          <a:xfrm rot="5400000">
            <a:off x="3551467" y="1302469"/>
            <a:ext cx="864096" cy="11769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round/>
            <a:headEnd/>
            <a:tailEnd type="arrow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668241" y="1895654"/>
            <a:ext cx="755335" cy="200055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관리자의 </a:t>
            </a:r>
            <a:r>
              <a:rPr lang="ko-KR" altLang="en-US" sz="7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임명</a:t>
            </a:r>
            <a:endParaRPr lang="en-US" altLang="ko-KR" sz="7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1347" y="2846585"/>
            <a:ext cx="1981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권한범위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관리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승인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고객센터 관리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고객센터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답변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22487" y="4185550"/>
            <a:ext cx="1713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권한범위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>
              <a:buFontTx/>
              <a:buChar char="-"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등록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참석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배팅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회원정보관리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고객선터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09427" y="902515"/>
            <a:ext cx="27126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권한범위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등록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관리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승인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카테코리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고객센터 관리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고객센터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답변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통계관리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통계 보기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직선 화살표 연결선 33"/>
          <p:cNvCxnSpPr>
            <a:endCxn id="14" idx="2"/>
          </p:cNvCxnSpPr>
          <p:nvPr/>
        </p:nvCxnSpPr>
        <p:spPr>
          <a:xfrm flipV="1">
            <a:off x="6160947" y="2827058"/>
            <a:ext cx="1" cy="7459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373553" y="3199005"/>
            <a:ext cx="787395" cy="200055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경매 등록 요청</a:t>
            </a:r>
            <a:endParaRPr lang="en-US" altLang="ko-KR" sz="7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70347" y="1995681"/>
            <a:ext cx="790601" cy="200055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경매 승인</a:t>
            </a:r>
            <a:r>
              <a:rPr lang="en-US" altLang="ko-KR" sz="7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반려</a:t>
            </a:r>
            <a:endParaRPr lang="en-US" altLang="ko-KR" sz="7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7131070" y="2827058"/>
            <a:ext cx="1" cy="7459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114342" y="3199004"/>
            <a:ext cx="575799" cy="200055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경매 배팅</a:t>
            </a:r>
            <a:endParaRPr lang="en-US" altLang="ko-KR" sz="7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2915816" y="2323002"/>
            <a:ext cx="958427" cy="50405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lIns="80851" tIns="40426" rIns="80851" bIns="40426" anchor="ctr"/>
          <a:lstStyle/>
          <a:p>
            <a:pPr algn="ctr" defTabSz="808038">
              <a:defRPr/>
            </a:pP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고객선터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꺾인 연결선 43"/>
          <p:cNvCxnSpPr>
            <a:stCxn id="10" idx="2"/>
            <a:endCxn id="16" idx="0"/>
          </p:cNvCxnSpPr>
          <p:nvPr/>
        </p:nvCxnSpPr>
        <p:spPr>
          <a:xfrm rot="16200000" flipH="1">
            <a:off x="5922150" y="108755"/>
            <a:ext cx="864096" cy="35643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round/>
            <a:headEnd/>
            <a:tailEnd type="arrow"/>
          </a:ln>
          <a:effectLst/>
        </p:spPr>
      </p:cxnSp>
      <p:cxnSp>
        <p:nvCxnSpPr>
          <p:cNvPr id="47" name="직선 화살표 연결선 46"/>
          <p:cNvCxnSpPr>
            <a:stCxn id="11" idx="3"/>
            <a:endCxn id="42" idx="1"/>
          </p:cNvCxnSpPr>
          <p:nvPr/>
        </p:nvCxnSpPr>
        <p:spPr>
          <a:xfrm>
            <a:off x="1198786" y="2575030"/>
            <a:ext cx="171703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057301" y="2095708"/>
            <a:ext cx="1056700" cy="200055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고객센터 </a:t>
            </a:r>
            <a:r>
              <a:rPr lang="ko-KR" altLang="en-US" sz="7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게시글</a:t>
            </a:r>
            <a:r>
              <a:rPr lang="ko-KR" altLang="en-US" sz="7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답변</a:t>
            </a:r>
            <a:endParaRPr lang="en-US" altLang="ko-KR" sz="7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52" name="꺾인 연결선 51"/>
          <p:cNvCxnSpPr>
            <a:stCxn id="13" idx="1"/>
            <a:endCxn id="42" idx="2"/>
          </p:cNvCxnSpPr>
          <p:nvPr/>
        </p:nvCxnSpPr>
        <p:spPr>
          <a:xfrm rot="10800000">
            <a:off x="3395031" y="2827059"/>
            <a:ext cx="2366657" cy="997987"/>
          </a:xfrm>
          <a:prstGeom prst="bentConnector2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round/>
            <a:headEnd/>
            <a:tailEnd type="arrow"/>
          </a:ln>
          <a:effectLst/>
        </p:spPr>
      </p:cxnSp>
      <p:sp>
        <p:nvSpPr>
          <p:cNvPr id="55" name="직사각형 54"/>
          <p:cNvSpPr/>
          <p:nvPr/>
        </p:nvSpPr>
        <p:spPr>
          <a:xfrm>
            <a:off x="3911344" y="3592067"/>
            <a:ext cx="1056700" cy="200055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고객센터 </a:t>
            </a:r>
            <a:r>
              <a:rPr lang="ko-KR" altLang="en-US" sz="7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게시글</a:t>
            </a:r>
            <a:r>
              <a:rPr lang="ko-KR" altLang="en-US" sz="7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등록</a:t>
            </a:r>
            <a:endParaRPr lang="en-US" altLang="ko-KR" sz="7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9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87F0-DFDB-4C8F-A9B7-17C047C26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권한 구분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58780" y="1214422"/>
            <a:ext cx="6192000" cy="0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7158" y="1214422"/>
            <a:ext cx="1457606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noFill/>
            <a:prstDash val="sysDot"/>
            <a:round/>
            <a:headEnd/>
            <a:tailEnd/>
          </a:ln>
          <a:effectLst/>
        </p:spPr>
        <p:txBody>
          <a:bodyPr wrap="none" lIns="80851" tIns="40426" rIns="80851" bIns="40426" anchor="ctr"/>
          <a:lstStyle/>
          <a:p>
            <a:pPr algn="ctr" defTabSz="808038"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95398" y="1240300"/>
            <a:ext cx="64000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-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관리자 등록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수정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삭제</a:t>
            </a: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-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경매 관리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경매 승인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반려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카테코리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등록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수정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삭제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)</a:t>
            </a: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-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고객센터 관리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고객센터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게시글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등록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수정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삭제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답변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)</a:t>
            </a: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-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통계관리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경매 통계 보기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)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14282" y="712076"/>
            <a:ext cx="2620863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권한구분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8780" y="2370910"/>
            <a:ext cx="6192000" cy="0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57158" y="2370910"/>
            <a:ext cx="1457606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noFill/>
            <a:prstDash val="sysDot"/>
            <a:round/>
            <a:headEnd/>
            <a:tailEnd/>
          </a:ln>
          <a:effectLst/>
        </p:spPr>
        <p:txBody>
          <a:bodyPr wrap="none" lIns="80851" tIns="40426" rIns="80851" bIns="40426" anchor="ctr"/>
          <a:lstStyle/>
          <a:p>
            <a:pPr algn="ctr" defTabSz="808038"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5398" y="2396788"/>
            <a:ext cx="640008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관리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승인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고객센터 관리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고객센터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답변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958780" y="3356992"/>
            <a:ext cx="6192000" cy="0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7158" y="3356992"/>
            <a:ext cx="1457606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noFill/>
            <a:prstDash val="sysDot"/>
            <a:round/>
            <a:headEnd/>
            <a:tailEnd/>
          </a:ln>
          <a:effectLst/>
        </p:spPr>
        <p:txBody>
          <a:bodyPr wrap="none" lIns="80851" tIns="40426" rIns="80851" bIns="40426" anchor="ctr"/>
          <a:lstStyle/>
          <a:p>
            <a:pPr algn="ctr" defTabSz="808038"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5398" y="3454308"/>
            <a:ext cx="64000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등록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참석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경매 배팅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회원정보관리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고객선터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0"/>
          <p:cNvSpPr>
            <a:spLocks noGrp="1"/>
          </p:cNvSpPr>
          <p:nvPr>
            <p:ph type="title"/>
          </p:nvPr>
        </p:nvSpPr>
        <p:spPr>
          <a:xfrm>
            <a:off x="6300192" y="260648"/>
            <a:ext cx="2620863" cy="28803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Welcome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0" t="10205" r="12975" b="5765"/>
          <a:stretch/>
        </p:blipFill>
        <p:spPr bwMode="auto">
          <a:xfrm>
            <a:off x="222300" y="894901"/>
            <a:ext cx="5472608" cy="526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02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0"/>
          <p:cNvSpPr>
            <a:spLocks noGrp="1"/>
          </p:cNvSpPr>
          <p:nvPr>
            <p:ph type="title"/>
          </p:nvPr>
        </p:nvSpPr>
        <p:spPr>
          <a:xfrm>
            <a:off x="6300192" y="260648"/>
            <a:ext cx="2620863" cy="28803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5" t="10471" r="14662" b="5898"/>
          <a:stretch/>
        </p:blipFill>
        <p:spPr bwMode="auto">
          <a:xfrm>
            <a:off x="179512" y="836712"/>
            <a:ext cx="5455719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80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256</Words>
  <Application>Microsoft Office PowerPoint</Application>
  <PresentationFormat>화면 슬라이드 쇼(4:3)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개발 &amp; 실제 환경 구성</vt:lpstr>
      <vt:lpstr>개발 &amp; 실제 환경 구성</vt:lpstr>
      <vt:lpstr>PowerPoint 프레젠테이션</vt:lpstr>
      <vt:lpstr>Authorization System </vt:lpstr>
      <vt:lpstr>권한 구분</vt:lpstr>
      <vt:lpstr>Welcome 페이지</vt:lpstr>
      <vt:lpstr>Main 페이지</vt:lpstr>
      <vt:lpstr>로그인 페이지</vt:lpstr>
      <vt:lpstr>경매 물품 상세 페이지</vt:lpstr>
      <vt:lpstr>경매 물품 등록 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39</cp:revision>
  <dcterms:created xsi:type="dcterms:W3CDTF">2017-05-05T11:19:30Z</dcterms:created>
  <dcterms:modified xsi:type="dcterms:W3CDTF">2017-05-05T12:29:09Z</dcterms:modified>
</cp:coreProperties>
</file>