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81E6D7-DE7D-475B-9615-F5506CE88434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1B31-9CDF-4B2F-A875-54F188D4B9C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E6F3-4968-48AD-AC3A-24186F714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51552-29D5-9333-8C13-372C8E31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89FD68-CDC5-921C-D936-9F7067C7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1B0EB2-49B7-3DE6-A2B9-0149C3FE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032361-D884-44D8-B82A-B127DE3D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15023-E710-F56F-2F36-6DD38D48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A7B1B-09B7-FB74-19E6-7AC02C55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DE666C-2D08-073F-D7BE-88BFD104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FF511E-BCA9-B530-3631-613AB792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E727D-02F0-BB51-6954-C04D7EC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908BBA-CEFD-6652-5458-571FE19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BD3D36-CF3C-9C90-CD21-C04D036C9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85B11E-4900-E842-AF62-9A4E8D06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5DB7F-B694-C928-D0C9-6704D6D8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4AFEC5-EAA0-43EB-905A-6D85A1B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D88226-593A-C874-EC91-3AF85836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D127-F491-4DBF-72A3-AE9D70C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0CA1A-0BC0-49DF-E4D4-557AC710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D0CDA4-F477-144F-EC5B-0E942C8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C55EA1-3090-F1E4-9637-C93AF926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34FD1-750A-E778-89EB-99FA408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7B036-D016-D8D8-D638-B185AFE8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43F83-6A1A-2921-1187-6A450FB6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43099C-3F48-945B-622A-083F2F3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8D608-E2E4-43A3-2CD1-17F24FD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C4756-BC21-8743-F6A6-627621A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850FC-4ED7-45B5-57A7-926611B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46583-6DE8-35CA-D290-6FBC9048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1AF899-606A-7FEC-8C6F-DC18CBDF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2B4BE6-4D5B-459C-EEC0-4492EED2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02B44-C368-4DF5-3552-3C548B9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DBE8F2-D1FD-E323-34DA-A643E76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CE89F-7343-7031-4205-1AD1F601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D9EAD-8C37-AE2F-026E-3B0F98DE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76358-BD5F-6F1C-DCAB-179686F3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D968A4-2FDF-2EB1-D591-29F54A47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8358F7-9930-867E-E0A6-0C6DAD148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32F427-38F5-8AA3-C934-BD80D10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AA2909-C6A5-98C8-E12D-1DD1D30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74156-4AFC-1328-FDE9-C945B757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6486D-2C6D-A0AF-FE50-A4425A60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49B47E-1496-D357-9DF6-843E2D23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D56281-5058-950C-63DA-203AE6D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1E069E-23B6-AD48-FB1A-1F5890E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CF4C3E-CC01-D8FC-A1A5-046E640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D824B-36C6-76B0-13D1-0165F88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8EB6CB-7536-4054-90E4-8D262808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CE531-2361-53A4-37E3-212008D7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D20E8-8D79-9442-C5C3-ACE560E8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1E6B4F-DC72-FBDF-10DC-C31CD2F5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4F33DB-5042-0BA4-157E-936758A0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3EA2C-3ED5-C6D6-1ECA-8CFE83F4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D78F6D-6B06-11F5-E0AA-50DF937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12A33-D979-E1AC-1EAE-3E48CC4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A9CE6B-028C-E2A4-9DD4-F6F2C9A3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8E069D-A221-795A-F980-375C2371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7F6741-A4D1-9754-BC7F-AB1E789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B83A5D-3991-DF61-A542-2DD4DF9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E3F80-145F-4F98-B7D6-E6EC2A9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4B6E94-44EF-67D9-521A-40C0BEAA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49705-42EC-B00E-3266-F22E1259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6B4A4-DDA2-842D-37FC-DD88AED5B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F05AB-AE00-7EC3-4574-F8FA3C03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E51B1-A08A-947F-B144-95349272A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68193-CB68-5163-B760-678450DC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1570990"/>
            <a:ext cx="10087992" cy="2729086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DATA STRUCTURES LABORATORY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6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0E5ED5A-C4DE-15B5-999A-B1BF9BCC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A0DDF9-81AD-A8E1-86FE-42A1B0E13875}"/>
              </a:ext>
            </a:extLst>
          </p:cNvPr>
          <p:cNvSpPr/>
          <p:nvPr/>
        </p:nvSpPr>
        <p:spPr>
          <a:xfrm>
            <a:off x="3762375" y="1323340"/>
            <a:ext cx="2857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90D919-F2B2-3E7F-4677-CC6A93B72801}"/>
              </a:ext>
            </a:extLst>
          </p:cNvPr>
          <p:cNvSpPr txBox="1"/>
          <p:nvPr/>
        </p:nvSpPr>
        <p:spPr>
          <a:xfrm>
            <a:off x="6238255" y="601552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indent="-228600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Lab Session </a:t>
            </a:r>
            <a:r>
              <a:rPr lang="en-US" b="1" dirty="0"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7</a:t>
            </a: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 (</a:t>
            </a:r>
            <a:r>
              <a:rPr lang="en-US" b="1" dirty="0">
                <a:latin typeface="Book Antiqua" panose="02040602050305030304" pitchFamily="18" charset="0"/>
              </a:rPr>
              <a:t>convert Infix expression to Postfix expression)</a:t>
            </a:r>
          </a:p>
        </p:txBody>
      </p:sp>
    </p:spTree>
    <p:extLst>
      <p:ext uri="{BB962C8B-B14F-4D97-AF65-F5344CB8AC3E}">
        <p14:creationId xmlns:p14="http://schemas.microsoft.com/office/powerpoint/2010/main" val="26950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15A47-D62E-8E4F-5F18-5B0C702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7B615B5-F3D0-B5D9-3C45-3B763983F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27628"/>
              </p:ext>
            </p:extLst>
          </p:nvPr>
        </p:nvGraphicFramePr>
        <p:xfrm>
          <a:off x="838201" y="142044"/>
          <a:ext cx="9291220" cy="6686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640">
                  <a:extLst>
                    <a:ext uri="{9D8B030D-6E8A-4147-A177-3AD203B41FA5}">
                      <a16:colId xmlns:a16="http://schemas.microsoft.com/office/drawing/2014/main" xmlns="" val="3726962648"/>
                    </a:ext>
                  </a:extLst>
                </a:gridCol>
                <a:gridCol w="6636588">
                  <a:extLst>
                    <a:ext uri="{9D8B030D-6E8A-4147-A177-3AD203B41FA5}">
                      <a16:colId xmlns:a16="http://schemas.microsoft.com/office/drawing/2014/main" xmlns="" val="2272779143"/>
                    </a:ext>
                  </a:extLst>
                </a:gridCol>
                <a:gridCol w="1239992">
                  <a:extLst>
                    <a:ext uri="{9D8B030D-6E8A-4147-A177-3AD203B41FA5}">
                      <a16:colId xmlns:a16="http://schemas.microsoft.com/office/drawing/2014/main" xmlns="" val="2475888343"/>
                    </a:ext>
                  </a:extLst>
                </a:gridCol>
              </a:tblGrid>
              <a:tr h="408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Session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Page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535577870"/>
                  </a:ext>
                </a:extLst>
              </a:tr>
              <a:tr h="107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find the length of a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concatenate two strings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copy a string to another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reverse a 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839088563"/>
                  </a:ext>
                </a:extLst>
              </a:tr>
              <a:tr h="69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generate “n” terms of the Fibonacci series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find the GCD of two numbers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4166108452"/>
                  </a:ext>
                </a:extLst>
              </a:tr>
              <a:tr h="1161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insert an element at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delete an element from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Bubble sort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100664003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Insertion sort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Selection sort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967141634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Linear search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Binary search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22021463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 To perform stack operations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74166697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766442953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circular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888636113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convert Infix expression to Postfix expression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83765751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Insertion of elements to a linked list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505010097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Deletion of elements from a linked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518075119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create a binary tree and perform tree traversal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15355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3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2895A-C175-7432-9C4F-5F749729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5" y="225068"/>
            <a:ext cx="10515600" cy="9039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convert Infix expression to Postfix expression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1B843-B5EB-9817-D539-0D2073C7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5"/>
            <a:ext cx="10515600" cy="4861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applications of Stack is in the conversion of arithmetic expressions in high-level programming languages into machine-readable form. As our computer system can only understand and work on a binary language, it assumes that an arithmetic operation can take place in two operands only e.g.,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A+B, C*D,D/A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etc. 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complex arithmetic operations can be converted into polish notation using stacks which then can be executed in two operands and an operator form.</a:t>
            </a:r>
          </a:p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Infix Expression</a:t>
            </a:r>
          </a:p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Postfix Expression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7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87D50F-6ADC-CE4A-5342-47058415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707895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Infix Expression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1EB812-C3B1-DE06-11F5-22991070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416"/>
            <a:ext cx="10515600" cy="5318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scheme of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&lt;operand&gt;&lt;operator&gt;&lt;operand&gt;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i.e. an &lt;operator&gt; is preceded and succeeded by an &lt;operand&gt;. Such an expression is termed infix expression. 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rgbClr val="333333"/>
                </a:solidFill>
                <a:latin typeface="segoe ui" panose="020B0502040204020203" pitchFamily="34" charset="0"/>
                <a:ea typeface="+mj-ea"/>
                <a:cs typeface="+mj-cs"/>
              </a:rPr>
              <a:t>Postfix Expression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follows the scheme of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&lt;operand&gt;&lt;operand&gt;&lt;operator&gt; 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an &lt;operator&gt; is succeeded by both the &lt;operand&gt;.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AB+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C394B-4A75-A288-2F2D-8D80FF02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A26ECA4-7068-A94F-7400-13FE339C7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AAD00D4-E972-9EA5-8C36-85DA833C5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465947"/>
            <a:ext cx="11506200" cy="57948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5790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E9CE5-2CE3-42BA-7205-BF237421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FDA1CF-DD46-F73F-B270-C952E26A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1C64121-25E7-BFB8-47D7-15D1E37C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2" y="74645"/>
            <a:ext cx="5833977" cy="368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0679A1-D1E1-17A1-B95F-4A1B6FFC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291"/>
            <a:ext cx="6005038" cy="3526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E42D74-B154-BB03-7B3A-D8D2CA202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3919636"/>
            <a:ext cx="10953750" cy="28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4D7CF-D81C-7E03-BE85-1B07B08A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452" y="365125"/>
            <a:ext cx="3386873" cy="13143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EX: (2*3+4*(5-6))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92A497-07F0-5C53-92B7-56116060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EA4B899-D348-21A4-B21D-B118D7D1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" y="83976"/>
            <a:ext cx="3999078" cy="6680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6AD5D84-5EBB-3687-74EA-CDFD6C23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857" y="83976"/>
            <a:ext cx="4345214" cy="6680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D6AF9F2-AA08-CBA8-64B9-71C704E3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175" y="5088294"/>
            <a:ext cx="3486150" cy="1676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3244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229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Bookman Old Style</vt:lpstr>
      <vt:lpstr>Calibri</vt:lpstr>
      <vt:lpstr>Calibri Light</vt:lpstr>
      <vt:lpstr>segoe ui</vt:lpstr>
      <vt:lpstr>Times New Roman</vt:lpstr>
      <vt:lpstr>Office Theme</vt:lpstr>
      <vt:lpstr>DATA STRUCTURES LABORATORY </vt:lpstr>
      <vt:lpstr>PowerPoint Presentation</vt:lpstr>
      <vt:lpstr>To convert Infix expression to Postfix expression</vt:lpstr>
      <vt:lpstr>Infix Expression</vt:lpstr>
      <vt:lpstr>PowerPoint Presentation</vt:lpstr>
      <vt:lpstr>PowerPoint Presentation</vt:lpstr>
      <vt:lpstr>EX: (2*3+4*(5-6))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LABORATORY OBJECTIVE</dc:title>
  <dc:creator>sanjeev mandal</dc:creator>
  <cp:lastModifiedBy>iNurture</cp:lastModifiedBy>
  <cp:revision>67</cp:revision>
  <dcterms:created xsi:type="dcterms:W3CDTF">2022-12-07T04:57:25Z</dcterms:created>
  <dcterms:modified xsi:type="dcterms:W3CDTF">2023-04-21T10:14:14Z</dcterms:modified>
</cp:coreProperties>
</file>