
<file path=[Content_Types].xml><?xml version="1.0" encoding="utf-8"?>
<Types xmlns="http://schemas.openxmlformats.org/package/2006/content-types">
  <Default Extension="png" ContentType="image/png"/>
  <Default Extension="webp" ContentType="image/web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01B31-9CDF-4B2F-A875-54F188D4B9C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7E6F3-4968-48AD-AC3A-24186F714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1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A51552-29D5-9333-8C13-372C8E319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89FD68-CDC5-921C-D936-9F7067C72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1B0EB2-49B7-3DE6-A2B9-0149C3FE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032361-D884-44D8-B82A-B127DE3D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815023-E710-F56F-2F36-6DD38D48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A7B1B-09B7-FB74-19E6-7AC02C55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DE666C-2D08-073F-D7BE-88BFD1047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FF511E-BCA9-B530-3631-613AB792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2E727D-02F0-BB51-6954-C04D7EC7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908BBA-CEFD-6652-5458-571FE19A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2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8BD3D36-CF3C-9C90-CD21-C04D036C9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85B11E-4900-E842-AF62-9A4E8D068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75DB7F-B694-C928-D0C9-6704D6D8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4AFEC5-EAA0-43EB-905A-6D85A1BE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D88226-593A-C874-EC91-3AF85836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5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ED127-F491-4DBF-72A3-AE9D70C3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B0CA1A-0BC0-49DF-E4D4-557AC710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D0CDA4-F477-144F-EC5B-0E942C85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C55EA1-3090-F1E4-9637-C93AF926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934FD1-750A-E778-89EB-99FA4080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1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E7B036-D016-D8D8-D638-B185AFE8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C43F83-6A1A-2921-1187-6A450FB61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43099C-3F48-945B-622A-083F2F3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38D608-E2E4-43A3-2CD1-17F24FDD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FC4756-BC21-8743-F6A6-627621A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9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7850FC-4ED7-45B5-57A7-926611BD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146583-6DE8-35CA-D290-6FBC9048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61AF899-606A-7FEC-8C6F-DC18CBDF9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2B4BE6-4D5B-459C-EEC0-4492EED2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B02B44-C368-4DF5-3552-3C548B99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DBE8F2-D1FD-E323-34DA-A643E76A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5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FCE89F-7343-7031-4205-1AD1F601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7D9EAD-8C37-AE2F-026E-3B0F98DE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176358-BD5F-6F1C-DCAB-179686F39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AD968A4-2FDF-2EB1-D591-29F54A477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18358F7-9930-867E-E0A6-0C6DAD148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E32F427-38F5-8AA3-C934-BD80D10F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2AA2909-C6A5-98C8-E12D-1DD1D30F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9474156-4AFC-1328-FDE9-C945B757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6486D-2C6D-A0AF-FE50-A4425A60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49B47E-1496-D357-9DF6-843E2D23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7D56281-5058-950C-63DA-203AE6D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1E069E-23B6-AD48-FB1A-1F5890ED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8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CF4C3E-CC01-D8FC-A1A5-046E640D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FD824B-36C6-76B0-13D1-0165F888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8EB6CB-7536-4054-90E4-8D262808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0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7CE531-2361-53A4-37E3-212008D7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8D20E8-8D79-9442-C5C3-ACE560E8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51E6B4F-DC72-FBDF-10DC-C31CD2F5B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4F33DB-5042-0BA4-157E-936758A0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13EA2C-3ED5-C6D6-1ECA-8CFE83F4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D78F6D-6B06-11F5-E0AA-50DF937E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512A33-D979-E1AC-1EAE-3E48CC47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7A9CE6B-028C-E2A4-9DD4-F6F2C9A37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8E069D-A221-795A-F980-375C23710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7F6741-A4D1-9754-BC7F-AB1E789E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B83A5D-3991-DF61-A542-2DD4DF96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1E3F80-145F-4F98-B7D6-E6EC2A94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5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4B6E94-44EF-67D9-521A-40C0BEAA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E49705-42EC-B00E-3266-F22E12599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D6B4A4-DDA2-842D-37FC-DD88AED5B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CF05AB-AE00-7EC3-4574-F8FA3C038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9E51B1-A08A-947F-B144-95349272A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4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68193-CB68-5163-B760-678450DCD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144" y="1570990"/>
            <a:ext cx="10087992" cy="2729086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noAutofit/>
          </a:bodyPr>
          <a:lstStyle/>
          <a:p>
            <a:r>
              <a:rPr kumimoji="0" lang="en-US" altLang="en-US" sz="6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DATA STRUCTURES LABORATORY</a:t>
            </a:r>
            <a:r>
              <a:rPr kumimoji="0" lang="en-US" altLang="en-US" sz="8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8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66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70E5ED5A-C4DE-15B5-999A-B1BF9BCC0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FA0DDF9-81AD-A8E1-86FE-42A1B0E13875}"/>
              </a:ext>
            </a:extLst>
          </p:cNvPr>
          <p:cNvSpPr/>
          <p:nvPr/>
        </p:nvSpPr>
        <p:spPr>
          <a:xfrm>
            <a:off x="3762375" y="1323340"/>
            <a:ext cx="2857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490D919-F2B2-3E7F-4677-CC6A93B72801}"/>
              </a:ext>
            </a:extLst>
          </p:cNvPr>
          <p:cNvSpPr txBox="1"/>
          <p:nvPr/>
        </p:nvSpPr>
        <p:spPr>
          <a:xfrm>
            <a:off x="6238255" y="601552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indent="-228600"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Bookman Old Style" panose="02050604050505020204" pitchFamily="18" charset="0"/>
              </a:rPr>
              <a:t>Lab Session 10 (</a:t>
            </a:r>
            <a:r>
              <a:rPr lang="en-US" sz="1800" dirty="0">
                <a:effectLst/>
              </a:rPr>
              <a:t>linked list</a:t>
            </a:r>
            <a:r>
              <a:rPr lang="en-US" b="1" dirty="0">
                <a:latin typeface="Book Antiqua" panose="0204060205030503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500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215A47-D62E-8E4F-5F18-5B0C7020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7B615B5-F3D0-B5D9-3C45-3B763983F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827628"/>
              </p:ext>
            </p:extLst>
          </p:nvPr>
        </p:nvGraphicFramePr>
        <p:xfrm>
          <a:off x="838201" y="142044"/>
          <a:ext cx="9291220" cy="6686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640">
                  <a:extLst>
                    <a:ext uri="{9D8B030D-6E8A-4147-A177-3AD203B41FA5}">
                      <a16:colId xmlns:a16="http://schemas.microsoft.com/office/drawing/2014/main" xmlns="" val="3726962648"/>
                    </a:ext>
                  </a:extLst>
                </a:gridCol>
                <a:gridCol w="6636588">
                  <a:extLst>
                    <a:ext uri="{9D8B030D-6E8A-4147-A177-3AD203B41FA5}">
                      <a16:colId xmlns:a16="http://schemas.microsoft.com/office/drawing/2014/main" xmlns="" val="2272779143"/>
                    </a:ext>
                  </a:extLst>
                </a:gridCol>
                <a:gridCol w="1239992">
                  <a:extLst>
                    <a:ext uri="{9D8B030D-6E8A-4147-A177-3AD203B41FA5}">
                      <a16:colId xmlns:a16="http://schemas.microsoft.com/office/drawing/2014/main" xmlns="" val="2475888343"/>
                    </a:ext>
                  </a:extLst>
                </a:gridCol>
              </a:tblGrid>
              <a:tr h="4086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Session No.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Programs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Page No.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3535577870"/>
                  </a:ext>
                </a:extLst>
              </a:tr>
              <a:tr h="107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find the length of a string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concatenate two strings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copy a string to another string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reverse a string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839088563"/>
                  </a:ext>
                </a:extLst>
              </a:tr>
              <a:tr h="6911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generate “n” terms of the Fibonacci series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find the GCD of two numbers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4166108452"/>
                  </a:ext>
                </a:extLst>
              </a:tr>
              <a:tr h="11611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insert an element at a given position in an array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delete an element from a given position in an array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perform Bubble sort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3100664003"/>
                  </a:ext>
                </a:extLst>
              </a:tr>
              <a:tr h="5316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perform Insertion sort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perform Selection sort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1967141634"/>
                  </a:ext>
                </a:extLst>
              </a:tr>
              <a:tr h="5316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perform Linear search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perform Binary search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1220214638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 To perform stack operations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2741666975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perform Queue operations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766442953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perform circular Queue operations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1888636113"/>
                  </a:ext>
                </a:extLst>
              </a:tr>
              <a:tr h="456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convert Infix expression to Postfix expression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2837657515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Insertion of elements to a linked list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1505010097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Deletion of elements from a linked list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518075119"/>
                  </a:ext>
                </a:extLst>
              </a:tr>
              <a:tr h="456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create a binary tree and perform tree traversal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1153551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63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22895A-C175-7432-9C4F-5F749729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5" y="225068"/>
            <a:ext cx="10515600" cy="90393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</a:rPr>
              <a:t>Insertion of elements to a linked list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D1B843-B5EB-9817-D539-0D2073C7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615"/>
            <a:ext cx="10515600" cy="53837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linked list consists of a data element known as a node. And each node consists of two fields: one field has data, and in the second field, the node has an address that keeps a reference to the next node.</a:t>
            </a:r>
          </a:p>
          <a:p>
            <a:pPr lvl="1">
              <a:lnSpc>
                <a:spcPct val="150000"/>
              </a:lnSpc>
            </a:pP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linked list is a linear </a:t>
            </a:r>
            <a:r>
              <a:rPr lang="en-US" sz="2000" dirty="0">
                <a:solidFill>
                  <a:srgbClr val="515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 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stores a collection of data elements dynamically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0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Nodes represent those data elements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links or pointers connect each node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0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node consists of two fields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0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stored 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linked list and a pointer that stores the </a:t>
            </a:r>
            <a:r>
              <a:rPr lang="en-US" sz="20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 of its next node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 node contains null 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second field because it will point to no node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 list can grow and shrink its size, as per the requirement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not waste memory space.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97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6FED5E-2094-4669-E8BF-8912F8C5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24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Representation of a Linked List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EED8D7F-9252-96C8-CDA6-B967169E9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3" y="1109663"/>
            <a:ext cx="9008533" cy="5067300"/>
          </a:xfrm>
        </p:spPr>
      </p:pic>
    </p:spTree>
    <p:extLst>
      <p:ext uri="{BB962C8B-B14F-4D97-AF65-F5344CB8AC3E}">
        <p14:creationId xmlns:p14="http://schemas.microsoft.com/office/powerpoint/2010/main" val="339240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DBC702-AF5F-C3B8-BF8E-5C4BA1CA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919AC0-08E8-0424-B615-BB814B10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B39D72-7229-CAD4-769E-F032FA62C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6" y="139700"/>
            <a:ext cx="3867150" cy="6606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094B33-5DC3-89CC-BF2B-68CC0B6A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736" y="139700"/>
            <a:ext cx="5048250" cy="2847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25EDED3-E39C-11F6-19DC-DF9B7A5AA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665" y="4703698"/>
            <a:ext cx="3623486" cy="201460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96199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8F2E6A-1448-654F-0591-12117354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151" y="2856399"/>
            <a:ext cx="10515600" cy="70789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Deletion of elements from a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2F92FF-14E8-B954-689B-B671777B7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5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C45F5-6DB9-65D8-6D10-C69DBDD5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A03F6A-F762-069F-9729-A345E1E93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E2E0ED-E268-4D25-CC9B-F81A57759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" y="60996"/>
            <a:ext cx="6322473" cy="67360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49DB30C-9213-1324-E9D6-60630271C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538" y="60996"/>
            <a:ext cx="5411755" cy="67360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968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AEE0D5-8C72-8080-461B-1631FAE2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A91239A7-C8E2-D732-BE35-E0FCAA0EE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0263" y="269910"/>
            <a:ext cx="4171767" cy="65880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D3D3A00-1BBB-CA9B-6C9E-9BED0B1F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9" y="0"/>
            <a:ext cx="4706406" cy="604200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42845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225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 Antiqua</vt:lpstr>
      <vt:lpstr>Bookman Old Style</vt:lpstr>
      <vt:lpstr>Calibri</vt:lpstr>
      <vt:lpstr>Calibri Light</vt:lpstr>
      <vt:lpstr>Roboto</vt:lpstr>
      <vt:lpstr>Times New Roman</vt:lpstr>
      <vt:lpstr>Office Theme</vt:lpstr>
      <vt:lpstr>DATA STRUCTURES LABORATORY </vt:lpstr>
      <vt:lpstr>PowerPoint Presentation</vt:lpstr>
      <vt:lpstr>Insertion of elements to a linked list</vt:lpstr>
      <vt:lpstr>Representation of a Linked List</vt:lpstr>
      <vt:lpstr>PowerPoint Presentation</vt:lpstr>
      <vt:lpstr>Deletion of elements from a linked list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LABORATORY OBJECTIVE</dc:title>
  <dc:creator>sanjeev mandal</dc:creator>
  <cp:lastModifiedBy>iNurture</cp:lastModifiedBy>
  <cp:revision>69</cp:revision>
  <dcterms:created xsi:type="dcterms:W3CDTF">2022-12-07T04:57:25Z</dcterms:created>
  <dcterms:modified xsi:type="dcterms:W3CDTF">2023-04-21T10:18:20Z</dcterms:modified>
</cp:coreProperties>
</file>