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7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33752-93EA-4060-ADE8-65F661F9FE4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C04D0-1991-4C1E-A329-B06E3BA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4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C04D0-1991-4C1E-A329-B06E3BA36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5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C04D0-1991-4C1E-A329-B06E3BA36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9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328672" y="1540764"/>
            <a:ext cx="7543800" cy="3836035"/>
          </a:xfrm>
          <a:custGeom>
            <a:avLst/>
            <a:gdLst/>
            <a:ahLst/>
            <a:cxnLst/>
            <a:rect l="l" t="t" r="r" b="b"/>
            <a:pathLst>
              <a:path w="7543800" h="3836035">
                <a:moveTo>
                  <a:pt x="0" y="3835908"/>
                </a:moveTo>
                <a:lnTo>
                  <a:pt x="7543800" y="3835908"/>
                </a:lnTo>
                <a:lnTo>
                  <a:pt x="7543800" y="0"/>
                </a:lnTo>
                <a:lnTo>
                  <a:pt x="0" y="0"/>
                </a:lnTo>
                <a:lnTo>
                  <a:pt x="0" y="3835908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47060"/>
            <a:ext cx="2461260" cy="61264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36835" y="3147060"/>
            <a:ext cx="2455163" cy="61264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692907" y="3521964"/>
            <a:ext cx="6816090" cy="0"/>
          </a:xfrm>
          <a:custGeom>
            <a:avLst/>
            <a:gdLst/>
            <a:ahLst/>
            <a:cxnLst/>
            <a:rect l="l" t="t" r="r" b="b"/>
            <a:pathLst>
              <a:path w="6816090">
                <a:moveTo>
                  <a:pt x="0" y="0"/>
                </a:moveTo>
                <a:lnTo>
                  <a:pt x="6815709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84751" y="2266731"/>
            <a:ext cx="4222496" cy="2165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endParaRPr spc="-4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fld id="{7CA94389-2CBC-42AD-8279-8AE7865590CF}" type="datetime3">
              <a:rPr lang="en-US" spc="-35" smtClean="0"/>
              <a:t>21 April 2023</a:t>
            </a:fld>
            <a:endParaRPr spc="-3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endParaRPr spc="-4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spc="-3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endParaRPr spc="-4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fld id="{B5120E6C-ED1C-4DD4-AA16-BDE4DC7F7832}" type="datetime3">
              <a:rPr lang="en-US" spc="-35" smtClean="0"/>
              <a:t>21 April 2023</a:t>
            </a:fld>
            <a:endParaRPr spc="-3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endParaRPr spc="-4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fld id="{0DFA57A4-F57F-458F-8C2D-A0652D9E41E2}" type="datetime3">
              <a:rPr lang="en-US" spc="-35" smtClean="0"/>
              <a:t>21 April 2023</a:t>
            </a:fld>
            <a:endParaRPr spc="-3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endParaRPr spc="-4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fld id="{4E2B9679-B346-438F-A0F2-787E15FEE5B3}" type="datetime3">
              <a:rPr lang="en-US" spc="-35" smtClean="0"/>
              <a:t>21 April 2023</a:t>
            </a:fld>
            <a:endParaRPr spc="-3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3156"/>
            <a:ext cx="762000" cy="60655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7619" y="3153156"/>
            <a:ext cx="754379" cy="606552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12082" y="1240358"/>
            <a:ext cx="376783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4394" y="1089786"/>
            <a:ext cx="9441815" cy="435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74394" y="6029455"/>
            <a:ext cx="1318260" cy="16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endParaRPr spc="-4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280167" y="6029455"/>
            <a:ext cx="1732279" cy="16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60"/>
              </a:lnSpc>
            </a:pPr>
            <a:fld id="{24DBCE8E-EE19-4978-BA7D-42DCF69BEB1C}" type="datetime3">
              <a:rPr lang="en-US" spc="-35" smtClean="0"/>
              <a:t>21 April 2023</a:t>
            </a:fld>
            <a:endParaRPr spc="-3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47933" y="6029455"/>
            <a:ext cx="195579" cy="16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60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984750" y="2266731"/>
            <a:ext cx="4625849" cy="1093248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725"/>
              </a:spcBef>
            </a:pPr>
            <a:r>
              <a:rPr dirty="0" smtClean="0"/>
              <a:t>Linked</a:t>
            </a:r>
            <a:r>
              <a:rPr spc="-95" dirty="0" smtClean="0"/>
              <a:t> </a:t>
            </a:r>
            <a:r>
              <a:rPr dirty="0"/>
              <a:t>List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44659" y="5080508"/>
            <a:ext cx="85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AC7D1B85-0363-4D0C-B7BA-AD8021038C2E}" type="datetime3">
              <a:rPr lang="en-US" spc="-35" smtClean="0"/>
              <a:t>21 April 2023</a:t>
            </a:fld>
            <a:endParaRPr lang="en-US"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0167" y="685800"/>
            <a:ext cx="3276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00" dirty="0">
                <a:latin typeface="Times New Roman"/>
                <a:cs typeface="Times New Roman"/>
              </a:rPr>
              <a:t>R</a:t>
            </a:r>
            <a:r>
              <a:rPr b="0" spc="-75" dirty="0">
                <a:latin typeface="Times New Roman"/>
                <a:cs typeface="Times New Roman"/>
              </a:rPr>
              <a:t>e</a:t>
            </a:r>
            <a:r>
              <a:rPr b="0" spc="-35" dirty="0">
                <a:latin typeface="Times New Roman"/>
                <a:cs typeface="Times New Roman"/>
              </a:rPr>
              <a:t>presen</a:t>
            </a:r>
            <a:r>
              <a:rPr b="0" spc="-40" dirty="0">
                <a:latin typeface="Times New Roman"/>
                <a:cs typeface="Times New Roman"/>
              </a:rPr>
              <a:t>t</a:t>
            </a:r>
            <a:r>
              <a:rPr b="0" spc="-50" dirty="0">
                <a:latin typeface="Times New Roman"/>
                <a:cs typeface="Times New Roman"/>
              </a:rPr>
              <a:t>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900F2566-C592-4A21-A95E-EAC0B182DDD4}" type="datetime3">
              <a:rPr lang="en-US" spc="-35" smtClean="0"/>
              <a:t>21 April 2023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383030"/>
            <a:ext cx="9829800" cy="438517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99085" marR="5080" indent="-287020">
              <a:lnSpc>
                <a:spcPts val="1250"/>
              </a:lnSpc>
              <a:spcBef>
                <a:spcPts val="395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100" spc="-35" dirty="0">
                <a:solidFill>
                  <a:srgbClr val="252525"/>
                </a:solidFill>
                <a:latin typeface="Times New Roman"/>
                <a:cs typeface="Times New Roman"/>
              </a:rPr>
              <a:t>Above</a:t>
            </a:r>
            <a:r>
              <a:rPr sz="2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252525"/>
                </a:solidFill>
                <a:latin typeface="Times New Roman"/>
                <a:cs typeface="Times New Roman"/>
              </a:rPr>
              <a:t>picture</a:t>
            </a:r>
            <a:r>
              <a:rPr sz="2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100" spc="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5" dirty="0">
                <a:solidFill>
                  <a:srgbClr val="252525"/>
                </a:solidFill>
                <a:latin typeface="Times New Roman"/>
                <a:cs typeface="Times New Roman"/>
              </a:rPr>
              <a:t>linked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40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252525"/>
                </a:solidFill>
                <a:latin typeface="Times New Roman"/>
                <a:cs typeface="Times New Roman"/>
              </a:rPr>
              <a:t>memory</a:t>
            </a:r>
            <a:r>
              <a:rPr sz="21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0" dirty="0">
                <a:solidFill>
                  <a:srgbClr val="252525"/>
                </a:solidFill>
                <a:latin typeface="Times New Roman"/>
                <a:cs typeface="Times New Roman"/>
              </a:rPr>
              <a:t>where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5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sz="2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252525"/>
                </a:solidFill>
                <a:latin typeface="Times New Roman"/>
                <a:cs typeface="Times New Roman"/>
              </a:rPr>
              <a:t>node</a:t>
            </a:r>
            <a:r>
              <a:rPr sz="2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100" spc="1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40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252525"/>
                </a:solidFill>
                <a:latin typeface="Times New Roman"/>
                <a:cs typeface="Times New Roman"/>
              </a:rPr>
              <a:t>contains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5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45" dirty="0">
                <a:solidFill>
                  <a:srgbClr val="252525"/>
                </a:solidFill>
                <a:latin typeface="Times New Roman"/>
                <a:cs typeface="Times New Roman"/>
              </a:rPr>
              <a:t>single</a:t>
            </a:r>
            <a:r>
              <a:rPr sz="21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5" dirty="0">
                <a:solidFill>
                  <a:srgbClr val="252525"/>
                </a:solidFill>
                <a:latin typeface="Times New Roman"/>
                <a:cs typeface="Times New Roman"/>
              </a:rPr>
              <a:t>character.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14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1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252525"/>
                </a:solidFill>
                <a:latin typeface="Times New Roman"/>
                <a:cs typeface="Times New Roman"/>
              </a:rPr>
              <a:t>obtain</a:t>
            </a:r>
            <a:r>
              <a:rPr sz="21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40" dirty="0">
                <a:solidFill>
                  <a:srgbClr val="252525"/>
                </a:solidFill>
                <a:latin typeface="Times New Roman"/>
                <a:cs typeface="Times New Roman"/>
              </a:rPr>
              <a:t>actual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0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100" spc="1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0" dirty="0">
                <a:solidFill>
                  <a:srgbClr val="252525"/>
                </a:solidFill>
                <a:latin typeface="Times New Roman"/>
                <a:cs typeface="Times New Roman"/>
              </a:rPr>
              <a:t>characters</a:t>
            </a:r>
            <a:r>
              <a:rPr sz="21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252525"/>
                </a:solidFill>
                <a:latin typeface="Times New Roman"/>
                <a:cs typeface="Times New Roman"/>
              </a:rPr>
              <a:t>as </a:t>
            </a:r>
            <a:r>
              <a:rPr sz="2100" spc="-45" dirty="0">
                <a:solidFill>
                  <a:srgbClr val="252525"/>
                </a:solidFill>
                <a:latin typeface="Times New Roman"/>
                <a:cs typeface="Times New Roman"/>
              </a:rPr>
              <a:t> follows.</a:t>
            </a:r>
            <a:endParaRPr sz="21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1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100" b="1" spc="-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Algorithm</a:t>
            </a:r>
            <a:endParaRPr lang="en-US" sz="2100" b="1" spc="-25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1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  <a:tab pos="299720" algn="l"/>
              </a:tabLst>
            </a:pPr>
            <a:endParaRPr sz="21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100" spc="-25" dirty="0">
                <a:solidFill>
                  <a:srgbClr val="252525"/>
                </a:solidFill>
                <a:latin typeface="Times New Roman"/>
                <a:cs typeface="Times New Roman"/>
              </a:rPr>
              <a:t>START=</a:t>
            </a:r>
            <a:r>
              <a:rPr sz="2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45" dirty="0">
                <a:solidFill>
                  <a:srgbClr val="252525"/>
                </a:solidFill>
                <a:latin typeface="Times New Roman"/>
                <a:cs typeface="Times New Roman"/>
              </a:rPr>
              <a:t>9,</a:t>
            </a:r>
            <a:r>
              <a:rPr sz="21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252525"/>
                </a:solidFill>
                <a:latin typeface="Times New Roman"/>
                <a:cs typeface="Times New Roman"/>
              </a:rPr>
              <a:t>so</a:t>
            </a:r>
            <a:r>
              <a:rPr sz="2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15" dirty="0">
                <a:solidFill>
                  <a:srgbClr val="252525"/>
                </a:solidFill>
                <a:latin typeface="Times New Roman"/>
                <a:cs typeface="Times New Roman"/>
              </a:rPr>
              <a:t>INFO[9]=N</a:t>
            </a:r>
            <a:r>
              <a:rPr sz="21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1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100" spc="-20" dirty="0">
                <a:solidFill>
                  <a:srgbClr val="252525"/>
                </a:solidFill>
                <a:latin typeface="Times New Roman"/>
                <a:cs typeface="Times New Roman"/>
              </a:rPr>
              <a:t>first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5" dirty="0">
                <a:solidFill>
                  <a:srgbClr val="252525"/>
                </a:solidFill>
                <a:latin typeface="Times New Roman"/>
                <a:cs typeface="Times New Roman"/>
              </a:rPr>
              <a:t>character.</a:t>
            </a:r>
            <a:endParaRPr sz="21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100" spc="-15" dirty="0">
                <a:solidFill>
                  <a:srgbClr val="252525"/>
                </a:solidFill>
                <a:latin typeface="Times New Roman"/>
                <a:cs typeface="Times New Roman"/>
              </a:rPr>
              <a:t>LINK[9]=3,</a:t>
            </a:r>
            <a:r>
              <a:rPr sz="21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252525"/>
                </a:solidFill>
                <a:latin typeface="Times New Roman"/>
                <a:cs typeface="Times New Roman"/>
              </a:rPr>
              <a:t>so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15" dirty="0">
                <a:solidFill>
                  <a:srgbClr val="252525"/>
                </a:solidFill>
                <a:latin typeface="Times New Roman"/>
                <a:cs typeface="Times New Roman"/>
              </a:rPr>
              <a:t>INFO[3]=O</a:t>
            </a:r>
            <a:r>
              <a:rPr sz="21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1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1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252525"/>
                </a:solidFill>
                <a:latin typeface="Times New Roman"/>
                <a:cs typeface="Times New Roman"/>
              </a:rPr>
              <a:t>second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5" dirty="0">
                <a:solidFill>
                  <a:srgbClr val="252525"/>
                </a:solidFill>
                <a:latin typeface="Times New Roman"/>
                <a:cs typeface="Times New Roman"/>
              </a:rPr>
              <a:t>character.</a:t>
            </a:r>
            <a:endParaRPr sz="21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100" spc="-15" dirty="0">
                <a:solidFill>
                  <a:srgbClr val="252525"/>
                </a:solidFill>
                <a:latin typeface="Times New Roman"/>
                <a:cs typeface="Times New Roman"/>
              </a:rPr>
              <a:t>LINK[3]=6,</a:t>
            </a:r>
            <a:r>
              <a:rPr sz="21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252525"/>
                </a:solidFill>
                <a:latin typeface="Times New Roman"/>
                <a:cs typeface="Times New Roman"/>
              </a:rPr>
              <a:t>so</a:t>
            </a:r>
            <a:r>
              <a:rPr sz="21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INFO[6]= </a:t>
            </a:r>
            <a:r>
              <a:rPr sz="21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55" dirty="0">
                <a:solidFill>
                  <a:srgbClr val="252525"/>
                </a:solidFill>
                <a:latin typeface="Times New Roman"/>
                <a:cs typeface="Times New Roman"/>
              </a:rPr>
              <a:t>(Blank)</a:t>
            </a:r>
            <a:r>
              <a:rPr sz="21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1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252525"/>
                </a:solidFill>
                <a:latin typeface="Times New Roman"/>
                <a:cs typeface="Times New Roman"/>
              </a:rPr>
              <a:t>third</a:t>
            </a:r>
            <a:r>
              <a:rPr sz="21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5" dirty="0">
                <a:solidFill>
                  <a:srgbClr val="252525"/>
                </a:solidFill>
                <a:latin typeface="Times New Roman"/>
                <a:cs typeface="Times New Roman"/>
              </a:rPr>
              <a:t>character.</a:t>
            </a:r>
            <a:endParaRPr sz="21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100" spc="-15" dirty="0">
                <a:solidFill>
                  <a:srgbClr val="252525"/>
                </a:solidFill>
                <a:latin typeface="Times New Roman"/>
                <a:cs typeface="Times New Roman"/>
              </a:rPr>
              <a:t>LINK[6]=11,</a:t>
            </a:r>
            <a:r>
              <a:rPr sz="21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252525"/>
                </a:solidFill>
                <a:latin typeface="Times New Roman"/>
                <a:cs typeface="Times New Roman"/>
              </a:rPr>
              <a:t>so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 INFO[11]=E</a:t>
            </a:r>
            <a:r>
              <a:rPr sz="21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252525"/>
                </a:solidFill>
                <a:latin typeface="Times New Roman"/>
                <a:cs typeface="Times New Roman"/>
              </a:rPr>
              <a:t>fourth</a:t>
            </a:r>
            <a:r>
              <a:rPr sz="21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5" dirty="0">
                <a:solidFill>
                  <a:srgbClr val="252525"/>
                </a:solidFill>
                <a:latin typeface="Times New Roman"/>
                <a:cs typeface="Times New Roman"/>
              </a:rPr>
              <a:t>character.</a:t>
            </a:r>
            <a:endParaRPr sz="21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05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100" spc="-15" dirty="0">
                <a:solidFill>
                  <a:srgbClr val="252525"/>
                </a:solidFill>
                <a:latin typeface="Times New Roman"/>
                <a:cs typeface="Times New Roman"/>
              </a:rPr>
              <a:t>LINK[11]=7,</a:t>
            </a:r>
            <a:r>
              <a:rPr sz="21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252525"/>
                </a:solidFill>
                <a:latin typeface="Times New Roman"/>
                <a:cs typeface="Times New Roman"/>
              </a:rPr>
              <a:t>so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252525"/>
                </a:solidFill>
                <a:latin typeface="Times New Roman"/>
                <a:cs typeface="Times New Roman"/>
              </a:rPr>
              <a:t>INFO[7]=X</a:t>
            </a:r>
            <a:r>
              <a:rPr sz="21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252525"/>
                </a:solidFill>
                <a:latin typeface="Times New Roman"/>
                <a:cs typeface="Times New Roman"/>
              </a:rPr>
              <a:t>fifth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5" dirty="0">
                <a:solidFill>
                  <a:srgbClr val="252525"/>
                </a:solidFill>
                <a:latin typeface="Times New Roman"/>
                <a:cs typeface="Times New Roman"/>
              </a:rPr>
              <a:t>character.</a:t>
            </a:r>
            <a:endParaRPr sz="2100" dirty="0">
              <a:latin typeface="Times New Roman"/>
              <a:cs typeface="Times New Roman"/>
            </a:endParaRPr>
          </a:p>
          <a:p>
            <a:pPr marL="381000" indent="-368935">
              <a:lnSpc>
                <a:spcPct val="100000"/>
              </a:lnSpc>
              <a:spcBef>
                <a:spcPts val="595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2100" spc="-15" dirty="0">
                <a:solidFill>
                  <a:srgbClr val="252525"/>
                </a:solidFill>
                <a:latin typeface="Times New Roman"/>
                <a:cs typeface="Times New Roman"/>
              </a:rPr>
              <a:t>LINK[7]=10,</a:t>
            </a:r>
            <a:r>
              <a:rPr sz="21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252525"/>
                </a:solidFill>
                <a:latin typeface="Times New Roman"/>
                <a:cs typeface="Times New Roman"/>
              </a:rPr>
              <a:t>so</a:t>
            </a:r>
            <a:r>
              <a:rPr sz="2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INFO[10]=I</a:t>
            </a:r>
            <a:r>
              <a:rPr sz="21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1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0" dirty="0">
                <a:solidFill>
                  <a:srgbClr val="252525"/>
                </a:solidFill>
                <a:latin typeface="Times New Roman"/>
                <a:cs typeface="Times New Roman"/>
              </a:rPr>
              <a:t>sixth</a:t>
            </a:r>
            <a:r>
              <a:rPr sz="2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5" dirty="0">
                <a:solidFill>
                  <a:srgbClr val="252525"/>
                </a:solidFill>
                <a:latin typeface="Times New Roman"/>
                <a:cs typeface="Times New Roman"/>
              </a:rPr>
              <a:t>character.</a:t>
            </a:r>
            <a:endParaRPr sz="2100" dirty="0">
              <a:latin typeface="Times New Roman"/>
              <a:cs typeface="Times New Roman"/>
            </a:endParaRPr>
          </a:p>
          <a:p>
            <a:pPr marL="381000" indent="-368935">
              <a:lnSpc>
                <a:spcPct val="100000"/>
              </a:lnSpc>
              <a:spcBef>
                <a:spcPts val="605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2100" spc="-15" dirty="0">
                <a:solidFill>
                  <a:srgbClr val="252525"/>
                </a:solidFill>
                <a:latin typeface="Times New Roman"/>
                <a:cs typeface="Times New Roman"/>
              </a:rPr>
              <a:t>LINK[10]=4,</a:t>
            </a:r>
            <a:r>
              <a:rPr sz="21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252525"/>
                </a:solidFill>
                <a:latin typeface="Times New Roman"/>
                <a:cs typeface="Times New Roman"/>
              </a:rPr>
              <a:t>so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 INFO[4]=T</a:t>
            </a:r>
            <a:r>
              <a:rPr sz="21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1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1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252525"/>
                </a:solidFill>
                <a:latin typeface="Times New Roman"/>
                <a:cs typeface="Times New Roman"/>
              </a:rPr>
              <a:t>seventh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5" dirty="0">
                <a:solidFill>
                  <a:srgbClr val="252525"/>
                </a:solidFill>
                <a:latin typeface="Times New Roman"/>
                <a:cs typeface="Times New Roman"/>
              </a:rPr>
              <a:t>character.</a:t>
            </a:r>
            <a:endParaRPr sz="2100" dirty="0">
              <a:latin typeface="Times New Roman"/>
              <a:cs typeface="Times New Roman"/>
            </a:endParaRPr>
          </a:p>
          <a:p>
            <a:pPr marL="381000" indent="-36893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2100" spc="-15" dirty="0">
                <a:solidFill>
                  <a:srgbClr val="252525"/>
                </a:solidFill>
                <a:latin typeface="Times New Roman"/>
                <a:cs typeface="Times New Roman"/>
              </a:rPr>
              <a:t>LINK[4]=0,</a:t>
            </a:r>
            <a:r>
              <a:rPr sz="21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1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252525"/>
                </a:solidFill>
                <a:latin typeface="Times New Roman"/>
                <a:cs typeface="Times New Roman"/>
              </a:rPr>
              <a:t>NULL</a:t>
            </a:r>
            <a:r>
              <a:rPr sz="21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252525"/>
                </a:solidFill>
                <a:latin typeface="Times New Roman"/>
                <a:cs typeface="Times New Roman"/>
              </a:rPr>
              <a:t>value,</a:t>
            </a:r>
            <a:r>
              <a:rPr sz="21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252525"/>
                </a:solidFill>
                <a:latin typeface="Times New Roman"/>
                <a:cs typeface="Times New Roman"/>
              </a:rPr>
              <a:t>so</a:t>
            </a:r>
            <a:r>
              <a:rPr sz="21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1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5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1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30" dirty="0">
                <a:solidFill>
                  <a:srgbClr val="252525"/>
                </a:solidFill>
                <a:latin typeface="Times New Roman"/>
                <a:cs typeface="Times New Roman"/>
              </a:rPr>
              <a:t>has</a:t>
            </a:r>
            <a:r>
              <a:rPr sz="21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252525"/>
                </a:solidFill>
                <a:latin typeface="Times New Roman"/>
                <a:cs typeface="Times New Roman"/>
              </a:rPr>
              <a:t>ended</a:t>
            </a:r>
            <a:r>
              <a:rPr sz="21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5334" y="1240358"/>
            <a:ext cx="4564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91055" algn="l"/>
              </a:tabLst>
            </a:pPr>
            <a:r>
              <a:rPr b="0" spc="-165" dirty="0">
                <a:latin typeface="Times New Roman"/>
                <a:cs typeface="Times New Roman"/>
              </a:rPr>
              <a:t>Types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	</a:t>
            </a:r>
            <a:r>
              <a:rPr b="0" spc="-110" dirty="0">
                <a:latin typeface="Times New Roman"/>
                <a:cs typeface="Times New Roman"/>
              </a:rPr>
              <a:t>Linked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spc="-110" dirty="0">
                <a:latin typeface="Times New Roman"/>
                <a:cs typeface="Times New Roman"/>
              </a:rPr>
              <a:t>List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C8FFAB06-9FAF-4E87-920D-512155BC25DB}" type="datetime3">
              <a:rPr lang="en-US" spc="-35" smtClean="0"/>
              <a:t>21 April 2023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2476390"/>
            <a:ext cx="9213850" cy="23926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0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Following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the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various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types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3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linked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list.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Simple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Linked</a:t>
            </a:r>
            <a:r>
              <a:rPr sz="24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4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5" dirty="0">
                <a:solidFill>
                  <a:srgbClr val="252525"/>
                </a:solidFill>
                <a:latin typeface="Times New Roman"/>
                <a:cs typeface="Times New Roman"/>
              </a:rPr>
              <a:t>−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Item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navigation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forward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only.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Doubly</a:t>
            </a:r>
            <a:r>
              <a:rPr sz="24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Linked</a:t>
            </a:r>
            <a:r>
              <a:rPr sz="24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4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5" dirty="0">
                <a:solidFill>
                  <a:srgbClr val="252525"/>
                </a:solidFill>
                <a:latin typeface="Times New Roman"/>
                <a:cs typeface="Times New Roman"/>
              </a:rPr>
              <a:t>−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Items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navigated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forward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backward.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spc="-80" dirty="0">
                <a:solidFill>
                  <a:srgbClr val="252525"/>
                </a:solidFill>
                <a:latin typeface="Times New Roman"/>
                <a:cs typeface="Times New Roman"/>
              </a:rPr>
              <a:t>Circular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Linked</a:t>
            </a:r>
            <a:r>
              <a:rPr sz="24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5" dirty="0">
                <a:solidFill>
                  <a:srgbClr val="252525"/>
                </a:solidFill>
                <a:latin typeface="Times New Roman"/>
                <a:cs typeface="Times New Roman"/>
              </a:rPr>
              <a:t>−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Last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item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contains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link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3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first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element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next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first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element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has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link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last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element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previous.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8946" y="1240358"/>
            <a:ext cx="4532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Simple</a:t>
            </a:r>
            <a:r>
              <a:rPr spc="-50" dirty="0"/>
              <a:t> </a:t>
            </a:r>
            <a:r>
              <a:rPr spc="-40" dirty="0"/>
              <a:t>Linked</a:t>
            </a:r>
            <a:r>
              <a:rPr spc="-45" dirty="0"/>
              <a:t> </a:t>
            </a:r>
            <a:r>
              <a:rPr spc="-30" dirty="0"/>
              <a:t>List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3620" y="3403091"/>
            <a:ext cx="7231380" cy="16108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01746" y="4773625"/>
            <a:ext cx="2184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2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01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3478" y="4773625"/>
            <a:ext cx="2197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110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9825" y="4773625"/>
            <a:ext cx="2197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114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1463" y="4773625"/>
            <a:ext cx="2197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117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6098" y="413105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110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5897" y="413105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114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2075" y="4099686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117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68590" y="3972305"/>
            <a:ext cx="335915" cy="417195"/>
          </a:xfrm>
          <a:custGeom>
            <a:avLst/>
            <a:gdLst/>
            <a:ahLst/>
            <a:cxnLst/>
            <a:rect l="l" t="t" r="r" b="b"/>
            <a:pathLst>
              <a:path w="335915" h="417195">
                <a:moveTo>
                  <a:pt x="0" y="0"/>
                </a:moveTo>
                <a:lnTo>
                  <a:pt x="335406" y="399415"/>
                </a:lnTo>
              </a:path>
              <a:path w="335915" h="417195">
                <a:moveTo>
                  <a:pt x="335914" y="0"/>
                </a:moveTo>
                <a:lnTo>
                  <a:pt x="18287" y="41719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065743F9-481B-48D0-BDF0-1D7E5FE65AD0}" type="datetime3">
              <a:rPr lang="en-US" spc="-35" smtClean="0"/>
              <a:t>21 April 2023</a:t>
            </a:fld>
            <a:endParaRPr spc="-3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6461" y="1240358"/>
            <a:ext cx="46602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Doubly</a:t>
            </a:r>
            <a:r>
              <a:rPr spc="-80" dirty="0"/>
              <a:t> </a:t>
            </a:r>
            <a:r>
              <a:rPr spc="-40" dirty="0"/>
              <a:t>Linked</a:t>
            </a:r>
            <a:r>
              <a:rPr spc="-50" dirty="0"/>
              <a:t> </a:t>
            </a:r>
            <a:r>
              <a:rPr spc="-30" dirty="0"/>
              <a:t>List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35251" y="4306823"/>
            <a:ext cx="467995" cy="384175"/>
            <a:chOff x="1635251" y="4306823"/>
            <a:chExt cx="467995" cy="384175"/>
          </a:xfrm>
        </p:grpSpPr>
        <p:sp>
          <p:nvSpPr>
            <p:cNvPr id="4" name="object 4"/>
            <p:cNvSpPr/>
            <p:nvPr/>
          </p:nvSpPr>
          <p:spPr>
            <a:xfrm>
              <a:off x="1642871" y="4314443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5" h="368935">
                  <a:moveTo>
                    <a:pt x="4526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2627" y="368807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2871" y="4314443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5" h="368935">
                  <a:moveTo>
                    <a:pt x="0" y="368807"/>
                  </a:moveTo>
                  <a:lnTo>
                    <a:pt x="452627" y="368807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95500" y="4315205"/>
            <a:ext cx="436245" cy="368935"/>
          </a:xfrm>
          <a:prstGeom prst="rect">
            <a:avLst/>
          </a:prstGeom>
          <a:solidFill>
            <a:srgbClr val="FFFFFF"/>
          </a:solidFill>
          <a:ln w="15239">
            <a:solidFill>
              <a:srgbClr val="A13B33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1800" spc="-8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23744" y="4309871"/>
            <a:ext cx="467995" cy="384175"/>
            <a:chOff x="2523744" y="4309871"/>
            <a:chExt cx="467995" cy="384175"/>
          </a:xfrm>
        </p:grpSpPr>
        <p:sp>
          <p:nvSpPr>
            <p:cNvPr id="8" name="object 8"/>
            <p:cNvSpPr/>
            <p:nvPr/>
          </p:nvSpPr>
          <p:spPr>
            <a:xfrm>
              <a:off x="2531364" y="4317491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5" h="368935">
                  <a:moveTo>
                    <a:pt x="4526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2627" y="368807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31364" y="4317491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5" h="368935">
                  <a:moveTo>
                    <a:pt x="0" y="368807"/>
                  </a:moveTo>
                  <a:lnTo>
                    <a:pt x="452627" y="368807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38983" y="4332808"/>
            <a:ext cx="437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26179" y="4312920"/>
            <a:ext cx="452755" cy="368935"/>
          </a:xfrm>
          <a:custGeom>
            <a:avLst/>
            <a:gdLst/>
            <a:ahLst/>
            <a:cxnLst/>
            <a:rect l="l" t="t" r="r" b="b"/>
            <a:pathLst>
              <a:path w="452754" h="368935">
                <a:moveTo>
                  <a:pt x="452627" y="0"/>
                </a:moveTo>
                <a:lnTo>
                  <a:pt x="0" y="0"/>
                </a:lnTo>
                <a:lnTo>
                  <a:pt x="0" y="368807"/>
                </a:lnTo>
                <a:lnTo>
                  <a:pt x="452627" y="368807"/>
                </a:lnTo>
                <a:lnTo>
                  <a:pt x="4526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26179" y="4313682"/>
            <a:ext cx="452755" cy="368935"/>
          </a:xfrm>
          <a:prstGeom prst="rect">
            <a:avLst/>
          </a:prstGeom>
          <a:ln w="15240">
            <a:solidFill>
              <a:srgbClr val="A13B33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sz="1800" spc="-65" dirty="0"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78808" y="4314444"/>
            <a:ext cx="452755" cy="368935"/>
          </a:xfrm>
          <a:custGeom>
            <a:avLst/>
            <a:gdLst/>
            <a:ahLst/>
            <a:cxnLst/>
            <a:rect l="l" t="t" r="r" b="b"/>
            <a:pathLst>
              <a:path w="452754" h="368935">
                <a:moveTo>
                  <a:pt x="452627" y="0"/>
                </a:moveTo>
                <a:lnTo>
                  <a:pt x="0" y="0"/>
                </a:lnTo>
                <a:lnTo>
                  <a:pt x="0" y="368807"/>
                </a:lnTo>
                <a:lnTo>
                  <a:pt x="452627" y="368807"/>
                </a:lnTo>
                <a:lnTo>
                  <a:pt x="4526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78808" y="4313682"/>
            <a:ext cx="437515" cy="368935"/>
          </a:xfrm>
          <a:prstGeom prst="rect">
            <a:avLst/>
          </a:prstGeom>
          <a:ln w="15240">
            <a:solidFill>
              <a:srgbClr val="A13B33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1800" spc="-9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08576" y="4308347"/>
            <a:ext cx="467995" cy="384175"/>
            <a:chOff x="4608576" y="4308347"/>
            <a:chExt cx="467995" cy="384175"/>
          </a:xfrm>
        </p:grpSpPr>
        <p:sp>
          <p:nvSpPr>
            <p:cNvPr id="16" name="object 16"/>
            <p:cNvSpPr/>
            <p:nvPr/>
          </p:nvSpPr>
          <p:spPr>
            <a:xfrm>
              <a:off x="4616196" y="4315967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4526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2627" y="368807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16196" y="4315967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0" y="368807"/>
                  </a:moveTo>
                  <a:lnTo>
                    <a:pt x="452627" y="368807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623815" y="4331970"/>
            <a:ext cx="43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69508" y="4313682"/>
            <a:ext cx="452755" cy="368935"/>
          </a:xfrm>
          <a:prstGeom prst="rect">
            <a:avLst/>
          </a:prstGeom>
          <a:solidFill>
            <a:srgbClr val="FFFFFF"/>
          </a:solidFill>
          <a:ln w="15240">
            <a:solidFill>
              <a:srgbClr val="A13B33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sz="1800" spc="-65" dirty="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22135" y="4314444"/>
            <a:ext cx="452755" cy="368935"/>
          </a:xfrm>
          <a:custGeom>
            <a:avLst/>
            <a:gdLst/>
            <a:ahLst/>
            <a:cxnLst/>
            <a:rect l="l" t="t" r="r" b="b"/>
            <a:pathLst>
              <a:path w="452754" h="368935">
                <a:moveTo>
                  <a:pt x="452628" y="0"/>
                </a:moveTo>
                <a:lnTo>
                  <a:pt x="0" y="0"/>
                </a:lnTo>
                <a:lnTo>
                  <a:pt x="0" y="368807"/>
                </a:lnTo>
                <a:lnTo>
                  <a:pt x="452628" y="368807"/>
                </a:lnTo>
                <a:lnTo>
                  <a:pt x="4526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22135" y="4313682"/>
            <a:ext cx="436245" cy="368935"/>
          </a:xfrm>
          <a:prstGeom prst="rect">
            <a:avLst/>
          </a:prstGeom>
          <a:ln w="15240">
            <a:solidFill>
              <a:srgbClr val="A13B33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1800" spc="-6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850380" y="4308347"/>
            <a:ext cx="469900" cy="384175"/>
            <a:chOff x="6850380" y="4308347"/>
            <a:chExt cx="469900" cy="384175"/>
          </a:xfrm>
        </p:grpSpPr>
        <p:sp>
          <p:nvSpPr>
            <p:cNvPr id="23" name="object 23"/>
            <p:cNvSpPr/>
            <p:nvPr/>
          </p:nvSpPr>
          <p:spPr>
            <a:xfrm>
              <a:off x="6858000" y="4315967"/>
              <a:ext cx="454659" cy="368935"/>
            </a:xfrm>
            <a:custGeom>
              <a:avLst/>
              <a:gdLst/>
              <a:ahLst/>
              <a:cxnLst/>
              <a:rect l="l" t="t" r="r" b="b"/>
              <a:pathLst>
                <a:path w="454659" h="368935">
                  <a:moveTo>
                    <a:pt x="454151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4151" y="368807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58000" y="4315967"/>
              <a:ext cx="454659" cy="368935"/>
            </a:xfrm>
            <a:custGeom>
              <a:avLst/>
              <a:gdLst/>
              <a:ahLst/>
              <a:cxnLst/>
              <a:rect l="l" t="t" r="r" b="b"/>
              <a:pathLst>
                <a:path w="454659" h="368935">
                  <a:moveTo>
                    <a:pt x="0" y="368807"/>
                  </a:moveTo>
                  <a:lnTo>
                    <a:pt x="454151" y="368807"/>
                  </a:lnTo>
                  <a:lnTo>
                    <a:pt x="454151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65619" y="4331970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32292" y="4343400"/>
            <a:ext cx="454659" cy="368935"/>
          </a:xfrm>
          <a:custGeom>
            <a:avLst/>
            <a:gdLst/>
            <a:ahLst/>
            <a:cxnLst/>
            <a:rect l="l" t="t" r="r" b="b"/>
            <a:pathLst>
              <a:path w="454659" h="368935">
                <a:moveTo>
                  <a:pt x="454151" y="0"/>
                </a:moveTo>
                <a:lnTo>
                  <a:pt x="0" y="0"/>
                </a:lnTo>
                <a:lnTo>
                  <a:pt x="0" y="368807"/>
                </a:lnTo>
                <a:lnTo>
                  <a:pt x="454151" y="368807"/>
                </a:lnTo>
                <a:lnTo>
                  <a:pt x="454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432292" y="4344161"/>
            <a:ext cx="454659" cy="368935"/>
          </a:xfrm>
          <a:prstGeom prst="rect">
            <a:avLst/>
          </a:prstGeom>
          <a:ln w="15240">
            <a:solidFill>
              <a:srgbClr val="A13B33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15"/>
              </a:spcBef>
            </a:pPr>
            <a:r>
              <a:rPr sz="1800" spc="-65" dirty="0"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86443" y="4344161"/>
            <a:ext cx="436245" cy="368935"/>
          </a:xfrm>
          <a:prstGeom prst="rect">
            <a:avLst/>
          </a:prstGeom>
          <a:solidFill>
            <a:srgbClr val="FFFFFF"/>
          </a:solidFill>
          <a:ln w="15240">
            <a:solidFill>
              <a:srgbClr val="A13B33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1800" spc="85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39761" y="4581144"/>
            <a:ext cx="1211580" cy="86995"/>
          </a:xfrm>
          <a:custGeom>
            <a:avLst/>
            <a:gdLst/>
            <a:ahLst/>
            <a:cxnLst/>
            <a:rect l="l" t="t" r="r" b="b"/>
            <a:pathLst>
              <a:path w="1211579" h="86995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1"/>
                </a:lnTo>
                <a:lnTo>
                  <a:pt x="72390" y="57911"/>
                </a:lnTo>
                <a:lnTo>
                  <a:pt x="72390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1211579" h="86995">
                <a:moveTo>
                  <a:pt x="86868" y="28955"/>
                </a:moveTo>
                <a:lnTo>
                  <a:pt x="72390" y="28955"/>
                </a:lnTo>
                <a:lnTo>
                  <a:pt x="72390" y="57911"/>
                </a:lnTo>
                <a:lnTo>
                  <a:pt x="86868" y="57911"/>
                </a:lnTo>
                <a:lnTo>
                  <a:pt x="86868" y="28955"/>
                </a:lnTo>
                <a:close/>
              </a:path>
              <a:path w="1211579" h="86995">
                <a:moveTo>
                  <a:pt x="1211072" y="28955"/>
                </a:moveTo>
                <a:lnTo>
                  <a:pt x="86868" y="28955"/>
                </a:lnTo>
                <a:lnTo>
                  <a:pt x="86868" y="57911"/>
                </a:lnTo>
                <a:lnTo>
                  <a:pt x="1211072" y="57911"/>
                </a:lnTo>
                <a:lnTo>
                  <a:pt x="1211072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627377" y="4303521"/>
            <a:ext cx="8166734" cy="975994"/>
            <a:chOff x="1627377" y="4303521"/>
            <a:chExt cx="8166734" cy="975994"/>
          </a:xfrm>
        </p:grpSpPr>
        <p:sp>
          <p:nvSpPr>
            <p:cNvPr id="31" name="object 31"/>
            <p:cNvSpPr/>
            <p:nvPr/>
          </p:nvSpPr>
          <p:spPr>
            <a:xfrm>
              <a:off x="9322308" y="4346447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4526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2627" y="368807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322308" y="4346447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0" y="368807"/>
                  </a:moveTo>
                  <a:lnTo>
                    <a:pt x="452627" y="368807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322308" y="4340351"/>
              <a:ext cx="465455" cy="372745"/>
            </a:xfrm>
            <a:custGeom>
              <a:avLst/>
              <a:gdLst/>
              <a:ahLst/>
              <a:cxnLst/>
              <a:rect l="l" t="t" r="r" b="b"/>
              <a:pathLst>
                <a:path w="465454" h="372745">
                  <a:moveTo>
                    <a:pt x="0" y="3048"/>
                  </a:moveTo>
                  <a:lnTo>
                    <a:pt x="464566" y="372364"/>
                  </a:lnTo>
                </a:path>
                <a:path w="465454" h="372745">
                  <a:moveTo>
                    <a:pt x="465074" y="0"/>
                  </a:moveTo>
                  <a:lnTo>
                    <a:pt x="16764" y="34226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37537" y="4313681"/>
              <a:ext cx="459105" cy="399415"/>
            </a:xfrm>
            <a:custGeom>
              <a:avLst/>
              <a:gdLst/>
              <a:ahLst/>
              <a:cxnLst/>
              <a:rect l="l" t="t" r="r" b="b"/>
              <a:pathLst>
                <a:path w="459105" h="399414">
                  <a:moveTo>
                    <a:pt x="0" y="0"/>
                  </a:moveTo>
                  <a:lnTo>
                    <a:pt x="458724" y="399415"/>
                  </a:lnTo>
                </a:path>
                <a:path w="459105" h="399414">
                  <a:moveTo>
                    <a:pt x="6095" y="369697"/>
                  </a:moveTo>
                  <a:lnTo>
                    <a:pt x="439674" y="27432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90266" y="4375911"/>
              <a:ext cx="5543550" cy="292100"/>
            </a:xfrm>
            <a:custGeom>
              <a:avLst/>
              <a:gdLst/>
              <a:ahLst/>
              <a:cxnLst/>
              <a:rect l="l" t="t" r="r" b="b"/>
              <a:pathLst>
                <a:path w="5543550" h="292100">
                  <a:moveTo>
                    <a:pt x="836549" y="42926"/>
                  </a:moveTo>
                  <a:lnTo>
                    <a:pt x="807935" y="28829"/>
                  </a:lnTo>
                  <a:lnTo>
                    <a:pt x="749427" y="0"/>
                  </a:lnTo>
                  <a:lnTo>
                    <a:pt x="749592" y="28917"/>
                  </a:lnTo>
                  <a:lnTo>
                    <a:pt x="94361" y="32893"/>
                  </a:lnTo>
                  <a:lnTo>
                    <a:pt x="94615" y="61849"/>
                  </a:lnTo>
                  <a:lnTo>
                    <a:pt x="749757" y="57873"/>
                  </a:lnTo>
                  <a:lnTo>
                    <a:pt x="749935" y="86868"/>
                  </a:lnTo>
                  <a:lnTo>
                    <a:pt x="836549" y="42926"/>
                  </a:lnTo>
                  <a:close/>
                </a:path>
                <a:path w="5543550" h="292100">
                  <a:moveTo>
                    <a:pt x="863346" y="206756"/>
                  </a:moveTo>
                  <a:lnTo>
                    <a:pt x="86868" y="206756"/>
                  </a:lnTo>
                  <a:lnTo>
                    <a:pt x="86868" y="177800"/>
                  </a:lnTo>
                  <a:lnTo>
                    <a:pt x="0" y="221234"/>
                  </a:lnTo>
                  <a:lnTo>
                    <a:pt x="86868" y="264668"/>
                  </a:lnTo>
                  <a:lnTo>
                    <a:pt x="86868" y="235712"/>
                  </a:lnTo>
                  <a:lnTo>
                    <a:pt x="863346" y="235712"/>
                  </a:lnTo>
                  <a:lnTo>
                    <a:pt x="863346" y="206756"/>
                  </a:lnTo>
                  <a:close/>
                </a:path>
                <a:path w="5543550" h="292100">
                  <a:moveTo>
                    <a:pt x="3080131" y="234188"/>
                  </a:moveTo>
                  <a:lnTo>
                    <a:pt x="2182368" y="234188"/>
                  </a:lnTo>
                  <a:lnTo>
                    <a:pt x="2182368" y="205232"/>
                  </a:lnTo>
                  <a:lnTo>
                    <a:pt x="2095500" y="248666"/>
                  </a:lnTo>
                  <a:lnTo>
                    <a:pt x="2182368" y="292100"/>
                  </a:lnTo>
                  <a:lnTo>
                    <a:pt x="2182368" y="263144"/>
                  </a:lnTo>
                  <a:lnTo>
                    <a:pt x="3080131" y="263144"/>
                  </a:lnTo>
                  <a:lnTo>
                    <a:pt x="3080131" y="234188"/>
                  </a:lnTo>
                  <a:close/>
                </a:path>
                <a:path w="5543550" h="292100">
                  <a:moveTo>
                    <a:pt x="3080512" y="52070"/>
                  </a:moveTo>
                  <a:lnTo>
                    <a:pt x="3052153" y="38100"/>
                  </a:lnTo>
                  <a:lnTo>
                    <a:pt x="2993390" y="9144"/>
                  </a:lnTo>
                  <a:lnTo>
                    <a:pt x="2993555" y="38201"/>
                  </a:lnTo>
                  <a:lnTo>
                    <a:pt x="2156333" y="43561"/>
                  </a:lnTo>
                  <a:lnTo>
                    <a:pt x="2156587" y="72517"/>
                  </a:lnTo>
                  <a:lnTo>
                    <a:pt x="2993720" y="67157"/>
                  </a:lnTo>
                  <a:lnTo>
                    <a:pt x="2993898" y="96012"/>
                  </a:lnTo>
                  <a:lnTo>
                    <a:pt x="3080512" y="52070"/>
                  </a:lnTo>
                  <a:close/>
                </a:path>
                <a:path w="5543550" h="292100">
                  <a:moveTo>
                    <a:pt x="5515661" y="67818"/>
                  </a:moveTo>
                  <a:lnTo>
                    <a:pt x="5470398" y="67818"/>
                  </a:lnTo>
                  <a:lnTo>
                    <a:pt x="5455907" y="67818"/>
                  </a:lnTo>
                  <a:lnTo>
                    <a:pt x="5455285" y="96393"/>
                  </a:lnTo>
                  <a:lnTo>
                    <a:pt x="5515661" y="67818"/>
                  </a:lnTo>
                  <a:close/>
                </a:path>
                <a:path w="5543550" h="292100">
                  <a:moveTo>
                    <a:pt x="5543042" y="54864"/>
                  </a:moveTo>
                  <a:lnTo>
                    <a:pt x="5457190" y="9525"/>
                  </a:lnTo>
                  <a:lnTo>
                    <a:pt x="5456542" y="38557"/>
                  </a:lnTo>
                  <a:lnTo>
                    <a:pt x="4410710" y="16256"/>
                  </a:lnTo>
                  <a:lnTo>
                    <a:pt x="4410202" y="45212"/>
                  </a:lnTo>
                  <a:lnTo>
                    <a:pt x="5455907" y="67513"/>
                  </a:lnTo>
                  <a:lnTo>
                    <a:pt x="5470398" y="67513"/>
                  </a:lnTo>
                  <a:lnTo>
                    <a:pt x="5516308" y="67513"/>
                  </a:lnTo>
                  <a:lnTo>
                    <a:pt x="5543042" y="54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95500" y="4908803"/>
              <a:ext cx="523240" cy="370840"/>
            </a:xfrm>
            <a:custGeom>
              <a:avLst/>
              <a:gdLst/>
              <a:ahLst/>
              <a:cxnLst/>
              <a:rect l="l" t="t" r="r" b="b"/>
              <a:pathLst>
                <a:path w="523239" h="370839">
                  <a:moveTo>
                    <a:pt x="522731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522731" y="370332"/>
                  </a:lnTo>
                  <a:lnTo>
                    <a:pt x="522731" y="0"/>
                  </a:lnTo>
                  <a:close/>
                </a:path>
              </a:pathLst>
            </a:custGeom>
            <a:solidFill>
              <a:srgbClr val="F1E0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174239" y="4925059"/>
            <a:ext cx="23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091940" y="4924044"/>
            <a:ext cx="523240" cy="370840"/>
          </a:xfrm>
          <a:custGeom>
            <a:avLst/>
            <a:gdLst/>
            <a:ahLst/>
            <a:cxnLst/>
            <a:rect l="l" t="t" r="r" b="b"/>
            <a:pathLst>
              <a:path w="523239" h="370839">
                <a:moveTo>
                  <a:pt x="522732" y="0"/>
                </a:moveTo>
                <a:lnTo>
                  <a:pt x="0" y="0"/>
                </a:lnTo>
                <a:lnTo>
                  <a:pt x="0" y="370331"/>
                </a:lnTo>
                <a:lnTo>
                  <a:pt x="522732" y="370331"/>
                </a:lnTo>
                <a:lnTo>
                  <a:pt x="522732" y="0"/>
                </a:lnTo>
                <a:close/>
              </a:path>
            </a:pathLst>
          </a:custGeom>
          <a:solidFill>
            <a:srgbClr val="F1E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170934" y="4940554"/>
            <a:ext cx="23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35267" y="4960620"/>
            <a:ext cx="523240" cy="368935"/>
          </a:xfrm>
          <a:prstGeom prst="rect">
            <a:avLst/>
          </a:prstGeom>
          <a:solidFill>
            <a:srgbClr val="F1E0B3"/>
          </a:solidFill>
        </p:spPr>
        <p:txBody>
          <a:bodyPr vert="horz" wrap="square" lIns="0" tIns="279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sz="1800" spc="-65" dirty="0"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24316" y="4908803"/>
            <a:ext cx="523240" cy="370840"/>
          </a:xfrm>
          <a:prstGeom prst="rect">
            <a:avLst/>
          </a:prstGeom>
          <a:solidFill>
            <a:srgbClr val="F1E0B3"/>
          </a:solidFill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1800" spc="-65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643751" y="4514088"/>
            <a:ext cx="1790700" cy="651510"/>
          </a:xfrm>
          <a:custGeom>
            <a:avLst/>
            <a:gdLst/>
            <a:ahLst/>
            <a:cxnLst/>
            <a:rect l="l" t="t" r="r" b="b"/>
            <a:pathLst>
              <a:path w="1790700" h="651510">
                <a:moveTo>
                  <a:pt x="85978" y="564388"/>
                </a:moveTo>
                <a:lnTo>
                  <a:pt x="0" y="609600"/>
                </a:lnTo>
                <a:lnTo>
                  <a:pt x="87756" y="651256"/>
                </a:lnTo>
                <a:lnTo>
                  <a:pt x="87169" y="622554"/>
                </a:lnTo>
                <a:lnTo>
                  <a:pt x="73025" y="622554"/>
                </a:lnTo>
                <a:lnTo>
                  <a:pt x="71754" y="593598"/>
                </a:lnTo>
                <a:lnTo>
                  <a:pt x="86564" y="592991"/>
                </a:lnTo>
                <a:lnTo>
                  <a:pt x="85978" y="564388"/>
                </a:lnTo>
                <a:close/>
              </a:path>
              <a:path w="1790700" h="651510">
                <a:moveTo>
                  <a:pt x="86564" y="592991"/>
                </a:moveTo>
                <a:lnTo>
                  <a:pt x="71754" y="593598"/>
                </a:lnTo>
                <a:lnTo>
                  <a:pt x="73025" y="622554"/>
                </a:lnTo>
                <a:lnTo>
                  <a:pt x="87157" y="621949"/>
                </a:lnTo>
                <a:lnTo>
                  <a:pt x="86564" y="592991"/>
                </a:lnTo>
                <a:close/>
              </a:path>
              <a:path w="1790700" h="651510">
                <a:moveTo>
                  <a:pt x="87157" y="621949"/>
                </a:moveTo>
                <a:lnTo>
                  <a:pt x="73025" y="622554"/>
                </a:lnTo>
                <a:lnTo>
                  <a:pt x="87169" y="622554"/>
                </a:lnTo>
                <a:lnTo>
                  <a:pt x="87157" y="621949"/>
                </a:lnTo>
                <a:close/>
              </a:path>
              <a:path w="1790700" h="651510">
                <a:moveTo>
                  <a:pt x="1789938" y="0"/>
                </a:moveTo>
                <a:lnTo>
                  <a:pt x="1748027" y="507"/>
                </a:lnTo>
                <a:lnTo>
                  <a:pt x="1705864" y="1778"/>
                </a:lnTo>
                <a:lnTo>
                  <a:pt x="1663953" y="3810"/>
                </a:lnTo>
                <a:lnTo>
                  <a:pt x="1622171" y="6731"/>
                </a:lnTo>
                <a:lnTo>
                  <a:pt x="1580769" y="10413"/>
                </a:lnTo>
                <a:lnTo>
                  <a:pt x="1539875" y="14859"/>
                </a:lnTo>
                <a:lnTo>
                  <a:pt x="1499362" y="19938"/>
                </a:lnTo>
                <a:lnTo>
                  <a:pt x="1459483" y="25781"/>
                </a:lnTo>
                <a:lnTo>
                  <a:pt x="1420241" y="32131"/>
                </a:lnTo>
                <a:lnTo>
                  <a:pt x="1381632" y="39243"/>
                </a:lnTo>
                <a:lnTo>
                  <a:pt x="1343914" y="47117"/>
                </a:lnTo>
                <a:lnTo>
                  <a:pt x="1271270" y="64135"/>
                </a:lnTo>
                <a:lnTo>
                  <a:pt x="1202944" y="83312"/>
                </a:lnTo>
                <a:lnTo>
                  <a:pt x="1139317" y="104520"/>
                </a:lnTo>
                <a:lnTo>
                  <a:pt x="1081151" y="127381"/>
                </a:lnTo>
                <a:lnTo>
                  <a:pt x="1029334" y="151637"/>
                </a:lnTo>
                <a:lnTo>
                  <a:pt x="983996" y="177545"/>
                </a:lnTo>
                <a:lnTo>
                  <a:pt x="946023" y="204469"/>
                </a:lnTo>
                <a:lnTo>
                  <a:pt x="915924" y="232791"/>
                </a:lnTo>
                <a:lnTo>
                  <a:pt x="890270" y="271018"/>
                </a:lnTo>
                <a:lnTo>
                  <a:pt x="880703" y="312674"/>
                </a:lnTo>
                <a:lnTo>
                  <a:pt x="880491" y="318516"/>
                </a:lnTo>
                <a:lnTo>
                  <a:pt x="879601" y="323850"/>
                </a:lnTo>
                <a:lnTo>
                  <a:pt x="863092" y="359537"/>
                </a:lnTo>
                <a:lnTo>
                  <a:pt x="826134" y="397382"/>
                </a:lnTo>
                <a:lnTo>
                  <a:pt x="790828" y="422275"/>
                </a:lnTo>
                <a:lnTo>
                  <a:pt x="747902" y="446786"/>
                </a:lnTo>
                <a:lnTo>
                  <a:pt x="697610" y="470281"/>
                </a:lnTo>
                <a:lnTo>
                  <a:pt x="641096" y="492506"/>
                </a:lnTo>
                <a:lnTo>
                  <a:pt x="578993" y="513080"/>
                </a:lnTo>
                <a:lnTo>
                  <a:pt x="511809" y="532003"/>
                </a:lnTo>
                <a:lnTo>
                  <a:pt x="440181" y="548894"/>
                </a:lnTo>
                <a:lnTo>
                  <a:pt x="365125" y="563499"/>
                </a:lnTo>
                <a:lnTo>
                  <a:pt x="326390" y="569722"/>
                </a:lnTo>
                <a:lnTo>
                  <a:pt x="286893" y="575563"/>
                </a:lnTo>
                <a:lnTo>
                  <a:pt x="247015" y="580517"/>
                </a:lnTo>
                <a:lnTo>
                  <a:pt x="206628" y="584962"/>
                </a:lnTo>
                <a:lnTo>
                  <a:pt x="165734" y="588518"/>
                </a:lnTo>
                <a:lnTo>
                  <a:pt x="124459" y="591438"/>
                </a:lnTo>
                <a:lnTo>
                  <a:pt x="86564" y="592991"/>
                </a:lnTo>
                <a:lnTo>
                  <a:pt x="87157" y="621949"/>
                </a:lnTo>
                <a:lnTo>
                  <a:pt x="126492" y="620268"/>
                </a:lnTo>
                <a:lnTo>
                  <a:pt x="168275" y="617347"/>
                </a:lnTo>
                <a:lnTo>
                  <a:pt x="209676" y="613663"/>
                </a:lnTo>
                <a:lnTo>
                  <a:pt x="250571" y="609345"/>
                </a:lnTo>
                <a:lnTo>
                  <a:pt x="291083" y="604266"/>
                </a:lnTo>
                <a:lnTo>
                  <a:pt x="331089" y="598297"/>
                </a:lnTo>
                <a:lnTo>
                  <a:pt x="370331" y="591947"/>
                </a:lnTo>
                <a:lnTo>
                  <a:pt x="408813" y="584835"/>
                </a:lnTo>
                <a:lnTo>
                  <a:pt x="446658" y="577088"/>
                </a:lnTo>
                <a:lnTo>
                  <a:pt x="519302" y="559943"/>
                </a:lnTo>
                <a:lnTo>
                  <a:pt x="587755" y="540766"/>
                </a:lnTo>
                <a:lnTo>
                  <a:pt x="651382" y="519556"/>
                </a:lnTo>
                <a:lnTo>
                  <a:pt x="709422" y="496697"/>
                </a:lnTo>
                <a:lnTo>
                  <a:pt x="761492" y="472186"/>
                </a:lnTo>
                <a:lnTo>
                  <a:pt x="806957" y="446405"/>
                </a:lnTo>
                <a:lnTo>
                  <a:pt x="845184" y="419100"/>
                </a:lnTo>
                <a:lnTo>
                  <a:pt x="875156" y="390651"/>
                </a:lnTo>
                <a:lnTo>
                  <a:pt x="900556" y="352425"/>
                </a:lnTo>
                <a:lnTo>
                  <a:pt x="909701" y="312674"/>
                </a:lnTo>
                <a:lnTo>
                  <a:pt x="909827" y="307339"/>
                </a:lnTo>
                <a:lnTo>
                  <a:pt x="910717" y="301244"/>
                </a:lnTo>
                <a:lnTo>
                  <a:pt x="926846" y="265430"/>
                </a:lnTo>
                <a:lnTo>
                  <a:pt x="963422" y="227584"/>
                </a:lnTo>
                <a:lnTo>
                  <a:pt x="998854" y="202311"/>
                </a:lnTo>
                <a:lnTo>
                  <a:pt x="1042034" y="177673"/>
                </a:lnTo>
                <a:lnTo>
                  <a:pt x="1092327" y="154178"/>
                </a:lnTo>
                <a:lnTo>
                  <a:pt x="1148842" y="131825"/>
                </a:lnTo>
                <a:lnTo>
                  <a:pt x="1210945" y="111125"/>
                </a:lnTo>
                <a:lnTo>
                  <a:pt x="1278254" y="92201"/>
                </a:lnTo>
                <a:lnTo>
                  <a:pt x="1349755" y="75437"/>
                </a:lnTo>
                <a:lnTo>
                  <a:pt x="1424940" y="60706"/>
                </a:lnTo>
                <a:lnTo>
                  <a:pt x="1463675" y="54482"/>
                </a:lnTo>
                <a:lnTo>
                  <a:pt x="1502918" y="48641"/>
                </a:lnTo>
                <a:lnTo>
                  <a:pt x="1542923" y="43687"/>
                </a:lnTo>
                <a:lnTo>
                  <a:pt x="1583435" y="39243"/>
                </a:lnTo>
                <a:lnTo>
                  <a:pt x="1624202" y="35560"/>
                </a:lnTo>
                <a:lnTo>
                  <a:pt x="1665477" y="32766"/>
                </a:lnTo>
                <a:lnTo>
                  <a:pt x="1706752" y="30606"/>
                </a:lnTo>
                <a:lnTo>
                  <a:pt x="1748408" y="29463"/>
                </a:lnTo>
                <a:lnTo>
                  <a:pt x="1790319" y="28956"/>
                </a:lnTo>
                <a:lnTo>
                  <a:pt x="178993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1531619" y="3396996"/>
            <a:ext cx="7093584" cy="1802130"/>
            <a:chOff x="1531619" y="3396996"/>
            <a:chExt cx="7093584" cy="1802130"/>
          </a:xfrm>
        </p:grpSpPr>
        <p:sp>
          <p:nvSpPr>
            <p:cNvPr id="44" name="object 44"/>
            <p:cNvSpPr/>
            <p:nvPr/>
          </p:nvSpPr>
          <p:spPr>
            <a:xfrm>
              <a:off x="2891536" y="4605527"/>
              <a:ext cx="5734050" cy="593725"/>
            </a:xfrm>
            <a:custGeom>
              <a:avLst/>
              <a:gdLst/>
              <a:ahLst/>
              <a:cxnLst/>
              <a:rect l="l" t="t" r="r" b="b"/>
              <a:pathLst>
                <a:path w="5734050" h="593725">
                  <a:moveTo>
                    <a:pt x="617893" y="243586"/>
                  </a:moveTo>
                  <a:lnTo>
                    <a:pt x="617804" y="243205"/>
                  </a:lnTo>
                  <a:lnTo>
                    <a:pt x="615950" y="234823"/>
                  </a:lnTo>
                  <a:lnTo>
                    <a:pt x="615823" y="233934"/>
                  </a:lnTo>
                  <a:lnTo>
                    <a:pt x="615442" y="233045"/>
                  </a:lnTo>
                  <a:lnTo>
                    <a:pt x="594868" y="193421"/>
                  </a:lnTo>
                  <a:lnTo>
                    <a:pt x="561213" y="157861"/>
                  </a:lnTo>
                  <a:lnTo>
                    <a:pt x="516382" y="125222"/>
                  </a:lnTo>
                  <a:lnTo>
                    <a:pt x="480822" y="104902"/>
                  </a:lnTo>
                  <a:lnTo>
                    <a:pt x="441325" y="86106"/>
                  </a:lnTo>
                  <a:lnTo>
                    <a:pt x="398005" y="68580"/>
                  </a:lnTo>
                  <a:lnTo>
                    <a:pt x="351536" y="52705"/>
                  </a:lnTo>
                  <a:lnTo>
                    <a:pt x="302387" y="38608"/>
                  </a:lnTo>
                  <a:lnTo>
                    <a:pt x="224028" y="21209"/>
                  </a:lnTo>
                  <a:lnTo>
                    <a:pt x="169672" y="12192"/>
                  </a:lnTo>
                  <a:lnTo>
                    <a:pt x="113792" y="5461"/>
                  </a:lnTo>
                  <a:lnTo>
                    <a:pt x="57150" y="1397"/>
                  </a:lnTo>
                  <a:lnTo>
                    <a:pt x="508" y="0"/>
                  </a:lnTo>
                  <a:lnTo>
                    <a:pt x="0" y="38100"/>
                  </a:lnTo>
                  <a:lnTo>
                    <a:pt x="28067" y="38481"/>
                  </a:lnTo>
                  <a:lnTo>
                    <a:pt x="55753" y="39497"/>
                  </a:lnTo>
                  <a:lnTo>
                    <a:pt x="110744" y="43434"/>
                  </a:lnTo>
                  <a:lnTo>
                    <a:pt x="164719" y="49911"/>
                  </a:lnTo>
                  <a:lnTo>
                    <a:pt x="217424" y="58674"/>
                  </a:lnTo>
                  <a:lnTo>
                    <a:pt x="268605" y="69469"/>
                  </a:lnTo>
                  <a:lnTo>
                    <a:pt x="317246" y="82169"/>
                  </a:lnTo>
                  <a:lnTo>
                    <a:pt x="363347" y="96647"/>
                  </a:lnTo>
                  <a:lnTo>
                    <a:pt x="406273" y="112649"/>
                  </a:lnTo>
                  <a:lnTo>
                    <a:pt x="445643" y="130048"/>
                  </a:lnTo>
                  <a:lnTo>
                    <a:pt x="480822" y="148336"/>
                  </a:lnTo>
                  <a:lnTo>
                    <a:pt x="525018" y="177419"/>
                  </a:lnTo>
                  <a:lnTo>
                    <a:pt x="557149" y="207391"/>
                  </a:lnTo>
                  <a:lnTo>
                    <a:pt x="578815" y="243586"/>
                  </a:lnTo>
                  <a:lnTo>
                    <a:pt x="617893" y="243586"/>
                  </a:lnTo>
                  <a:close/>
                </a:path>
                <a:path w="5734050" h="593725">
                  <a:moveTo>
                    <a:pt x="1168654" y="518668"/>
                  </a:moveTo>
                  <a:lnTo>
                    <a:pt x="1104646" y="518668"/>
                  </a:lnTo>
                  <a:lnTo>
                    <a:pt x="1086180" y="518668"/>
                  </a:lnTo>
                  <a:lnTo>
                    <a:pt x="1084326" y="555752"/>
                  </a:lnTo>
                  <a:lnTo>
                    <a:pt x="1168654" y="518668"/>
                  </a:lnTo>
                  <a:close/>
                </a:path>
                <a:path w="5734050" h="593725">
                  <a:moveTo>
                    <a:pt x="1201293" y="504317"/>
                  </a:moveTo>
                  <a:lnTo>
                    <a:pt x="1090041" y="441579"/>
                  </a:lnTo>
                  <a:lnTo>
                    <a:pt x="1088161" y="479094"/>
                  </a:lnTo>
                  <a:lnTo>
                    <a:pt x="1064260" y="477139"/>
                  </a:lnTo>
                  <a:lnTo>
                    <a:pt x="1010793" y="469519"/>
                  </a:lnTo>
                  <a:lnTo>
                    <a:pt x="933704" y="454025"/>
                  </a:lnTo>
                  <a:lnTo>
                    <a:pt x="884809" y="441325"/>
                  </a:lnTo>
                  <a:lnTo>
                    <a:pt x="838835" y="426974"/>
                  </a:lnTo>
                  <a:lnTo>
                    <a:pt x="795782" y="410972"/>
                  </a:lnTo>
                  <a:lnTo>
                    <a:pt x="756539" y="393827"/>
                  </a:lnTo>
                  <a:lnTo>
                    <a:pt x="721487" y="375539"/>
                  </a:lnTo>
                  <a:lnTo>
                    <a:pt x="677418" y="346583"/>
                  </a:lnTo>
                  <a:lnTo>
                    <a:pt x="645414" y="317246"/>
                  </a:lnTo>
                  <a:lnTo>
                    <a:pt x="623023" y="280289"/>
                  </a:lnTo>
                  <a:lnTo>
                    <a:pt x="622503" y="278955"/>
                  </a:lnTo>
                  <a:lnTo>
                    <a:pt x="622236" y="277749"/>
                  </a:lnTo>
                  <a:lnTo>
                    <a:pt x="620877" y="271653"/>
                  </a:lnTo>
                  <a:lnTo>
                    <a:pt x="620509" y="269989"/>
                  </a:lnTo>
                  <a:lnTo>
                    <a:pt x="620420" y="268859"/>
                  </a:lnTo>
                  <a:lnTo>
                    <a:pt x="619760" y="260350"/>
                  </a:lnTo>
                  <a:lnTo>
                    <a:pt x="619379" y="254635"/>
                  </a:lnTo>
                  <a:lnTo>
                    <a:pt x="619188" y="251841"/>
                  </a:lnTo>
                  <a:lnTo>
                    <a:pt x="618998" y="248920"/>
                  </a:lnTo>
                  <a:lnTo>
                    <a:pt x="618744" y="247142"/>
                  </a:lnTo>
                  <a:lnTo>
                    <a:pt x="618490" y="246253"/>
                  </a:lnTo>
                  <a:lnTo>
                    <a:pt x="618375" y="245745"/>
                  </a:lnTo>
                  <a:lnTo>
                    <a:pt x="579628" y="245745"/>
                  </a:lnTo>
                  <a:lnTo>
                    <a:pt x="579323" y="245745"/>
                  </a:lnTo>
                  <a:lnTo>
                    <a:pt x="580961" y="252780"/>
                  </a:lnTo>
                  <a:lnTo>
                    <a:pt x="582676" y="274574"/>
                  </a:lnTo>
                  <a:lnTo>
                    <a:pt x="582676" y="275463"/>
                  </a:lnTo>
                  <a:lnTo>
                    <a:pt x="582930" y="276352"/>
                  </a:lnTo>
                  <a:lnTo>
                    <a:pt x="583057" y="277241"/>
                  </a:lnTo>
                  <a:lnTo>
                    <a:pt x="585597" y="288671"/>
                  </a:lnTo>
                  <a:lnTo>
                    <a:pt x="586105" y="290449"/>
                  </a:lnTo>
                  <a:lnTo>
                    <a:pt x="586486" y="291338"/>
                  </a:lnTo>
                  <a:lnTo>
                    <a:pt x="590677" y="302514"/>
                  </a:lnTo>
                  <a:lnTo>
                    <a:pt x="615696" y="341122"/>
                  </a:lnTo>
                  <a:lnTo>
                    <a:pt x="653288" y="376174"/>
                  </a:lnTo>
                  <a:lnTo>
                    <a:pt x="684657" y="397891"/>
                  </a:lnTo>
                  <a:lnTo>
                    <a:pt x="720344" y="418211"/>
                  </a:lnTo>
                  <a:lnTo>
                    <a:pt x="759968" y="437134"/>
                  </a:lnTo>
                  <a:lnTo>
                    <a:pt x="803148" y="454660"/>
                  </a:lnTo>
                  <a:lnTo>
                    <a:pt x="849630" y="470535"/>
                  </a:lnTo>
                  <a:lnTo>
                    <a:pt x="898906" y="484632"/>
                  </a:lnTo>
                  <a:lnTo>
                    <a:pt x="976884" y="502158"/>
                  </a:lnTo>
                  <a:lnTo>
                    <a:pt x="1031621" y="511175"/>
                  </a:lnTo>
                  <a:lnTo>
                    <a:pt x="1086256" y="517131"/>
                  </a:lnTo>
                  <a:lnTo>
                    <a:pt x="1104773" y="517131"/>
                  </a:lnTo>
                  <a:lnTo>
                    <a:pt x="1172159" y="517131"/>
                  </a:lnTo>
                  <a:lnTo>
                    <a:pt x="1201293" y="504317"/>
                  </a:lnTo>
                  <a:close/>
                </a:path>
                <a:path w="5734050" h="593725">
                  <a:moveTo>
                    <a:pt x="3409302" y="555752"/>
                  </a:moveTo>
                  <a:lnTo>
                    <a:pt x="3348609" y="555752"/>
                  </a:lnTo>
                  <a:lnTo>
                    <a:pt x="3329914" y="555752"/>
                  </a:lnTo>
                  <a:lnTo>
                    <a:pt x="3328924" y="593356"/>
                  </a:lnTo>
                  <a:lnTo>
                    <a:pt x="3409302" y="555752"/>
                  </a:lnTo>
                  <a:close/>
                </a:path>
                <a:path w="5734050" h="593725">
                  <a:moveTo>
                    <a:pt x="3444621" y="539242"/>
                  </a:moveTo>
                  <a:lnTo>
                    <a:pt x="3331972" y="479044"/>
                  </a:lnTo>
                  <a:lnTo>
                    <a:pt x="3330956" y="516737"/>
                  </a:lnTo>
                  <a:lnTo>
                    <a:pt x="3299206" y="515239"/>
                  </a:lnTo>
                  <a:lnTo>
                    <a:pt x="3227832" y="509270"/>
                  </a:lnTo>
                  <a:lnTo>
                    <a:pt x="3158109" y="501015"/>
                  </a:lnTo>
                  <a:lnTo>
                    <a:pt x="3090799" y="490728"/>
                  </a:lnTo>
                  <a:lnTo>
                    <a:pt x="3026283" y="478663"/>
                  </a:lnTo>
                  <a:lnTo>
                    <a:pt x="2965323" y="465074"/>
                  </a:lnTo>
                  <a:lnTo>
                    <a:pt x="2908554" y="449834"/>
                  </a:lnTo>
                  <a:lnTo>
                    <a:pt x="2856484" y="433324"/>
                  </a:lnTo>
                  <a:lnTo>
                    <a:pt x="2809748" y="415925"/>
                  </a:lnTo>
                  <a:lnTo>
                    <a:pt x="2769108" y="397637"/>
                  </a:lnTo>
                  <a:lnTo>
                    <a:pt x="2735072" y="378841"/>
                  </a:lnTo>
                  <a:lnTo>
                    <a:pt x="2698115" y="351028"/>
                  </a:lnTo>
                  <a:lnTo>
                    <a:pt x="2676969" y="318389"/>
                  </a:lnTo>
                  <a:lnTo>
                    <a:pt x="2676487" y="316865"/>
                  </a:lnTo>
                  <a:lnTo>
                    <a:pt x="2676283" y="315722"/>
                  </a:lnTo>
                  <a:lnTo>
                    <a:pt x="2676144" y="314960"/>
                  </a:lnTo>
                  <a:lnTo>
                    <a:pt x="2675483" y="305689"/>
                  </a:lnTo>
                  <a:lnTo>
                    <a:pt x="2675280" y="302768"/>
                  </a:lnTo>
                  <a:lnTo>
                    <a:pt x="2675255" y="302260"/>
                  </a:lnTo>
                  <a:lnTo>
                    <a:pt x="2674632" y="297942"/>
                  </a:lnTo>
                  <a:lnTo>
                    <a:pt x="2674467" y="296875"/>
                  </a:lnTo>
                  <a:lnTo>
                    <a:pt x="2674239" y="295910"/>
                  </a:lnTo>
                  <a:lnTo>
                    <a:pt x="2674124" y="295021"/>
                  </a:lnTo>
                  <a:lnTo>
                    <a:pt x="2674112" y="294894"/>
                  </a:lnTo>
                  <a:lnTo>
                    <a:pt x="2673731" y="294005"/>
                  </a:lnTo>
                  <a:lnTo>
                    <a:pt x="2672334" y="289687"/>
                  </a:lnTo>
                  <a:lnTo>
                    <a:pt x="2671559" y="287274"/>
                  </a:lnTo>
                  <a:lnTo>
                    <a:pt x="2670302" y="283337"/>
                  </a:lnTo>
                  <a:lnTo>
                    <a:pt x="2670048" y="282321"/>
                  </a:lnTo>
                  <a:lnTo>
                    <a:pt x="2669667" y="281305"/>
                  </a:lnTo>
                  <a:lnTo>
                    <a:pt x="2669159" y="280416"/>
                  </a:lnTo>
                  <a:lnTo>
                    <a:pt x="2663571" y="269748"/>
                  </a:lnTo>
                  <a:lnTo>
                    <a:pt x="2663190" y="268986"/>
                  </a:lnTo>
                  <a:lnTo>
                    <a:pt x="2662682" y="268097"/>
                  </a:lnTo>
                  <a:lnTo>
                    <a:pt x="2629408" y="231775"/>
                  </a:lnTo>
                  <a:lnTo>
                    <a:pt x="2580767" y="199644"/>
                  </a:lnTo>
                  <a:lnTo>
                    <a:pt x="2540508" y="179705"/>
                  </a:lnTo>
                  <a:lnTo>
                    <a:pt x="2494534" y="160782"/>
                  </a:lnTo>
                  <a:lnTo>
                    <a:pt x="2443099" y="143129"/>
                  </a:lnTo>
                  <a:lnTo>
                    <a:pt x="2386965" y="126746"/>
                  </a:lnTo>
                  <a:lnTo>
                    <a:pt x="2326513" y="112014"/>
                  </a:lnTo>
                  <a:lnTo>
                    <a:pt x="2262378" y="98806"/>
                  </a:lnTo>
                  <a:lnTo>
                    <a:pt x="2195195" y="87376"/>
                  </a:lnTo>
                  <a:lnTo>
                    <a:pt x="2125218" y="77851"/>
                  </a:lnTo>
                  <a:lnTo>
                    <a:pt x="2053336" y="70485"/>
                  </a:lnTo>
                  <a:lnTo>
                    <a:pt x="1980057" y="65405"/>
                  </a:lnTo>
                  <a:lnTo>
                    <a:pt x="1905762" y="62738"/>
                  </a:lnTo>
                  <a:lnTo>
                    <a:pt x="1868805" y="62484"/>
                  </a:lnTo>
                  <a:lnTo>
                    <a:pt x="1868551" y="100584"/>
                  </a:lnTo>
                  <a:lnTo>
                    <a:pt x="1905508" y="100838"/>
                  </a:lnTo>
                  <a:lnTo>
                    <a:pt x="1941957" y="101854"/>
                  </a:lnTo>
                  <a:lnTo>
                    <a:pt x="2014474" y="105664"/>
                  </a:lnTo>
                  <a:lnTo>
                    <a:pt x="2085975" y="111887"/>
                  </a:lnTo>
                  <a:lnTo>
                    <a:pt x="2155571" y="120142"/>
                  </a:lnTo>
                  <a:lnTo>
                    <a:pt x="2223008" y="130429"/>
                  </a:lnTo>
                  <a:lnTo>
                    <a:pt x="2287524" y="142494"/>
                  </a:lnTo>
                  <a:lnTo>
                    <a:pt x="2348484" y="156210"/>
                  </a:lnTo>
                  <a:lnTo>
                    <a:pt x="2405253" y="171450"/>
                  </a:lnTo>
                  <a:lnTo>
                    <a:pt x="2457577" y="187960"/>
                  </a:lnTo>
                  <a:lnTo>
                    <a:pt x="2504313" y="205613"/>
                  </a:lnTo>
                  <a:lnTo>
                    <a:pt x="2545207" y="224028"/>
                  </a:lnTo>
                  <a:lnTo>
                    <a:pt x="2579370" y="242951"/>
                  </a:lnTo>
                  <a:lnTo>
                    <a:pt x="2616708" y="271526"/>
                  </a:lnTo>
                  <a:lnTo>
                    <a:pt x="2634691" y="296875"/>
                  </a:lnTo>
                  <a:lnTo>
                    <a:pt x="2634107" y="295021"/>
                  </a:lnTo>
                  <a:lnTo>
                    <a:pt x="2634729" y="296926"/>
                  </a:lnTo>
                  <a:lnTo>
                    <a:pt x="2635250" y="297942"/>
                  </a:lnTo>
                  <a:lnTo>
                    <a:pt x="2634691" y="296875"/>
                  </a:lnTo>
                  <a:lnTo>
                    <a:pt x="2636951" y="303885"/>
                  </a:lnTo>
                  <a:lnTo>
                    <a:pt x="2637663" y="308229"/>
                  </a:lnTo>
                  <a:lnTo>
                    <a:pt x="2637790" y="311658"/>
                  </a:lnTo>
                  <a:lnTo>
                    <a:pt x="2638044" y="316992"/>
                  </a:lnTo>
                  <a:lnTo>
                    <a:pt x="2639187" y="325247"/>
                  </a:lnTo>
                  <a:lnTo>
                    <a:pt x="2639695" y="327025"/>
                  </a:lnTo>
                  <a:lnTo>
                    <a:pt x="2643124" y="337693"/>
                  </a:lnTo>
                  <a:lnTo>
                    <a:pt x="2643378" y="338836"/>
                  </a:lnTo>
                  <a:lnTo>
                    <a:pt x="2670048" y="376682"/>
                  </a:lnTo>
                  <a:lnTo>
                    <a:pt x="2713990" y="410591"/>
                  </a:lnTo>
                  <a:lnTo>
                    <a:pt x="2751328" y="431419"/>
                  </a:lnTo>
                  <a:lnTo>
                    <a:pt x="2794762" y="450850"/>
                  </a:lnTo>
                  <a:lnTo>
                    <a:pt x="2843657" y="469265"/>
                  </a:lnTo>
                  <a:lnTo>
                    <a:pt x="2897505" y="486283"/>
                  </a:lnTo>
                  <a:lnTo>
                    <a:pt x="2955925" y="501904"/>
                  </a:lnTo>
                  <a:lnTo>
                    <a:pt x="3018409" y="515874"/>
                  </a:lnTo>
                  <a:lnTo>
                    <a:pt x="3084068" y="528193"/>
                  </a:lnTo>
                  <a:lnTo>
                    <a:pt x="3152648" y="538734"/>
                  </a:lnTo>
                  <a:lnTo>
                    <a:pt x="3223641" y="547116"/>
                  </a:lnTo>
                  <a:lnTo>
                    <a:pt x="3296412" y="553212"/>
                  </a:lnTo>
                  <a:lnTo>
                    <a:pt x="3329940" y="554850"/>
                  </a:lnTo>
                  <a:lnTo>
                    <a:pt x="3348647" y="554850"/>
                  </a:lnTo>
                  <a:lnTo>
                    <a:pt x="3411245" y="554850"/>
                  </a:lnTo>
                  <a:lnTo>
                    <a:pt x="3444621" y="539242"/>
                  </a:lnTo>
                  <a:close/>
                </a:path>
                <a:path w="5734050" h="593725">
                  <a:moveTo>
                    <a:pt x="5698210" y="505206"/>
                  </a:moveTo>
                  <a:lnTo>
                    <a:pt x="5637657" y="505206"/>
                  </a:lnTo>
                  <a:lnTo>
                    <a:pt x="5619013" y="505206"/>
                  </a:lnTo>
                  <a:lnTo>
                    <a:pt x="5618099" y="542798"/>
                  </a:lnTo>
                  <a:lnTo>
                    <a:pt x="5698210" y="505206"/>
                  </a:lnTo>
                  <a:close/>
                </a:path>
                <a:path w="5734050" h="593725">
                  <a:moveTo>
                    <a:pt x="5733669" y="488569"/>
                  </a:moveTo>
                  <a:lnTo>
                    <a:pt x="5620893" y="428625"/>
                  </a:lnTo>
                  <a:lnTo>
                    <a:pt x="5619966" y="466267"/>
                  </a:lnTo>
                  <a:lnTo>
                    <a:pt x="5589524" y="464947"/>
                  </a:lnTo>
                  <a:lnTo>
                    <a:pt x="5518404" y="459359"/>
                  </a:lnTo>
                  <a:lnTo>
                    <a:pt x="5449316" y="451866"/>
                  </a:lnTo>
                  <a:lnTo>
                    <a:pt x="5382260" y="442341"/>
                  </a:lnTo>
                  <a:lnTo>
                    <a:pt x="5318379" y="431419"/>
                  </a:lnTo>
                  <a:lnTo>
                    <a:pt x="5257800" y="418719"/>
                  </a:lnTo>
                  <a:lnTo>
                    <a:pt x="5201412" y="405003"/>
                  </a:lnTo>
                  <a:lnTo>
                    <a:pt x="5149723" y="389890"/>
                  </a:lnTo>
                  <a:lnTo>
                    <a:pt x="5103114" y="373761"/>
                  </a:lnTo>
                  <a:lnTo>
                    <a:pt x="5062855" y="357124"/>
                  </a:lnTo>
                  <a:lnTo>
                    <a:pt x="5014976" y="331216"/>
                  </a:lnTo>
                  <a:lnTo>
                    <a:pt x="4984496" y="306578"/>
                  </a:lnTo>
                  <a:lnTo>
                    <a:pt x="4978844" y="299212"/>
                  </a:lnTo>
                  <a:lnTo>
                    <a:pt x="4977612" y="297611"/>
                  </a:lnTo>
                  <a:lnTo>
                    <a:pt x="4977155" y="296799"/>
                  </a:lnTo>
                  <a:lnTo>
                    <a:pt x="4974793" y="292608"/>
                  </a:lnTo>
                  <a:lnTo>
                    <a:pt x="4973967" y="291147"/>
                  </a:lnTo>
                  <a:lnTo>
                    <a:pt x="4973358" y="289306"/>
                  </a:lnTo>
                  <a:lnTo>
                    <a:pt x="4972126" y="285623"/>
                  </a:lnTo>
                  <a:lnTo>
                    <a:pt x="4971161" y="282702"/>
                  </a:lnTo>
                  <a:lnTo>
                    <a:pt x="4971796" y="285623"/>
                  </a:lnTo>
                  <a:lnTo>
                    <a:pt x="4971161" y="282956"/>
                  </a:lnTo>
                  <a:lnTo>
                    <a:pt x="4970869" y="277495"/>
                  </a:lnTo>
                  <a:lnTo>
                    <a:pt x="4970513" y="272542"/>
                  </a:lnTo>
                  <a:lnTo>
                    <a:pt x="4970399" y="270764"/>
                  </a:lnTo>
                  <a:lnTo>
                    <a:pt x="4970043" y="268859"/>
                  </a:lnTo>
                  <a:lnTo>
                    <a:pt x="4969510" y="265938"/>
                  </a:lnTo>
                  <a:lnTo>
                    <a:pt x="4969446" y="265557"/>
                  </a:lnTo>
                  <a:lnTo>
                    <a:pt x="4969383" y="265049"/>
                  </a:lnTo>
                  <a:lnTo>
                    <a:pt x="4969129" y="264033"/>
                  </a:lnTo>
                  <a:lnTo>
                    <a:pt x="4968875" y="263144"/>
                  </a:lnTo>
                  <a:lnTo>
                    <a:pt x="4968240" y="261366"/>
                  </a:lnTo>
                  <a:lnTo>
                    <a:pt x="4967402" y="258953"/>
                  </a:lnTo>
                  <a:lnTo>
                    <a:pt x="4965446" y="253365"/>
                  </a:lnTo>
                  <a:lnTo>
                    <a:pt x="4965065" y="252222"/>
                  </a:lnTo>
                  <a:lnTo>
                    <a:pt x="4964557" y="251079"/>
                  </a:lnTo>
                  <a:lnTo>
                    <a:pt x="4964049" y="250063"/>
                  </a:lnTo>
                  <a:lnTo>
                    <a:pt x="4958461" y="240284"/>
                  </a:lnTo>
                  <a:lnTo>
                    <a:pt x="4958080" y="239522"/>
                  </a:lnTo>
                  <a:lnTo>
                    <a:pt x="4957445" y="238633"/>
                  </a:lnTo>
                  <a:lnTo>
                    <a:pt x="4956937" y="237871"/>
                  </a:lnTo>
                  <a:lnTo>
                    <a:pt x="4947793" y="226568"/>
                  </a:lnTo>
                  <a:lnTo>
                    <a:pt x="4909820" y="195072"/>
                  </a:lnTo>
                  <a:lnTo>
                    <a:pt x="4876165" y="175768"/>
                  </a:lnTo>
                  <a:lnTo>
                    <a:pt x="4836160" y="157480"/>
                  </a:lnTo>
                  <a:lnTo>
                    <a:pt x="4790567" y="140208"/>
                  </a:lnTo>
                  <a:lnTo>
                    <a:pt x="4739640" y="124079"/>
                  </a:lnTo>
                  <a:lnTo>
                    <a:pt x="4683887" y="109093"/>
                  </a:lnTo>
                  <a:lnTo>
                    <a:pt x="4623943" y="95504"/>
                  </a:lnTo>
                  <a:lnTo>
                    <a:pt x="4527296" y="77978"/>
                  </a:lnTo>
                  <a:lnTo>
                    <a:pt x="4459224" y="68453"/>
                  </a:lnTo>
                  <a:lnTo>
                    <a:pt x="4388739" y="60706"/>
                  </a:lnTo>
                  <a:lnTo>
                    <a:pt x="4316857" y="54991"/>
                  </a:lnTo>
                  <a:lnTo>
                    <a:pt x="4243705" y="51562"/>
                  </a:lnTo>
                  <a:lnTo>
                    <a:pt x="4170045" y="50292"/>
                  </a:lnTo>
                  <a:lnTo>
                    <a:pt x="4169791" y="88392"/>
                  </a:lnTo>
                  <a:lnTo>
                    <a:pt x="4206494" y="88646"/>
                  </a:lnTo>
                  <a:lnTo>
                    <a:pt x="4242689" y="89662"/>
                  </a:lnTo>
                  <a:lnTo>
                    <a:pt x="4314698" y="93091"/>
                  </a:lnTo>
                  <a:lnTo>
                    <a:pt x="4385818" y="98679"/>
                  </a:lnTo>
                  <a:lnTo>
                    <a:pt x="4454906" y="106299"/>
                  </a:lnTo>
                  <a:lnTo>
                    <a:pt x="4521708" y="115697"/>
                  </a:lnTo>
                  <a:lnTo>
                    <a:pt x="4585843" y="126746"/>
                  </a:lnTo>
                  <a:lnTo>
                    <a:pt x="4646295" y="139446"/>
                  </a:lnTo>
                  <a:lnTo>
                    <a:pt x="4702683" y="153289"/>
                  </a:lnTo>
                  <a:lnTo>
                    <a:pt x="4754626" y="168402"/>
                  </a:lnTo>
                  <a:lnTo>
                    <a:pt x="4801108" y="184531"/>
                  </a:lnTo>
                  <a:lnTo>
                    <a:pt x="4841748" y="201422"/>
                  </a:lnTo>
                  <a:lnTo>
                    <a:pt x="4890008" y="227584"/>
                  </a:lnTo>
                  <a:lnTo>
                    <a:pt x="4920742" y="253365"/>
                  </a:lnTo>
                  <a:lnTo>
                    <a:pt x="4932565" y="275463"/>
                  </a:lnTo>
                  <a:lnTo>
                    <a:pt x="4932934" y="277495"/>
                  </a:lnTo>
                  <a:lnTo>
                    <a:pt x="4932934" y="280162"/>
                  </a:lnTo>
                  <a:lnTo>
                    <a:pt x="4933188" y="285115"/>
                  </a:lnTo>
                  <a:lnTo>
                    <a:pt x="4934331" y="292227"/>
                  </a:lnTo>
                  <a:lnTo>
                    <a:pt x="4934458" y="293116"/>
                  </a:lnTo>
                  <a:lnTo>
                    <a:pt x="4934712" y="294132"/>
                  </a:lnTo>
                  <a:lnTo>
                    <a:pt x="4934966" y="295021"/>
                  </a:lnTo>
                  <a:lnTo>
                    <a:pt x="4938395" y="304800"/>
                  </a:lnTo>
                  <a:lnTo>
                    <a:pt x="4939157" y="307086"/>
                  </a:lnTo>
                  <a:lnTo>
                    <a:pt x="4939792" y="308102"/>
                  </a:lnTo>
                  <a:lnTo>
                    <a:pt x="4945380" y="317881"/>
                  </a:lnTo>
                  <a:lnTo>
                    <a:pt x="4945761" y="318643"/>
                  </a:lnTo>
                  <a:lnTo>
                    <a:pt x="4946269" y="319405"/>
                  </a:lnTo>
                  <a:lnTo>
                    <a:pt x="4946904" y="320167"/>
                  </a:lnTo>
                  <a:lnTo>
                    <a:pt x="4954397" y="329946"/>
                  </a:lnTo>
                  <a:lnTo>
                    <a:pt x="4965573" y="341376"/>
                  </a:lnTo>
                  <a:lnTo>
                    <a:pt x="5009261" y="372364"/>
                  </a:lnTo>
                  <a:lnTo>
                    <a:pt x="5046091" y="391287"/>
                  </a:lnTo>
                  <a:lnTo>
                    <a:pt x="5089271" y="409194"/>
                  </a:lnTo>
                  <a:lnTo>
                    <a:pt x="5137658" y="426085"/>
                  </a:lnTo>
                  <a:lnTo>
                    <a:pt x="5191125" y="441579"/>
                  </a:lnTo>
                  <a:lnTo>
                    <a:pt x="5249164" y="455803"/>
                  </a:lnTo>
                  <a:lnTo>
                    <a:pt x="5310886" y="468757"/>
                  </a:lnTo>
                  <a:lnTo>
                    <a:pt x="5376164" y="480060"/>
                  </a:lnTo>
                  <a:lnTo>
                    <a:pt x="5444236" y="489585"/>
                  </a:lnTo>
                  <a:lnTo>
                    <a:pt x="5514467" y="497332"/>
                  </a:lnTo>
                  <a:lnTo>
                    <a:pt x="5586476" y="502920"/>
                  </a:lnTo>
                  <a:lnTo>
                    <a:pt x="5619039" y="504380"/>
                  </a:lnTo>
                  <a:lnTo>
                    <a:pt x="5637682" y="504380"/>
                  </a:lnTo>
                  <a:lnTo>
                    <a:pt x="5699976" y="504380"/>
                  </a:lnTo>
                  <a:lnTo>
                    <a:pt x="5733669" y="488569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32126" y="4483608"/>
              <a:ext cx="3437890" cy="680720"/>
            </a:xfrm>
            <a:custGeom>
              <a:avLst/>
              <a:gdLst/>
              <a:ahLst/>
              <a:cxnLst/>
              <a:rect l="l" t="t" r="r" b="b"/>
              <a:pathLst>
                <a:path w="3437890" h="680720">
                  <a:moveTo>
                    <a:pt x="1195070" y="28956"/>
                  </a:moveTo>
                  <a:lnTo>
                    <a:pt x="1194562" y="0"/>
                  </a:lnTo>
                  <a:lnTo>
                    <a:pt x="1166622" y="508"/>
                  </a:lnTo>
                  <a:lnTo>
                    <a:pt x="1138301" y="1778"/>
                  </a:lnTo>
                  <a:lnTo>
                    <a:pt x="1081786" y="6985"/>
                  </a:lnTo>
                  <a:lnTo>
                    <a:pt x="1026414" y="15367"/>
                  </a:lnTo>
                  <a:lnTo>
                    <a:pt x="972312" y="26670"/>
                  </a:lnTo>
                  <a:lnTo>
                    <a:pt x="919988" y="40640"/>
                  </a:lnTo>
                  <a:lnTo>
                    <a:pt x="869696" y="57277"/>
                  </a:lnTo>
                  <a:lnTo>
                    <a:pt x="822198" y="76200"/>
                  </a:lnTo>
                  <a:lnTo>
                    <a:pt x="777748" y="97155"/>
                  </a:lnTo>
                  <a:lnTo>
                    <a:pt x="736600" y="119888"/>
                  </a:lnTo>
                  <a:lnTo>
                    <a:pt x="699389" y="144526"/>
                  </a:lnTo>
                  <a:lnTo>
                    <a:pt x="666496" y="170561"/>
                  </a:lnTo>
                  <a:lnTo>
                    <a:pt x="638302" y="197993"/>
                  </a:lnTo>
                  <a:lnTo>
                    <a:pt x="605917" y="241554"/>
                  </a:lnTo>
                  <a:lnTo>
                    <a:pt x="586994" y="287528"/>
                  </a:lnTo>
                  <a:lnTo>
                    <a:pt x="582041" y="333883"/>
                  </a:lnTo>
                  <a:lnTo>
                    <a:pt x="579755" y="346456"/>
                  </a:lnTo>
                  <a:lnTo>
                    <a:pt x="563753" y="384810"/>
                  </a:lnTo>
                  <a:lnTo>
                    <a:pt x="535051" y="423164"/>
                  </a:lnTo>
                  <a:lnTo>
                    <a:pt x="494411" y="460756"/>
                  </a:lnTo>
                  <a:lnTo>
                    <a:pt x="461391" y="484505"/>
                  </a:lnTo>
                  <a:lnTo>
                    <a:pt x="424053" y="507111"/>
                  </a:lnTo>
                  <a:lnTo>
                    <a:pt x="382905" y="528066"/>
                  </a:lnTo>
                  <a:lnTo>
                    <a:pt x="338455" y="547370"/>
                  </a:lnTo>
                  <a:lnTo>
                    <a:pt x="291211" y="564515"/>
                  </a:lnTo>
                  <a:lnTo>
                    <a:pt x="241427" y="579374"/>
                  </a:lnTo>
                  <a:lnTo>
                    <a:pt x="189738" y="591693"/>
                  </a:lnTo>
                  <a:lnTo>
                    <a:pt x="136525" y="601345"/>
                  </a:lnTo>
                  <a:lnTo>
                    <a:pt x="86067" y="606971"/>
                  </a:lnTo>
                  <a:lnTo>
                    <a:pt x="84709" y="578612"/>
                  </a:lnTo>
                  <a:lnTo>
                    <a:pt x="0" y="626110"/>
                  </a:lnTo>
                  <a:lnTo>
                    <a:pt x="88900" y="665353"/>
                  </a:lnTo>
                  <a:lnTo>
                    <a:pt x="87528" y="637032"/>
                  </a:lnTo>
                  <a:lnTo>
                    <a:pt x="87464" y="635838"/>
                  </a:lnTo>
                  <a:lnTo>
                    <a:pt x="113411" y="633603"/>
                  </a:lnTo>
                  <a:lnTo>
                    <a:pt x="168783" y="625221"/>
                  </a:lnTo>
                  <a:lnTo>
                    <a:pt x="222885" y="613918"/>
                  </a:lnTo>
                  <a:lnTo>
                    <a:pt x="275209" y="599821"/>
                  </a:lnTo>
                  <a:lnTo>
                    <a:pt x="325501" y="583184"/>
                  </a:lnTo>
                  <a:lnTo>
                    <a:pt x="372999" y="564388"/>
                  </a:lnTo>
                  <a:lnTo>
                    <a:pt x="417576" y="543433"/>
                  </a:lnTo>
                  <a:lnTo>
                    <a:pt x="458597" y="520446"/>
                  </a:lnTo>
                  <a:lnTo>
                    <a:pt x="495808" y="495935"/>
                  </a:lnTo>
                  <a:lnTo>
                    <a:pt x="528828" y="469646"/>
                  </a:lnTo>
                  <a:lnTo>
                    <a:pt x="557022" y="442087"/>
                  </a:lnTo>
                  <a:lnTo>
                    <a:pt x="589534" y="398145"/>
                  </a:lnTo>
                  <a:lnTo>
                    <a:pt x="608203" y="351536"/>
                  </a:lnTo>
                  <a:lnTo>
                    <a:pt x="612521" y="308483"/>
                  </a:lnTo>
                  <a:lnTo>
                    <a:pt x="614680" y="295783"/>
                  </a:lnTo>
                  <a:lnTo>
                    <a:pt x="630428" y="257048"/>
                  </a:lnTo>
                  <a:lnTo>
                    <a:pt x="659130" y="218059"/>
                  </a:lnTo>
                  <a:lnTo>
                    <a:pt x="699897" y="180467"/>
                  </a:lnTo>
                  <a:lnTo>
                    <a:pt x="732904" y="156464"/>
                  </a:lnTo>
                  <a:lnTo>
                    <a:pt x="770382" y="133858"/>
                  </a:lnTo>
                  <a:lnTo>
                    <a:pt x="811403" y="112776"/>
                  </a:lnTo>
                  <a:lnTo>
                    <a:pt x="855853" y="93472"/>
                  </a:lnTo>
                  <a:lnTo>
                    <a:pt x="903224" y="76327"/>
                  </a:lnTo>
                  <a:lnTo>
                    <a:pt x="953008" y="61341"/>
                  </a:lnTo>
                  <a:lnTo>
                    <a:pt x="1004697" y="49022"/>
                  </a:lnTo>
                  <a:lnTo>
                    <a:pt x="1057910" y="39370"/>
                  </a:lnTo>
                  <a:lnTo>
                    <a:pt x="1112266" y="32766"/>
                  </a:lnTo>
                  <a:lnTo>
                    <a:pt x="1167003" y="29464"/>
                  </a:lnTo>
                  <a:lnTo>
                    <a:pt x="1195070" y="28956"/>
                  </a:lnTo>
                  <a:close/>
                </a:path>
                <a:path w="3437890" h="680720">
                  <a:moveTo>
                    <a:pt x="3437890" y="28956"/>
                  </a:moveTo>
                  <a:lnTo>
                    <a:pt x="3437509" y="0"/>
                  </a:lnTo>
                  <a:lnTo>
                    <a:pt x="3401695" y="508"/>
                  </a:lnTo>
                  <a:lnTo>
                    <a:pt x="3365627" y="1778"/>
                  </a:lnTo>
                  <a:lnTo>
                    <a:pt x="3293872" y="7112"/>
                  </a:lnTo>
                  <a:lnTo>
                    <a:pt x="3223387" y="15494"/>
                  </a:lnTo>
                  <a:lnTo>
                    <a:pt x="3154680" y="27051"/>
                  </a:lnTo>
                  <a:lnTo>
                    <a:pt x="3087878" y="41402"/>
                  </a:lnTo>
                  <a:lnTo>
                    <a:pt x="3024124" y="58293"/>
                  </a:lnTo>
                  <a:lnTo>
                    <a:pt x="2963799" y="77343"/>
                  </a:lnTo>
                  <a:lnTo>
                    <a:pt x="2907030" y="98679"/>
                  </a:lnTo>
                  <a:lnTo>
                    <a:pt x="2854960" y="121920"/>
                  </a:lnTo>
                  <a:lnTo>
                    <a:pt x="2807716" y="146812"/>
                  </a:lnTo>
                  <a:lnTo>
                    <a:pt x="2765933" y="173228"/>
                  </a:lnTo>
                  <a:lnTo>
                    <a:pt x="2730119" y="201295"/>
                  </a:lnTo>
                  <a:lnTo>
                    <a:pt x="2700782" y="230251"/>
                  </a:lnTo>
                  <a:lnTo>
                    <a:pt x="2670556" y="276733"/>
                  </a:lnTo>
                  <a:lnTo>
                    <a:pt x="2660650" y="309245"/>
                  </a:lnTo>
                  <a:lnTo>
                    <a:pt x="2660396" y="310007"/>
                  </a:lnTo>
                  <a:lnTo>
                    <a:pt x="2659977" y="315722"/>
                  </a:lnTo>
                  <a:lnTo>
                    <a:pt x="2659253" y="326136"/>
                  </a:lnTo>
                  <a:lnTo>
                    <a:pt x="2658110" y="340741"/>
                  </a:lnTo>
                  <a:lnTo>
                    <a:pt x="2643632" y="378841"/>
                  </a:lnTo>
                  <a:lnTo>
                    <a:pt x="2612136" y="418338"/>
                  </a:lnTo>
                  <a:lnTo>
                    <a:pt x="2582291" y="444373"/>
                  </a:lnTo>
                  <a:lnTo>
                    <a:pt x="2545715" y="470027"/>
                  </a:lnTo>
                  <a:lnTo>
                    <a:pt x="2503170" y="494538"/>
                  </a:lnTo>
                  <a:lnTo>
                    <a:pt x="2455037" y="517779"/>
                  </a:lnTo>
                  <a:lnTo>
                    <a:pt x="2402205" y="539369"/>
                  </a:lnTo>
                  <a:lnTo>
                    <a:pt x="2345055" y="559054"/>
                  </a:lnTo>
                  <a:lnTo>
                    <a:pt x="2284095" y="576834"/>
                  </a:lnTo>
                  <a:lnTo>
                    <a:pt x="2220214" y="592074"/>
                  </a:lnTo>
                  <a:lnTo>
                    <a:pt x="2153793" y="604647"/>
                  </a:lnTo>
                  <a:lnTo>
                    <a:pt x="2085340" y="614553"/>
                  </a:lnTo>
                  <a:lnTo>
                    <a:pt x="2015490" y="621411"/>
                  </a:lnTo>
                  <a:lnTo>
                    <a:pt x="1995919" y="622363"/>
                  </a:lnTo>
                  <a:lnTo>
                    <a:pt x="1995043" y="593598"/>
                  </a:lnTo>
                  <a:lnTo>
                    <a:pt x="1909572" y="639826"/>
                  </a:lnTo>
                  <a:lnTo>
                    <a:pt x="1997710" y="680466"/>
                  </a:lnTo>
                  <a:lnTo>
                    <a:pt x="1996833" y="652018"/>
                  </a:lnTo>
                  <a:lnTo>
                    <a:pt x="1996808" y="651306"/>
                  </a:lnTo>
                  <a:lnTo>
                    <a:pt x="2018030" y="650240"/>
                  </a:lnTo>
                  <a:lnTo>
                    <a:pt x="2089150" y="643255"/>
                  </a:lnTo>
                  <a:lnTo>
                    <a:pt x="2158746" y="633222"/>
                  </a:lnTo>
                  <a:lnTo>
                    <a:pt x="2226691" y="620268"/>
                  </a:lnTo>
                  <a:lnTo>
                    <a:pt x="2291842" y="604647"/>
                  </a:lnTo>
                  <a:lnTo>
                    <a:pt x="2354072" y="586613"/>
                  </a:lnTo>
                  <a:lnTo>
                    <a:pt x="2412746" y="566293"/>
                  </a:lnTo>
                  <a:lnTo>
                    <a:pt x="2467229" y="544068"/>
                  </a:lnTo>
                  <a:lnTo>
                    <a:pt x="2517140" y="519938"/>
                  </a:lnTo>
                  <a:lnTo>
                    <a:pt x="2561844" y="494030"/>
                  </a:lnTo>
                  <a:lnTo>
                    <a:pt x="2600706" y="466725"/>
                  </a:lnTo>
                  <a:lnTo>
                    <a:pt x="2633472" y="438023"/>
                  </a:lnTo>
                  <a:lnTo>
                    <a:pt x="2659380" y="407797"/>
                  </a:lnTo>
                  <a:lnTo>
                    <a:pt x="2683383" y="359537"/>
                  </a:lnTo>
                  <a:lnTo>
                    <a:pt x="2688945" y="315722"/>
                  </a:lnTo>
                  <a:lnTo>
                    <a:pt x="2688996" y="315023"/>
                  </a:lnTo>
                  <a:lnTo>
                    <a:pt x="2702941" y="276733"/>
                  </a:lnTo>
                  <a:lnTo>
                    <a:pt x="2734437" y="236728"/>
                  </a:lnTo>
                  <a:lnTo>
                    <a:pt x="2764409" y="210439"/>
                  </a:lnTo>
                  <a:lnTo>
                    <a:pt x="2801112" y="184658"/>
                  </a:lnTo>
                  <a:lnTo>
                    <a:pt x="2843784" y="160020"/>
                  </a:lnTo>
                  <a:lnTo>
                    <a:pt x="2891790" y="136779"/>
                  </a:lnTo>
                  <a:lnTo>
                    <a:pt x="2944749" y="115062"/>
                  </a:lnTo>
                  <a:lnTo>
                    <a:pt x="3001899" y="95250"/>
                  </a:lnTo>
                  <a:lnTo>
                    <a:pt x="3062732" y="77597"/>
                  </a:lnTo>
                  <a:lnTo>
                    <a:pt x="3126740" y="62230"/>
                  </a:lnTo>
                  <a:lnTo>
                    <a:pt x="3193288" y="49657"/>
                  </a:lnTo>
                  <a:lnTo>
                    <a:pt x="3261614" y="39751"/>
                  </a:lnTo>
                  <a:lnTo>
                    <a:pt x="3331464" y="32893"/>
                  </a:lnTo>
                  <a:lnTo>
                    <a:pt x="3402076" y="29464"/>
                  </a:lnTo>
                  <a:lnTo>
                    <a:pt x="3437890" y="2895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31619" y="3396996"/>
              <a:ext cx="1358265" cy="368935"/>
            </a:xfrm>
            <a:custGeom>
              <a:avLst/>
              <a:gdLst/>
              <a:ahLst/>
              <a:cxnLst/>
              <a:rect l="l" t="t" r="r" b="b"/>
              <a:pathLst>
                <a:path w="1358264" h="368935">
                  <a:moveTo>
                    <a:pt x="1357883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1357883" y="368807"/>
                  </a:lnTo>
                  <a:lnTo>
                    <a:pt x="1357883" y="0"/>
                  </a:lnTo>
                  <a:close/>
                </a:path>
              </a:pathLst>
            </a:custGeom>
            <a:solidFill>
              <a:srgbClr val="D6E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531619" y="3396996"/>
            <a:ext cx="1358265" cy="3689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1800" spc="-75" dirty="0">
                <a:latin typeface="Times New Roman"/>
                <a:cs typeface="Times New Roman"/>
              </a:rPr>
              <a:t>START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812035" y="3731514"/>
            <a:ext cx="114300" cy="583565"/>
          </a:xfrm>
          <a:custGeom>
            <a:avLst/>
            <a:gdLst/>
            <a:ahLst/>
            <a:cxnLst/>
            <a:rect l="l" t="t" r="r" b="b"/>
            <a:pathLst>
              <a:path w="114300" h="583564">
                <a:moveTo>
                  <a:pt x="38096" y="469095"/>
                </a:moveTo>
                <a:lnTo>
                  <a:pt x="0" y="469265"/>
                </a:lnTo>
                <a:lnTo>
                  <a:pt x="57657" y="583311"/>
                </a:lnTo>
                <a:lnTo>
                  <a:pt x="104692" y="488188"/>
                </a:lnTo>
                <a:lnTo>
                  <a:pt x="38226" y="488188"/>
                </a:lnTo>
                <a:lnTo>
                  <a:pt x="38096" y="469095"/>
                </a:lnTo>
                <a:close/>
              </a:path>
              <a:path w="114300" h="583564">
                <a:moveTo>
                  <a:pt x="76131" y="468926"/>
                </a:moveTo>
                <a:lnTo>
                  <a:pt x="38096" y="469095"/>
                </a:lnTo>
                <a:lnTo>
                  <a:pt x="38226" y="488188"/>
                </a:lnTo>
                <a:lnTo>
                  <a:pt x="76326" y="487934"/>
                </a:lnTo>
                <a:lnTo>
                  <a:pt x="76131" y="468926"/>
                </a:lnTo>
                <a:close/>
              </a:path>
              <a:path w="114300" h="583564">
                <a:moveTo>
                  <a:pt x="114300" y="468756"/>
                </a:moveTo>
                <a:lnTo>
                  <a:pt x="76131" y="468926"/>
                </a:lnTo>
                <a:lnTo>
                  <a:pt x="76326" y="487934"/>
                </a:lnTo>
                <a:lnTo>
                  <a:pt x="38226" y="488188"/>
                </a:lnTo>
                <a:lnTo>
                  <a:pt x="104692" y="488188"/>
                </a:lnTo>
                <a:lnTo>
                  <a:pt x="114300" y="468756"/>
                </a:lnTo>
                <a:close/>
              </a:path>
              <a:path w="114300" h="583564">
                <a:moveTo>
                  <a:pt x="34543" y="297180"/>
                </a:moveTo>
                <a:lnTo>
                  <a:pt x="34670" y="299466"/>
                </a:lnTo>
                <a:lnTo>
                  <a:pt x="35051" y="303275"/>
                </a:lnTo>
                <a:lnTo>
                  <a:pt x="35178" y="306831"/>
                </a:lnTo>
                <a:lnTo>
                  <a:pt x="35306" y="311785"/>
                </a:lnTo>
                <a:lnTo>
                  <a:pt x="35559" y="317373"/>
                </a:lnTo>
                <a:lnTo>
                  <a:pt x="36068" y="330454"/>
                </a:lnTo>
                <a:lnTo>
                  <a:pt x="36194" y="337947"/>
                </a:lnTo>
                <a:lnTo>
                  <a:pt x="36449" y="345948"/>
                </a:lnTo>
                <a:lnTo>
                  <a:pt x="36830" y="363600"/>
                </a:lnTo>
                <a:lnTo>
                  <a:pt x="37083" y="383031"/>
                </a:lnTo>
                <a:lnTo>
                  <a:pt x="37464" y="404494"/>
                </a:lnTo>
                <a:lnTo>
                  <a:pt x="37970" y="450850"/>
                </a:lnTo>
                <a:lnTo>
                  <a:pt x="38096" y="469095"/>
                </a:lnTo>
                <a:lnTo>
                  <a:pt x="76131" y="468926"/>
                </a:lnTo>
                <a:lnTo>
                  <a:pt x="75945" y="450850"/>
                </a:lnTo>
                <a:lnTo>
                  <a:pt x="75818" y="426719"/>
                </a:lnTo>
                <a:lnTo>
                  <a:pt x="75564" y="403860"/>
                </a:lnTo>
                <a:lnTo>
                  <a:pt x="75183" y="382524"/>
                </a:lnTo>
                <a:lnTo>
                  <a:pt x="74802" y="362838"/>
                </a:lnTo>
                <a:lnTo>
                  <a:pt x="74421" y="345059"/>
                </a:lnTo>
                <a:lnTo>
                  <a:pt x="74294" y="336931"/>
                </a:lnTo>
                <a:lnTo>
                  <a:pt x="74040" y="329438"/>
                </a:lnTo>
                <a:lnTo>
                  <a:pt x="73913" y="322072"/>
                </a:lnTo>
                <a:lnTo>
                  <a:pt x="73406" y="310388"/>
                </a:lnTo>
                <a:lnTo>
                  <a:pt x="73278" y="305181"/>
                </a:lnTo>
                <a:lnTo>
                  <a:pt x="73044" y="300609"/>
                </a:lnTo>
                <a:lnTo>
                  <a:pt x="36068" y="300609"/>
                </a:lnTo>
                <a:lnTo>
                  <a:pt x="35813" y="300228"/>
                </a:lnTo>
                <a:lnTo>
                  <a:pt x="35687" y="299847"/>
                </a:lnTo>
                <a:lnTo>
                  <a:pt x="34925" y="298323"/>
                </a:lnTo>
                <a:lnTo>
                  <a:pt x="34543" y="297180"/>
                </a:lnTo>
                <a:close/>
              </a:path>
              <a:path w="114300" h="583564">
                <a:moveTo>
                  <a:pt x="34416" y="296037"/>
                </a:moveTo>
                <a:lnTo>
                  <a:pt x="34670" y="297306"/>
                </a:lnTo>
                <a:lnTo>
                  <a:pt x="34925" y="298323"/>
                </a:lnTo>
                <a:lnTo>
                  <a:pt x="35687" y="299847"/>
                </a:lnTo>
                <a:lnTo>
                  <a:pt x="35813" y="300228"/>
                </a:lnTo>
                <a:lnTo>
                  <a:pt x="36068" y="300609"/>
                </a:lnTo>
                <a:lnTo>
                  <a:pt x="34416" y="296037"/>
                </a:lnTo>
                <a:close/>
              </a:path>
              <a:path w="114300" h="583564">
                <a:moveTo>
                  <a:pt x="72702" y="296037"/>
                </a:moveTo>
                <a:lnTo>
                  <a:pt x="34416" y="296037"/>
                </a:lnTo>
                <a:lnTo>
                  <a:pt x="36068" y="300609"/>
                </a:lnTo>
                <a:lnTo>
                  <a:pt x="73044" y="300609"/>
                </a:lnTo>
                <a:lnTo>
                  <a:pt x="72702" y="296037"/>
                </a:lnTo>
                <a:close/>
              </a:path>
              <a:path w="114300" h="583564">
                <a:moveTo>
                  <a:pt x="34544" y="297180"/>
                </a:moveTo>
                <a:close/>
              </a:path>
              <a:path w="114300" h="583564">
                <a:moveTo>
                  <a:pt x="67056" y="0"/>
                </a:moveTo>
                <a:lnTo>
                  <a:pt x="28956" y="0"/>
                </a:lnTo>
                <a:lnTo>
                  <a:pt x="29082" y="54483"/>
                </a:lnTo>
                <a:lnTo>
                  <a:pt x="29337" y="107187"/>
                </a:lnTo>
                <a:lnTo>
                  <a:pt x="29590" y="132461"/>
                </a:lnTo>
                <a:lnTo>
                  <a:pt x="29971" y="156591"/>
                </a:lnTo>
                <a:lnTo>
                  <a:pt x="30480" y="200787"/>
                </a:lnTo>
                <a:lnTo>
                  <a:pt x="30861" y="220472"/>
                </a:lnTo>
                <a:lnTo>
                  <a:pt x="31241" y="238252"/>
                </a:lnTo>
                <a:lnTo>
                  <a:pt x="31495" y="246253"/>
                </a:lnTo>
                <a:lnTo>
                  <a:pt x="31622" y="253873"/>
                </a:lnTo>
                <a:lnTo>
                  <a:pt x="31876" y="260858"/>
                </a:lnTo>
                <a:lnTo>
                  <a:pt x="32003" y="267208"/>
                </a:lnTo>
                <a:lnTo>
                  <a:pt x="32257" y="273177"/>
                </a:lnTo>
                <a:lnTo>
                  <a:pt x="32512" y="278003"/>
                </a:lnTo>
                <a:lnTo>
                  <a:pt x="32638" y="282448"/>
                </a:lnTo>
                <a:lnTo>
                  <a:pt x="32957" y="285949"/>
                </a:lnTo>
                <a:lnTo>
                  <a:pt x="34670" y="297306"/>
                </a:lnTo>
                <a:lnTo>
                  <a:pt x="34416" y="296037"/>
                </a:lnTo>
                <a:lnTo>
                  <a:pt x="72702" y="296037"/>
                </a:lnTo>
                <a:lnTo>
                  <a:pt x="72516" y="293624"/>
                </a:lnTo>
                <a:lnTo>
                  <a:pt x="72008" y="289433"/>
                </a:lnTo>
                <a:lnTo>
                  <a:pt x="71662" y="288163"/>
                </a:lnTo>
                <a:lnTo>
                  <a:pt x="71374" y="288163"/>
                </a:lnTo>
                <a:lnTo>
                  <a:pt x="71246" y="287274"/>
                </a:lnTo>
                <a:lnTo>
                  <a:pt x="69722" y="282702"/>
                </a:lnTo>
                <a:lnTo>
                  <a:pt x="70911" y="282702"/>
                </a:lnTo>
                <a:lnTo>
                  <a:pt x="70738" y="280669"/>
                </a:lnTo>
                <a:lnTo>
                  <a:pt x="70612" y="276606"/>
                </a:lnTo>
                <a:lnTo>
                  <a:pt x="70103" y="266065"/>
                </a:lnTo>
                <a:lnTo>
                  <a:pt x="69850" y="259842"/>
                </a:lnTo>
                <a:lnTo>
                  <a:pt x="69722" y="252856"/>
                </a:lnTo>
                <a:lnTo>
                  <a:pt x="69468" y="245363"/>
                </a:lnTo>
                <a:lnTo>
                  <a:pt x="69341" y="237490"/>
                </a:lnTo>
                <a:lnTo>
                  <a:pt x="68961" y="219710"/>
                </a:lnTo>
                <a:lnTo>
                  <a:pt x="68580" y="200279"/>
                </a:lnTo>
                <a:lnTo>
                  <a:pt x="68325" y="178943"/>
                </a:lnTo>
                <a:lnTo>
                  <a:pt x="67944" y="156210"/>
                </a:lnTo>
                <a:lnTo>
                  <a:pt x="67437" y="106934"/>
                </a:lnTo>
                <a:lnTo>
                  <a:pt x="67182" y="54356"/>
                </a:lnTo>
                <a:lnTo>
                  <a:pt x="67056" y="0"/>
                </a:lnTo>
                <a:close/>
              </a:path>
              <a:path w="114300" h="583564">
                <a:moveTo>
                  <a:pt x="69850" y="283083"/>
                </a:moveTo>
                <a:lnTo>
                  <a:pt x="71246" y="287274"/>
                </a:lnTo>
                <a:lnTo>
                  <a:pt x="71374" y="288163"/>
                </a:lnTo>
                <a:lnTo>
                  <a:pt x="71186" y="285949"/>
                </a:lnTo>
                <a:lnTo>
                  <a:pt x="70865" y="284988"/>
                </a:lnTo>
                <a:lnTo>
                  <a:pt x="70103" y="283463"/>
                </a:lnTo>
                <a:lnTo>
                  <a:pt x="69850" y="283083"/>
                </a:lnTo>
                <a:close/>
              </a:path>
              <a:path w="114300" h="583564">
                <a:moveTo>
                  <a:pt x="71186" y="285949"/>
                </a:moveTo>
                <a:lnTo>
                  <a:pt x="71374" y="288163"/>
                </a:lnTo>
                <a:lnTo>
                  <a:pt x="71662" y="288163"/>
                </a:lnTo>
                <a:lnTo>
                  <a:pt x="71374" y="286512"/>
                </a:lnTo>
                <a:lnTo>
                  <a:pt x="71186" y="285949"/>
                </a:lnTo>
                <a:close/>
              </a:path>
              <a:path w="114300" h="583564">
                <a:moveTo>
                  <a:pt x="70911" y="282702"/>
                </a:moveTo>
                <a:lnTo>
                  <a:pt x="69722" y="282702"/>
                </a:lnTo>
                <a:lnTo>
                  <a:pt x="69850" y="283083"/>
                </a:lnTo>
                <a:lnTo>
                  <a:pt x="70103" y="283463"/>
                </a:lnTo>
                <a:lnTo>
                  <a:pt x="70865" y="284988"/>
                </a:lnTo>
                <a:lnTo>
                  <a:pt x="71186" y="285949"/>
                </a:lnTo>
                <a:lnTo>
                  <a:pt x="70911" y="282702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C9E9947B-A7E6-407C-8302-5048842D037F}" type="datetime3">
              <a:rPr lang="en-US" spc="-35" smtClean="0"/>
              <a:t>21 April 2023</a:t>
            </a:fld>
            <a:endParaRPr spc="-3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364" y="1240358"/>
            <a:ext cx="69729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Circular</a:t>
            </a:r>
            <a:r>
              <a:rPr spc="-50" dirty="0"/>
              <a:t> </a:t>
            </a:r>
            <a:r>
              <a:rPr spc="-40" dirty="0"/>
              <a:t>Linked</a:t>
            </a:r>
            <a:r>
              <a:rPr spc="-55" dirty="0"/>
              <a:t> </a:t>
            </a:r>
            <a:r>
              <a:rPr spc="-25" dirty="0"/>
              <a:t>List</a:t>
            </a:r>
            <a:r>
              <a:rPr spc="-30" dirty="0"/>
              <a:t> </a:t>
            </a:r>
            <a:r>
              <a:rPr spc="10" dirty="0"/>
              <a:t>(Simple)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3620" y="3410711"/>
            <a:ext cx="5873496" cy="16108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01746" y="4773625"/>
            <a:ext cx="2184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2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01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3478" y="4773625"/>
            <a:ext cx="2197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110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9825" y="4773625"/>
            <a:ext cx="2197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114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1463" y="4773625"/>
            <a:ext cx="2197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117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6098" y="413105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110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5897" y="413105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114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2075" y="4099686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117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365" y="4099686"/>
            <a:ext cx="218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2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01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31514" y="4386834"/>
            <a:ext cx="4246880" cy="333375"/>
            <a:chOff x="3731514" y="4386834"/>
            <a:chExt cx="4246880" cy="333375"/>
          </a:xfrm>
        </p:grpSpPr>
        <p:sp>
          <p:nvSpPr>
            <p:cNvPr id="13" name="object 13"/>
            <p:cNvSpPr/>
            <p:nvPr/>
          </p:nvSpPr>
          <p:spPr>
            <a:xfrm>
              <a:off x="3755898" y="4405122"/>
              <a:ext cx="4208780" cy="301625"/>
            </a:xfrm>
            <a:custGeom>
              <a:avLst/>
              <a:gdLst/>
              <a:ahLst/>
              <a:cxnLst/>
              <a:rect l="l" t="t" r="r" b="b"/>
              <a:pathLst>
                <a:path w="4208780" h="301625">
                  <a:moveTo>
                    <a:pt x="4207763" y="0"/>
                  </a:moveTo>
                  <a:lnTo>
                    <a:pt x="4207763" y="301116"/>
                  </a:lnTo>
                </a:path>
                <a:path w="4208780" h="301625">
                  <a:moveTo>
                    <a:pt x="4208780" y="300227"/>
                  </a:moveTo>
                  <a:lnTo>
                    <a:pt x="0" y="300227"/>
                  </a:lnTo>
                </a:path>
              </a:pathLst>
            </a:custGeom>
            <a:ln w="28956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31514" y="4386834"/>
              <a:ext cx="86995" cy="319405"/>
            </a:xfrm>
            <a:custGeom>
              <a:avLst/>
              <a:gdLst/>
              <a:ahLst/>
              <a:cxnLst/>
              <a:rect l="l" t="t" r="r" b="b"/>
              <a:pathLst>
                <a:path w="86995" h="319404">
                  <a:moveTo>
                    <a:pt x="28854" y="86188"/>
                  </a:moveTo>
                  <a:lnTo>
                    <a:pt x="19050" y="318262"/>
                  </a:lnTo>
                  <a:lnTo>
                    <a:pt x="48006" y="319405"/>
                  </a:lnTo>
                  <a:lnTo>
                    <a:pt x="57806" y="87417"/>
                  </a:lnTo>
                  <a:lnTo>
                    <a:pt x="28854" y="86188"/>
                  </a:lnTo>
                  <a:close/>
                </a:path>
                <a:path w="86995" h="319404">
                  <a:moveTo>
                    <a:pt x="79166" y="71755"/>
                  </a:moveTo>
                  <a:lnTo>
                    <a:pt x="29463" y="71755"/>
                  </a:lnTo>
                  <a:lnTo>
                    <a:pt x="58420" y="72898"/>
                  </a:lnTo>
                  <a:lnTo>
                    <a:pt x="57806" y="87417"/>
                  </a:lnTo>
                  <a:lnTo>
                    <a:pt x="86740" y="88646"/>
                  </a:lnTo>
                  <a:lnTo>
                    <a:pt x="79166" y="71755"/>
                  </a:lnTo>
                  <a:close/>
                </a:path>
                <a:path w="86995" h="319404">
                  <a:moveTo>
                    <a:pt x="29463" y="71755"/>
                  </a:moveTo>
                  <a:lnTo>
                    <a:pt x="28854" y="86188"/>
                  </a:lnTo>
                  <a:lnTo>
                    <a:pt x="57806" y="87417"/>
                  </a:lnTo>
                  <a:lnTo>
                    <a:pt x="58420" y="72898"/>
                  </a:lnTo>
                  <a:lnTo>
                    <a:pt x="29463" y="71755"/>
                  </a:lnTo>
                  <a:close/>
                </a:path>
                <a:path w="86995" h="319404">
                  <a:moveTo>
                    <a:pt x="46989" y="0"/>
                  </a:moveTo>
                  <a:lnTo>
                    <a:pt x="0" y="84963"/>
                  </a:lnTo>
                  <a:lnTo>
                    <a:pt x="28854" y="86188"/>
                  </a:lnTo>
                  <a:lnTo>
                    <a:pt x="29463" y="71755"/>
                  </a:lnTo>
                  <a:lnTo>
                    <a:pt x="79166" y="71755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0FCF06B3-B802-43C2-BFDB-DA8D59419FB8}" type="datetime3">
              <a:rPr lang="en-US" spc="-35" smtClean="0"/>
              <a:t>21 April 2023</a:t>
            </a:fld>
            <a:endParaRPr spc="-3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8404" y="1240358"/>
            <a:ext cx="7095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Circular</a:t>
            </a:r>
            <a:r>
              <a:rPr spc="-50" dirty="0"/>
              <a:t> </a:t>
            </a:r>
            <a:r>
              <a:rPr spc="-40" dirty="0"/>
              <a:t>Linked</a:t>
            </a:r>
            <a:r>
              <a:rPr spc="-55" dirty="0"/>
              <a:t> </a:t>
            </a:r>
            <a:r>
              <a:rPr spc="-25" dirty="0"/>
              <a:t>List</a:t>
            </a:r>
            <a:r>
              <a:rPr spc="-30" dirty="0"/>
              <a:t> </a:t>
            </a:r>
            <a:r>
              <a:rPr spc="70" dirty="0"/>
              <a:t>(Double)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35251" y="4306823"/>
            <a:ext cx="467995" cy="384175"/>
            <a:chOff x="1635251" y="4306823"/>
            <a:chExt cx="467995" cy="384175"/>
          </a:xfrm>
        </p:grpSpPr>
        <p:sp>
          <p:nvSpPr>
            <p:cNvPr id="4" name="object 4"/>
            <p:cNvSpPr/>
            <p:nvPr/>
          </p:nvSpPr>
          <p:spPr>
            <a:xfrm>
              <a:off x="1642871" y="4314443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5" h="368935">
                  <a:moveTo>
                    <a:pt x="4526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2627" y="368807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2871" y="4314443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5" h="368935">
                  <a:moveTo>
                    <a:pt x="0" y="368807"/>
                  </a:moveTo>
                  <a:lnTo>
                    <a:pt x="452627" y="368807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95500" y="4315205"/>
            <a:ext cx="436245" cy="368935"/>
          </a:xfrm>
          <a:prstGeom prst="rect">
            <a:avLst/>
          </a:prstGeom>
          <a:solidFill>
            <a:srgbClr val="FFFFFF"/>
          </a:solidFill>
          <a:ln w="15239">
            <a:solidFill>
              <a:srgbClr val="A13B33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1800" spc="-8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23744" y="4309871"/>
            <a:ext cx="467995" cy="384175"/>
            <a:chOff x="2523744" y="4309871"/>
            <a:chExt cx="467995" cy="384175"/>
          </a:xfrm>
        </p:grpSpPr>
        <p:sp>
          <p:nvSpPr>
            <p:cNvPr id="8" name="object 8"/>
            <p:cNvSpPr/>
            <p:nvPr/>
          </p:nvSpPr>
          <p:spPr>
            <a:xfrm>
              <a:off x="2531364" y="4317491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5" h="368935">
                  <a:moveTo>
                    <a:pt x="4526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2627" y="368807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31364" y="4317491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5" h="368935">
                  <a:moveTo>
                    <a:pt x="0" y="368807"/>
                  </a:moveTo>
                  <a:lnTo>
                    <a:pt x="452627" y="368807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38983" y="4332808"/>
            <a:ext cx="437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26179" y="4312920"/>
            <a:ext cx="452755" cy="368935"/>
          </a:xfrm>
          <a:custGeom>
            <a:avLst/>
            <a:gdLst/>
            <a:ahLst/>
            <a:cxnLst/>
            <a:rect l="l" t="t" r="r" b="b"/>
            <a:pathLst>
              <a:path w="452754" h="368935">
                <a:moveTo>
                  <a:pt x="452627" y="0"/>
                </a:moveTo>
                <a:lnTo>
                  <a:pt x="0" y="0"/>
                </a:lnTo>
                <a:lnTo>
                  <a:pt x="0" y="368807"/>
                </a:lnTo>
                <a:lnTo>
                  <a:pt x="452627" y="368807"/>
                </a:lnTo>
                <a:lnTo>
                  <a:pt x="4526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26179" y="4313682"/>
            <a:ext cx="452755" cy="368935"/>
          </a:xfrm>
          <a:prstGeom prst="rect">
            <a:avLst/>
          </a:prstGeom>
          <a:ln w="15240">
            <a:solidFill>
              <a:srgbClr val="A13B33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sz="1800" spc="-65" dirty="0"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78808" y="4314444"/>
            <a:ext cx="452755" cy="368935"/>
          </a:xfrm>
          <a:custGeom>
            <a:avLst/>
            <a:gdLst/>
            <a:ahLst/>
            <a:cxnLst/>
            <a:rect l="l" t="t" r="r" b="b"/>
            <a:pathLst>
              <a:path w="452754" h="368935">
                <a:moveTo>
                  <a:pt x="452627" y="0"/>
                </a:moveTo>
                <a:lnTo>
                  <a:pt x="0" y="0"/>
                </a:lnTo>
                <a:lnTo>
                  <a:pt x="0" y="368807"/>
                </a:lnTo>
                <a:lnTo>
                  <a:pt x="452627" y="368807"/>
                </a:lnTo>
                <a:lnTo>
                  <a:pt x="4526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78808" y="4313682"/>
            <a:ext cx="437515" cy="368935"/>
          </a:xfrm>
          <a:prstGeom prst="rect">
            <a:avLst/>
          </a:prstGeom>
          <a:ln w="15240">
            <a:solidFill>
              <a:srgbClr val="A13B33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1800" spc="-9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08576" y="4308347"/>
            <a:ext cx="467995" cy="384175"/>
            <a:chOff x="4608576" y="4308347"/>
            <a:chExt cx="467995" cy="384175"/>
          </a:xfrm>
        </p:grpSpPr>
        <p:sp>
          <p:nvSpPr>
            <p:cNvPr id="16" name="object 16"/>
            <p:cNvSpPr/>
            <p:nvPr/>
          </p:nvSpPr>
          <p:spPr>
            <a:xfrm>
              <a:off x="4616196" y="4315967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4526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2627" y="368807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16196" y="4315967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0" y="368807"/>
                  </a:moveTo>
                  <a:lnTo>
                    <a:pt x="452627" y="368807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623815" y="4331970"/>
            <a:ext cx="43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69508" y="4313682"/>
            <a:ext cx="452755" cy="368935"/>
          </a:xfrm>
          <a:prstGeom prst="rect">
            <a:avLst/>
          </a:prstGeom>
          <a:solidFill>
            <a:srgbClr val="FFFFFF"/>
          </a:solidFill>
          <a:ln w="15240">
            <a:solidFill>
              <a:srgbClr val="A13B33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sz="1800" spc="-65" dirty="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22135" y="4314444"/>
            <a:ext cx="452755" cy="368935"/>
          </a:xfrm>
          <a:custGeom>
            <a:avLst/>
            <a:gdLst/>
            <a:ahLst/>
            <a:cxnLst/>
            <a:rect l="l" t="t" r="r" b="b"/>
            <a:pathLst>
              <a:path w="452754" h="368935">
                <a:moveTo>
                  <a:pt x="452628" y="0"/>
                </a:moveTo>
                <a:lnTo>
                  <a:pt x="0" y="0"/>
                </a:lnTo>
                <a:lnTo>
                  <a:pt x="0" y="368807"/>
                </a:lnTo>
                <a:lnTo>
                  <a:pt x="452628" y="368807"/>
                </a:lnTo>
                <a:lnTo>
                  <a:pt x="4526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22135" y="4313682"/>
            <a:ext cx="436245" cy="368935"/>
          </a:xfrm>
          <a:prstGeom prst="rect">
            <a:avLst/>
          </a:prstGeom>
          <a:ln w="15240">
            <a:solidFill>
              <a:srgbClr val="A13B33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1800" spc="-6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850380" y="4308347"/>
            <a:ext cx="469900" cy="384175"/>
            <a:chOff x="6850380" y="4308347"/>
            <a:chExt cx="469900" cy="384175"/>
          </a:xfrm>
        </p:grpSpPr>
        <p:sp>
          <p:nvSpPr>
            <p:cNvPr id="23" name="object 23"/>
            <p:cNvSpPr/>
            <p:nvPr/>
          </p:nvSpPr>
          <p:spPr>
            <a:xfrm>
              <a:off x="6858000" y="4315967"/>
              <a:ext cx="454659" cy="368935"/>
            </a:xfrm>
            <a:custGeom>
              <a:avLst/>
              <a:gdLst/>
              <a:ahLst/>
              <a:cxnLst/>
              <a:rect l="l" t="t" r="r" b="b"/>
              <a:pathLst>
                <a:path w="454659" h="368935">
                  <a:moveTo>
                    <a:pt x="454151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4151" y="368807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58000" y="4315967"/>
              <a:ext cx="454659" cy="368935"/>
            </a:xfrm>
            <a:custGeom>
              <a:avLst/>
              <a:gdLst/>
              <a:ahLst/>
              <a:cxnLst/>
              <a:rect l="l" t="t" r="r" b="b"/>
              <a:pathLst>
                <a:path w="454659" h="368935">
                  <a:moveTo>
                    <a:pt x="0" y="368807"/>
                  </a:moveTo>
                  <a:lnTo>
                    <a:pt x="454151" y="368807"/>
                  </a:lnTo>
                  <a:lnTo>
                    <a:pt x="454151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65619" y="4331970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32292" y="4343400"/>
            <a:ext cx="454659" cy="368935"/>
          </a:xfrm>
          <a:custGeom>
            <a:avLst/>
            <a:gdLst/>
            <a:ahLst/>
            <a:cxnLst/>
            <a:rect l="l" t="t" r="r" b="b"/>
            <a:pathLst>
              <a:path w="454659" h="368935">
                <a:moveTo>
                  <a:pt x="454151" y="0"/>
                </a:moveTo>
                <a:lnTo>
                  <a:pt x="0" y="0"/>
                </a:lnTo>
                <a:lnTo>
                  <a:pt x="0" y="368807"/>
                </a:lnTo>
                <a:lnTo>
                  <a:pt x="454151" y="368807"/>
                </a:lnTo>
                <a:lnTo>
                  <a:pt x="454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432292" y="4344161"/>
            <a:ext cx="454659" cy="368935"/>
          </a:xfrm>
          <a:prstGeom prst="rect">
            <a:avLst/>
          </a:prstGeom>
          <a:ln w="15240">
            <a:solidFill>
              <a:srgbClr val="A13B33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15"/>
              </a:spcBef>
            </a:pPr>
            <a:r>
              <a:rPr sz="1800" spc="-65" dirty="0"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86443" y="4344161"/>
            <a:ext cx="436245" cy="368935"/>
          </a:xfrm>
          <a:prstGeom prst="rect">
            <a:avLst/>
          </a:prstGeom>
          <a:solidFill>
            <a:srgbClr val="FFFFFF"/>
          </a:solidFill>
          <a:ln w="15240">
            <a:solidFill>
              <a:srgbClr val="A13B33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1800" spc="85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22307" y="4344161"/>
            <a:ext cx="452755" cy="368935"/>
          </a:xfrm>
          <a:prstGeom prst="rect">
            <a:avLst/>
          </a:prstGeom>
          <a:solidFill>
            <a:srgbClr val="FFFFFF"/>
          </a:solidFill>
          <a:ln w="15240">
            <a:solidFill>
              <a:srgbClr val="A13B33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35"/>
              </a:spcBef>
            </a:pPr>
            <a:r>
              <a:rPr sz="1800" spc="-65" dirty="0"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239761" y="4581144"/>
            <a:ext cx="1211580" cy="86995"/>
          </a:xfrm>
          <a:custGeom>
            <a:avLst/>
            <a:gdLst/>
            <a:ahLst/>
            <a:cxnLst/>
            <a:rect l="l" t="t" r="r" b="b"/>
            <a:pathLst>
              <a:path w="1211579" h="86995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1"/>
                </a:lnTo>
                <a:lnTo>
                  <a:pt x="72390" y="57911"/>
                </a:lnTo>
                <a:lnTo>
                  <a:pt x="72390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1211579" h="86995">
                <a:moveTo>
                  <a:pt x="86868" y="28955"/>
                </a:moveTo>
                <a:lnTo>
                  <a:pt x="72390" y="28955"/>
                </a:lnTo>
                <a:lnTo>
                  <a:pt x="72390" y="57911"/>
                </a:lnTo>
                <a:lnTo>
                  <a:pt x="86868" y="57911"/>
                </a:lnTo>
                <a:lnTo>
                  <a:pt x="86868" y="28955"/>
                </a:lnTo>
                <a:close/>
              </a:path>
              <a:path w="1211579" h="86995">
                <a:moveTo>
                  <a:pt x="1211072" y="28955"/>
                </a:moveTo>
                <a:lnTo>
                  <a:pt x="86868" y="28955"/>
                </a:lnTo>
                <a:lnTo>
                  <a:pt x="86868" y="57911"/>
                </a:lnTo>
                <a:lnTo>
                  <a:pt x="1211072" y="57911"/>
                </a:lnTo>
                <a:lnTo>
                  <a:pt x="1211072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1627377" y="4303521"/>
            <a:ext cx="6805930" cy="975994"/>
            <a:chOff x="1627377" y="4303521"/>
            <a:chExt cx="6805930" cy="975994"/>
          </a:xfrm>
        </p:grpSpPr>
        <p:sp>
          <p:nvSpPr>
            <p:cNvPr id="32" name="object 32"/>
            <p:cNvSpPr/>
            <p:nvPr/>
          </p:nvSpPr>
          <p:spPr>
            <a:xfrm>
              <a:off x="1637537" y="4313681"/>
              <a:ext cx="459105" cy="399415"/>
            </a:xfrm>
            <a:custGeom>
              <a:avLst/>
              <a:gdLst/>
              <a:ahLst/>
              <a:cxnLst/>
              <a:rect l="l" t="t" r="r" b="b"/>
              <a:pathLst>
                <a:path w="459105" h="399414">
                  <a:moveTo>
                    <a:pt x="0" y="0"/>
                  </a:moveTo>
                  <a:lnTo>
                    <a:pt x="458724" y="399415"/>
                  </a:lnTo>
                </a:path>
                <a:path w="459105" h="399414">
                  <a:moveTo>
                    <a:pt x="6095" y="369697"/>
                  </a:moveTo>
                  <a:lnTo>
                    <a:pt x="439674" y="27432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90266" y="4375911"/>
              <a:ext cx="5543550" cy="292100"/>
            </a:xfrm>
            <a:custGeom>
              <a:avLst/>
              <a:gdLst/>
              <a:ahLst/>
              <a:cxnLst/>
              <a:rect l="l" t="t" r="r" b="b"/>
              <a:pathLst>
                <a:path w="5543550" h="292100">
                  <a:moveTo>
                    <a:pt x="836549" y="42926"/>
                  </a:moveTo>
                  <a:lnTo>
                    <a:pt x="807935" y="28829"/>
                  </a:lnTo>
                  <a:lnTo>
                    <a:pt x="749427" y="0"/>
                  </a:lnTo>
                  <a:lnTo>
                    <a:pt x="749592" y="28917"/>
                  </a:lnTo>
                  <a:lnTo>
                    <a:pt x="94361" y="32893"/>
                  </a:lnTo>
                  <a:lnTo>
                    <a:pt x="94615" y="61849"/>
                  </a:lnTo>
                  <a:lnTo>
                    <a:pt x="749757" y="57873"/>
                  </a:lnTo>
                  <a:lnTo>
                    <a:pt x="749935" y="86868"/>
                  </a:lnTo>
                  <a:lnTo>
                    <a:pt x="836549" y="42926"/>
                  </a:lnTo>
                  <a:close/>
                </a:path>
                <a:path w="5543550" h="292100">
                  <a:moveTo>
                    <a:pt x="863346" y="206756"/>
                  </a:moveTo>
                  <a:lnTo>
                    <a:pt x="86868" y="206756"/>
                  </a:lnTo>
                  <a:lnTo>
                    <a:pt x="86868" y="177800"/>
                  </a:lnTo>
                  <a:lnTo>
                    <a:pt x="0" y="221234"/>
                  </a:lnTo>
                  <a:lnTo>
                    <a:pt x="86868" y="264668"/>
                  </a:lnTo>
                  <a:lnTo>
                    <a:pt x="86868" y="235712"/>
                  </a:lnTo>
                  <a:lnTo>
                    <a:pt x="863346" y="235712"/>
                  </a:lnTo>
                  <a:lnTo>
                    <a:pt x="863346" y="206756"/>
                  </a:lnTo>
                  <a:close/>
                </a:path>
                <a:path w="5543550" h="292100">
                  <a:moveTo>
                    <a:pt x="3080131" y="234188"/>
                  </a:moveTo>
                  <a:lnTo>
                    <a:pt x="2182368" y="234188"/>
                  </a:lnTo>
                  <a:lnTo>
                    <a:pt x="2182368" y="205232"/>
                  </a:lnTo>
                  <a:lnTo>
                    <a:pt x="2095500" y="248666"/>
                  </a:lnTo>
                  <a:lnTo>
                    <a:pt x="2182368" y="292100"/>
                  </a:lnTo>
                  <a:lnTo>
                    <a:pt x="2182368" y="263144"/>
                  </a:lnTo>
                  <a:lnTo>
                    <a:pt x="3080131" y="263144"/>
                  </a:lnTo>
                  <a:lnTo>
                    <a:pt x="3080131" y="234188"/>
                  </a:lnTo>
                  <a:close/>
                </a:path>
                <a:path w="5543550" h="292100">
                  <a:moveTo>
                    <a:pt x="3080512" y="52070"/>
                  </a:moveTo>
                  <a:lnTo>
                    <a:pt x="3052153" y="38100"/>
                  </a:lnTo>
                  <a:lnTo>
                    <a:pt x="2993390" y="9144"/>
                  </a:lnTo>
                  <a:lnTo>
                    <a:pt x="2993555" y="38201"/>
                  </a:lnTo>
                  <a:lnTo>
                    <a:pt x="2156333" y="43561"/>
                  </a:lnTo>
                  <a:lnTo>
                    <a:pt x="2156587" y="72517"/>
                  </a:lnTo>
                  <a:lnTo>
                    <a:pt x="2993720" y="67157"/>
                  </a:lnTo>
                  <a:lnTo>
                    <a:pt x="2993898" y="96012"/>
                  </a:lnTo>
                  <a:lnTo>
                    <a:pt x="3080512" y="52070"/>
                  </a:lnTo>
                  <a:close/>
                </a:path>
                <a:path w="5543550" h="292100">
                  <a:moveTo>
                    <a:pt x="5515661" y="67818"/>
                  </a:moveTo>
                  <a:lnTo>
                    <a:pt x="5470398" y="67818"/>
                  </a:lnTo>
                  <a:lnTo>
                    <a:pt x="5455907" y="67818"/>
                  </a:lnTo>
                  <a:lnTo>
                    <a:pt x="5455285" y="96393"/>
                  </a:lnTo>
                  <a:lnTo>
                    <a:pt x="5515661" y="67818"/>
                  </a:lnTo>
                  <a:close/>
                </a:path>
                <a:path w="5543550" h="292100">
                  <a:moveTo>
                    <a:pt x="5543042" y="54864"/>
                  </a:moveTo>
                  <a:lnTo>
                    <a:pt x="5457190" y="9525"/>
                  </a:lnTo>
                  <a:lnTo>
                    <a:pt x="5456542" y="38557"/>
                  </a:lnTo>
                  <a:lnTo>
                    <a:pt x="4410710" y="16256"/>
                  </a:lnTo>
                  <a:lnTo>
                    <a:pt x="4410202" y="45212"/>
                  </a:lnTo>
                  <a:lnTo>
                    <a:pt x="5455907" y="67513"/>
                  </a:lnTo>
                  <a:lnTo>
                    <a:pt x="5470398" y="67513"/>
                  </a:lnTo>
                  <a:lnTo>
                    <a:pt x="5516308" y="67513"/>
                  </a:lnTo>
                  <a:lnTo>
                    <a:pt x="5543042" y="54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95500" y="4908803"/>
              <a:ext cx="523240" cy="370840"/>
            </a:xfrm>
            <a:custGeom>
              <a:avLst/>
              <a:gdLst/>
              <a:ahLst/>
              <a:cxnLst/>
              <a:rect l="l" t="t" r="r" b="b"/>
              <a:pathLst>
                <a:path w="523239" h="370839">
                  <a:moveTo>
                    <a:pt x="522731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522731" y="370332"/>
                  </a:lnTo>
                  <a:lnTo>
                    <a:pt x="522731" y="0"/>
                  </a:lnTo>
                  <a:close/>
                </a:path>
              </a:pathLst>
            </a:custGeom>
            <a:solidFill>
              <a:srgbClr val="F1E0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174239" y="4925059"/>
            <a:ext cx="23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91940" y="4924044"/>
            <a:ext cx="523240" cy="370840"/>
          </a:xfrm>
          <a:custGeom>
            <a:avLst/>
            <a:gdLst/>
            <a:ahLst/>
            <a:cxnLst/>
            <a:rect l="l" t="t" r="r" b="b"/>
            <a:pathLst>
              <a:path w="523239" h="370839">
                <a:moveTo>
                  <a:pt x="522732" y="0"/>
                </a:moveTo>
                <a:lnTo>
                  <a:pt x="0" y="0"/>
                </a:lnTo>
                <a:lnTo>
                  <a:pt x="0" y="370331"/>
                </a:lnTo>
                <a:lnTo>
                  <a:pt x="522732" y="370331"/>
                </a:lnTo>
                <a:lnTo>
                  <a:pt x="522732" y="0"/>
                </a:lnTo>
                <a:close/>
              </a:path>
            </a:pathLst>
          </a:custGeom>
          <a:solidFill>
            <a:srgbClr val="F1E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170934" y="4940554"/>
            <a:ext cx="23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35267" y="4960620"/>
            <a:ext cx="523240" cy="368935"/>
          </a:xfrm>
          <a:prstGeom prst="rect">
            <a:avLst/>
          </a:prstGeom>
          <a:solidFill>
            <a:srgbClr val="F1E0B3"/>
          </a:solidFill>
        </p:spPr>
        <p:txBody>
          <a:bodyPr vert="horz" wrap="square" lIns="0" tIns="279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sz="1800" spc="-65" dirty="0">
                <a:latin typeface="Times New Roman"/>
                <a:cs typeface="Times New Roman"/>
              </a:rPr>
              <a:t>17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24316" y="4908803"/>
            <a:ext cx="523240" cy="370840"/>
          </a:xfrm>
          <a:prstGeom prst="rect">
            <a:avLst/>
          </a:prstGeom>
          <a:solidFill>
            <a:srgbClr val="F1E0B3"/>
          </a:solidFill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1800" spc="-65" dirty="0">
                <a:latin typeface="Times New Roman"/>
                <a:cs typeface="Times New Roman"/>
              </a:rPr>
              <a:t>19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43751" y="4514088"/>
            <a:ext cx="1790700" cy="651510"/>
          </a:xfrm>
          <a:custGeom>
            <a:avLst/>
            <a:gdLst/>
            <a:ahLst/>
            <a:cxnLst/>
            <a:rect l="l" t="t" r="r" b="b"/>
            <a:pathLst>
              <a:path w="1790700" h="651510">
                <a:moveTo>
                  <a:pt x="85978" y="564388"/>
                </a:moveTo>
                <a:lnTo>
                  <a:pt x="0" y="609600"/>
                </a:lnTo>
                <a:lnTo>
                  <a:pt x="87756" y="651256"/>
                </a:lnTo>
                <a:lnTo>
                  <a:pt x="87169" y="622554"/>
                </a:lnTo>
                <a:lnTo>
                  <a:pt x="73025" y="622554"/>
                </a:lnTo>
                <a:lnTo>
                  <a:pt x="71754" y="593598"/>
                </a:lnTo>
                <a:lnTo>
                  <a:pt x="86564" y="592991"/>
                </a:lnTo>
                <a:lnTo>
                  <a:pt x="85978" y="564388"/>
                </a:lnTo>
                <a:close/>
              </a:path>
              <a:path w="1790700" h="651510">
                <a:moveTo>
                  <a:pt x="86564" y="592991"/>
                </a:moveTo>
                <a:lnTo>
                  <a:pt x="71754" y="593598"/>
                </a:lnTo>
                <a:lnTo>
                  <a:pt x="73025" y="622554"/>
                </a:lnTo>
                <a:lnTo>
                  <a:pt x="87157" y="621949"/>
                </a:lnTo>
                <a:lnTo>
                  <a:pt x="86564" y="592991"/>
                </a:lnTo>
                <a:close/>
              </a:path>
              <a:path w="1790700" h="651510">
                <a:moveTo>
                  <a:pt x="87157" y="621949"/>
                </a:moveTo>
                <a:lnTo>
                  <a:pt x="73025" y="622554"/>
                </a:lnTo>
                <a:lnTo>
                  <a:pt x="87169" y="622554"/>
                </a:lnTo>
                <a:lnTo>
                  <a:pt x="87157" y="621949"/>
                </a:lnTo>
                <a:close/>
              </a:path>
              <a:path w="1790700" h="651510">
                <a:moveTo>
                  <a:pt x="1789938" y="0"/>
                </a:moveTo>
                <a:lnTo>
                  <a:pt x="1748027" y="507"/>
                </a:lnTo>
                <a:lnTo>
                  <a:pt x="1705864" y="1778"/>
                </a:lnTo>
                <a:lnTo>
                  <a:pt x="1663953" y="3810"/>
                </a:lnTo>
                <a:lnTo>
                  <a:pt x="1622171" y="6731"/>
                </a:lnTo>
                <a:lnTo>
                  <a:pt x="1580769" y="10413"/>
                </a:lnTo>
                <a:lnTo>
                  <a:pt x="1539875" y="14859"/>
                </a:lnTo>
                <a:lnTo>
                  <a:pt x="1499362" y="19938"/>
                </a:lnTo>
                <a:lnTo>
                  <a:pt x="1459483" y="25781"/>
                </a:lnTo>
                <a:lnTo>
                  <a:pt x="1420241" y="32131"/>
                </a:lnTo>
                <a:lnTo>
                  <a:pt x="1381632" y="39243"/>
                </a:lnTo>
                <a:lnTo>
                  <a:pt x="1343914" y="47117"/>
                </a:lnTo>
                <a:lnTo>
                  <a:pt x="1271270" y="64135"/>
                </a:lnTo>
                <a:lnTo>
                  <a:pt x="1202944" y="83312"/>
                </a:lnTo>
                <a:lnTo>
                  <a:pt x="1139317" y="104520"/>
                </a:lnTo>
                <a:lnTo>
                  <a:pt x="1081151" y="127381"/>
                </a:lnTo>
                <a:lnTo>
                  <a:pt x="1029334" y="151637"/>
                </a:lnTo>
                <a:lnTo>
                  <a:pt x="983996" y="177545"/>
                </a:lnTo>
                <a:lnTo>
                  <a:pt x="946023" y="204469"/>
                </a:lnTo>
                <a:lnTo>
                  <a:pt x="915924" y="232791"/>
                </a:lnTo>
                <a:lnTo>
                  <a:pt x="890270" y="271018"/>
                </a:lnTo>
                <a:lnTo>
                  <a:pt x="880703" y="312674"/>
                </a:lnTo>
                <a:lnTo>
                  <a:pt x="880491" y="318516"/>
                </a:lnTo>
                <a:lnTo>
                  <a:pt x="879601" y="323850"/>
                </a:lnTo>
                <a:lnTo>
                  <a:pt x="863092" y="359537"/>
                </a:lnTo>
                <a:lnTo>
                  <a:pt x="826134" y="397382"/>
                </a:lnTo>
                <a:lnTo>
                  <a:pt x="790828" y="422275"/>
                </a:lnTo>
                <a:lnTo>
                  <a:pt x="747902" y="446786"/>
                </a:lnTo>
                <a:lnTo>
                  <a:pt x="697610" y="470281"/>
                </a:lnTo>
                <a:lnTo>
                  <a:pt x="641096" y="492506"/>
                </a:lnTo>
                <a:lnTo>
                  <a:pt x="578993" y="513080"/>
                </a:lnTo>
                <a:lnTo>
                  <a:pt x="511809" y="532003"/>
                </a:lnTo>
                <a:lnTo>
                  <a:pt x="440181" y="548894"/>
                </a:lnTo>
                <a:lnTo>
                  <a:pt x="365125" y="563499"/>
                </a:lnTo>
                <a:lnTo>
                  <a:pt x="326390" y="569722"/>
                </a:lnTo>
                <a:lnTo>
                  <a:pt x="286893" y="575563"/>
                </a:lnTo>
                <a:lnTo>
                  <a:pt x="247015" y="580517"/>
                </a:lnTo>
                <a:lnTo>
                  <a:pt x="206628" y="584962"/>
                </a:lnTo>
                <a:lnTo>
                  <a:pt x="165734" y="588518"/>
                </a:lnTo>
                <a:lnTo>
                  <a:pt x="124459" y="591438"/>
                </a:lnTo>
                <a:lnTo>
                  <a:pt x="86564" y="592991"/>
                </a:lnTo>
                <a:lnTo>
                  <a:pt x="87157" y="621949"/>
                </a:lnTo>
                <a:lnTo>
                  <a:pt x="126492" y="620268"/>
                </a:lnTo>
                <a:lnTo>
                  <a:pt x="168275" y="617347"/>
                </a:lnTo>
                <a:lnTo>
                  <a:pt x="209676" y="613663"/>
                </a:lnTo>
                <a:lnTo>
                  <a:pt x="250571" y="609345"/>
                </a:lnTo>
                <a:lnTo>
                  <a:pt x="291083" y="604266"/>
                </a:lnTo>
                <a:lnTo>
                  <a:pt x="331089" y="598297"/>
                </a:lnTo>
                <a:lnTo>
                  <a:pt x="370331" y="591947"/>
                </a:lnTo>
                <a:lnTo>
                  <a:pt x="408813" y="584835"/>
                </a:lnTo>
                <a:lnTo>
                  <a:pt x="446658" y="577088"/>
                </a:lnTo>
                <a:lnTo>
                  <a:pt x="519302" y="559943"/>
                </a:lnTo>
                <a:lnTo>
                  <a:pt x="587755" y="540766"/>
                </a:lnTo>
                <a:lnTo>
                  <a:pt x="651382" y="519556"/>
                </a:lnTo>
                <a:lnTo>
                  <a:pt x="709422" y="496697"/>
                </a:lnTo>
                <a:lnTo>
                  <a:pt x="761492" y="472186"/>
                </a:lnTo>
                <a:lnTo>
                  <a:pt x="806957" y="446405"/>
                </a:lnTo>
                <a:lnTo>
                  <a:pt x="845184" y="419100"/>
                </a:lnTo>
                <a:lnTo>
                  <a:pt x="875156" y="390651"/>
                </a:lnTo>
                <a:lnTo>
                  <a:pt x="900556" y="352425"/>
                </a:lnTo>
                <a:lnTo>
                  <a:pt x="909701" y="312674"/>
                </a:lnTo>
                <a:lnTo>
                  <a:pt x="909827" y="307339"/>
                </a:lnTo>
                <a:lnTo>
                  <a:pt x="910717" y="301244"/>
                </a:lnTo>
                <a:lnTo>
                  <a:pt x="926846" y="265430"/>
                </a:lnTo>
                <a:lnTo>
                  <a:pt x="963422" y="227584"/>
                </a:lnTo>
                <a:lnTo>
                  <a:pt x="998854" y="202311"/>
                </a:lnTo>
                <a:lnTo>
                  <a:pt x="1042034" y="177673"/>
                </a:lnTo>
                <a:lnTo>
                  <a:pt x="1092327" y="154178"/>
                </a:lnTo>
                <a:lnTo>
                  <a:pt x="1148842" y="131825"/>
                </a:lnTo>
                <a:lnTo>
                  <a:pt x="1210945" y="111125"/>
                </a:lnTo>
                <a:lnTo>
                  <a:pt x="1278254" y="92201"/>
                </a:lnTo>
                <a:lnTo>
                  <a:pt x="1349755" y="75437"/>
                </a:lnTo>
                <a:lnTo>
                  <a:pt x="1424940" y="60706"/>
                </a:lnTo>
                <a:lnTo>
                  <a:pt x="1463675" y="54482"/>
                </a:lnTo>
                <a:lnTo>
                  <a:pt x="1502918" y="48641"/>
                </a:lnTo>
                <a:lnTo>
                  <a:pt x="1542923" y="43687"/>
                </a:lnTo>
                <a:lnTo>
                  <a:pt x="1583435" y="39243"/>
                </a:lnTo>
                <a:lnTo>
                  <a:pt x="1624202" y="35560"/>
                </a:lnTo>
                <a:lnTo>
                  <a:pt x="1665477" y="32766"/>
                </a:lnTo>
                <a:lnTo>
                  <a:pt x="1706752" y="30606"/>
                </a:lnTo>
                <a:lnTo>
                  <a:pt x="1748408" y="29463"/>
                </a:lnTo>
                <a:lnTo>
                  <a:pt x="1790319" y="28956"/>
                </a:lnTo>
                <a:lnTo>
                  <a:pt x="178993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1531619" y="3396996"/>
            <a:ext cx="7093584" cy="1802130"/>
            <a:chOff x="1531619" y="3396996"/>
            <a:chExt cx="7093584" cy="1802130"/>
          </a:xfrm>
        </p:grpSpPr>
        <p:sp>
          <p:nvSpPr>
            <p:cNvPr id="42" name="object 42"/>
            <p:cNvSpPr/>
            <p:nvPr/>
          </p:nvSpPr>
          <p:spPr>
            <a:xfrm>
              <a:off x="2891536" y="4605527"/>
              <a:ext cx="5734050" cy="593725"/>
            </a:xfrm>
            <a:custGeom>
              <a:avLst/>
              <a:gdLst/>
              <a:ahLst/>
              <a:cxnLst/>
              <a:rect l="l" t="t" r="r" b="b"/>
              <a:pathLst>
                <a:path w="5734050" h="593725">
                  <a:moveTo>
                    <a:pt x="617893" y="243586"/>
                  </a:moveTo>
                  <a:lnTo>
                    <a:pt x="617804" y="243205"/>
                  </a:lnTo>
                  <a:lnTo>
                    <a:pt x="615950" y="234823"/>
                  </a:lnTo>
                  <a:lnTo>
                    <a:pt x="615823" y="233934"/>
                  </a:lnTo>
                  <a:lnTo>
                    <a:pt x="615442" y="233045"/>
                  </a:lnTo>
                  <a:lnTo>
                    <a:pt x="594868" y="193421"/>
                  </a:lnTo>
                  <a:lnTo>
                    <a:pt x="561213" y="157861"/>
                  </a:lnTo>
                  <a:lnTo>
                    <a:pt x="516382" y="125222"/>
                  </a:lnTo>
                  <a:lnTo>
                    <a:pt x="480822" y="104902"/>
                  </a:lnTo>
                  <a:lnTo>
                    <a:pt x="441325" y="86106"/>
                  </a:lnTo>
                  <a:lnTo>
                    <a:pt x="398005" y="68580"/>
                  </a:lnTo>
                  <a:lnTo>
                    <a:pt x="351536" y="52705"/>
                  </a:lnTo>
                  <a:lnTo>
                    <a:pt x="302387" y="38608"/>
                  </a:lnTo>
                  <a:lnTo>
                    <a:pt x="224028" y="21209"/>
                  </a:lnTo>
                  <a:lnTo>
                    <a:pt x="169672" y="12192"/>
                  </a:lnTo>
                  <a:lnTo>
                    <a:pt x="113792" y="5461"/>
                  </a:lnTo>
                  <a:lnTo>
                    <a:pt x="57150" y="1397"/>
                  </a:lnTo>
                  <a:lnTo>
                    <a:pt x="508" y="0"/>
                  </a:lnTo>
                  <a:lnTo>
                    <a:pt x="0" y="38100"/>
                  </a:lnTo>
                  <a:lnTo>
                    <a:pt x="28067" y="38481"/>
                  </a:lnTo>
                  <a:lnTo>
                    <a:pt x="55753" y="39497"/>
                  </a:lnTo>
                  <a:lnTo>
                    <a:pt x="110744" y="43434"/>
                  </a:lnTo>
                  <a:lnTo>
                    <a:pt x="164719" y="49911"/>
                  </a:lnTo>
                  <a:lnTo>
                    <a:pt x="217424" y="58674"/>
                  </a:lnTo>
                  <a:lnTo>
                    <a:pt x="268605" y="69469"/>
                  </a:lnTo>
                  <a:lnTo>
                    <a:pt x="317246" y="82169"/>
                  </a:lnTo>
                  <a:lnTo>
                    <a:pt x="363347" y="96647"/>
                  </a:lnTo>
                  <a:lnTo>
                    <a:pt x="406273" y="112649"/>
                  </a:lnTo>
                  <a:lnTo>
                    <a:pt x="445643" y="130048"/>
                  </a:lnTo>
                  <a:lnTo>
                    <a:pt x="480822" y="148336"/>
                  </a:lnTo>
                  <a:lnTo>
                    <a:pt x="525018" y="177419"/>
                  </a:lnTo>
                  <a:lnTo>
                    <a:pt x="557149" y="207391"/>
                  </a:lnTo>
                  <a:lnTo>
                    <a:pt x="578815" y="243586"/>
                  </a:lnTo>
                  <a:lnTo>
                    <a:pt x="617893" y="243586"/>
                  </a:lnTo>
                  <a:close/>
                </a:path>
                <a:path w="5734050" h="593725">
                  <a:moveTo>
                    <a:pt x="1168654" y="518668"/>
                  </a:moveTo>
                  <a:lnTo>
                    <a:pt x="1104646" y="518668"/>
                  </a:lnTo>
                  <a:lnTo>
                    <a:pt x="1086180" y="518668"/>
                  </a:lnTo>
                  <a:lnTo>
                    <a:pt x="1084326" y="555752"/>
                  </a:lnTo>
                  <a:lnTo>
                    <a:pt x="1168654" y="518668"/>
                  </a:lnTo>
                  <a:close/>
                </a:path>
                <a:path w="5734050" h="593725">
                  <a:moveTo>
                    <a:pt x="1201293" y="504317"/>
                  </a:moveTo>
                  <a:lnTo>
                    <a:pt x="1090041" y="441579"/>
                  </a:lnTo>
                  <a:lnTo>
                    <a:pt x="1088161" y="479094"/>
                  </a:lnTo>
                  <a:lnTo>
                    <a:pt x="1064260" y="477139"/>
                  </a:lnTo>
                  <a:lnTo>
                    <a:pt x="1010793" y="469519"/>
                  </a:lnTo>
                  <a:lnTo>
                    <a:pt x="933704" y="454025"/>
                  </a:lnTo>
                  <a:lnTo>
                    <a:pt x="884809" y="441325"/>
                  </a:lnTo>
                  <a:lnTo>
                    <a:pt x="838835" y="426974"/>
                  </a:lnTo>
                  <a:lnTo>
                    <a:pt x="795782" y="410972"/>
                  </a:lnTo>
                  <a:lnTo>
                    <a:pt x="756539" y="393827"/>
                  </a:lnTo>
                  <a:lnTo>
                    <a:pt x="721487" y="375539"/>
                  </a:lnTo>
                  <a:lnTo>
                    <a:pt x="677418" y="346583"/>
                  </a:lnTo>
                  <a:lnTo>
                    <a:pt x="645414" y="317246"/>
                  </a:lnTo>
                  <a:lnTo>
                    <a:pt x="623023" y="280289"/>
                  </a:lnTo>
                  <a:lnTo>
                    <a:pt x="622503" y="278955"/>
                  </a:lnTo>
                  <a:lnTo>
                    <a:pt x="622236" y="277749"/>
                  </a:lnTo>
                  <a:lnTo>
                    <a:pt x="620877" y="271653"/>
                  </a:lnTo>
                  <a:lnTo>
                    <a:pt x="620509" y="269989"/>
                  </a:lnTo>
                  <a:lnTo>
                    <a:pt x="620420" y="268859"/>
                  </a:lnTo>
                  <a:lnTo>
                    <a:pt x="619760" y="260350"/>
                  </a:lnTo>
                  <a:lnTo>
                    <a:pt x="619379" y="254635"/>
                  </a:lnTo>
                  <a:lnTo>
                    <a:pt x="619188" y="251841"/>
                  </a:lnTo>
                  <a:lnTo>
                    <a:pt x="618998" y="248920"/>
                  </a:lnTo>
                  <a:lnTo>
                    <a:pt x="618744" y="247142"/>
                  </a:lnTo>
                  <a:lnTo>
                    <a:pt x="618490" y="246253"/>
                  </a:lnTo>
                  <a:lnTo>
                    <a:pt x="618375" y="245745"/>
                  </a:lnTo>
                  <a:lnTo>
                    <a:pt x="579628" y="245745"/>
                  </a:lnTo>
                  <a:lnTo>
                    <a:pt x="579323" y="245745"/>
                  </a:lnTo>
                  <a:lnTo>
                    <a:pt x="580961" y="252780"/>
                  </a:lnTo>
                  <a:lnTo>
                    <a:pt x="582676" y="274574"/>
                  </a:lnTo>
                  <a:lnTo>
                    <a:pt x="582676" y="275463"/>
                  </a:lnTo>
                  <a:lnTo>
                    <a:pt x="582930" y="276352"/>
                  </a:lnTo>
                  <a:lnTo>
                    <a:pt x="583057" y="277241"/>
                  </a:lnTo>
                  <a:lnTo>
                    <a:pt x="585597" y="288671"/>
                  </a:lnTo>
                  <a:lnTo>
                    <a:pt x="586105" y="290449"/>
                  </a:lnTo>
                  <a:lnTo>
                    <a:pt x="586486" y="291338"/>
                  </a:lnTo>
                  <a:lnTo>
                    <a:pt x="590677" y="302514"/>
                  </a:lnTo>
                  <a:lnTo>
                    <a:pt x="615696" y="341122"/>
                  </a:lnTo>
                  <a:lnTo>
                    <a:pt x="653288" y="376174"/>
                  </a:lnTo>
                  <a:lnTo>
                    <a:pt x="684657" y="397891"/>
                  </a:lnTo>
                  <a:lnTo>
                    <a:pt x="720344" y="418211"/>
                  </a:lnTo>
                  <a:lnTo>
                    <a:pt x="759968" y="437134"/>
                  </a:lnTo>
                  <a:lnTo>
                    <a:pt x="803148" y="454660"/>
                  </a:lnTo>
                  <a:lnTo>
                    <a:pt x="849630" y="470535"/>
                  </a:lnTo>
                  <a:lnTo>
                    <a:pt x="898906" y="484632"/>
                  </a:lnTo>
                  <a:lnTo>
                    <a:pt x="976884" y="502158"/>
                  </a:lnTo>
                  <a:lnTo>
                    <a:pt x="1031621" y="511175"/>
                  </a:lnTo>
                  <a:lnTo>
                    <a:pt x="1086256" y="517131"/>
                  </a:lnTo>
                  <a:lnTo>
                    <a:pt x="1104773" y="517131"/>
                  </a:lnTo>
                  <a:lnTo>
                    <a:pt x="1172159" y="517131"/>
                  </a:lnTo>
                  <a:lnTo>
                    <a:pt x="1201293" y="504317"/>
                  </a:lnTo>
                  <a:close/>
                </a:path>
                <a:path w="5734050" h="593725">
                  <a:moveTo>
                    <a:pt x="3409302" y="555752"/>
                  </a:moveTo>
                  <a:lnTo>
                    <a:pt x="3348609" y="555752"/>
                  </a:lnTo>
                  <a:lnTo>
                    <a:pt x="3329914" y="555752"/>
                  </a:lnTo>
                  <a:lnTo>
                    <a:pt x="3328924" y="593356"/>
                  </a:lnTo>
                  <a:lnTo>
                    <a:pt x="3409302" y="555752"/>
                  </a:lnTo>
                  <a:close/>
                </a:path>
                <a:path w="5734050" h="593725">
                  <a:moveTo>
                    <a:pt x="3444621" y="539242"/>
                  </a:moveTo>
                  <a:lnTo>
                    <a:pt x="3331972" y="479044"/>
                  </a:lnTo>
                  <a:lnTo>
                    <a:pt x="3330956" y="516737"/>
                  </a:lnTo>
                  <a:lnTo>
                    <a:pt x="3299206" y="515239"/>
                  </a:lnTo>
                  <a:lnTo>
                    <a:pt x="3227832" y="509270"/>
                  </a:lnTo>
                  <a:lnTo>
                    <a:pt x="3158109" y="501015"/>
                  </a:lnTo>
                  <a:lnTo>
                    <a:pt x="3090799" y="490728"/>
                  </a:lnTo>
                  <a:lnTo>
                    <a:pt x="3026283" y="478663"/>
                  </a:lnTo>
                  <a:lnTo>
                    <a:pt x="2965323" y="465074"/>
                  </a:lnTo>
                  <a:lnTo>
                    <a:pt x="2908554" y="449834"/>
                  </a:lnTo>
                  <a:lnTo>
                    <a:pt x="2856484" y="433324"/>
                  </a:lnTo>
                  <a:lnTo>
                    <a:pt x="2809748" y="415925"/>
                  </a:lnTo>
                  <a:lnTo>
                    <a:pt x="2769108" y="397637"/>
                  </a:lnTo>
                  <a:lnTo>
                    <a:pt x="2735072" y="378841"/>
                  </a:lnTo>
                  <a:lnTo>
                    <a:pt x="2698115" y="351028"/>
                  </a:lnTo>
                  <a:lnTo>
                    <a:pt x="2676969" y="318389"/>
                  </a:lnTo>
                  <a:lnTo>
                    <a:pt x="2676487" y="316865"/>
                  </a:lnTo>
                  <a:lnTo>
                    <a:pt x="2676283" y="315722"/>
                  </a:lnTo>
                  <a:lnTo>
                    <a:pt x="2676144" y="314960"/>
                  </a:lnTo>
                  <a:lnTo>
                    <a:pt x="2675483" y="305689"/>
                  </a:lnTo>
                  <a:lnTo>
                    <a:pt x="2675280" y="302768"/>
                  </a:lnTo>
                  <a:lnTo>
                    <a:pt x="2675255" y="302260"/>
                  </a:lnTo>
                  <a:lnTo>
                    <a:pt x="2674632" y="297942"/>
                  </a:lnTo>
                  <a:lnTo>
                    <a:pt x="2674467" y="296875"/>
                  </a:lnTo>
                  <a:lnTo>
                    <a:pt x="2674239" y="295910"/>
                  </a:lnTo>
                  <a:lnTo>
                    <a:pt x="2674124" y="295021"/>
                  </a:lnTo>
                  <a:lnTo>
                    <a:pt x="2674112" y="294894"/>
                  </a:lnTo>
                  <a:lnTo>
                    <a:pt x="2673731" y="294005"/>
                  </a:lnTo>
                  <a:lnTo>
                    <a:pt x="2672334" y="289687"/>
                  </a:lnTo>
                  <a:lnTo>
                    <a:pt x="2671559" y="287274"/>
                  </a:lnTo>
                  <a:lnTo>
                    <a:pt x="2670302" y="283337"/>
                  </a:lnTo>
                  <a:lnTo>
                    <a:pt x="2670048" y="282321"/>
                  </a:lnTo>
                  <a:lnTo>
                    <a:pt x="2669667" y="281305"/>
                  </a:lnTo>
                  <a:lnTo>
                    <a:pt x="2669159" y="280416"/>
                  </a:lnTo>
                  <a:lnTo>
                    <a:pt x="2663571" y="269748"/>
                  </a:lnTo>
                  <a:lnTo>
                    <a:pt x="2663190" y="268986"/>
                  </a:lnTo>
                  <a:lnTo>
                    <a:pt x="2662682" y="268097"/>
                  </a:lnTo>
                  <a:lnTo>
                    <a:pt x="2629408" y="231775"/>
                  </a:lnTo>
                  <a:lnTo>
                    <a:pt x="2580767" y="199644"/>
                  </a:lnTo>
                  <a:lnTo>
                    <a:pt x="2540508" y="179705"/>
                  </a:lnTo>
                  <a:lnTo>
                    <a:pt x="2494534" y="160782"/>
                  </a:lnTo>
                  <a:lnTo>
                    <a:pt x="2443099" y="143129"/>
                  </a:lnTo>
                  <a:lnTo>
                    <a:pt x="2386965" y="126746"/>
                  </a:lnTo>
                  <a:lnTo>
                    <a:pt x="2326513" y="112014"/>
                  </a:lnTo>
                  <a:lnTo>
                    <a:pt x="2262378" y="98806"/>
                  </a:lnTo>
                  <a:lnTo>
                    <a:pt x="2195195" y="87376"/>
                  </a:lnTo>
                  <a:lnTo>
                    <a:pt x="2125218" y="77851"/>
                  </a:lnTo>
                  <a:lnTo>
                    <a:pt x="2053336" y="70485"/>
                  </a:lnTo>
                  <a:lnTo>
                    <a:pt x="1980057" y="65405"/>
                  </a:lnTo>
                  <a:lnTo>
                    <a:pt x="1905762" y="62738"/>
                  </a:lnTo>
                  <a:lnTo>
                    <a:pt x="1868805" y="62484"/>
                  </a:lnTo>
                  <a:lnTo>
                    <a:pt x="1868551" y="100584"/>
                  </a:lnTo>
                  <a:lnTo>
                    <a:pt x="1905508" y="100838"/>
                  </a:lnTo>
                  <a:lnTo>
                    <a:pt x="1941957" y="101854"/>
                  </a:lnTo>
                  <a:lnTo>
                    <a:pt x="2014474" y="105664"/>
                  </a:lnTo>
                  <a:lnTo>
                    <a:pt x="2085975" y="111887"/>
                  </a:lnTo>
                  <a:lnTo>
                    <a:pt x="2155571" y="120142"/>
                  </a:lnTo>
                  <a:lnTo>
                    <a:pt x="2223008" y="130429"/>
                  </a:lnTo>
                  <a:lnTo>
                    <a:pt x="2287524" y="142494"/>
                  </a:lnTo>
                  <a:lnTo>
                    <a:pt x="2348484" y="156210"/>
                  </a:lnTo>
                  <a:lnTo>
                    <a:pt x="2405253" y="171450"/>
                  </a:lnTo>
                  <a:lnTo>
                    <a:pt x="2457577" y="187960"/>
                  </a:lnTo>
                  <a:lnTo>
                    <a:pt x="2504313" y="205613"/>
                  </a:lnTo>
                  <a:lnTo>
                    <a:pt x="2545207" y="224028"/>
                  </a:lnTo>
                  <a:lnTo>
                    <a:pt x="2579370" y="242951"/>
                  </a:lnTo>
                  <a:lnTo>
                    <a:pt x="2616708" y="271526"/>
                  </a:lnTo>
                  <a:lnTo>
                    <a:pt x="2634691" y="296875"/>
                  </a:lnTo>
                  <a:lnTo>
                    <a:pt x="2634107" y="295021"/>
                  </a:lnTo>
                  <a:lnTo>
                    <a:pt x="2634729" y="296926"/>
                  </a:lnTo>
                  <a:lnTo>
                    <a:pt x="2635250" y="297942"/>
                  </a:lnTo>
                  <a:lnTo>
                    <a:pt x="2634691" y="296875"/>
                  </a:lnTo>
                  <a:lnTo>
                    <a:pt x="2636951" y="303885"/>
                  </a:lnTo>
                  <a:lnTo>
                    <a:pt x="2637663" y="308229"/>
                  </a:lnTo>
                  <a:lnTo>
                    <a:pt x="2637790" y="311658"/>
                  </a:lnTo>
                  <a:lnTo>
                    <a:pt x="2638044" y="316992"/>
                  </a:lnTo>
                  <a:lnTo>
                    <a:pt x="2639187" y="325247"/>
                  </a:lnTo>
                  <a:lnTo>
                    <a:pt x="2639695" y="327025"/>
                  </a:lnTo>
                  <a:lnTo>
                    <a:pt x="2643124" y="337693"/>
                  </a:lnTo>
                  <a:lnTo>
                    <a:pt x="2643378" y="338836"/>
                  </a:lnTo>
                  <a:lnTo>
                    <a:pt x="2670048" y="376682"/>
                  </a:lnTo>
                  <a:lnTo>
                    <a:pt x="2713990" y="410591"/>
                  </a:lnTo>
                  <a:lnTo>
                    <a:pt x="2751328" y="431419"/>
                  </a:lnTo>
                  <a:lnTo>
                    <a:pt x="2794762" y="450850"/>
                  </a:lnTo>
                  <a:lnTo>
                    <a:pt x="2843657" y="469265"/>
                  </a:lnTo>
                  <a:lnTo>
                    <a:pt x="2897505" y="486283"/>
                  </a:lnTo>
                  <a:lnTo>
                    <a:pt x="2955925" y="501904"/>
                  </a:lnTo>
                  <a:lnTo>
                    <a:pt x="3018409" y="515874"/>
                  </a:lnTo>
                  <a:lnTo>
                    <a:pt x="3084068" y="528193"/>
                  </a:lnTo>
                  <a:lnTo>
                    <a:pt x="3152648" y="538734"/>
                  </a:lnTo>
                  <a:lnTo>
                    <a:pt x="3223641" y="547116"/>
                  </a:lnTo>
                  <a:lnTo>
                    <a:pt x="3296412" y="553212"/>
                  </a:lnTo>
                  <a:lnTo>
                    <a:pt x="3329940" y="554850"/>
                  </a:lnTo>
                  <a:lnTo>
                    <a:pt x="3348647" y="554850"/>
                  </a:lnTo>
                  <a:lnTo>
                    <a:pt x="3411245" y="554850"/>
                  </a:lnTo>
                  <a:lnTo>
                    <a:pt x="3444621" y="539242"/>
                  </a:lnTo>
                  <a:close/>
                </a:path>
                <a:path w="5734050" h="593725">
                  <a:moveTo>
                    <a:pt x="5698210" y="505206"/>
                  </a:moveTo>
                  <a:lnTo>
                    <a:pt x="5637657" y="505206"/>
                  </a:lnTo>
                  <a:lnTo>
                    <a:pt x="5619013" y="505206"/>
                  </a:lnTo>
                  <a:lnTo>
                    <a:pt x="5618099" y="542798"/>
                  </a:lnTo>
                  <a:lnTo>
                    <a:pt x="5698210" y="505206"/>
                  </a:lnTo>
                  <a:close/>
                </a:path>
                <a:path w="5734050" h="593725">
                  <a:moveTo>
                    <a:pt x="5733669" y="488569"/>
                  </a:moveTo>
                  <a:lnTo>
                    <a:pt x="5620893" y="428625"/>
                  </a:lnTo>
                  <a:lnTo>
                    <a:pt x="5619966" y="466267"/>
                  </a:lnTo>
                  <a:lnTo>
                    <a:pt x="5589524" y="464947"/>
                  </a:lnTo>
                  <a:lnTo>
                    <a:pt x="5518404" y="459359"/>
                  </a:lnTo>
                  <a:lnTo>
                    <a:pt x="5449316" y="451866"/>
                  </a:lnTo>
                  <a:lnTo>
                    <a:pt x="5382260" y="442341"/>
                  </a:lnTo>
                  <a:lnTo>
                    <a:pt x="5318379" y="431419"/>
                  </a:lnTo>
                  <a:lnTo>
                    <a:pt x="5257800" y="418719"/>
                  </a:lnTo>
                  <a:lnTo>
                    <a:pt x="5201412" y="405003"/>
                  </a:lnTo>
                  <a:lnTo>
                    <a:pt x="5149723" y="389890"/>
                  </a:lnTo>
                  <a:lnTo>
                    <a:pt x="5103114" y="373761"/>
                  </a:lnTo>
                  <a:lnTo>
                    <a:pt x="5062855" y="357124"/>
                  </a:lnTo>
                  <a:lnTo>
                    <a:pt x="5014976" y="331216"/>
                  </a:lnTo>
                  <a:lnTo>
                    <a:pt x="4984496" y="306578"/>
                  </a:lnTo>
                  <a:lnTo>
                    <a:pt x="4978844" y="299212"/>
                  </a:lnTo>
                  <a:lnTo>
                    <a:pt x="4977612" y="297611"/>
                  </a:lnTo>
                  <a:lnTo>
                    <a:pt x="4977155" y="296799"/>
                  </a:lnTo>
                  <a:lnTo>
                    <a:pt x="4974793" y="292608"/>
                  </a:lnTo>
                  <a:lnTo>
                    <a:pt x="4973967" y="291147"/>
                  </a:lnTo>
                  <a:lnTo>
                    <a:pt x="4973358" y="289306"/>
                  </a:lnTo>
                  <a:lnTo>
                    <a:pt x="4972126" y="285623"/>
                  </a:lnTo>
                  <a:lnTo>
                    <a:pt x="4971161" y="282702"/>
                  </a:lnTo>
                  <a:lnTo>
                    <a:pt x="4971796" y="285623"/>
                  </a:lnTo>
                  <a:lnTo>
                    <a:pt x="4971161" y="282956"/>
                  </a:lnTo>
                  <a:lnTo>
                    <a:pt x="4970869" y="277495"/>
                  </a:lnTo>
                  <a:lnTo>
                    <a:pt x="4970513" y="272542"/>
                  </a:lnTo>
                  <a:lnTo>
                    <a:pt x="4970399" y="270764"/>
                  </a:lnTo>
                  <a:lnTo>
                    <a:pt x="4970043" y="268859"/>
                  </a:lnTo>
                  <a:lnTo>
                    <a:pt x="4969510" y="265938"/>
                  </a:lnTo>
                  <a:lnTo>
                    <a:pt x="4969446" y="265557"/>
                  </a:lnTo>
                  <a:lnTo>
                    <a:pt x="4969383" y="265049"/>
                  </a:lnTo>
                  <a:lnTo>
                    <a:pt x="4969129" y="264033"/>
                  </a:lnTo>
                  <a:lnTo>
                    <a:pt x="4968875" y="263144"/>
                  </a:lnTo>
                  <a:lnTo>
                    <a:pt x="4968240" y="261366"/>
                  </a:lnTo>
                  <a:lnTo>
                    <a:pt x="4967402" y="258953"/>
                  </a:lnTo>
                  <a:lnTo>
                    <a:pt x="4965446" y="253365"/>
                  </a:lnTo>
                  <a:lnTo>
                    <a:pt x="4965065" y="252222"/>
                  </a:lnTo>
                  <a:lnTo>
                    <a:pt x="4964557" y="251079"/>
                  </a:lnTo>
                  <a:lnTo>
                    <a:pt x="4964049" y="250063"/>
                  </a:lnTo>
                  <a:lnTo>
                    <a:pt x="4958461" y="240284"/>
                  </a:lnTo>
                  <a:lnTo>
                    <a:pt x="4958080" y="239522"/>
                  </a:lnTo>
                  <a:lnTo>
                    <a:pt x="4957445" y="238633"/>
                  </a:lnTo>
                  <a:lnTo>
                    <a:pt x="4956937" y="237871"/>
                  </a:lnTo>
                  <a:lnTo>
                    <a:pt x="4947793" y="226568"/>
                  </a:lnTo>
                  <a:lnTo>
                    <a:pt x="4909820" y="195072"/>
                  </a:lnTo>
                  <a:lnTo>
                    <a:pt x="4876165" y="175768"/>
                  </a:lnTo>
                  <a:lnTo>
                    <a:pt x="4836160" y="157480"/>
                  </a:lnTo>
                  <a:lnTo>
                    <a:pt x="4790567" y="140208"/>
                  </a:lnTo>
                  <a:lnTo>
                    <a:pt x="4739640" y="124079"/>
                  </a:lnTo>
                  <a:lnTo>
                    <a:pt x="4683887" y="109093"/>
                  </a:lnTo>
                  <a:lnTo>
                    <a:pt x="4623943" y="95504"/>
                  </a:lnTo>
                  <a:lnTo>
                    <a:pt x="4527296" y="77978"/>
                  </a:lnTo>
                  <a:lnTo>
                    <a:pt x="4459224" y="68453"/>
                  </a:lnTo>
                  <a:lnTo>
                    <a:pt x="4388739" y="60706"/>
                  </a:lnTo>
                  <a:lnTo>
                    <a:pt x="4316857" y="54991"/>
                  </a:lnTo>
                  <a:lnTo>
                    <a:pt x="4243705" y="51562"/>
                  </a:lnTo>
                  <a:lnTo>
                    <a:pt x="4170045" y="50292"/>
                  </a:lnTo>
                  <a:lnTo>
                    <a:pt x="4169791" y="88392"/>
                  </a:lnTo>
                  <a:lnTo>
                    <a:pt x="4206494" y="88646"/>
                  </a:lnTo>
                  <a:lnTo>
                    <a:pt x="4242689" y="89662"/>
                  </a:lnTo>
                  <a:lnTo>
                    <a:pt x="4314698" y="93091"/>
                  </a:lnTo>
                  <a:lnTo>
                    <a:pt x="4385818" y="98679"/>
                  </a:lnTo>
                  <a:lnTo>
                    <a:pt x="4454906" y="106299"/>
                  </a:lnTo>
                  <a:lnTo>
                    <a:pt x="4521708" y="115697"/>
                  </a:lnTo>
                  <a:lnTo>
                    <a:pt x="4585843" y="126746"/>
                  </a:lnTo>
                  <a:lnTo>
                    <a:pt x="4646295" y="139446"/>
                  </a:lnTo>
                  <a:lnTo>
                    <a:pt x="4702683" y="153289"/>
                  </a:lnTo>
                  <a:lnTo>
                    <a:pt x="4754626" y="168402"/>
                  </a:lnTo>
                  <a:lnTo>
                    <a:pt x="4801108" y="184531"/>
                  </a:lnTo>
                  <a:lnTo>
                    <a:pt x="4841748" y="201422"/>
                  </a:lnTo>
                  <a:lnTo>
                    <a:pt x="4890008" y="227584"/>
                  </a:lnTo>
                  <a:lnTo>
                    <a:pt x="4920742" y="253365"/>
                  </a:lnTo>
                  <a:lnTo>
                    <a:pt x="4932565" y="275463"/>
                  </a:lnTo>
                  <a:lnTo>
                    <a:pt x="4932934" y="277495"/>
                  </a:lnTo>
                  <a:lnTo>
                    <a:pt x="4932934" y="280162"/>
                  </a:lnTo>
                  <a:lnTo>
                    <a:pt x="4933188" y="285115"/>
                  </a:lnTo>
                  <a:lnTo>
                    <a:pt x="4934331" y="292227"/>
                  </a:lnTo>
                  <a:lnTo>
                    <a:pt x="4934458" y="293116"/>
                  </a:lnTo>
                  <a:lnTo>
                    <a:pt x="4934712" y="294132"/>
                  </a:lnTo>
                  <a:lnTo>
                    <a:pt x="4934966" y="295021"/>
                  </a:lnTo>
                  <a:lnTo>
                    <a:pt x="4938395" y="304800"/>
                  </a:lnTo>
                  <a:lnTo>
                    <a:pt x="4939157" y="307086"/>
                  </a:lnTo>
                  <a:lnTo>
                    <a:pt x="4939792" y="308102"/>
                  </a:lnTo>
                  <a:lnTo>
                    <a:pt x="4945380" y="317881"/>
                  </a:lnTo>
                  <a:lnTo>
                    <a:pt x="4945761" y="318643"/>
                  </a:lnTo>
                  <a:lnTo>
                    <a:pt x="4946269" y="319405"/>
                  </a:lnTo>
                  <a:lnTo>
                    <a:pt x="4946904" y="320167"/>
                  </a:lnTo>
                  <a:lnTo>
                    <a:pt x="4954397" y="329946"/>
                  </a:lnTo>
                  <a:lnTo>
                    <a:pt x="4965573" y="341376"/>
                  </a:lnTo>
                  <a:lnTo>
                    <a:pt x="5009261" y="372364"/>
                  </a:lnTo>
                  <a:lnTo>
                    <a:pt x="5046091" y="391287"/>
                  </a:lnTo>
                  <a:lnTo>
                    <a:pt x="5089271" y="409194"/>
                  </a:lnTo>
                  <a:lnTo>
                    <a:pt x="5137658" y="426085"/>
                  </a:lnTo>
                  <a:lnTo>
                    <a:pt x="5191125" y="441579"/>
                  </a:lnTo>
                  <a:lnTo>
                    <a:pt x="5249164" y="455803"/>
                  </a:lnTo>
                  <a:lnTo>
                    <a:pt x="5310886" y="468757"/>
                  </a:lnTo>
                  <a:lnTo>
                    <a:pt x="5376164" y="480060"/>
                  </a:lnTo>
                  <a:lnTo>
                    <a:pt x="5444236" y="489585"/>
                  </a:lnTo>
                  <a:lnTo>
                    <a:pt x="5514467" y="497332"/>
                  </a:lnTo>
                  <a:lnTo>
                    <a:pt x="5586476" y="502920"/>
                  </a:lnTo>
                  <a:lnTo>
                    <a:pt x="5619039" y="504380"/>
                  </a:lnTo>
                  <a:lnTo>
                    <a:pt x="5637682" y="504380"/>
                  </a:lnTo>
                  <a:lnTo>
                    <a:pt x="5699976" y="504380"/>
                  </a:lnTo>
                  <a:lnTo>
                    <a:pt x="5733669" y="488569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32126" y="4483608"/>
              <a:ext cx="3437890" cy="680720"/>
            </a:xfrm>
            <a:custGeom>
              <a:avLst/>
              <a:gdLst/>
              <a:ahLst/>
              <a:cxnLst/>
              <a:rect l="l" t="t" r="r" b="b"/>
              <a:pathLst>
                <a:path w="3437890" h="680720">
                  <a:moveTo>
                    <a:pt x="1195070" y="28956"/>
                  </a:moveTo>
                  <a:lnTo>
                    <a:pt x="1194562" y="0"/>
                  </a:lnTo>
                  <a:lnTo>
                    <a:pt x="1166622" y="508"/>
                  </a:lnTo>
                  <a:lnTo>
                    <a:pt x="1138301" y="1778"/>
                  </a:lnTo>
                  <a:lnTo>
                    <a:pt x="1081786" y="6985"/>
                  </a:lnTo>
                  <a:lnTo>
                    <a:pt x="1026414" y="15367"/>
                  </a:lnTo>
                  <a:lnTo>
                    <a:pt x="972312" y="26670"/>
                  </a:lnTo>
                  <a:lnTo>
                    <a:pt x="919988" y="40640"/>
                  </a:lnTo>
                  <a:lnTo>
                    <a:pt x="869696" y="57277"/>
                  </a:lnTo>
                  <a:lnTo>
                    <a:pt x="822198" y="76200"/>
                  </a:lnTo>
                  <a:lnTo>
                    <a:pt x="777748" y="97155"/>
                  </a:lnTo>
                  <a:lnTo>
                    <a:pt x="736600" y="119888"/>
                  </a:lnTo>
                  <a:lnTo>
                    <a:pt x="699389" y="144526"/>
                  </a:lnTo>
                  <a:lnTo>
                    <a:pt x="666496" y="170561"/>
                  </a:lnTo>
                  <a:lnTo>
                    <a:pt x="638302" y="197993"/>
                  </a:lnTo>
                  <a:lnTo>
                    <a:pt x="605917" y="241554"/>
                  </a:lnTo>
                  <a:lnTo>
                    <a:pt x="586994" y="287528"/>
                  </a:lnTo>
                  <a:lnTo>
                    <a:pt x="582041" y="333883"/>
                  </a:lnTo>
                  <a:lnTo>
                    <a:pt x="579755" y="346456"/>
                  </a:lnTo>
                  <a:lnTo>
                    <a:pt x="563753" y="384810"/>
                  </a:lnTo>
                  <a:lnTo>
                    <a:pt x="535051" y="423164"/>
                  </a:lnTo>
                  <a:lnTo>
                    <a:pt x="494411" y="460756"/>
                  </a:lnTo>
                  <a:lnTo>
                    <a:pt x="461391" y="484505"/>
                  </a:lnTo>
                  <a:lnTo>
                    <a:pt x="424053" y="507111"/>
                  </a:lnTo>
                  <a:lnTo>
                    <a:pt x="382905" y="528066"/>
                  </a:lnTo>
                  <a:lnTo>
                    <a:pt x="338455" y="547370"/>
                  </a:lnTo>
                  <a:lnTo>
                    <a:pt x="291211" y="564515"/>
                  </a:lnTo>
                  <a:lnTo>
                    <a:pt x="241427" y="579374"/>
                  </a:lnTo>
                  <a:lnTo>
                    <a:pt x="189738" y="591693"/>
                  </a:lnTo>
                  <a:lnTo>
                    <a:pt x="136525" y="601345"/>
                  </a:lnTo>
                  <a:lnTo>
                    <a:pt x="86067" y="606971"/>
                  </a:lnTo>
                  <a:lnTo>
                    <a:pt x="84709" y="578612"/>
                  </a:lnTo>
                  <a:lnTo>
                    <a:pt x="0" y="626110"/>
                  </a:lnTo>
                  <a:lnTo>
                    <a:pt x="88900" y="665353"/>
                  </a:lnTo>
                  <a:lnTo>
                    <a:pt x="87528" y="637032"/>
                  </a:lnTo>
                  <a:lnTo>
                    <a:pt x="87464" y="635838"/>
                  </a:lnTo>
                  <a:lnTo>
                    <a:pt x="113411" y="633603"/>
                  </a:lnTo>
                  <a:lnTo>
                    <a:pt x="168783" y="625221"/>
                  </a:lnTo>
                  <a:lnTo>
                    <a:pt x="222885" y="613918"/>
                  </a:lnTo>
                  <a:lnTo>
                    <a:pt x="275209" y="599821"/>
                  </a:lnTo>
                  <a:lnTo>
                    <a:pt x="325501" y="583184"/>
                  </a:lnTo>
                  <a:lnTo>
                    <a:pt x="372999" y="564388"/>
                  </a:lnTo>
                  <a:lnTo>
                    <a:pt x="417576" y="543433"/>
                  </a:lnTo>
                  <a:lnTo>
                    <a:pt x="458597" y="520446"/>
                  </a:lnTo>
                  <a:lnTo>
                    <a:pt x="495808" y="495935"/>
                  </a:lnTo>
                  <a:lnTo>
                    <a:pt x="528828" y="469646"/>
                  </a:lnTo>
                  <a:lnTo>
                    <a:pt x="557022" y="442087"/>
                  </a:lnTo>
                  <a:lnTo>
                    <a:pt x="589534" y="398145"/>
                  </a:lnTo>
                  <a:lnTo>
                    <a:pt x="608203" y="351536"/>
                  </a:lnTo>
                  <a:lnTo>
                    <a:pt x="612521" y="308483"/>
                  </a:lnTo>
                  <a:lnTo>
                    <a:pt x="614680" y="295783"/>
                  </a:lnTo>
                  <a:lnTo>
                    <a:pt x="630428" y="257048"/>
                  </a:lnTo>
                  <a:lnTo>
                    <a:pt x="659130" y="218059"/>
                  </a:lnTo>
                  <a:lnTo>
                    <a:pt x="699897" y="180467"/>
                  </a:lnTo>
                  <a:lnTo>
                    <a:pt x="732904" y="156464"/>
                  </a:lnTo>
                  <a:lnTo>
                    <a:pt x="770382" y="133858"/>
                  </a:lnTo>
                  <a:lnTo>
                    <a:pt x="811403" y="112776"/>
                  </a:lnTo>
                  <a:lnTo>
                    <a:pt x="855853" y="93472"/>
                  </a:lnTo>
                  <a:lnTo>
                    <a:pt x="903224" y="76327"/>
                  </a:lnTo>
                  <a:lnTo>
                    <a:pt x="953008" y="61341"/>
                  </a:lnTo>
                  <a:lnTo>
                    <a:pt x="1004697" y="49022"/>
                  </a:lnTo>
                  <a:lnTo>
                    <a:pt x="1057910" y="39370"/>
                  </a:lnTo>
                  <a:lnTo>
                    <a:pt x="1112266" y="32766"/>
                  </a:lnTo>
                  <a:lnTo>
                    <a:pt x="1167003" y="29464"/>
                  </a:lnTo>
                  <a:lnTo>
                    <a:pt x="1195070" y="28956"/>
                  </a:lnTo>
                  <a:close/>
                </a:path>
                <a:path w="3437890" h="680720">
                  <a:moveTo>
                    <a:pt x="3437890" y="28956"/>
                  </a:moveTo>
                  <a:lnTo>
                    <a:pt x="3437509" y="0"/>
                  </a:lnTo>
                  <a:lnTo>
                    <a:pt x="3401695" y="508"/>
                  </a:lnTo>
                  <a:lnTo>
                    <a:pt x="3365627" y="1778"/>
                  </a:lnTo>
                  <a:lnTo>
                    <a:pt x="3293872" y="7112"/>
                  </a:lnTo>
                  <a:lnTo>
                    <a:pt x="3223387" y="15494"/>
                  </a:lnTo>
                  <a:lnTo>
                    <a:pt x="3154680" y="27051"/>
                  </a:lnTo>
                  <a:lnTo>
                    <a:pt x="3087878" y="41402"/>
                  </a:lnTo>
                  <a:lnTo>
                    <a:pt x="3024124" y="58293"/>
                  </a:lnTo>
                  <a:lnTo>
                    <a:pt x="2963799" y="77343"/>
                  </a:lnTo>
                  <a:lnTo>
                    <a:pt x="2907030" y="98679"/>
                  </a:lnTo>
                  <a:lnTo>
                    <a:pt x="2854960" y="121920"/>
                  </a:lnTo>
                  <a:lnTo>
                    <a:pt x="2807716" y="146812"/>
                  </a:lnTo>
                  <a:lnTo>
                    <a:pt x="2765933" y="173228"/>
                  </a:lnTo>
                  <a:lnTo>
                    <a:pt x="2730119" y="201295"/>
                  </a:lnTo>
                  <a:lnTo>
                    <a:pt x="2700782" y="230251"/>
                  </a:lnTo>
                  <a:lnTo>
                    <a:pt x="2670556" y="276733"/>
                  </a:lnTo>
                  <a:lnTo>
                    <a:pt x="2660650" y="309245"/>
                  </a:lnTo>
                  <a:lnTo>
                    <a:pt x="2660396" y="310007"/>
                  </a:lnTo>
                  <a:lnTo>
                    <a:pt x="2659977" y="315722"/>
                  </a:lnTo>
                  <a:lnTo>
                    <a:pt x="2659253" y="326136"/>
                  </a:lnTo>
                  <a:lnTo>
                    <a:pt x="2658110" y="340741"/>
                  </a:lnTo>
                  <a:lnTo>
                    <a:pt x="2643632" y="378841"/>
                  </a:lnTo>
                  <a:lnTo>
                    <a:pt x="2612136" y="418338"/>
                  </a:lnTo>
                  <a:lnTo>
                    <a:pt x="2582291" y="444373"/>
                  </a:lnTo>
                  <a:lnTo>
                    <a:pt x="2545715" y="470027"/>
                  </a:lnTo>
                  <a:lnTo>
                    <a:pt x="2503170" y="494538"/>
                  </a:lnTo>
                  <a:lnTo>
                    <a:pt x="2455037" y="517779"/>
                  </a:lnTo>
                  <a:lnTo>
                    <a:pt x="2402205" y="539369"/>
                  </a:lnTo>
                  <a:lnTo>
                    <a:pt x="2345055" y="559054"/>
                  </a:lnTo>
                  <a:lnTo>
                    <a:pt x="2284095" y="576834"/>
                  </a:lnTo>
                  <a:lnTo>
                    <a:pt x="2220214" y="592074"/>
                  </a:lnTo>
                  <a:lnTo>
                    <a:pt x="2153793" y="604647"/>
                  </a:lnTo>
                  <a:lnTo>
                    <a:pt x="2085340" y="614553"/>
                  </a:lnTo>
                  <a:lnTo>
                    <a:pt x="2015490" y="621411"/>
                  </a:lnTo>
                  <a:lnTo>
                    <a:pt x="1995919" y="622363"/>
                  </a:lnTo>
                  <a:lnTo>
                    <a:pt x="1995043" y="593598"/>
                  </a:lnTo>
                  <a:lnTo>
                    <a:pt x="1909572" y="639826"/>
                  </a:lnTo>
                  <a:lnTo>
                    <a:pt x="1997710" y="680466"/>
                  </a:lnTo>
                  <a:lnTo>
                    <a:pt x="1996833" y="652018"/>
                  </a:lnTo>
                  <a:lnTo>
                    <a:pt x="1996808" y="651306"/>
                  </a:lnTo>
                  <a:lnTo>
                    <a:pt x="2018030" y="650240"/>
                  </a:lnTo>
                  <a:lnTo>
                    <a:pt x="2089150" y="643255"/>
                  </a:lnTo>
                  <a:lnTo>
                    <a:pt x="2158746" y="633222"/>
                  </a:lnTo>
                  <a:lnTo>
                    <a:pt x="2226691" y="620268"/>
                  </a:lnTo>
                  <a:lnTo>
                    <a:pt x="2291842" y="604647"/>
                  </a:lnTo>
                  <a:lnTo>
                    <a:pt x="2354072" y="586613"/>
                  </a:lnTo>
                  <a:lnTo>
                    <a:pt x="2412746" y="566293"/>
                  </a:lnTo>
                  <a:lnTo>
                    <a:pt x="2467229" y="544068"/>
                  </a:lnTo>
                  <a:lnTo>
                    <a:pt x="2517140" y="519938"/>
                  </a:lnTo>
                  <a:lnTo>
                    <a:pt x="2561844" y="494030"/>
                  </a:lnTo>
                  <a:lnTo>
                    <a:pt x="2600706" y="466725"/>
                  </a:lnTo>
                  <a:lnTo>
                    <a:pt x="2633472" y="438023"/>
                  </a:lnTo>
                  <a:lnTo>
                    <a:pt x="2659380" y="407797"/>
                  </a:lnTo>
                  <a:lnTo>
                    <a:pt x="2683383" y="359537"/>
                  </a:lnTo>
                  <a:lnTo>
                    <a:pt x="2688945" y="315722"/>
                  </a:lnTo>
                  <a:lnTo>
                    <a:pt x="2688996" y="315023"/>
                  </a:lnTo>
                  <a:lnTo>
                    <a:pt x="2702941" y="276733"/>
                  </a:lnTo>
                  <a:lnTo>
                    <a:pt x="2734437" y="236728"/>
                  </a:lnTo>
                  <a:lnTo>
                    <a:pt x="2764409" y="210439"/>
                  </a:lnTo>
                  <a:lnTo>
                    <a:pt x="2801112" y="184658"/>
                  </a:lnTo>
                  <a:lnTo>
                    <a:pt x="2843784" y="160020"/>
                  </a:lnTo>
                  <a:lnTo>
                    <a:pt x="2891790" y="136779"/>
                  </a:lnTo>
                  <a:lnTo>
                    <a:pt x="2944749" y="115062"/>
                  </a:lnTo>
                  <a:lnTo>
                    <a:pt x="3001899" y="95250"/>
                  </a:lnTo>
                  <a:lnTo>
                    <a:pt x="3062732" y="77597"/>
                  </a:lnTo>
                  <a:lnTo>
                    <a:pt x="3126740" y="62230"/>
                  </a:lnTo>
                  <a:lnTo>
                    <a:pt x="3193288" y="49657"/>
                  </a:lnTo>
                  <a:lnTo>
                    <a:pt x="3261614" y="39751"/>
                  </a:lnTo>
                  <a:lnTo>
                    <a:pt x="3331464" y="32893"/>
                  </a:lnTo>
                  <a:lnTo>
                    <a:pt x="3402076" y="29464"/>
                  </a:lnTo>
                  <a:lnTo>
                    <a:pt x="3437890" y="2895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31619" y="3396996"/>
              <a:ext cx="1358265" cy="368935"/>
            </a:xfrm>
            <a:custGeom>
              <a:avLst/>
              <a:gdLst/>
              <a:ahLst/>
              <a:cxnLst/>
              <a:rect l="l" t="t" r="r" b="b"/>
              <a:pathLst>
                <a:path w="1358264" h="368935">
                  <a:moveTo>
                    <a:pt x="1357883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1357883" y="368807"/>
                  </a:lnTo>
                  <a:lnTo>
                    <a:pt x="1357883" y="0"/>
                  </a:lnTo>
                  <a:close/>
                </a:path>
              </a:pathLst>
            </a:custGeom>
            <a:solidFill>
              <a:srgbClr val="D6E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531619" y="3396996"/>
            <a:ext cx="1358265" cy="3689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1800" spc="-75" dirty="0">
                <a:latin typeface="Times New Roman"/>
                <a:cs typeface="Times New Roman"/>
              </a:rPr>
              <a:t>START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812035" y="3731514"/>
            <a:ext cx="7790815" cy="1762125"/>
            <a:chOff x="1812035" y="3731514"/>
            <a:chExt cx="7790815" cy="1762125"/>
          </a:xfrm>
        </p:grpSpPr>
        <p:sp>
          <p:nvSpPr>
            <p:cNvPr id="47" name="object 47"/>
            <p:cNvSpPr/>
            <p:nvPr/>
          </p:nvSpPr>
          <p:spPr>
            <a:xfrm>
              <a:off x="1812035" y="3731514"/>
              <a:ext cx="114300" cy="583565"/>
            </a:xfrm>
            <a:custGeom>
              <a:avLst/>
              <a:gdLst/>
              <a:ahLst/>
              <a:cxnLst/>
              <a:rect l="l" t="t" r="r" b="b"/>
              <a:pathLst>
                <a:path w="114300" h="583564">
                  <a:moveTo>
                    <a:pt x="38096" y="469095"/>
                  </a:moveTo>
                  <a:lnTo>
                    <a:pt x="0" y="469265"/>
                  </a:lnTo>
                  <a:lnTo>
                    <a:pt x="57657" y="583311"/>
                  </a:lnTo>
                  <a:lnTo>
                    <a:pt x="104692" y="488188"/>
                  </a:lnTo>
                  <a:lnTo>
                    <a:pt x="38226" y="488188"/>
                  </a:lnTo>
                  <a:lnTo>
                    <a:pt x="38096" y="469095"/>
                  </a:lnTo>
                  <a:close/>
                </a:path>
                <a:path w="114300" h="583564">
                  <a:moveTo>
                    <a:pt x="76131" y="468926"/>
                  </a:moveTo>
                  <a:lnTo>
                    <a:pt x="38096" y="469095"/>
                  </a:lnTo>
                  <a:lnTo>
                    <a:pt x="38226" y="488188"/>
                  </a:lnTo>
                  <a:lnTo>
                    <a:pt x="76326" y="487934"/>
                  </a:lnTo>
                  <a:lnTo>
                    <a:pt x="76131" y="468926"/>
                  </a:lnTo>
                  <a:close/>
                </a:path>
                <a:path w="114300" h="583564">
                  <a:moveTo>
                    <a:pt x="114300" y="468756"/>
                  </a:moveTo>
                  <a:lnTo>
                    <a:pt x="76131" y="468926"/>
                  </a:lnTo>
                  <a:lnTo>
                    <a:pt x="76326" y="487934"/>
                  </a:lnTo>
                  <a:lnTo>
                    <a:pt x="38226" y="488188"/>
                  </a:lnTo>
                  <a:lnTo>
                    <a:pt x="104692" y="488188"/>
                  </a:lnTo>
                  <a:lnTo>
                    <a:pt x="114300" y="468756"/>
                  </a:lnTo>
                  <a:close/>
                </a:path>
                <a:path w="114300" h="583564">
                  <a:moveTo>
                    <a:pt x="34543" y="297180"/>
                  </a:moveTo>
                  <a:lnTo>
                    <a:pt x="34670" y="299466"/>
                  </a:lnTo>
                  <a:lnTo>
                    <a:pt x="35051" y="303275"/>
                  </a:lnTo>
                  <a:lnTo>
                    <a:pt x="35178" y="306831"/>
                  </a:lnTo>
                  <a:lnTo>
                    <a:pt x="35306" y="311785"/>
                  </a:lnTo>
                  <a:lnTo>
                    <a:pt x="35559" y="317373"/>
                  </a:lnTo>
                  <a:lnTo>
                    <a:pt x="36068" y="330454"/>
                  </a:lnTo>
                  <a:lnTo>
                    <a:pt x="36194" y="337947"/>
                  </a:lnTo>
                  <a:lnTo>
                    <a:pt x="36449" y="345948"/>
                  </a:lnTo>
                  <a:lnTo>
                    <a:pt x="36830" y="363600"/>
                  </a:lnTo>
                  <a:lnTo>
                    <a:pt x="37083" y="383031"/>
                  </a:lnTo>
                  <a:lnTo>
                    <a:pt x="37464" y="404494"/>
                  </a:lnTo>
                  <a:lnTo>
                    <a:pt x="37970" y="450850"/>
                  </a:lnTo>
                  <a:lnTo>
                    <a:pt x="38096" y="469095"/>
                  </a:lnTo>
                  <a:lnTo>
                    <a:pt x="76131" y="468926"/>
                  </a:lnTo>
                  <a:lnTo>
                    <a:pt x="75945" y="450850"/>
                  </a:lnTo>
                  <a:lnTo>
                    <a:pt x="75818" y="426719"/>
                  </a:lnTo>
                  <a:lnTo>
                    <a:pt x="75564" y="403860"/>
                  </a:lnTo>
                  <a:lnTo>
                    <a:pt x="75183" y="382524"/>
                  </a:lnTo>
                  <a:lnTo>
                    <a:pt x="74802" y="362838"/>
                  </a:lnTo>
                  <a:lnTo>
                    <a:pt x="74421" y="345059"/>
                  </a:lnTo>
                  <a:lnTo>
                    <a:pt x="74294" y="336931"/>
                  </a:lnTo>
                  <a:lnTo>
                    <a:pt x="74040" y="329438"/>
                  </a:lnTo>
                  <a:lnTo>
                    <a:pt x="73913" y="322072"/>
                  </a:lnTo>
                  <a:lnTo>
                    <a:pt x="73406" y="310388"/>
                  </a:lnTo>
                  <a:lnTo>
                    <a:pt x="73278" y="305181"/>
                  </a:lnTo>
                  <a:lnTo>
                    <a:pt x="73044" y="300609"/>
                  </a:lnTo>
                  <a:lnTo>
                    <a:pt x="36068" y="300609"/>
                  </a:lnTo>
                  <a:lnTo>
                    <a:pt x="35813" y="300228"/>
                  </a:lnTo>
                  <a:lnTo>
                    <a:pt x="35687" y="299847"/>
                  </a:lnTo>
                  <a:lnTo>
                    <a:pt x="34925" y="298323"/>
                  </a:lnTo>
                  <a:lnTo>
                    <a:pt x="34543" y="297180"/>
                  </a:lnTo>
                  <a:close/>
                </a:path>
                <a:path w="114300" h="583564">
                  <a:moveTo>
                    <a:pt x="34416" y="296037"/>
                  </a:moveTo>
                  <a:lnTo>
                    <a:pt x="34670" y="297306"/>
                  </a:lnTo>
                  <a:lnTo>
                    <a:pt x="34925" y="298323"/>
                  </a:lnTo>
                  <a:lnTo>
                    <a:pt x="35687" y="299847"/>
                  </a:lnTo>
                  <a:lnTo>
                    <a:pt x="35813" y="300228"/>
                  </a:lnTo>
                  <a:lnTo>
                    <a:pt x="36068" y="300609"/>
                  </a:lnTo>
                  <a:lnTo>
                    <a:pt x="34416" y="296037"/>
                  </a:lnTo>
                  <a:close/>
                </a:path>
                <a:path w="114300" h="583564">
                  <a:moveTo>
                    <a:pt x="72702" y="296037"/>
                  </a:moveTo>
                  <a:lnTo>
                    <a:pt x="34416" y="296037"/>
                  </a:lnTo>
                  <a:lnTo>
                    <a:pt x="36068" y="300609"/>
                  </a:lnTo>
                  <a:lnTo>
                    <a:pt x="73044" y="300609"/>
                  </a:lnTo>
                  <a:lnTo>
                    <a:pt x="72702" y="296037"/>
                  </a:lnTo>
                  <a:close/>
                </a:path>
                <a:path w="114300" h="583564">
                  <a:moveTo>
                    <a:pt x="34544" y="297180"/>
                  </a:moveTo>
                  <a:close/>
                </a:path>
                <a:path w="114300" h="583564">
                  <a:moveTo>
                    <a:pt x="67056" y="0"/>
                  </a:moveTo>
                  <a:lnTo>
                    <a:pt x="28956" y="0"/>
                  </a:lnTo>
                  <a:lnTo>
                    <a:pt x="29082" y="54483"/>
                  </a:lnTo>
                  <a:lnTo>
                    <a:pt x="29337" y="107187"/>
                  </a:lnTo>
                  <a:lnTo>
                    <a:pt x="29590" y="132461"/>
                  </a:lnTo>
                  <a:lnTo>
                    <a:pt x="29971" y="156591"/>
                  </a:lnTo>
                  <a:lnTo>
                    <a:pt x="30480" y="200787"/>
                  </a:lnTo>
                  <a:lnTo>
                    <a:pt x="30861" y="220472"/>
                  </a:lnTo>
                  <a:lnTo>
                    <a:pt x="31241" y="238252"/>
                  </a:lnTo>
                  <a:lnTo>
                    <a:pt x="31495" y="246253"/>
                  </a:lnTo>
                  <a:lnTo>
                    <a:pt x="31622" y="253873"/>
                  </a:lnTo>
                  <a:lnTo>
                    <a:pt x="31876" y="260858"/>
                  </a:lnTo>
                  <a:lnTo>
                    <a:pt x="32003" y="267208"/>
                  </a:lnTo>
                  <a:lnTo>
                    <a:pt x="32257" y="273177"/>
                  </a:lnTo>
                  <a:lnTo>
                    <a:pt x="32512" y="278003"/>
                  </a:lnTo>
                  <a:lnTo>
                    <a:pt x="32638" y="282448"/>
                  </a:lnTo>
                  <a:lnTo>
                    <a:pt x="32957" y="285949"/>
                  </a:lnTo>
                  <a:lnTo>
                    <a:pt x="34670" y="297306"/>
                  </a:lnTo>
                  <a:lnTo>
                    <a:pt x="34416" y="296037"/>
                  </a:lnTo>
                  <a:lnTo>
                    <a:pt x="72702" y="296037"/>
                  </a:lnTo>
                  <a:lnTo>
                    <a:pt x="72516" y="293624"/>
                  </a:lnTo>
                  <a:lnTo>
                    <a:pt x="72008" y="289433"/>
                  </a:lnTo>
                  <a:lnTo>
                    <a:pt x="71662" y="288163"/>
                  </a:lnTo>
                  <a:lnTo>
                    <a:pt x="71374" y="288163"/>
                  </a:lnTo>
                  <a:lnTo>
                    <a:pt x="71246" y="287274"/>
                  </a:lnTo>
                  <a:lnTo>
                    <a:pt x="69722" y="282702"/>
                  </a:lnTo>
                  <a:lnTo>
                    <a:pt x="70911" y="282702"/>
                  </a:lnTo>
                  <a:lnTo>
                    <a:pt x="70738" y="280669"/>
                  </a:lnTo>
                  <a:lnTo>
                    <a:pt x="70612" y="276606"/>
                  </a:lnTo>
                  <a:lnTo>
                    <a:pt x="70103" y="266065"/>
                  </a:lnTo>
                  <a:lnTo>
                    <a:pt x="69850" y="259842"/>
                  </a:lnTo>
                  <a:lnTo>
                    <a:pt x="69722" y="252856"/>
                  </a:lnTo>
                  <a:lnTo>
                    <a:pt x="69468" y="245363"/>
                  </a:lnTo>
                  <a:lnTo>
                    <a:pt x="69341" y="237490"/>
                  </a:lnTo>
                  <a:lnTo>
                    <a:pt x="68961" y="219710"/>
                  </a:lnTo>
                  <a:lnTo>
                    <a:pt x="68580" y="200279"/>
                  </a:lnTo>
                  <a:lnTo>
                    <a:pt x="68325" y="178943"/>
                  </a:lnTo>
                  <a:lnTo>
                    <a:pt x="67944" y="156210"/>
                  </a:lnTo>
                  <a:lnTo>
                    <a:pt x="67437" y="106934"/>
                  </a:lnTo>
                  <a:lnTo>
                    <a:pt x="67182" y="54356"/>
                  </a:lnTo>
                  <a:lnTo>
                    <a:pt x="67056" y="0"/>
                  </a:lnTo>
                  <a:close/>
                </a:path>
                <a:path w="114300" h="583564">
                  <a:moveTo>
                    <a:pt x="69850" y="283083"/>
                  </a:moveTo>
                  <a:lnTo>
                    <a:pt x="71246" y="287274"/>
                  </a:lnTo>
                  <a:lnTo>
                    <a:pt x="71374" y="288163"/>
                  </a:lnTo>
                  <a:lnTo>
                    <a:pt x="71186" y="285949"/>
                  </a:lnTo>
                  <a:lnTo>
                    <a:pt x="70865" y="284988"/>
                  </a:lnTo>
                  <a:lnTo>
                    <a:pt x="70103" y="283463"/>
                  </a:lnTo>
                  <a:lnTo>
                    <a:pt x="69850" y="283083"/>
                  </a:lnTo>
                  <a:close/>
                </a:path>
                <a:path w="114300" h="583564">
                  <a:moveTo>
                    <a:pt x="71186" y="285949"/>
                  </a:moveTo>
                  <a:lnTo>
                    <a:pt x="71374" y="288163"/>
                  </a:lnTo>
                  <a:lnTo>
                    <a:pt x="71662" y="288163"/>
                  </a:lnTo>
                  <a:lnTo>
                    <a:pt x="71374" y="286512"/>
                  </a:lnTo>
                  <a:lnTo>
                    <a:pt x="71186" y="285949"/>
                  </a:lnTo>
                  <a:close/>
                </a:path>
                <a:path w="114300" h="583564">
                  <a:moveTo>
                    <a:pt x="70911" y="282702"/>
                  </a:moveTo>
                  <a:lnTo>
                    <a:pt x="69722" y="282702"/>
                  </a:lnTo>
                  <a:lnTo>
                    <a:pt x="69850" y="283083"/>
                  </a:lnTo>
                  <a:lnTo>
                    <a:pt x="70103" y="283463"/>
                  </a:lnTo>
                  <a:lnTo>
                    <a:pt x="70865" y="284988"/>
                  </a:lnTo>
                  <a:lnTo>
                    <a:pt x="71186" y="285949"/>
                  </a:lnTo>
                  <a:lnTo>
                    <a:pt x="70911" y="282702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48305" y="4703826"/>
              <a:ext cx="7139940" cy="789305"/>
            </a:xfrm>
            <a:custGeom>
              <a:avLst/>
              <a:gdLst/>
              <a:ahLst/>
              <a:cxnLst/>
              <a:rect l="l" t="t" r="r" b="b"/>
              <a:pathLst>
                <a:path w="7139940" h="789304">
                  <a:moveTo>
                    <a:pt x="7089648" y="0"/>
                  </a:moveTo>
                  <a:lnTo>
                    <a:pt x="7089648" y="789305"/>
                  </a:lnTo>
                </a:path>
                <a:path w="7139940" h="789304">
                  <a:moveTo>
                    <a:pt x="7139813" y="745236"/>
                  </a:moveTo>
                  <a:lnTo>
                    <a:pt x="0" y="763016"/>
                  </a:lnTo>
                </a:path>
              </a:pathLst>
            </a:custGeom>
            <a:ln w="28956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38526" y="4682490"/>
              <a:ext cx="86995" cy="767080"/>
            </a:xfrm>
            <a:custGeom>
              <a:avLst/>
              <a:gdLst/>
              <a:ahLst/>
              <a:cxnLst/>
              <a:rect l="l" t="t" r="r" b="b"/>
              <a:pathLst>
                <a:path w="86994" h="767079">
                  <a:moveTo>
                    <a:pt x="28950" y="86740"/>
                  </a:moveTo>
                  <a:lnTo>
                    <a:pt x="22733" y="766572"/>
                  </a:lnTo>
                  <a:lnTo>
                    <a:pt x="51689" y="766826"/>
                  </a:lnTo>
                  <a:lnTo>
                    <a:pt x="57906" y="86994"/>
                  </a:lnTo>
                  <a:lnTo>
                    <a:pt x="28950" y="86740"/>
                  </a:lnTo>
                  <a:close/>
                </a:path>
                <a:path w="86994" h="767079">
                  <a:moveTo>
                    <a:pt x="79538" y="72262"/>
                  </a:moveTo>
                  <a:lnTo>
                    <a:pt x="29083" y="72262"/>
                  </a:lnTo>
                  <a:lnTo>
                    <a:pt x="58039" y="72517"/>
                  </a:lnTo>
                  <a:lnTo>
                    <a:pt x="57906" y="86994"/>
                  </a:lnTo>
                  <a:lnTo>
                    <a:pt x="86868" y="87249"/>
                  </a:lnTo>
                  <a:lnTo>
                    <a:pt x="79538" y="72262"/>
                  </a:lnTo>
                  <a:close/>
                </a:path>
                <a:path w="86994" h="767079">
                  <a:moveTo>
                    <a:pt x="29083" y="72262"/>
                  </a:moveTo>
                  <a:lnTo>
                    <a:pt x="28950" y="86740"/>
                  </a:lnTo>
                  <a:lnTo>
                    <a:pt x="57906" y="86994"/>
                  </a:lnTo>
                  <a:lnTo>
                    <a:pt x="58039" y="72517"/>
                  </a:lnTo>
                  <a:lnTo>
                    <a:pt x="29083" y="72262"/>
                  </a:lnTo>
                  <a:close/>
                </a:path>
                <a:path w="86994" h="767079">
                  <a:moveTo>
                    <a:pt x="44196" y="0"/>
                  </a:moveTo>
                  <a:lnTo>
                    <a:pt x="0" y="86487"/>
                  </a:lnTo>
                  <a:lnTo>
                    <a:pt x="28950" y="86740"/>
                  </a:lnTo>
                  <a:lnTo>
                    <a:pt x="29083" y="72262"/>
                  </a:lnTo>
                  <a:lnTo>
                    <a:pt x="79538" y="72262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1E817122-FB85-487D-A21E-80CF4EB33CB2}" type="datetime3">
              <a:rPr lang="en-US" spc="-35" smtClean="0"/>
              <a:t>21 April 2023</a:t>
            </a:fld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194" y="549910"/>
            <a:ext cx="2993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z="4000" b="0" spc="-130" dirty="0">
                <a:latin typeface="Times New Roman"/>
                <a:cs typeface="Times New Roman"/>
              </a:rPr>
              <a:t>2.3	</a:t>
            </a:r>
            <a:r>
              <a:rPr sz="4000" b="0" spc="-120" dirty="0">
                <a:latin typeface="Times New Roman"/>
                <a:cs typeface="Times New Roman"/>
              </a:rPr>
              <a:t>Traversing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99B1F452-BB83-4F40-9A5A-A4B6307DDE7A}" type="datetime3">
              <a:rPr lang="en-US" spc="-35" smtClean="0"/>
              <a:t>21 April 2023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1370457"/>
            <a:ext cx="9926955" cy="35400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3020">
              <a:lnSpc>
                <a:spcPct val="100000"/>
              </a:lnSpc>
              <a:spcBef>
                <a:spcPts val="105"/>
              </a:spcBef>
            </a:pPr>
            <a:r>
              <a:rPr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linked</a:t>
            </a:r>
            <a:r>
              <a:rPr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linear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structure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needs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traversed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starting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from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head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node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until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48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spc="2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list.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Unlike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arrays,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where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random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access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possible,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linked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requires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access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its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nodes </a:t>
            </a:r>
            <a:r>
              <a:rPr sz="2000" spc="-48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through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sequential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traversal.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Traversing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linked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important</a:t>
            </a:r>
            <a:r>
              <a:rPr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many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applications.</a:t>
            </a:r>
            <a:r>
              <a:rPr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endParaRPr lang="en-US" sz="2000" spc="30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12700" marR="33020">
              <a:lnSpc>
                <a:spcPct val="100000"/>
              </a:lnSpc>
              <a:spcBef>
                <a:spcPts val="105"/>
              </a:spcBef>
            </a:pPr>
            <a:endParaRPr lang="en-US" sz="2000" spc="3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12700" marR="33020">
              <a:lnSpc>
                <a:spcPct val="100000"/>
              </a:lnSpc>
              <a:spcBef>
                <a:spcPts val="105"/>
              </a:spcBef>
            </a:pPr>
            <a:r>
              <a:rPr sz="2000" spc="-15" dirty="0" smtClean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000" spc="-1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example,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may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want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print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search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specific</a:t>
            </a:r>
            <a:r>
              <a:rPr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node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list.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may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want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perform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an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advanced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operation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traverse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list.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The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algorithm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traversing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fairly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trivial.</a:t>
            </a:r>
            <a:endParaRPr sz="2000" dirty="0">
              <a:latin typeface="Times New Roman"/>
              <a:cs typeface="Times New Roman"/>
            </a:endParaRPr>
          </a:p>
          <a:p>
            <a:pPr marL="615950" indent="-603885">
              <a:lnSpc>
                <a:spcPct val="100000"/>
              </a:lnSpc>
              <a:spcBef>
                <a:spcPts val="1080"/>
              </a:spcBef>
              <a:buAutoNum type="alphaLcPeriod"/>
              <a:tabLst>
                <a:tab pos="615950" algn="l"/>
                <a:tab pos="616585" algn="l"/>
              </a:tabLst>
            </a:pP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Start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head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spc="2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list.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Access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content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spc="2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head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node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000" spc="2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null.</a:t>
            </a:r>
            <a:endParaRPr sz="2000" dirty="0">
              <a:latin typeface="Times New Roman"/>
              <a:cs typeface="Times New Roman"/>
            </a:endParaRPr>
          </a:p>
          <a:p>
            <a:pPr marL="568960" indent="-556260">
              <a:lnSpc>
                <a:spcPct val="100000"/>
              </a:lnSpc>
              <a:spcBef>
                <a:spcPts val="1080"/>
              </a:spcBef>
              <a:buAutoNum type="alphaLcPeriod"/>
              <a:tabLst>
                <a:tab pos="568325" algn="l"/>
                <a:tab pos="568960" algn="l"/>
              </a:tabLst>
            </a:pP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go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next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node(if</a:t>
            </a:r>
            <a:r>
              <a:rPr sz="2000" spc="2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exists)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access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node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endParaRPr sz="2000" dirty="0">
              <a:latin typeface="Times New Roman"/>
              <a:cs typeface="Times New Roman"/>
            </a:endParaRPr>
          </a:p>
          <a:p>
            <a:pPr marL="612775" indent="-600710">
              <a:lnSpc>
                <a:spcPct val="100000"/>
              </a:lnSpc>
              <a:spcBef>
                <a:spcPts val="1080"/>
              </a:spcBef>
              <a:buAutoNum type="alphaLcPeriod"/>
              <a:tabLst>
                <a:tab pos="612775" algn="l"/>
                <a:tab pos="613410" algn="l"/>
              </a:tabLst>
            </a:pP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Continue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until</a:t>
            </a:r>
            <a:r>
              <a:rPr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no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more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nodes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(that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is,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you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reached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last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node</a:t>
            </a:r>
            <a:r>
              <a:rPr sz="2000" spc="-25" dirty="0" smtClean="0">
                <a:solidFill>
                  <a:srgbClr val="252525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4394" y="1089786"/>
            <a:ext cx="9441815" cy="775596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just"/>
            <a:r>
              <a:rPr lang="en-US" spc="-35" dirty="0"/>
              <a:t>Let </a:t>
            </a:r>
            <a:r>
              <a:rPr lang="en-US" spc="-45" dirty="0"/>
              <a:t>LIST </a:t>
            </a:r>
            <a:r>
              <a:rPr lang="en-US" spc="-20" dirty="0"/>
              <a:t>be </a:t>
            </a:r>
            <a:r>
              <a:rPr lang="en-US" spc="-75" dirty="0"/>
              <a:t>a </a:t>
            </a:r>
            <a:r>
              <a:rPr lang="en-US" spc="-55" dirty="0"/>
              <a:t>linked list </a:t>
            </a:r>
            <a:r>
              <a:rPr lang="en-US" spc="-40" dirty="0"/>
              <a:t>in </a:t>
            </a:r>
            <a:r>
              <a:rPr lang="en-US" spc="-25" dirty="0"/>
              <a:t>memory </a:t>
            </a:r>
            <a:r>
              <a:rPr lang="en-US" spc="-10" dirty="0"/>
              <a:t>stored </a:t>
            </a:r>
            <a:r>
              <a:rPr lang="en-US" spc="-40" dirty="0"/>
              <a:t>in </a:t>
            </a:r>
            <a:r>
              <a:rPr lang="en-US" spc="-50" dirty="0"/>
              <a:t>linear </a:t>
            </a:r>
            <a:r>
              <a:rPr lang="en-US" spc="-60" dirty="0"/>
              <a:t>array </a:t>
            </a:r>
            <a:r>
              <a:rPr lang="en-US" spc="70" dirty="0"/>
              <a:t>INFO </a:t>
            </a:r>
            <a:r>
              <a:rPr lang="en-US" spc="-20" dirty="0"/>
              <a:t>and </a:t>
            </a:r>
            <a:r>
              <a:rPr lang="en-US" spc="25" dirty="0"/>
              <a:t>LINK </a:t>
            </a:r>
            <a:r>
              <a:rPr lang="en-US" spc="-45" dirty="0"/>
              <a:t>with </a:t>
            </a:r>
            <a:r>
              <a:rPr lang="en-US" spc="-80" dirty="0"/>
              <a:t>START </a:t>
            </a:r>
            <a:r>
              <a:rPr lang="en-US" spc="-30" dirty="0"/>
              <a:t>pointing </a:t>
            </a:r>
            <a:r>
              <a:rPr lang="en-US" spc="25" dirty="0"/>
              <a:t>to </a:t>
            </a:r>
            <a:r>
              <a:rPr lang="en-US" spc="-5" dirty="0" smtClean="0"/>
              <a:t>the </a:t>
            </a:r>
            <a:r>
              <a:rPr lang="en-US" spc="-30" dirty="0"/>
              <a:t>first </a:t>
            </a:r>
            <a:r>
              <a:rPr lang="en-US" spc="-35" dirty="0"/>
              <a:t>element </a:t>
            </a:r>
            <a:r>
              <a:rPr lang="en-US" spc="-20" dirty="0"/>
              <a:t>and NULL </a:t>
            </a:r>
            <a:r>
              <a:rPr lang="en-US" spc="-45" dirty="0"/>
              <a:t>indicating </a:t>
            </a:r>
            <a:r>
              <a:rPr lang="en-US" spc="-5" dirty="0"/>
              <a:t>the </a:t>
            </a:r>
            <a:r>
              <a:rPr lang="en-US" spc="-10" dirty="0"/>
              <a:t>end </a:t>
            </a:r>
            <a:r>
              <a:rPr lang="en-US" spc="-5" dirty="0"/>
              <a:t>of</a:t>
            </a:r>
            <a:r>
              <a:rPr lang="en-US" spc="490" dirty="0"/>
              <a:t> </a:t>
            </a:r>
            <a:r>
              <a:rPr lang="en-US" spc="-85" dirty="0"/>
              <a:t>LIST. </a:t>
            </a:r>
            <a:endParaRPr lang="en-US" spc="-85" dirty="0" smtClean="0"/>
          </a:p>
          <a:p>
            <a:pPr algn="just"/>
            <a:r>
              <a:rPr lang="en-US" spc="-35" dirty="0" smtClean="0"/>
              <a:t>Suppose </a:t>
            </a:r>
            <a:r>
              <a:rPr lang="en-US" spc="-100" dirty="0"/>
              <a:t>we </a:t>
            </a:r>
            <a:r>
              <a:rPr lang="en-US" spc="-45" dirty="0"/>
              <a:t>want </a:t>
            </a:r>
            <a:r>
              <a:rPr lang="en-US" spc="25" dirty="0"/>
              <a:t>to </a:t>
            </a:r>
            <a:r>
              <a:rPr lang="en-US" spc="-40" dirty="0"/>
              <a:t>traverse </a:t>
            </a:r>
            <a:r>
              <a:rPr lang="en-US" spc="-45" dirty="0"/>
              <a:t>LIST </a:t>
            </a:r>
            <a:r>
              <a:rPr lang="en-US" spc="-40" dirty="0"/>
              <a:t>in </a:t>
            </a:r>
            <a:r>
              <a:rPr lang="en-US" spc="-10" dirty="0"/>
              <a:t>order </a:t>
            </a:r>
            <a:r>
              <a:rPr lang="en-US" spc="-5" dirty="0"/>
              <a:t> </a:t>
            </a:r>
            <a:r>
              <a:rPr lang="en-US" spc="25" dirty="0"/>
              <a:t>to </a:t>
            </a:r>
            <a:r>
              <a:rPr lang="en-US" spc="-25" dirty="0"/>
              <a:t>Process </a:t>
            </a:r>
            <a:r>
              <a:rPr lang="en-US" spc="-45" dirty="0"/>
              <a:t>each </a:t>
            </a:r>
            <a:r>
              <a:rPr lang="en-US" spc="-5" dirty="0"/>
              <a:t>node </a:t>
            </a:r>
            <a:r>
              <a:rPr lang="en-US" spc="-75" dirty="0"/>
              <a:t>exactly </a:t>
            </a:r>
            <a:r>
              <a:rPr lang="en-US" spc="-35" dirty="0"/>
              <a:t>once. </a:t>
            </a:r>
            <a:r>
              <a:rPr lang="en-US" spc="-25" dirty="0"/>
              <a:t>This section </a:t>
            </a:r>
            <a:r>
              <a:rPr lang="en-US" spc="-20" dirty="0"/>
              <a:t>presents </a:t>
            </a:r>
            <a:r>
              <a:rPr lang="en-US" spc="-30" dirty="0"/>
              <a:t>an </a:t>
            </a:r>
            <a:r>
              <a:rPr lang="en-US" spc="-35" dirty="0"/>
              <a:t>algorithm </a:t>
            </a:r>
            <a:r>
              <a:rPr lang="en-US" dirty="0"/>
              <a:t>that </a:t>
            </a:r>
            <a:r>
              <a:rPr lang="en-US" spc="-20" dirty="0"/>
              <a:t>does </a:t>
            </a:r>
            <a:r>
              <a:rPr lang="en-US" spc="-15" dirty="0"/>
              <a:t>so </a:t>
            </a:r>
            <a:r>
              <a:rPr lang="en-US" spc="-20" dirty="0"/>
              <a:t>and </a:t>
            </a:r>
            <a:r>
              <a:rPr lang="en-US" spc="5" dirty="0"/>
              <a:t>then </a:t>
            </a:r>
            <a:r>
              <a:rPr lang="en-US" spc="-45" dirty="0"/>
              <a:t>uses </a:t>
            </a:r>
            <a:r>
              <a:rPr lang="en-US" dirty="0"/>
              <a:t>the </a:t>
            </a:r>
            <a:r>
              <a:rPr lang="en-US" spc="5" dirty="0"/>
              <a:t> </a:t>
            </a:r>
            <a:r>
              <a:rPr lang="en-US" spc="-35" dirty="0"/>
              <a:t>algorithm</a:t>
            </a:r>
            <a:r>
              <a:rPr lang="en-US" spc="-5" dirty="0"/>
              <a:t> </a:t>
            </a:r>
            <a:r>
              <a:rPr lang="en-US" spc="-40" dirty="0"/>
              <a:t>in</a:t>
            </a:r>
            <a:r>
              <a:rPr lang="en-US" dirty="0"/>
              <a:t> </a:t>
            </a:r>
            <a:r>
              <a:rPr lang="en-US" spc="-25" dirty="0"/>
              <a:t>some</a:t>
            </a:r>
            <a:r>
              <a:rPr lang="en-US" dirty="0"/>
              <a:t> </a:t>
            </a:r>
            <a:r>
              <a:rPr lang="en-US" spc="-45" dirty="0"/>
              <a:t>applications.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</p:spTree>
    <p:extLst>
      <p:ext uri="{BB962C8B-B14F-4D97-AF65-F5344CB8AC3E}">
        <p14:creationId xmlns:p14="http://schemas.microsoft.com/office/powerpoint/2010/main" val="28771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557272"/>
            <a:ext cx="9741408" cy="28529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38398" y="3789426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101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DB4C5EE2-4CF9-4215-873C-656F56527370}" type="datetime3">
              <a:rPr lang="en-US" spc="-35" smtClean="0"/>
              <a:t>21 April 2023</a:t>
            </a:fld>
            <a:endParaRPr spc="-35" dirty="0"/>
          </a:p>
        </p:txBody>
      </p:sp>
      <p:sp>
        <p:nvSpPr>
          <p:cNvPr id="4" name="object 4"/>
          <p:cNvSpPr txBox="1"/>
          <p:nvPr/>
        </p:nvSpPr>
        <p:spPr>
          <a:xfrm>
            <a:off x="3163316" y="5277358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101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6623" y="5357266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112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01102" y="5342635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120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86721" y="5313679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125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3004" y="4790643"/>
            <a:ext cx="180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6740" y="4783963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2623" y="4783963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3766" y="4783963"/>
            <a:ext cx="20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3170" y="4660519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112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2858" y="4645914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120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87639" y="4653153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125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2417263"/>
            <a:ext cx="8354059" cy="311658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Algorithm: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1.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Set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PTR:=START.[Initializes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pointer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PTR]</a:t>
            </a:r>
            <a:endParaRPr sz="2400">
              <a:latin typeface="Times New Roman"/>
              <a:cs typeface="Times New Roman"/>
            </a:endParaRPr>
          </a:p>
          <a:p>
            <a:pPr marL="1212215" indent="-285115">
              <a:lnSpc>
                <a:spcPct val="100000"/>
              </a:lnSpc>
              <a:spcBef>
                <a:spcPts val="1175"/>
              </a:spcBef>
              <a:buAutoNum type="arabicPeriod" startAt="2"/>
              <a:tabLst>
                <a:tab pos="1212215" algn="l"/>
              </a:tabLst>
            </a:pP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Repeat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3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4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while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252525"/>
                </a:solidFill>
                <a:latin typeface="Times New Roman"/>
                <a:cs typeface="Times New Roman"/>
              </a:rPr>
              <a:t>PTR≠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NULL.</a:t>
            </a:r>
            <a:endParaRPr sz="2400">
              <a:latin typeface="Times New Roman"/>
              <a:cs typeface="Times New Roman"/>
            </a:endParaRPr>
          </a:p>
          <a:p>
            <a:pPr marL="1212215" indent="-285750">
              <a:lnSpc>
                <a:spcPct val="100000"/>
              </a:lnSpc>
              <a:spcBef>
                <a:spcPts val="1180"/>
              </a:spcBef>
              <a:buAutoNum type="arabicPeriod" startAt="2"/>
              <a:tabLst>
                <a:tab pos="1212850" algn="l"/>
              </a:tabLst>
            </a:pP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Apply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PROCESS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INFO[PTR].</a:t>
            </a:r>
            <a:endParaRPr sz="2400">
              <a:latin typeface="Times New Roman"/>
              <a:cs typeface="Times New Roman"/>
            </a:endParaRPr>
          </a:p>
          <a:p>
            <a:pPr marL="1384300" marR="5080" indent="-457200">
              <a:lnSpc>
                <a:spcPts val="4060"/>
              </a:lnSpc>
              <a:spcBef>
                <a:spcPts val="330"/>
              </a:spcBef>
              <a:buAutoNum type="arabicPeriod" startAt="2"/>
              <a:tabLst>
                <a:tab pos="1212850" algn="l"/>
              </a:tabLst>
            </a:pP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Set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PTR:=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LINK[PTR].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[PTR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now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points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next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node.] </a:t>
            </a:r>
            <a:r>
              <a:rPr sz="2400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[End of</a:t>
            </a:r>
            <a:r>
              <a:rPr sz="2400" spc="3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loop.]</a:t>
            </a:r>
            <a:endParaRPr sz="2400">
              <a:latin typeface="Times New Roman"/>
              <a:cs typeface="Times New Roman"/>
            </a:endParaRPr>
          </a:p>
          <a:p>
            <a:pPr marL="1212215" indent="-285750">
              <a:lnSpc>
                <a:spcPct val="100000"/>
              </a:lnSpc>
              <a:spcBef>
                <a:spcPts val="840"/>
              </a:spcBef>
              <a:buAutoNum type="arabicPeriod" startAt="2"/>
              <a:tabLst>
                <a:tab pos="1212850" algn="l"/>
              </a:tabLst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Exit.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4F3D6123-0BDF-4E1B-BE6F-7845564616CF}" type="datetime3">
              <a:rPr lang="en-US" spc="-35" smtClean="0"/>
              <a:t>21 April 2023</a:t>
            </a:fld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6914" y="1246454"/>
            <a:ext cx="2139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Content: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26704"/>
            <a:ext cx="5267325" cy="31826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"/>
              </a:spcBef>
              <a:buClr>
                <a:srgbClr val="83992A"/>
              </a:buClr>
              <a:buSzPct val="114583"/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Introduction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list,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583"/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Representation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linked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memory,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83992A"/>
              </a:buClr>
              <a:buSzPct val="114583"/>
              <a:buAutoNum type="arabicPeriod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Traversing,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583"/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Searching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Unsorted </a:t>
            </a:r>
            <a:r>
              <a:rPr sz="2400" dirty="0">
                <a:latin typeface="Times New Roman"/>
                <a:cs typeface="Times New Roman"/>
              </a:rPr>
              <a:t>linked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list,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583"/>
              <a:buAutoNum type="arabicPeriod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Overflow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Underflow,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583"/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Inserting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beginning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list,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583"/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deleting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6C0C292C-6BD3-4FF8-AAA6-FDBFD27C9D04}" type="datetime3">
              <a:rPr lang="en-US" spc="-35" smtClean="0"/>
              <a:t>21 April 2023</a:t>
            </a:fld>
            <a:endParaRPr lang="en-US"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01980"/>
            <a:ext cx="12192000" cy="5654040"/>
            <a:chOff x="0" y="601980"/>
            <a:chExt cx="12192000" cy="5654040"/>
          </a:xfrm>
        </p:grpSpPr>
        <p:sp>
          <p:nvSpPr>
            <p:cNvPr id="4" name="object 4"/>
            <p:cNvSpPr/>
            <p:nvPr/>
          </p:nvSpPr>
          <p:spPr>
            <a:xfrm>
              <a:off x="608076" y="609600"/>
              <a:ext cx="10972800" cy="5638800"/>
            </a:xfrm>
            <a:custGeom>
              <a:avLst/>
              <a:gdLst/>
              <a:ahLst/>
              <a:cxnLst/>
              <a:rect l="l" t="t" r="r" b="b"/>
              <a:pathLst>
                <a:path w="10972800" h="5638800">
                  <a:moveTo>
                    <a:pt x="0" y="5638800"/>
                  </a:moveTo>
                  <a:lnTo>
                    <a:pt x="10972800" y="5638800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3156"/>
              <a:ext cx="762000" cy="6065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7619" y="3153156"/>
              <a:ext cx="754379" cy="60655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20717" y="399034"/>
            <a:ext cx="3747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 dirty="0"/>
              <a:t>Algorithm</a:t>
            </a:r>
            <a:r>
              <a:rPr sz="4000" spc="-70" dirty="0"/>
              <a:t> </a:t>
            </a:r>
            <a:r>
              <a:rPr sz="4000" spc="-10" dirty="0"/>
              <a:t>details</a:t>
            </a:r>
            <a:endParaRPr sz="4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F8C7CCE7-6FAC-431F-9190-97902506A138}" type="datetime3">
              <a:rPr lang="en-US" spc="-35" smtClean="0"/>
              <a:t>21 April 2023</a:t>
            </a:fld>
            <a:endParaRPr spc="-35" dirty="0"/>
          </a:p>
        </p:txBody>
      </p:sp>
      <p:sp>
        <p:nvSpPr>
          <p:cNvPr id="8" name="object 8"/>
          <p:cNvSpPr txBox="1"/>
          <p:nvPr/>
        </p:nvSpPr>
        <p:spPr>
          <a:xfrm>
            <a:off x="1374394" y="1065860"/>
            <a:ext cx="9442450" cy="46913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05"/>
              </a:spcBef>
            </a:pPr>
            <a:r>
              <a:rPr sz="3000" spc="-70" dirty="0">
                <a:solidFill>
                  <a:srgbClr val="252525"/>
                </a:solidFill>
                <a:latin typeface="Times New Roman"/>
                <a:cs typeface="Times New Roman"/>
              </a:rPr>
              <a:t>Initialize</a:t>
            </a:r>
            <a:r>
              <a:rPr sz="3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35" dirty="0">
                <a:solidFill>
                  <a:srgbClr val="252525"/>
                </a:solidFill>
                <a:latin typeface="Times New Roman"/>
                <a:cs typeface="Times New Roman"/>
              </a:rPr>
              <a:t>PTR</a:t>
            </a:r>
            <a:r>
              <a:rPr sz="3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10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sz="3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52525"/>
                </a:solidFill>
                <a:latin typeface="Times New Roman"/>
                <a:cs typeface="Times New Roman"/>
              </a:rPr>
              <a:t>START.</a:t>
            </a:r>
            <a:endParaRPr sz="30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3000" spc="5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sz="3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process</a:t>
            </a:r>
            <a:r>
              <a:rPr sz="3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252525"/>
                </a:solidFill>
                <a:latin typeface="Times New Roman"/>
                <a:cs typeface="Times New Roman"/>
              </a:rPr>
              <a:t>INFO[PTR],</a:t>
            </a:r>
            <a:r>
              <a:rPr sz="3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r>
              <a:rPr sz="3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at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 the</a:t>
            </a:r>
            <a:r>
              <a:rPr sz="3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solidFill>
                  <a:srgbClr val="252525"/>
                </a:solidFill>
                <a:latin typeface="Times New Roman"/>
                <a:cs typeface="Times New Roman"/>
              </a:rPr>
              <a:t>first</a:t>
            </a:r>
            <a:r>
              <a:rPr sz="3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node</a:t>
            </a:r>
            <a:r>
              <a:rPr sz="3000" spc="-40" dirty="0" smtClean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30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ts val="2880"/>
              </a:lnSpc>
              <a:spcBef>
                <a:spcPts val="1300"/>
              </a:spcBef>
              <a:tabLst>
                <a:tab pos="9428480" algn="l"/>
              </a:tabLst>
            </a:pPr>
            <a:r>
              <a:rPr sz="3000" spc="-35" dirty="0">
                <a:solidFill>
                  <a:srgbClr val="252525"/>
                </a:solidFill>
                <a:latin typeface="Times New Roman"/>
                <a:cs typeface="Times New Roman"/>
              </a:rPr>
              <a:t>Update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35" dirty="0">
                <a:solidFill>
                  <a:srgbClr val="252525"/>
                </a:solidFill>
                <a:latin typeface="Times New Roman"/>
                <a:cs typeface="Times New Roman"/>
              </a:rPr>
              <a:t>PTR</a:t>
            </a:r>
            <a:r>
              <a:rPr sz="3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130" dirty="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 the</a:t>
            </a:r>
            <a:r>
              <a:rPr sz="3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60" dirty="0">
                <a:solidFill>
                  <a:srgbClr val="252525"/>
                </a:solidFill>
                <a:latin typeface="Times New Roman"/>
                <a:cs typeface="Times New Roman"/>
              </a:rPr>
              <a:t>assignment</a:t>
            </a:r>
            <a:r>
              <a:rPr sz="3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252525"/>
                </a:solidFill>
                <a:latin typeface="Times New Roman"/>
                <a:cs typeface="Times New Roman"/>
              </a:rPr>
              <a:t>PTR:=LINK[PTR],</a:t>
            </a:r>
            <a:r>
              <a:rPr sz="3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252525"/>
                </a:solidFill>
                <a:latin typeface="Times New Roman"/>
                <a:cs typeface="Times New Roman"/>
              </a:rPr>
              <a:t>so</a:t>
            </a:r>
            <a:r>
              <a:rPr sz="3000" dirty="0">
                <a:solidFill>
                  <a:srgbClr val="252525"/>
                </a:solidFill>
                <a:latin typeface="Times New Roman"/>
                <a:cs typeface="Times New Roman"/>
              </a:rPr>
              <a:t> that 	 </a:t>
            </a:r>
            <a:r>
              <a:rPr sz="3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35" dirty="0">
                <a:solidFill>
                  <a:srgbClr val="252525"/>
                </a:solidFill>
                <a:latin typeface="Times New Roman"/>
                <a:cs typeface="Times New Roman"/>
              </a:rPr>
              <a:t>PTR</a:t>
            </a:r>
            <a:r>
              <a:rPr sz="3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252525"/>
                </a:solidFill>
                <a:latin typeface="Times New Roman"/>
                <a:cs typeface="Times New Roman"/>
              </a:rPr>
              <a:t>points</a:t>
            </a:r>
            <a:r>
              <a:rPr sz="3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3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3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35" dirty="0">
                <a:solidFill>
                  <a:srgbClr val="252525"/>
                </a:solidFill>
                <a:latin typeface="Times New Roman"/>
                <a:cs typeface="Times New Roman"/>
              </a:rPr>
              <a:t>second</a:t>
            </a:r>
            <a:r>
              <a:rPr sz="3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node.</a:t>
            </a:r>
            <a:endParaRPr sz="30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3000" spc="5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sz="3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Process</a:t>
            </a:r>
            <a:r>
              <a:rPr sz="3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252525"/>
                </a:solidFill>
                <a:latin typeface="Times New Roman"/>
                <a:cs typeface="Times New Roman"/>
              </a:rPr>
              <a:t>INFO[PTR],</a:t>
            </a:r>
            <a:r>
              <a:rPr sz="3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3000" spc="-20" dirty="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r>
              <a:rPr sz="3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at</a:t>
            </a:r>
            <a:r>
              <a:rPr sz="3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35" dirty="0">
                <a:solidFill>
                  <a:srgbClr val="252525"/>
                </a:solidFill>
                <a:latin typeface="Times New Roman"/>
                <a:cs typeface="Times New Roman"/>
              </a:rPr>
              <a:t>second</a:t>
            </a:r>
            <a:r>
              <a:rPr sz="3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node.</a:t>
            </a:r>
            <a:endParaRPr sz="3000" dirty="0">
              <a:latin typeface="Times New Roman"/>
              <a:cs typeface="Times New Roman"/>
            </a:endParaRPr>
          </a:p>
          <a:p>
            <a:pPr marL="12700" marR="1320800" algn="just">
              <a:lnSpc>
                <a:spcPct val="80000"/>
              </a:lnSpc>
              <a:spcBef>
                <a:spcPts val="1320"/>
              </a:spcBef>
            </a:pPr>
            <a:r>
              <a:rPr sz="3000" spc="-100" dirty="0">
                <a:solidFill>
                  <a:srgbClr val="252525"/>
                </a:solidFill>
                <a:latin typeface="Times New Roman"/>
                <a:cs typeface="Times New Roman"/>
              </a:rPr>
              <a:t>Again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252525"/>
                </a:solidFill>
                <a:latin typeface="Times New Roman"/>
                <a:cs typeface="Times New Roman"/>
              </a:rPr>
              <a:t>update</a:t>
            </a:r>
            <a:r>
              <a:rPr sz="3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35" dirty="0">
                <a:solidFill>
                  <a:srgbClr val="252525"/>
                </a:solidFill>
                <a:latin typeface="Times New Roman"/>
                <a:cs typeface="Times New Roman"/>
              </a:rPr>
              <a:t>PTR</a:t>
            </a:r>
            <a:r>
              <a:rPr sz="3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130" dirty="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sz="3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60" dirty="0">
                <a:solidFill>
                  <a:srgbClr val="252525"/>
                </a:solidFill>
                <a:latin typeface="Times New Roman"/>
                <a:cs typeface="Times New Roman"/>
              </a:rPr>
              <a:t>assignment</a:t>
            </a:r>
            <a:r>
              <a:rPr sz="3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252525"/>
                </a:solidFill>
                <a:latin typeface="Times New Roman"/>
                <a:cs typeface="Times New Roman"/>
              </a:rPr>
              <a:t>operator 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252525"/>
                </a:solidFill>
                <a:latin typeface="Times New Roman"/>
                <a:cs typeface="Times New Roman"/>
              </a:rPr>
              <a:t>PTR:=LINK[PTR],</a:t>
            </a:r>
            <a:r>
              <a:rPr sz="3000" spc="-30" dirty="0">
                <a:solidFill>
                  <a:srgbClr val="252525"/>
                </a:solidFill>
                <a:latin typeface="Times New Roman"/>
                <a:cs typeface="Times New Roman"/>
              </a:rPr>
              <a:t> and</a:t>
            </a:r>
            <a:r>
              <a:rPr sz="3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5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sz="3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process</a:t>
            </a:r>
            <a:r>
              <a:rPr sz="3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252525"/>
                </a:solidFill>
                <a:latin typeface="Times New Roman"/>
                <a:cs typeface="Times New Roman"/>
              </a:rPr>
              <a:t>INFO[PTR],</a:t>
            </a:r>
            <a:r>
              <a:rPr sz="3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3000" spc="-7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r>
              <a:rPr sz="3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at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 the</a:t>
            </a:r>
            <a:r>
              <a:rPr sz="3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252525"/>
                </a:solidFill>
                <a:latin typeface="Times New Roman"/>
                <a:cs typeface="Times New Roman"/>
              </a:rPr>
              <a:t>third</a:t>
            </a:r>
            <a:r>
              <a:rPr sz="3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node.</a:t>
            </a:r>
            <a:endParaRPr sz="3000" dirty="0">
              <a:latin typeface="Times New Roman"/>
              <a:cs typeface="Times New Roman"/>
            </a:endParaRPr>
          </a:p>
          <a:p>
            <a:pPr marL="12700" marR="195580" algn="just">
              <a:lnSpc>
                <a:spcPts val="2880"/>
              </a:lnSpc>
              <a:spcBef>
                <a:spcPts val="1295"/>
              </a:spcBef>
            </a:pPr>
            <a:r>
              <a:rPr sz="3000" spc="-4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3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30" dirty="0">
                <a:solidFill>
                  <a:srgbClr val="252525"/>
                </a:solidFill>
                <a:latin typeface="Times New Roman"/>
                <a:cs typeface="Times New Roman"/>
              </a:rPr>
              <a:t>so</a:t>
            </a:r>
            <a:r>
              <a:rPr sz="3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252525"/>
                </a:solidFill>
                <a:latin typeface="Times New Roman"/>
                <a:cs typeface="Times New Roman"/>
              </a:rPr>
              <a:t>on.</a:t>
            </a:r>
            <a:r>
              <a:rPr sz="3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35" dirty="0">
                <a:solidFill>
                  <a:srgbClr val="252525"/>
                </a:solidFill>
                <a:latin typeface="Times New Roman"/>
                <a:cs typeface="Times New Roman"/>
              </a:rPr>
              <a:t>Continue</a:t>
            </a:r>
            <a:r>
              <a:rPr sz="3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50" dirty="0">
                <a:solidFill>
                  <a:srgbClr val="252525"/>
                </a:solidFill>
                <a:latin typeface="Times New Roman"/>
                <a:cs typeface="Times New Roman"/>
              </a:rPr>
              <a:t>until</a:t>
            </a:r>
            <a:r>
              <a:rPr sz="3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52525"/>
                </a:solidFill>
                <a:latin typeface="Times New Roman"/>
                <a:cs typeface="Times New Roman"/>
              </a:rPr>
              <a:t>PTR=NULL,</a:t>
            </a:r>
            <a:r>
              <a:rPr sz="3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75" dirty="0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sz="3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100" dirty="0">
                <a:solidFill>
                  <a:srgbClr val="252525"/>
                </a:solidFill>
                <a:latin typeface="Times New Roman"/>
                <a:cs typeface="Times New Roman"/>
              </a:rPr>
              <a:t>signals</a:t>
            </a:r>
            <a:r>
              <a:rPr sz="3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252525"/>
                </a:solidFill>
                <a:latin typeface="Times New Roman"/>
                <a:cs typeface="Times New Roman"/>
              </a:rPr>
              <a:t>end </a:t>
            </a:r>
            <a:r>
              <a:rPr sz="3000" spc="-7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3000" spc="3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000" spc="-90" dirty="0">
                <a:solidFill>
                  <a:srgbClr val="252525"/>
                </a:solidFill>
                <a:latin typeface="Times New Roman"/>
                <a:cs typeface="Times New Roman"/>
              </a:rPr>
              <a:t>list.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9802" y="623697"/>
            <a:ext cx="4695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20" dirty="0">
                <a:latin typeface="Times New Roman"/>
                <a:cs typeface="Times New Roman"/>
              </a:rPr>
              <a:t>Traversing</a:t>
            </a:r>
            <a:r>
              <a:rPr sz="4000" b="0" dirty="0">
                <a:latin typeface="Times New Roman"/>
                <a:cs typeface="Times New Roman"/>
              </a:rPr>
              <a:t> </a:t>
            </a:r>
            <a:r>
              <a:rPr sz="4000" b="0" spc="-100" dirty="0">
                <a:latin typeface="Times New Roman"/>
                <a:cs typeface="Times New Roman"/>
              </a:rPr>
              <a:t>Linear</a:t>
            </a:r>
            <a:r>
              <a:rPr sz="4000" b="0" spc="-15" dirty="0">
                <a:latin typeface="Times New Roman"/>
                <a:cs typeface="Times New Roman"/>
              </a:rPr>
              <a:t> </a:t>
            </a:r>
            <a:r>
              <a:rPr sz="4000" b="0" spc="-130" dirty="0">
                <a:latin typeface="Times New Roman"/>
                <a:cs typeface="Times New Roman"/>
              </a:rPr>
              <a:t>Array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FBDE7816-559B-4DD8-B8C9-038D7D8027F1}" type="datetime3">
              <a:rPr lang="en-US" spc="-35" smtClean="0"/>
              <a:t>21 April 2023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1296746"/>
            <a:ext cx="9083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99720" algn="l"/>
              </a:tabLst>
            </a:pPr>
            <a:r>
              <a:rPr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LA-</a:t>
            </a:r>
            <a:r>
              <a:rPr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30" dirty="0">
                <a:solidFill>
                  <a:srgbClr val="252525"/>
                </a:solidFill>
                <a:latin typeface="Times New Roman"/>
                <a:cs typeface="Times New Roman"/>
              </a:rPr>
              <a:t>Array,</a:t>
            </a:r>
            <a:r>
              <a:rPr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Lower</a:t>
            </a:r>
            <a:r>
              <a:rPr sz="2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25" dirty="0">
                <a:solidFill>
                  <a:srgbClr val="252525"/>
                </a:solidFill>
                <a:latin typeface="Times New Roman"/>
                <a:cs typeface="Times New Roman"/>
              </a:rPr>
              <a:t>Bound=</a:t>
            </a:r>
            <a:r>
              <a:rPr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80" dirty="0">
                <a:solidFill>
                  <a:srgbClr val="252525"/>
                </a:solidFill>
                <a:latin typeface="Times New Roman"/>
                <a:cs typeface="Times New Roman"/>
              </a:rPr>
              <a:t>LB,</a:t>
            </a:r>
            <a:r>
              <a:rPr sz="2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52525"/>
                </a:solidFill>
                <a:latin typeface="Times New Roman"/>
                <a:cs typeface="Times New Roman"/>
              </a:rPr>
              <a:t>Upper</a:t>
            </a:r>
            <a:r>
              <a:rPr sz="2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252525"/>
                </a:solidFill>
                <a:latin typeface="Times New Roman"/>
                <a:cs typeface="Times New Roman"/>
              </a:rPr>
              <a:t>Bound=UB,</a:t>
            </a:r>
            <a:r>
              <a:rPr sz="28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S-&gt;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252525"/>
                </a:solidFill>
                <a:latin typeface="Times New Roman"/>
                <a:cs typeface="Times New Roman"/>
              </a:rPr>
              <a:t>Process </a:t>
            </a:r>
            <a:r>
              <a:rPr sz="2800" spc="-6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element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2312288"/>
            <a:ext cx="5534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99720" algn="l"/>
              </a:tabLst>
            </a:pPr>
            <a:r>
              <a:rPr sz="2800" spc="-65" dirty="0">
                <a:solidFill>
                  <a:srgbClr val="252525"/>
                </a:solidFill>
                <a:latin typeface="Times New Roman"/>
                <a:cs typeface="Times New Roman"/>
              </a:rPr>
              <a:t>Algorithm:</a:t>
            </a:r>
            <a:r>
              <a:rPr sz="28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1)</a:t>
            </a:r>
            <a:r>
              <a:rPr sz="28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Initialize</a:t>
            </a:r>
            <a:r>
              <a:rPr sz="2800" spc="-20" dirty="0">
                <a:solidFill>
                  <a:srgbClr val="252525"/>
                </a:solidFill>
                <a:latin typeface="Times New Roman"/>
                <a:cs typeface="Times New Roman"/>
              </a:rPr>
              <a:t> Counter </a:t>
            </a:r>
            <a:r>
              <a:rPr sz="2800" spc="15" dirty="0">
                <a:solidFill>
                  <a:srgbClr val="252525"/>
                </a:solidFill>
                <a:latin typeface="Times New Roman"/>
                <a:cs typeface="Times New Roman"/>
              </a:rPr>
              <a:t>I=LB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394" y="2900933"/>
            <a:ext cx="33909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2)</a:t>
            </a:r>
            <a:r>
              <a:rPr sz="28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252525"/>
                </a:solidFill>
                <a:latin typeface="Times New Roman"/>
                <a:cs typeface="Times New Roman"/>
              </a:rPr>
              <a:t>Loop</a:t>
            </a:r>
            <a:r>
              <a:rPr sz="28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(While</a:t>
            </a:r>
            <a:r>
              <a:rPr sz="28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252525"/>
                </a:solidFill>
                <a:latin typeface="Times New Roman"/>
                <a:cs typeface="Times New Roman"/>
              </a:rPr>
              <a:t>I&lt;=UB)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394" y="3327487"/>
            <a:ext cx="2697480" cy="2378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7900"/>
              </a:lnSpc>
              <a:spcBef>
                <a:spcPts val="95"/>
              </a:spcBef>
            </a:pPr>
            <a:r>
              <a:rPr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3) 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Appl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220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3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LA[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2800" spc="-150" dirty="0">
                <a:solidFill>
                  <a:srgbClr val="252525"/>
                </a:solidFill>
                <a:latin typeface="Times New Roman"/>
                <a:cs typeface="Times New Roman"/>
              </a:rPr>
              <a:t>]  </a:t>
            </a:r>
            <a:r>
              <a:rPr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4)</a:t>
            </a:r>
            <a:r>
              <a:rPr sz="28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252525"/>
                </a:solidFill>
                <a:latin typeface="Times New Roman"/>
                <a:cs typeface="Times New Roman"/>
              </a:rPr>
              <a:t>I=I+1</a:t>
            </a:r>
            <a:endParaRPr sz="2800">
              <a:latin typeface="Times New Roman"/>
              <a:cs typeface="Times New Roman"/>
            </a:endParaRPr>
          </a:p>
          <a:p>
            <a:pPr marL="371475" indent="-359410">
              <a:lnSpc>
                <a:spcPct val="100000"/>
              </a:lnSpc>
              <a:spcBef>
                <a:spcPts val="1275"/>
              </a:spcBef>
              <a:buAutoNum type="arabicParenR" startAt="5"/>
              <a:tabLst>
                <a:tab pos="372110" algn="l"/>
              </a:tabLst>
            </a:pPr>
            <a:r>
              <a:rPr sz="2800" spc="45" dirty="0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Loop</a:t>
            </a:r>
            <a:endParaRPr sz="2800">
              <a:latin typeface="Times New Roman"/>
              <a:cs typeface="Times New Roman"/>
            </a:endParaRPr>
          </a:p>
          <a:p>
            <a:pPr marL="370840" indent="-358775">
              <a:lnSpc>
                <a:spcPct val="100000"/>
              </a:lnSpc>
              <a:spcBef>
                <a:spcPts val="1270"/>
              </a:spcBef>
              <a:buAutoNum type="arabicParenR" startAt="5"/>
              <a:tabLst>
                <a:tab pos="371475" algn="l"/>
              </a:tabLst>
            </a:pPr>
            <a:r>
              <a:rPr sz="2800" spc="-30" dirty="0">
                <a:solidFill>
                  <a:srgbClr val="252525"/>
                </a:solidFill>
                <a:latin typeface="Times New Roman"/>
                <a:cs typeface="Times New Roman"/>
              </a:rPr>
              <a:t>Exit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35490" y="2687777"/>
            <a:ext cx="297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imes New Roman"/>
                <a:cs typeface="Times New Roman"/>
              </a:rPr>
              <a:t>LB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44050" y="4213605"/>
            <a:ext cx="327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UB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221218" y="2668523"/>
          <a:ext cx="80899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990"/>
              </a:tblGrid>
              <a:tr h="362712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142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336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812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238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164193" y="2496773"/>
            <a:ext cx="132715" cy="208470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6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6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6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6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322445" y="3638677"/>
          <a:ext cx="3773804" cy="2414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935"/>
                <a:gridCol w="1257935"/>
                <a:gridCol w="1257934"/>
              </a:tblGrid>
              <a:tr h="40246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I=LB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]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*2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70" dirty="0">
                          <a:latin typeface="Times New Roman"/>
                          <a:cs typeface="Times New Roman"/>
                        </a:rPr>
                        <a:t>I=I+1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46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1*2=2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I=1+1=2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46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2*2=4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I=2+1=3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46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3*2=6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I=3+1=4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4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4*2=8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I=4+1=5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4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5*2=10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I=5+1=6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597509"/>
            <a:ext cx="24765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0520" algn="just">
              <a:lnSpc>
                <a:spcPct val="135000"/>
              </a:lnSpc>
              <a:spcBef>
                <a:spcPts val="100"/>
              </a:spcBef>
            </a:pPr>
            <a:r>
              <a:rPr sz="2000" b="1" spc="45" dirty="0">
                <a:solidFill>
                  <a:srgbClr val="252525"/>
                </a:solidFill>
                <a:latin typeface="Times New Roman"/>
                <a:cs typeface="Times New Roman"/>
              </a:rPr>
              <a:t>#include</a:t>
            </a:r>
            <a:r>
              <a:rPr sz="2000" b="1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50" dirty="0">
                <a:solidFill>
                  <a:srgbClr val="252525"/>
                </a:solidFill>
                <a:latin typeface="Times New Roman"/>
                <a:cs typeface="Times New Roman"/>
              </a:rPr>
              <a:t>&lt;stdio.h&gt; </a:t>
            </a:r>
            <a:r>
              <a:rPr sz="2000" b="1" spc="-4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95" dirty="0">
                <a:solidFill>
                  <a:srgbClr val="252525"/>
                </a:solidFill>
                <a:latin typeface="Times New Roman"/>
                <a:cs typeface="Times New Roman"/>
              </a:rPr>
              <a:t>#in</a:t>
            </a:r>
            <a:r>
              <a:rPr sz="2000" b="1" spc="85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sz="20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sz="20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u</a:t>
            </a:r>
            <a:r>
              <a:rPr sz="2000" b="1" spc="20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sz="20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2000" b="1" spc="185" dirty="0">
                <a:solidFill>
                  <a:srgbClr val="252525"/>
                </a:solidFill>
                <a:latin typeface="Times New Roman"/>
                <a:cs typeface="Times New Roman"/>
              </a:rPr>
              <a:t>&lt;</a:t>
            </a:r>
            <a:r>
              <a:rPr sz="2000" b="1" spc="25" dirty="0">
                <a:solidFill>
                  <a:srgbClr val="252525"/>
                </a:solidFill>
                <a:latin typeface="Times New Roman"/>
                <a:cs typeface="Times New Roman"/>
              </a:rPr>
              <a:t>co</a:t>
            </a:r>
            <a:r>
              <a:rPr sz="2000" b="1" spc="20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sz="20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io.</a:t>
            </a:r>
            <a:r>
              <a:rPr sz="20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sz="2000" b="1" spc="120" dirty="0">
                <a:solidFill>
                  <a:srgbClr val="252525"/>
                </a:solidFill>
                <a:latin typeface="Times New Roman"/>
                <a:cs typeface="Times New Roman"/>
              </a:rPr>
              <a:t>&gt;  </a:t>
            </a:r>
            <a:r>
              <a:rPr sz="20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void</a:t>
            </a:r>
            <a:r>
              <a:rPr sz="2000" b="1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main()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20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{</a:t>
            </a:r>
            <a:r>
              <a:rPr sz="20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int LA[]</a:t>
            </a:r>
            <a:r>
              <a:rPr sz="20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195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0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35" dirty="0">
                <a:solidFill>
                  <a:srgbClr val="252525"/>
                </a:solidFill>
                <a:latin typeface="Times New Roman"/>
                <a:cs typeface="Times New Roman"/>
              </a:rPr>
              <a:t>{2,4,6,8,9};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241B1BFE-3F89-4AB6-8015-F708F48B8D8C}" type="datetime3">
              <a:rPr lang="en-US" spc="-35" smtClean="0"/>
              <a:t>21 April 2023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2243302"/>
            <a:ext cx="3982085" cy="331851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0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int</a:t>
            </a:r>
            <a:r>
              <a:rPr sz="20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i,</a:t>
            </a:r>
            <a:r>
              <a:rPr sz="20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 n</a:t>
            </a:r>
            <a:r>
              <a:rPr sz="20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195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0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5;</a:t>
            </a:r>
            <a:endParaRPr sz="2000">
              <a:latin typeface="Times New Roman"/>
              <a:cs typeface="Times New Roman"/>
            </a:endParaRPr>
          </a:p>
          <a:p>
            <a:pPr marL="12700" marR="26034">
              <a:lnSpc>
                <a:spcPct val="135000"/>
              </a:lnSpc>
              <a:spcBef>
                <a:spcPts val="5"/>
              </a:spcBef>
            </a:pPr>
            <a:r>
              <a:rPr sz="20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printf("The</a:t>
            </a:r>
            <a:r>
              <a:rPr sz="2000" b="1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100" dirty="0">
                <a:solidFill>
                  <a:srgbClr val="252525"/>
                </a:solidFill>
                <a:latin typeface="Times New Roman"/>
                <a:cs typeface="Times New Roman"/>
              </a:rPr>
              <a:t>array</a:t>
            </a:r>
            <a:r>
              <a:rPr sz="20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elements</a:t>
            </a:r>
            <a:r>
              <a:rPr sz="20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are:\n"); </a:t>
            </a:r>
            <a:r>
              <a:rPr sz="2000" b="1" spc="-48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35" dirty="0">
                <a:solidFill>
                  <a:srgbClr val="252525"/>
                </a:solidFill>
                <a:latin typeface="Times New Roman"/>
                <a:cs typeface="Times New Roman"/>
              </a:rPr>
              <a:t>for(i</a:t>
            </a:r>
            <a:r>
              <a:rPr sz="20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195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0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0;</a:t>
            </a:r>
            <a:r>
              <a:rPr sz="20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20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195" dirty="0">
                <a:solidFill>
                  <a:srgbClr val="252525"/>
                </a:solidFill>
                <a:latin typeface="Times New Roman"/>
                <a:cs typeface="Times New Roman"/>
              </a:rPr>
              <a:t>&lt;</a:t>
            </a:r>
            <a:r>
              <a:rPr sz="20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80" dirty="0">
                <a:solidFill>
                  <a:srgbClr val="252525"/>
                </a:solidFill>
                <a:latin typeface="Times New Roman"/>
                <a:cs typeface="Times New Roman"/>
              </a:rPr>
              <a:t>n;</a:t>
            </a:r>
            <a:r>
              <a:rPr sz="20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105" dirty="0">
                <a:solidFill>
                  <a:srgbClr val="252525"/>
                </a:solidFill>
                <a:latin typeface="Times New Roman"/>
                <a:cs typeface="Times New Roman"/>
              </a:rPr>
              <a:t>i++)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840"/>
              </a:spcBef>
            </a:pPr>
            <a:r>
              <a:rPr sz="2000" b="1" spc="-120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sz="2000" b="1" spc="-10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20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int</a:t>
            </a:r>
            <a:r>
              <a:rPr sz="2000" b="1" spc="-65" dirty="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sz="20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("</a:t>
            </a:r>
            <a:r>
              <a:rPr sz="20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L</a:t>
            </a:r>
            <a:r>
              <a:rPr sz="2000" b="1" spc="-80" dirty="0">
                <a:solidFill>
                  <a:srgbClr val="252525"/>
                </a:solidFill>
                <a:latin typeface="Times New Roman"/>
                <a:cs typeface="Times New Roman"/>
              </a:rPr>
              <a:t>A[%d</a:t>
            </a:r>
            <a:r>
              <a:rPr sz="20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] </a:t>
            </a:r>
            <a:r>
              <a:rPr sz="2000" b="1" spc="195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0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220" dirty="0">
                <a:solidFill>
                  <a:srgbClr val="252525"/>
                </a:solidFill>
                <a:latin typeface="Times New Roman"/>
                <a:cs typeface="Times New Roman"/>
              </a:rPr>
              <a:t>%</a:t>
            </a:r>
            <a:r>
              <a:rPr sz="2000" b="1" spc="-120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sz="20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545" dirty="0">
                <a:solidFill>
                  <a:srgbClr val="252525"/>
                </a:solidFill>
                <a:latin typeface="Times New Roman"/>
                <a:cs typeface="Times New Roman"/>
              </a:rPr>
              <a:t>\</a:t>
            </a:r>
            <a:r>
              <a:rPr sz="20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sz="20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"</a:t>
            </a:r>
            <a:r>
              <a:rPr sz="2000" b="1" spc="20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sz="20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2000" b="1" spc="20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sz="2000" b="1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LA[</a:t>
            </a:r>
            <a:r>
              <a:rPr sz="2000" b="1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20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]);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getch();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8627" y="2482672"/>
            <a:ext cx="264922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Times New Roman"/>
                <a:cs typeface="Times New Roman"/>
              </a:rPr>
              <a:t>Command </a:t>
            </a:r>
            <a:r>
              <a:rPr sz="2800" spc="15" dirty="0">
                <a:latin typeface="Times New Roman"/>
                <a:cs typeface="Times New Roman"/>
              </a:rPr>
              <a:t>Prompt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85" dirty="0">
                <a:latin typeface="Times New Roman"/>
                <a:cs typeface="Times New Roman"/>
              </a:rPr>
              <a:t>array </a:t>
            </a:r>
            <a:r>
              <a:rPr sz="2800" spc="-55" dirty="0">
                <a:latin typeface="Times New Roman"/>
                <a:cs typeface="Times New Roman"/>
              </a:rPr>
              <a:t>elements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are: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800" spc="-140" dirty="0">
                <a:latin typeface="Times New Roman"/>
                <a:cs typeface="Times New Roman"/>
              </a:rPr>
              <a:t>LA[0]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=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spc="-140" dirty="0">
                <a:latin typeface="Times New Roman"/>
                <a:cs typeface="Times New Roman"/>
              </a:rPr>
              <a:t>LA[1]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280" dirty="0">
                <a:latin typeface="Times New Roman"/>
                <a:cs typeface="Times New Roman"/>
              </a:rPr>
              <a:t>=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spc="-140" dirty="0">
                <a:latin typeface="Times New Roman"/>
                <a:cs typeface="Times New Roman"/>
              </a:rPr>
              <a:t>LA[2]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280" dirty="0">
                <a:latin typeface="Times New Roman"/>
                <a:cs typeface="Times New Roman"/>
              </a:rPr>
              <a:t>=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6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spc="-140" dirty="0">
                <a:latin typeface="Times New Roman"/>
                <a:cs typeface="Times New Roman"/>
              </a:rPr>
              <a:t>LA[3]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=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8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800" spc="-140" dirty="0">
                <a:latin typeface="Times New Roman"/>
                <a:cs typeface="Times New Roman"/>
              </a:rPr>
              <a:t>LA[4]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280" dirty="0">
                <a:latin typeface="Times New Roman"/>
                <a:cs typeface="Times New Roman"/>
              </a:rPr>
              <a:t>=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9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2392" y="1240358"/>
            <a:ext cx="7428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7100" algn="l"/>
              </a:tabLst>
            </a:pPr>
            <a:r>
              <a:rPr b="0" spc="-135" dirty="0">
                <a:latin typeface="Times New Roman"/>
                <a:cs typeface="Times New Roman"/>
              </a:rPr>
              <a:t>2.4	</a:t>
            </a:r>
            <a:r>
              <a:rPr b="0" spc="-130" dirty="0">
                <a:latin typeface="Times New Roman"/>
                <a:cs typeface="Times New Roman"/>
              </a:rPr>
              <a:t>Searching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Unsorted </a:t>
            </a:r>
            <a:r>
              <a:rPr b="0" spc="-120" dirty="0">
                <a:latin typeface="Times New Roman"/>
                <a:cs typeface="Times New Roman"/>
              </a:rPr>
              <a:t>linked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-120" dirty="0">
                <a:latin typeface="Times New Roman"/>
                <a:cs typeface="Times New Roman"/>
              </a:rPr>
              <a:t>list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7BB9645-F921-4ACC-A843-28712460BF74}" type="datetime3">
              <a:rPr lang="en-US" spc="-35" smtClean="0"/>
              <a:t>21 April 2023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2512822"/>
            <a:ext cx="9092565" cy="308864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99085" marR="318135" indent="-287020" algn="just">
              <a:lnSpc>
                <a:spcPct val="80000"/>
              </a:lnSpc>
              <a:spcBef>
                <a:spcPts val="62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720" algn="l"/>
              </a:tabLst>
            </a:pP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Let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LIST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linked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list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memory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not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sorted,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then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one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searches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for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ITEM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LIST </a:t>
            </a:r>
            <a:r>
              <a:rPr sz="2200" spc="-100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traversing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through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list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pointer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variable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PTR and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comparing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ITEM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contents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INFO[PTR]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each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node,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one </a:t>
            </a:r>
            <a:r>
              <a:rPr sz="2200" spc="-100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one,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95" dirty="0">
                <a:solidFill>
                  <a:srgbClr val="252525"/>
                </a:solidFill>
                <a:latin typeface="Times New Roman"/>
                <a:cs typeface="Times New Roman"/>
              </a:rPr>
              <a:t>LIST.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Before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1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update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pointer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PTR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0" dirty="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PTR:=LINK[PTR]</a:t>
            </a:r>
            <a:endParaRPr sz="22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80000"/>
              </a:lnSpc>
              <a:spcBef>
                <a:spcPts val="11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/>
              <a:t>	</a:t>
            </a:r>
            <a:r>
              <a:rPr sz="2200" spc="-19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require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two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tests.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First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1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check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 to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see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whether</a:t>
            </a:r>
            <a:r>
              <a:rPr sz="22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1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reached</a:t>
            </a:r>
            <a:r>
              <a:rPr sz="22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200" spc="-5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200" spc="2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90" dirty="0">
                <a:solidFill>
                  <a:srgbClr val="252525"/>
                </a:solidFill>
                <a:latin typeface="Times New Roman"/>
                <a:cs typeface="Times New Roman"/>
              </a:rPr>
              <a:t>i.e.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35" dirty="0">
                <a:solidFill>
                  <a:srgbClr val="252525"/>
                </a:solidFill>
                <a:latin typeface="Times New Roman"/>
                <a:cs typeface="Times New Roman"/>
              </a:rPr>
              <a:t>PTR=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NULL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0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1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check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see</a:t>
            </a:r>
            <a:r>
              <a:rPr sz="2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252525"/>
                </a:solidFill>
                <a:latin typeface="Times New Roman"/>
                <a:cs typeface="Times New Roman"/>
              </a:rPr>
              <a:t>whether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9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10" dirty="0">
                <a:solidFill>
                  <a:srgbClr val="252525"/>
                </a:solidFill>
                <a:latin typeface="Times New Roman"/>
                <a:cs typeface="Times New Roman"/>
              </a:rPr>
              <a:t>INFO[PTR]=ITEM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3282" y="303733"/>
            <a:ext cx="2345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Algorithm: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BB9C3753-F05A-4A08-87DE-FC96B0F69D26}" type="datetime3">
              <a:rPr lang="en-US" spc="-35" smtClean="0"/>
              <a:t>21 April 2023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826282"/>
            <a:ext cx="8944610" cy="48437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SEA</a:t>
            </a:r>
            <a:r>
              <a:rPr sz="2000" spc="-10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(INF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LINK,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2000" spc="-12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-114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2000" spc="-12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ITEM,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LO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80000"/>
              </a:lnSpc>
              <a:spcBef>
                <a:spcPts val="1080"/>
              </a:spcBef>
            </a:pP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spc="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linked</a:t>
            </a:r>
            <a:r>
              <a:rPr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memory.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 This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algorithm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finds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location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LOC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spc="2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node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where </a:t>
            </a:r>
            <a:r>
              <a:rPr sz="2000" spc="-48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ITEM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first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appear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LIST,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set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LOC=NULL.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set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PTR:=START.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Repeat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3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while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PTR </a:t>
            </a:r>
            <a:r>
              <a:rPr sz="2000" spc="235" dirty="0">
                <a:solidFill>
                  <a:srgbClr val="252525"/>
                </a:solidFill>
                <a:latin typeface="Times New Roman"/>
                <a:cs typeface="Times New Roman"/>
              </a:rPr>
              <a:t>≠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NULL:</a:t>
            </a:r>
            <a:endParaRPr sz="20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605"/>
              </a:spcBef>
            </a:pP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000" spc="2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ITEM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=INFO[PTR],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then:</a:t>
            </a:r>
            <a:endParaRPr sz="2000">
              <a:latin typeface="Times New Roman"/>
              <a:cs typeface="Times New Roman"/>
            </a:endParaRPr>
          </a:p>
          <a:p>
            <a:pPr marL="901065">
              <a:lnSpc>
                <a:spcPct val="100000"/>
              </a:lnSpc>
              <a:spcBef>
                <a:spcPts val="600"/>
              </a:spcBef>
            </a:pP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Set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LOC:=PTR,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Exit.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Else:</a:t>
            </a:r>
            <a:endParaRPr sz="2000">
              <a:latin typeface="Times New Roman"/>
              <a:cs typeface="Times New Roman"/>
            </a:endParaRPr>
          </a:p>
          <a:p>
            <a:pPr marL="469900" marR="2073910" indent="571500">
              <a:lnSpc>
                <a:spcPct val="125000"/>
              </a:lnSpc>
            </a:pP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Set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PTR:=LINK[PTR].[PTR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now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points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next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node.] </a:t>
            </a:r>
            <a:r>
              <a:rPr sz="2000" spc="-48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[End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spc="2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structure]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[End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spc="2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loop]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[Search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unsuccessful.]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set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LOC:=NULL.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Exit.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2566161"/>
            <a:ext cx="3928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Want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Search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Shree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3620" y="3403091"/>
            <a:ext cx="7231380" cy="16108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01746" y="4773625"/>
            <a:ext cx="2406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0000"/>
                </a:solidFill>
                <a:latin typeface="Times New Roman"/>
                <a:cs typeface="Times New Roman"/>
              </a:rPr>
              <a:t>101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3478" y="4773625"/>
            <a:ext cx="2406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0000"/>
                </a:solidFill>
                <a:latin typeface="Times New Roman"/>
                <a:cs typeface="Times New Roman"/>
              </a:rPr>
              <a:t>110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9825" y="4773625"/>
            <a:ext cx="2406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0000"/>
                </a:solidFill>
                <a:latin typeface="Times New Roman"/>
                <a:cs typeface="Times New Roman"/>
              </a:rPr>
              <a:t>114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1463" y="4773625"/>
            <a:ext cx="2406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0000"/>
                </a:solidFill>
                <a:latin typeface="Times New Roman"/>
                <a:cs typeface="Times New Roman"/>
              </a:rPr>
              <a:t>117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6098" y="4131055"/>
            <a:ext cx="240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0000"/>
                </a:solidFill>
                <a:latin typeface="Times New Roman"/>
                <a:cs typeface="Times New Roman"/>
              </a:rPr>
              <a:t>110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5897" y="4131055"/>
            <a:ext cx="240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0000"/>
                </a:solidFill>
                <a:latin typeface="Times New Roman"/>
                <a:cs typeface="Times New Roman"/>
              </a:rPr>
              <a:t>114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2075" y="4099686"/>
            <a:ext cx="240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FF0000"/>
                </a:solidFill>
                <a:latin typeface="Times New Roman"/>
                <a:cs typeface="Times New Roman"/>
              </a:rPr>
              <a:t>117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68590" y="3972305"/>
            <a:ext cx="335915" cy="417195"/>
          </a:xfrm>
          <a:custGeom>
            <a:avLst/>
            <a:gdLst/>
            <a:ahLst/>
            <a:cxnLst/>
            <a:rect l="l" t="t" r="r" b="b"/>
            <a:pathLst>
              <a:path w="335915" h="417195">
                <a:moveTo>
                  <a:pt x="0" y="0"/>
                </a:moveTo>
                <a:lnTo>
                  <a:pt x="335406" y="399415"/>
                </a:lnTo>
              </a:path>
              <a:path w="335915" h="417195">
                <a:moveTo>
                  <a:pt x="335914" y="0"/>
                </a:moveTo>
                <a:lnTo>
                  <a:pt x="18287" y="41719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59607" y="4052315"/>
            <a:ext cx="541020" cy="2762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200" b="1" spc="-55" dirty="0">
                <a:latin typeface="Times New Roman"/>
                <a:cs typeface="Times New Roman"/>
              </a:rPr>
              <a:t>Amar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B92A355E-57CD-4BEB-AE24-AC148B4BAA6E}" type="datetime3">
              <a:rPr lang="en-US" spc="-35" smtClean="0"/>
              <a:t>21 April 2023</a:t>
            </a:fld>
            <a:endParaRPr spc="-35" dirty="0"/>
          </a:p>
        </p:txBody>
      </p:sp>
      <p:sp>
        <p:nvSpPr>
          <p:cNvPr id="13" name="object 13"/>
          <p:cNvSpPr txBox="1"/>
          <p:nvPr/>
        </p:nvSpPr>
        <p:spPr>
          <a:xfrm>
            <a:off x="4375403" y="4032503"/>
            <a:ext cx="541020" cy="2774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200" b="1" spc="-85" dirty="0">
                <a:latin typeface="Times New Roman"/>
                <a:cs typeface="Times New Roman"/>
              </a:rPr>
              <a:t>RAJ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86628" y="4052315"/>
            <a:ext cx="541020" cy="2762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1200" b="1" spc="35" dirty="0">
                <a:latin typeface="Times New Roman"/>
                <a:cs typeface="Times New Roman"/>
              </a:rPr>
              <a:t>Neha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90231" y="4032503"/>
            <a:ext cx="588645" cy="2774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2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sz="1200" b="1" spc="-30" dirty="0">
                <a:latin typeface="Times New Roman"/>
                <a:cs typeface="Times New Roman"/>
              </a:rPr>
              <a:t>Shree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24428" y="3456432"/>
            <a:ext cx="759460" cy="2762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200" b="1" spc="30" dirty="0"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01980"/>
            <a:ext cx="12192000" cy="5654040"/>
            <a:chOff x="0" y="601980"/>
            <a:chExt cx="12192000" cy="5654040"/>
          </a:xfrm>
        </p:grpSpPr>
        <p:sp>
          <p:nvSpPr>
            <p:cNvPr id="4" name="object 4"/>
            <p:cNvSpPr/>
            <p:nvPr/>
          </p:nvSpPr>
          <p:spPr>
            <a:xfrm>
              <a:off x="608076" y="609600"/>
              <a:ext cx="10972800" cy="5638800"/>
            </a:xfrm>
            <a:custGeom>
              <a:avLst/>
              <a:gdLst/>
              <a:ahLst/>
              <a:cxnLst/>
              <a:rect l="l" t="t" r="r" b="b"/>
              <a:pathLst>
                <a:path w="10972800" h="5638800">
                  <a:moveTo>
                    <a:pt x="0" y="5638800"/>
                  </a:moveTo>
                  <a:lnTo>
                    <a:pt x="10972800" y="5638800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3156"/>
              <a:ext cx="762000" cy="6065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7619" y="3153156"/>
              <a:ext cx="754379" cy="60655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41214" y="534365"/>
            <a:ext cx="1910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5" dirty="0">
                <a:latin typeface="Times New Roman"/>
                <a:cs typeface="Times New Roman"/>
              </a:rPr>
              <a:t>O</a:t>
            </a:r>
            <a:r>
              <a:rPr sz="4000" b="0" spc="-45" dirty="0">
                <a:latin typeface="Times New Roman"/>
                <a:cs typeface="Times New Roman"/>
              </a:rPr>
              <a:t>v</a:t>
            </a:r>
            <a:r>
              <a:rPr sz="4000" b="0" spc="-55" dirty="0">
                <a:latin typeface="Times New Roman"/>
                <a:cs typeface="Times New Roman"/>
              </a:rPr>
              <a:t>er</a:t>
            </a:r>
            <a:r>
              <a:rPr sz="4000" b="0" spc="15" dirty="0">
                <a:latin typeface="Times New Roman"/>
                <a:cs typeface="Times New Roman"/>
              </a:rPr>
              <a:t>f</a:t>
            </a:r>
            <a:r>
              <a:rPr sz="4000" b="0" spc="-60" dirty="0">
                <a:latin typeface="Times New Roman"/>
                <a:cs typeface="Times New Roman"/>
              </a:rPr>
              <a:t>l</a:t>
            </a:r>
            <a:r>
              <a:rPr sz="4000" b="0" spc="-155" dirty="0">
                <a:latin typeface="Times New Roman"/>
                <a:cs typeface="Times New Roman"/>
              </a:rPr>
              <a:t>o</a:t>
            </a:r>
            <a:r>
              <a:rPr sz="4000" b="0" spc="-225" dirty="0">
                <a:latin typeface="Times New Roman"/>
                <a:cs typeface="Times New Roman"/>
              </a:rPr>
              <a:t>w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0D4BD195-4B9D-4833-941C-123821BCD82C}" type="datetime3">
              <a:rPr lang="en-US" spc="-35" smtClean="0"/>
              <a:t>21 April 2023</a:t>
            </a:fld>
            <a:endParaRPr spc="-35"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337185" indent="-287020">
              <a:lnSpc>
                <a:spcPct val="100000"/>
              </a:lnSpc>
              <a:spcBef>
                <a:spcPts val="9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99720" algn="l"/>
              </a:tabLst>
            </a:pPr>
            <a:r>
              <a:rPr spc="-65" dirty="0"/>
              <a:t>Sometimes</a:t>
            </a:r>
            <a:r>
              <a:rPr dirty="0"/>
              <a:t> </a:t>
            </a:r>
            <a:r>
              <a:rPr spc="-75" dirty="0"/>
              <a:t>new</a:t>
            </a:r>
            <a:r>
              <a:rPr spc="-20" dirty="0"/>
              <a:t> </a:t>
            </a:r>
            <a:r>
              <a:rPr spc="-45" dirty="0"/>
              <a:t>data</a:t>
            </a:r>
            <a:r>
              <a:rPr spc="-10" dirty="0"/>
              <a:t> </a:t>
            </a:r>
            <a:r>
              <a:rPr spc="-65" dirty="0"/>
              <a:t>are</a:t>
            </a:r>
            <a:r>
              <a:rPr dirty="0"/>
              <a:t> </a:t>
            </a:r>
            <a:r>
              <a:rPr spc="30" dirty="0"/>
              <a:t>to</a:t>
            </a:r>
            <a:r>
              <a:rPr spc="-10" dirty="0"/>
              <a:t> </a:t>
            </a:r>
            <a:r>
              <a:rPr spc="-30" dirty="0"/>
              <a:t>be</a:t>
            </a:r>
            <a:r>
              <a:rPr spc="-5" dirty="0"/>
              <a:t> </a:t>
            </a:r>
            <a:r>
              <a:rPr spc="-35" dirty="0"/>
              <a:t>inserted</a:t>
            </a:r>
            <a:r>
              <a:rPr dirty="0"/>
              <a:t> </a:t>
            </a:r>
            <a:r>
              <a:rPr spc="-15" dirty="0"/>
              <a:t>into</a:t>
            </a:r>
            <a:r>
              <a:rPr spc="-5" dirty="0"/>
              <a:t> </a:t>
            </a:r>
            <a:r>
              <a:rPr spc="-110" dirty="0"/>
              <a:t>a</a:t>
            </a:r>
            <a:r>
              <a:rPr spc="-5" dirty="0"/>
              <a:t> </a:t>
            </a:r>
            <a:r>
              <a:rPr spc="-45" dirty="0"/>
              <a:t>data</a:t>
            </a:r>
            <a:r>
              <a:rPr spc="-10" dirty="0"/>
              <a:t> </a:t>
            </a:r>
            <a:r>
              <a:rPr spc="-15" dirty="0"/>
              <a:t>structure</a:t>
            </a:r>
            <a:r>
              <a:rPr spc="15" dirty="0"/>
              <a:t> </a:t>
            </a:r>
            <a:r>
              <a:rPr spc="5" dirty="0"/>
              <a:t>but </a:t>
            </a:r>
            <a:r>
              <a:rPr spc="10" dirty="0"/>
              <a:t> </a:t>
            </a:r>
            <a:r>
              <a:rPr spc="-20" dirty="0"/>
              <a:t>there</a:t>
            </a:r>
            <a:r>
              <a:rPr dirty="0"/>
              <a:t> </a:t>
            </a:r>
            <a:r>
              <a:rPr spc="-105" dirty="0"/>
              <a:t>is</a:t>
            </a:r>
            <a:r>
              <a:rPr dirty="0"/>
              <a:t> </a:t>
            </a:r>
            <a:r>
              <a:rPr spc="20" dirty="0"/>
              <a:t>no</a:t>
            </a:r>
            <a:r>
              <a:rPr dirty="0"/>
              <a:t> </a:t>
            </a:r>
            <a:r>
              <a:rPr spc="-114" dirty="0"/>
              <a:t>available</a:t>
            </a:r>
            <a:r>
              <a:rPr dirty="0"/>
              <a:t> </a:t>
            </a:r>
            <a:r>
              <a:rPr spc="-75" dirty="0"/>
              <a:t>space,</a:t>
            </a:r>
            <a:r>
              <a:rPr spc="5" dirty="0"/>
              <a:t> </a:t>
            </a:r>
            <a:r>
              <a:rPr spc="-114" dirty="0"/>
              <a:t>i.e.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0" dirty="0"/>
              <a:t>free-storage</a:t>
            </a:r>
            <a:r>
              <a:rPr spc="-10" dirty="0"/>
              <a:t> </a:t>
            </a:r>
            <a:r>
              <a:rPr spc="-80" dirty="0"/>
              <a:t>list</a:t>
            </a:r>
            <a:r>
              <a:rPr dirty="0"/>
              <a:t> </a:t>
            </a:r>
            <a:r>
              <a:rPr spc="-105" dirty="0"/>
              <a:t>is</a:t>
            </a:r>
            <a:r>
              <a:rPr spc="10" dirty="0"/>
              <a:t> </a:t>
            </a:r>
            <a:r>
              <a:rPr spc="-100" dirty="0"/>
              <a:t>empty.</a:t>
            </a:r>
            <a:r>
              <a:rPr spc="-10" dirty="0"/>
              <a:t> </a:t>
            </a:r>
            <a:r>
              <a:rPr spc="-40" dirty="0"/>
              <a:t>This</a:t>
            </a:r>
          </a:p>
          <a:p>
            <a:pPr marL="21590">
              <a:lnSpc>
                <a:spcPct val="100000"/>
              </a:lnSpc>
              <a:tabLst>
                <a:tab pos="299085" algn="l"/>
                <a:tab pos="9428480" algn="l"/>
              </a:tabLst>
            </a:pPr>
            <a:r>
              <a:rPr u="heavy" spc="-5" dirty="0">
                <a:uFill>
                  <a:solidFill>
                    <a:srgbClr val="83992A"/>
                  </a:solidFill>
                </a:uFill>
              </a:rPr>
              <a:t> 	</a:t>
            </a:r>
            <a:r>
              <a:rPr u="heavy" spc="-45" dirty="0">
                <a:uFill>
                  <a:solidFill>
                    <a:srgbClr val="83992A"/>
                  </a:solidFill>
                </a:uFill>
              </a:rPr>
              <a:t>situation</a:t>
            </a:r>
            <a:r>
              <a:rPr u="heavy" spc="-10" dirty="0">
                <a:uFill>
                  <a:solidFill>
                    <a:srgbClr val="83992A"/>
                  </a:solidFill>
                </a:uFill>
              </a:rPr>
              <a:t> </a:t>
            </a:r>
            <a:r>
              <a:rPr u="heavy" spc="-110" dirty="0">
                <a:uFill>
                  <a:solidFill>
                    <a:srgbClr val="83992A"/>
                  </a:solidFill>
                </a:uFill>
              </a:rPr>
              <a:t>is</a:t>
            </a:r>
            <a:r>
              <a:rPr u="heavy" dirty="0">
                <a:uFill>
                  <a:solidFill>
                    <a:srgbClr val="83992A"/>
                  </a:solidFill>
                </a:uFill>
              </a:rPr>
              <a:t> </a:t>
            </a:r>
            <a:r>
              <a:rPr u="heavy" spc="-110" dirty="0">
                <a:uFill>
                  <a:solidFill>
                    <a:srgbClr val="83992A"/>
                  </a:solidFill>
                </a:uFill>
              </a:rPr>
              <a:t>usually</a:t>
            </a:r>
            <a:r>
              <a:rPr u="heavy" dirty="0">
                <a:uFill>
                  <a:solidFill>
                    <a:srgbClr val="83992A"/>
                  </a:solidFill>
                </a:uFill>
              </a:rPr>
              <a:t> </a:t>
            </a:r>
            <a:r>
              <a:rPr u="heavy" spc="-95" dirty="0">
                <a:uFill>
                  <a:solidFill>
                    <a:srgbClr val="83992A"/>
                  </a:solidFill>
                </a:uFill>
              </a:rPr>
              <a:t>called</a:t>
            </a:r>
            <a:r>
              <a:rPr u="heavy" dirty="0">
                <a:uFill>
                  <a:solidFill>
                    <a:srgbClr val="83992A"/>
                  </a:solidFill>
                </a:uFill>
              </a:rPr>
              <a:t> </a:t>
            </a:r>
            <a:r>
              <a:rPr u="heavy" spc="-105" dirty="0">
                <a:uFill>
                  <a:solidFill>
                    <a:srgbClr val="83992A"/>
                  </a:solidFill>
                </a:uFill>
              </a:rPr>
              <a:t>overflow.	</a:t>
            </a:r>
          </a:p>
          <a:p>
            <a:pPr marL="299085" marR="471805" indent="-287020">
              <a:lnSpc>
                <a:spcPct val="100000"/>
              </a:lnSpc>
              <a:spcBef>
                <a:spcPts val="127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99720" algn="l"/>
              </a:tabLst>
            </a:pPr>
            <a:r>
              <a:rPr spc="-5" dirty="0"/>
              <a:t>The</a:t>
            </a:r>
            <a:r>
              <a:rPr dirty="0"/>
              <a:t> </a:t>
            </a:r>
            <a:r>
              <a:rPr spc="-30" dirty="0"/>
              <a:t>programmer</a:t>
            </a:r>
            <a:r>
              <a:rPr spc="15" dirty="0"/>
              <a:t> </a:t>
            </a:r>
            <a:r>
              <a:rPr spc="-135" dirty="0"/>
              <a:t>may</a:t>
            </a:r>
            <a:r>
              <a:rPr spc="5" dirty="0"/>
              <a:t> </a:t>
            </a:r>
            <a:r>
              <a:rPr spc="-50" dirty="0"/>
              <a:t>handle</a:t>
            </a:r>
            <a:r>
              <a:rPr spc="-15" dirty="0"/>
              <a:t> </a:t>
            </a:r>
            <a:r>
              <a:rPr spc="-70" dirty="0"/>
              <a:t>overflow</a:t>
            </a:r>
            <a:r>
              <a:rPr spc="5" dirty="0"/>
              <a:t> </a:t>
            </a:r>
            <a:r>
              <a:rPr spc="-130" dirty="0"/>
              <a:t>by</a:t>
            </a:r>
            <a:r>
              <a:rPr spc="5" dirty="0"/>
              <a:t> </a:t>
            </a:r>
            <a:r>
              <a:rPr spc="-45" dirty="0"/>
              <a:t>printing</a:t>
            </a:r>
            <a:r>
              <a:rPr spc="-5" dirty="0"/>
              <a:t> the</a:t>
            </a:r>
            <a:r>
              <a:rPr spc="5" dirty="0"/>
              <a:t> </a:t>
            </a:r>
            <a:r>
              <a:rPr spc="-80" dirty="0"/>
              <a:t>message </a:t>
            </a:r>
            <a:r>
              <a:rPr spc="-685" dirty="0"/>
              <a:t> </a:t>
            </a:r>
            <a:r>
              <a:rPr spc="-100" dirty="0"/>
              <a:t>OVERFLOW.</a:t>
            </a:r>
          </a:p>
          <a:p>
            <a:pPr marL="299085" marR="180340" indent="-287020">
              <a:lnSpc>
                <a:spcPct val="100000"/>
              </a:lnSpc>
              <a:spcBef>
                <a:spcPts val="127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99720" algn="l"/>
              </a:tabLst>
            </a:pPr>
            <a:r>
              <a:rPr spc="40" dirty="0"/>
              <a:t>In</a:t>
            </a:r>
            <a:r>
              <a:rPr spc="-10" dirty="0"/>
              <a:t> </a:t>
            </a:r>
            <a:r>
              <a:rPr spc="-50" dirty="0"/>
              <a:t>such</a:t>
            </a:r>
            <a:r>
              <a:rPr spc="5" dirty="0"/>
              <a:t> </a:t>
            </a:r>
            <a:r>
              <a:rPr spc="-110" dirty="0"/>
              <a:t>a</a:t>
            </a:r>
            <a:r>
              <a:rPr dirty="0"/>
              <a:t> </a:t>
            </a:r>
            <a:r>
              <a:rPr spc="-95" dirty="0"/>
              <a:t>case,</a:t>
            </a:r>
            <a:r>
              <a:rPr spc="5" dirty="0"/>
              <a:t> </a:t>
            </a:r>
            <a:r>
              <a:rPr spc="-5" dirty="0"/>
              <a:t>the </a:t>
            </a:r>
            <a:r>
              <a:rPr spc="-30" dirty="0"/>
              <a:t>programmer</a:t>
            </a:r>
            <a:r>
              <a:rPr spc="10" dirty="0"/>
              <a:t> </a:t>
            </a:r>
            <a:r>
              <a:rPr spc="-135" dirty="0"/>
              <a:t>may</a:t>
            </a:r>
            <a:r>
              <a:rPr spc="5" dirty="0"/>
              <a:t> </a:t>
            </a:r>
            <a:r>
              <a:rPr dirty="0"/>
              <a:t>then</a:t>
            </a:r>
            <a:r>
              <a:rPr spc="-20" dirty="0"/>
              <a:t> </a:t>
            </a:r>
            <a:r>
              <a:rPr spc="-70" dirty="0"/>
              <a:t>modify</a:t>
            </a:r>
            <a:r>
              <a:rPr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30" dirty="0"/>
              <a:t>program</a:t>
            </a:r>
            <a:r>
              <a:rPr spc="10" dirty="0"/>
              <a:t> </a:t>
            </a:r>
            <a:r>
              <a:rPr spc="-125" dirty="0"/>
              <a:t>by </a:t>
            </a:r>
            <a:r>
              <a:rPr spc="-685" dirty="0"/>
              <a:t> </a:t>
            </a:r>
            <a:r>
              <a:rPr spc="-65" dirty="0"/>
              <a:t>adding</a:t>
            </a:r>
            <a:r>
              <a:rPr spc="-25" dirty="0"/>
              <a:t> </a:t>
            </a:r>
            <a:r>
              <a:rPr spc="-65" dirty="0"/>
              <a:t>space</a:t>
            </a:r>
            <a:r>
              <a:rPr spc="5" dirty="0"/>
              <a:t> </a:t>
            </a:r>
            <a:r>
              <a:rPr spc="30" dirty="0"/>
              <a:t>to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75" dirty="0"/>
              <a:t>underlying</a:t>
            </a:r>
            <a:r>
              <a:rPr spc="-15" dirty="0"/>
              <a:t> </a:t>
            </a:r>
            <a:r>
              <a:rPr spc="-100" dirty="0"/>
              <a:t>arrays.</a:t>
            </a:r>
          </a:p>
          <a:p>
            <a:pPr marL="299085" marR="977900" indent="-287020">
              <a:lnSpc>
                <a:spcPct val="100000"/>
              </a:lnSpc>
              <a:spcBef>
                <a:spcPts val="127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99720" algn="l"/>
              </a:tabLst>
            </a:pPr>
            <a:r>
              <a:rPr spc="-15" dirty="0"/>
              <a:t>Observe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spc="-70" dirty="0"/>
              <a:t>overflow</a:t>
            </a:r>
            <a:r>
              <a:rPr spc="-10" dirty="0"/>
              <a:t> </a:t>
            </a:r>
            <a:r>
              <a:rPr spc="-145" dirty="0"/>
              <a:t>will</a:t>
            </a:r>
            <a:r>
              <a:rPr spc="-5" dirty="0"/>
              <a:t> </a:t>
            </a:r>
            <a:r>
              <a:rPr spc="-35" dirty="0"/>
              <a:t>occur</a:t>
            </a:r>
            <a:r>
              <a:rPr spc="-10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" dirty="0"/>
              <a:t>our</a:t>
            </a:r>
            <a:r>
              <a:rPr spc="5" dirty="0"/>
              <a:t> </a:t>
            </a:r>
            <a:r>
              <a:rPr spc="-80" dirty="0"/>
              <a:t>linked</a:t>
            </a:r>
            <a:r>
              <a:rPr dirty="0"/>
              <a:t> </a:t>
            </a:r>
            <a:r>
              <a:rPr spc="-80" dirty="0"/>
              <a:t>lists</a:t>
            </a:r>
            <a:r>
              <a:rPr spc="-5" dirty="0"/>
              <a:t> </a:t>
            </a:r>
            <a:r>
              <a:rPr spc="-45" dirty="0"/>
              <a:t>when </a:t>
            </a:r>
            <a:r>
              <a:rPr spc="-685" dirty="0"/>
              <a:t> </a:t>
            </a:r>
            <a:r>
              <a:rPr spc="-90" dirty="0"/>
              <a:t>AVAIL=NULL</a:t>
            </a:r>
            <a:r>
              <a:rPr spc="15" dirty="0"/>
              <a:t> </a:t>
            </a:r>
            <a:r>
              <a:rPr spc="-35" dirty="0"/>
              <a:t>and</a:t>
            </a:r>
            <a:r>
              <a:rPr spc="5" dirty="0"/>
              <a:t> </a:t>
            </a:r>
            <a:r>
              <a:rPr spc="-20" dirty="0"/>
              <a:t>there</a:t>
            </a:r>
            <a:r>
              <a:rPr spc="-15" dirty="0"/>
              <a:t> </a:t>
            </a:r>
            <a:r>
              <a:rPr spc="-105" dirty="0"/>
              <a:t>is</a:t>
            </a:r>
            <a:r>
              <a:rPr spc="-5" dirty="0"/>
              <a:t> </a:t>
            </a:r>
            <a:r>
              <a:rPr spc="-45" dirty="0"/>
              <a:t>an</a:t>
            </a:r>
            <a:r>
              <a:rPr spc="-10" dirty="0"/>
              <a:t> </a:t>
            </a:r>
            <a:r>
              <a:rPr spc="-35" dirty="0"/>
              <a:t>insertion.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4350" y="1240358"/>
            <a:ext cx="35420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70" dirty="0">
                <a:latin typeface="Times New Roman"/>
                <a:cs typeface="Times New Roman"/>
              </a:rPr>
              <a:t>UNDER</a:t>
            </a:r>
            <a:r>
              <a:rPr b="0" spc="40" dirty="0">
                <a:latin typeface="Times New Roman"/>
                <a:cs typeface="Times New Roman"/>
              </a:rPr>
              <a:t>F</a:t>
            </a:r>
            <a:r>
              <a:rPr b="0" spc="-165" dirty="0">
                <a:latin typeface="Times New Roman"/>
                <a:cs typeface="Times New Roman"/>
              </a:rPr>
              <a:t>L</a:t>
            </a:r>
            <a:r>
              <a:rPr b="0" spc="70" dirty="0">
                <a:latin typeface="Times New Roman"/>
                <a:cs typeface="Times New Roman"/>
              </a:rPr>
              <a:t>O</a:t>
            </a:r>
            <a:r>
              <a:rPr b="0" spc="-254" dirty="0">
                <a:latin typeface="Times New Roman"/>
                <a:cs typeface="Times New Roman"/>
              </a:rPr>
              <a:t>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B362AB5A-4B80-467A-90A4-6BFAD33B6800}" type="datetime3">
              <a:rPr lang="en-US" spc="-35" smtClean="0"/>
              <a:t>21 April 2023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2512822"/>
            <a:ext cx="9184640" cy="30568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99085" marR="151765" indent="-287020">
              <a:lnSpc>
                <a:spcPts val="3460"/>
              </a:lnSpc>
              <a:spcBef>
                <a:spcPts val="535"/>
              </a:spcBef>
              <a:buClr>
                <a:srgbClr val="83992A"/>
              </a:buClr>
              <a:buSzPct val="114062"/>
              <a:buFont typeface="Arial MT"/>
              <a:buChar char="•"/>
              <a:tabLst>
                <a:tab pos="299720" algn="l"/>
              </a:tabLst>
            </a:pP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252525"/>
                </a:solidFill>
                <a:latin typeface="Times New Roman"/>
                <a:cs typeface="Times New Roman"/>
              </a:rPr>
              <a:t>term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45" dirty="0">
                <a:solidFill>
                  <a:srgbClr val="252525"/>
                </a:solidFill>
                <a:latin typeface="Times New Roman"/>
                <a:cs typeface="Times New Roman"/>
              </a:rPr>
              <a:t>underflow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252525"/>
                </a:solidFill>
                <a:latin typeface="Times New Roman"/>
                <a:cs typeface="Times New Roman"/>
              </a:rPr>
              <a:t>refers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3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45" dirty="0">
                <a:solidFill>
                  <a:srgbClr val="252525"/>
                </a:solidFill>
                <a:latin typeface="Times New Roman"/>
                <a:cs typeface="Times New Roman"/>
              </a:rPr>
              <a:t>situation</a:t>
            </a:r>
            <a:r>
              <a:rPr sz="3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65" dirty="0">
                <a:solidFill>
                  <a:srgbClr val="252525"/>
                </a:solidFill>
                <a:latin typeface="Times New Roman"/>
                <a:cs typeface="Times New Roman"/>
              </a:rPr>
              <a:t>where</a:t>
            </a:r>
            <a:r>
              <a:rPr sz="3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one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70" dirty="0">
                <a:solidFill>
                  <a:srgbClr val="252525"/>
                </a:solidFill>
                <a:latin typeface="Times New Roman"/>
                <a:cs typeface="Times New Roman"/>
              </a:rPr>
              <a:t>wants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4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3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65" dirty="0">
                <a:solidFill>
                  <a:srgbClr val="252525"/>
                </a:solidFill>
                <a:latin typeface="Times New Roman"/>
                <a:cs typeface="Times New Roman"/>
              </a:rPr>
              <a:t>delete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3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structure</a:t>
            </a:r>
            <a:r>
              <a:rPr sz="32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3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2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3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14" dirty="0">
                <a:solidFill>
                  <a:srgbClr val="252525"/>
                </a:solidFill>
                <a:latin typeface="Times New Roman"/>
                <a:cs typeface="Times New Roman"/>
              </a:rPr>
              <a:t>empty.</a:t>
            </a:r>
            <a:endParaRPr sz="3200">
              <a:latin typeface="Times New Roman"/>
              <a:cs typeface="Times New Roman"/>
            </a:endParaRPr>
          </a:p>
          <a:p>
            <a:pPr marL="299085" marR="134620" indent="-287020">
              <a:lnSpc>
                <a:spcPts val="3460"/>
              </a:lnSpc>
              <a:spcBef>
                <a:spcPts val="1365"/>
              </a:spcBef>
              <a:buClr>
                <a:srgbClr val="83992A"/>
              </a:buClr>
              <a:buSzPct val="114062"/>
              <a:buFont typeface="Arial MT"/>
              <a:buChar char="•"/>
              <a:tabLst>
                <a:tab pos="299720" algn="l"/>
              </a:tabLst>
            </a:pP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252525"/>
                </a:solidFill>
                <a:latin typeface="Times New Roman"/>
                <a:cs typeface="Times New Roman"/>
              </a:rPr>
              <a:t>programmer </a:t>
            </a:r>
            <a:r>
              <a:rPr sz="3200" spc="-150" dirty="0">
                <a:solidFill>
                  <a:srgbClr val="252525"/>
                </a:solidFill>
                <a:latin typeface="Times New Roman"/>
                <a:cs typeface="Times New Roman"/>
              </a:rPr>
              <a:t>may</a:t>
            </a: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252525"/>
                </a:solidFill>
                <a:latin typeface="Times New Roman"/>
                <a:cs typeface="Times New Roman"/>
              </a:rPr>
              <a:t>handle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45" dirty="0">
                <a:solidFill>
                  <a:srgbClr val="252525"/>
                </a:solidFill>
                <a:latin typeface="Times New Roman"/>
                <a:cs typeface="Times New Roman"/>
              </a:rPr>
              <a:t>underflow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40" dirty="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45" dirty="0">
                <a:solidFill>
                  <a:srgbClr val="252525"/>
                </a:solidFill>
                <a:latin typeface="Times New Roman"/>
                <a:cs typeface="Times New Roman"/>
              </a:rPr>
              <a:t>printing</a:t>
            </a:r>
            <a:r>
              <a:rPr sz="3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3200" spc="-7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90" dirty="0">
                <a:solidFill>
                  <a:srgbClr val="252525"/>
                </a:solidFill>
                <a:latin typeface="Times New Roman"/>
                <a:cs typeface="Times New Roman"/>
              </a:rPr>
              <a:t>message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252525"/>
                </a:solidFill>
                <a:latin typeface="Times New Roman"/>
                <a:cs typeface="Times New Roman"/>
              </a:rPr>
              <a:t>UNDERFLOW.</a:t>
            </a:r>
            <a:endParaRPr sz="32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3460"/>
              </a:lnSpc>
              <a:spcBef>
                <a:spcPts val="1360"/>
              </a:spcBef>
              <a:buClr>
                <a:srgbClr val="83992A"/>
              </a:buClr>
              <a:buSzPct val="114062"/>
              <a:buFont typeface="Arial MT"/>
              <a:buChar char="•"/>
              <a:tabLst>
                <a:tab pos="299720" algn="l"/>
              </a:tabLst>
            </a:pPr>
            <a:r>
              <a:rPr sz="3200" spc="-15" dirty="0">
                <a:solidFill>
                  <a:srgbClr val="252525"/>
                </a:solidFill>
                <a:latin typeface="Times New Roman"/>
                <a:cs typeface="Times New Roman"/>
              </a:rPr>
              <a:t>Observe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 that</a:t>
            </a:r>
            <a:r>
              <a:rPr sz="3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252525"/>
                </a:solidFill>
                <a:latin typeface="Times New Roman"/>
                <a:cs typeface="Times New Roman"/>
              </a:rPr>
              <a:t>underflow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65" dirty="0">
                <a:solidFill>
                  <a:srgbClr val="252525"/>
                </a:solidFill>
                <a:latin typeface="Times New Roman"/>
                <a:cs typeface="Times New Roman"/>
              </a:rPr>
              <a:t>will</a:t>
            </a:r>
            <a:r>
              <a:rPr sz="3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rgbClr val="252525"/>
                </a:solidFill>
                <a:latin typeface="Times New Roman"/>
                <a:cs typeface="Times New Roman"/>
              </a:rPr>
              <a:t>occur</a:t>
            </a:r>
            <a:r>
              <a:rPr sz="32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65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our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85" dirty="0">
                <a:solidFill>
                  <a:srgbClr val="252525"/>
                </a:solidFill>
                <a:latin typeface="Times New Roman"/>
                <a:cs typeface="Times New Roman"/>
              </a:rPr>
              <a:t>linked</a:t>
            </a:r>
            <a:r>
              <a:rPr sz="32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252525"/>
                </a:solidFill>
                <a:latin typeface="Times New Roman"/>
                <a:cs typeface="Times New Roman"/>
              </a:rPr>
              <a:t>when </a:t>
            </a:r>
            <a:r>
              <a:rPr sz="3200" spc="-7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25" dirty="0">
                <a:solidFill>
                  <a:srgbClr val="252525"/>
                </a:solidFill>
                <a:latin typeface="Times New Roman"/>
                <a:cs typeface="Times New Roman"/>
              </a:rPr>
              <a:t>START</a:t>
            </a:r>
            <a:r>
              <a:rPr sz="32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330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252525"/>
                </a:solidFill>
                <a:latin typeface="Times New Roman"/>
                <a:cs typeface="Times New Roman"/>
              </a:rPr>
              <a:t>NULL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252525"/>
                </a:solidFill>
                <a:latin typeface="Times New Roman"/>
                <a:cs typeface="Times New Roman"/>
              </a:rPr>
              <a:t>there</a:t>
            </a:r>
            <a:r>
              <a:rPr sz="32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2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12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252525"/>
                </a:solidFill>
                <a:latin typeface="Times New Roman"/>
                <a:cs typeface="Times New Roman"/>
              </a:rPr>
              <a:t>deletion.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70" y="762000"/>
            <a:ext cx="10001130" cy="520517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</p:spTree>
    <p:extLst>
      <p:ext uri="{BB962C8B-B14F-4D97-AF65-F5344CB8AC3E}">
        <p14:creationId xmlns:p14="http://schemas.microsoft.com/office/powerpoint/2010/main" val="2617421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2205037"/>
            <a:ext cx="6315075" cy="2447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7" y="1066800"/>
            <a:ext cx="11145657" cy="432041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</p:spTree>
    <p:extLst>
      <p:ext uri="{BB962C8B-B14F-4D97-AF65-F5344CB8AC3E}">
        <p14:creationId xmlns:p14="http://schemas.microsoft.com/office/powerpoint/2010/main" val="35161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1345" y="1246454"/>
            <a:ext cx="5908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Introduction</a:t>
            </a:r>
            <a:r>
              <a:rPr b="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Linked</a:t>
            </a:r>
            <a:r>
              <a:rPr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76390"/>
            <a:ext cx="8907780" cy="15208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0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Like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arrays,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Linked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linear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structure.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Unlike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arrays,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linked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elements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stored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contiguous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location;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elements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linked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using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pointers.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8404" y="3924300"/>
            <a:ext cx="7229856" cy="16093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15895" y="5294757"/>
            <a:ext cx="218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2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01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7753" y="5294757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110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3973" y="5294757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114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5611" y="5294757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117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9994" y="4652009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110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0173" y="4652009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114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55970" y="4620259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117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83373" y="4493514"/>
            <a:ext cx="335915" cy="417195"/>
          </a:xfrm>
          <a:custGeom>
            <a:avLst/>
            <a:gdLst/>
            <a:ahLst/>
            <a:cxnLst/>
            <a:rect l="l" t="t" r="r" b="b"/>
            <a:pathLst>
              <a:path w="335915" h="417195">
                <a:moveTo>
                  <a:pt x="0" y="0"/>
                </a:moveTo>
                <a:lnTo>
                  <a:pt x="335406" y="399415"/>
                </a:lnTo>
              </a:path>
              <a:path w="335915" h="417195">
                <a:moveTo>
                  <a:pt x="334391" y="0"/>
                </a:moveTo>
                <a:lnTo>
                  <a:pt x="16764" y="41719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ACCF3D86-B6D0-4277-9942-352835084165}" type="datetime3">
              <a:rPr lang="en-US" spc="-35" smtClean="0"/>
              <a:t>21 April 2023</a:t>
            </a:fld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51219"/>
            <a:ext cx="9982199" cy="496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50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7" y="533400"/>
            <a:ext cx="1118388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17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7200"/>
            <a:ext cx="10439400" cy="59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38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97953"/>
            <a:ext cx="10672121" cy="543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46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11658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83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10134600" cy="504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61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3400"/>
            <a:ext cx="1134740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54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08837"/>
            <a:ext cx="10439400" cy="579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72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10591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61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25" y="565988"/>
            <a:ext cx="11723690" cy="546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8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117" y="1240358"/>
            <a:ext cx="4206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80" dirty="0"/>
              <a:t>W</a:t>
            </a:r>
            <a:r>
              <a:rPr spc="-90" dirty="0"/>
              <a:t>h</a:t>
            </a:r>
            <a:r>
              <a:rPr spc="-135" dirty="0"/>
              <a:t>y</a:t>
            </a:r>
            <a:r>
              <a:rPr spc="-35" dirty="0"/>
              <a:t> </a:t>
            </a:r>
            <a:r>
              <a:rPr spc="-65" dirty="0"/>
              <a:t>Lin</a:t>
            </a:r>
            <a:r>
              <a:rPr spc="-140" dirty="0"/>
              <a:t>k</a:t>
            </a:r>
            <a:r>
              <a:rPr spc="45" dirty="0"/>
              <a:t>ed</a:t>
            </a:r>
            <a:r>
              <a:rPr spc="-20" dirty="0"/>
              <a:t> </a:t>
            </a:r>
            <a:r>
              <a:rPr spc="-95" dirty="0"/>
              <a:t>List?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F6A8A79D-777B-4420-8C51-96DBB84D5286}" type="datetime3">
              <a:rPr lang="en-US" spc="-35" smtClean="0"/>
              <a:t>21 April 2023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831594" y="2523489"/>
            <a:ext cx="8729980" cy="322652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617855" algn="just">
              <a:lnSpc>
                <a:spcPts val="3020"/>
              </a:lnSpc>
              <a:spcBef>
                <a:spcPts val="480"/>
              </a:spcBef>
              <a:tabLst>
                <a:tab pos="5779770" algn="l"/>
              </a:tabLst>
            </a:pP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Arrays</a:t>
            </a:r>
            <a:r>
              <a:rPr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5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used</a:t>
            </a:r>
            <a:r>
              <a:rPr sz="2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3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8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52525"/>
                </a:solidFill>
                <a:latin typeface="Times New Roman"/>
                <a:cs typeface="Times New Roman"/>
              </a:rPr>
              <a:t>store</a:t>
            </a:r>
            <a:r>
              <a:rPr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linear</a:t>
            </a:r>
            <a:r>
              <a:rPr sz="28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of	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similar</a:t>
            </a:r>
            <a:r>
              <a:rPr sz="28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types,</a:t>
            </a:r>
            <a:r>
              <a:rPr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252525"/>
                </a:solidFill>
                <a:latin typeface="Times New Roman"/>
                <a:cs typeface="Times New Roman"/>
              </a:rPr>
              <a:t>but </a:t>
            </a:r>
            <a:r>
              <a:rPr sz="2800" spc="-6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arrays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sz="2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following</a:t>
            </a:r>
            <a:r>
              <a:rPr sz="2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limitations.</a:t>
            </a:r>
            <a:endParaRPr sz="28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 marR="353060" algn="just">
              <a:lnSpc>
                <a:spcPts val="2160"/>
              </a:lnSpc>
              <a:buFont typeface="Times New Roman"/>
              <a:buAutoNum type="arabicParenR"/>
              <a:tabLst>
                <a:tab pos="267335" algn="l"/>
              </a:tabLst>
            </a:pP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size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 the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arrays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fixed: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So </a:t>
            </a:r>
            <a:r>
              <a:rPr sz="2000" spc="-100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must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know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upper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limit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number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elements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advance. 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Also, </a:t>
            </a: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generally,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allocated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memory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equal 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upper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limit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irrespective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spc="25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usage.</a:t>
            </a:r>
            <a:endParaRPr sz="20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  <a:buClr>
                <a:srgbClr val="252525"/>
              </a:buClr>
              <a:buFont typeface="Times New Roman"/>
              <a:buAutoNum type="arabicParenR"/>
            </a:pP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2160"/>
              </a:lnSpc>
              <a:buFont typeface="Times New Roman"/>
              <a:buAutoNum type="arabicParenR"/>
              <a:tabLst>
                <a:tab pos="285750" algn="l"/>
              </a:tabLst>
            </a:pP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Inserting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new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element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array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spc="2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elements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expensive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because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room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has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000" spc="-48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created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new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elements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create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room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existing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elements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shifted.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1071765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4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95" y="381000"/>
            <a:ext cx="1132010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49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3399"/>
            <a:ext cx="10668000" cy="577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51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1" y="457200"/>
            <a:ext cx="1134509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85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107819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66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46" y="457200"/>
            <a:ext cx="10789654" cy="548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348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75500"/>
            <a:ext cx="10820400" cy="55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4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98" y="533399"/>
            <a:ext cx="10712002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01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199"/>
            <a:ext cx="10896600" cy="59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624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98CAD6C9-54BC-4969-A5D4-F31C3EAD5507}" type="datetime3">
              <a:rPr lang="en-US" spc="-35" smtClean="0"/>
              <a:t>21 April 2023</a:t>
            </a:fld>
            <a:endParaRPr lang="en-US" spc="-3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1081848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5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4305" y="1240358"/>
            <a:ext cx="2724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5" dirty="0">
                <a:latin typeface="Times New Roman"/>
                <a:cs typeface="Times New Roman"/>
              </a:rPr>
              <a:t>For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spc="-114" dirty="0"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ABCE9D2F-7801-4903-9E07-BA3462DFF1F9}" type="datetime3">
              <a:rPr lang="en-US" spc="-35" smtClean="0"/>
              <a:t>21 April 2023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2417263"/>
            <a:ext cx="9246235" cy="303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607185" indent="-299085" algn="just">
              <a:lnSpc>
                <a:spcPct val="140800"/>
              </a:lnSpc>
              <a:spcBef>
                <a:spcPts val="9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system,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400" spc="3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maintain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sorted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3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rgbClr val="252525"/>
                </a:solidFill>
                <a:latin typeface="Times New Roman"/>
                <a:cs typeface="Times New Roman"/>
              </a:rPr>
              <a:t>IDs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array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id[]. </a:t>
            </a:r>
            <a:r>
              <a:rPr sz="2400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id[]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5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[1000,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1010,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1050,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2000,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2040].</a:t>
            </a:r>
            <a:endParaRPr sz="2400" dirty="0">
              <a:latin typeface="Times New Roman"/>
              <a:cs typeface="Times New Roman"/>
            </a:endParaRPr>
          </a:p>
          <a:p>
            <a:pPr marL="299085" marR="80645" indent="-287020" algn="just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400" spc="3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want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insert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new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252525"/>
                </a:solidFill>
                <a:latin typeface="Times New Roman"/>
                <a:cs typeface="Times New Roman"/>
              </a:rPr>
              <a:t>ID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1005,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maintain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sorted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order, </a:t>
            </a:r>
            <a:r>
              <a:rPr sz="2400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move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all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elements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after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1000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(excluding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1000).</a:t>
            </a:r>
            <a:endParaRPr sz="2400" dirty="0">
              <a:latin typeface="Times New Roman"/>
              <a:cs typeface="Times New Roman"/>
            </a:endParaRPr>
          </a:p>
          <a:p>
            <a:pPr marL="299085" marR="5080" algn="just">
              <a:lnSpc>
                <a:spcPct val="100000"/>
              </a:lnSpc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Deletion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also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expensive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arrays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until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unless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some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special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techniques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used.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example,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delete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1010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id[],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everything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after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1010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has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400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moved.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Representation: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284489E7-C42A-4889-9321-0054E2602E78}" type="datetime3">
              <a:rPr lang="en-US" spc="-35" smtClean="0"/>
              <a:t>21 April 2023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29767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linked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represented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pointer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first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node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of</a:t>
            </a:r>
            <a:r>
              <a:rPr sz="2400" spc="3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linked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list.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first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node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called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head.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If</a:t>
            </a:r>
            <a:r>
              <a:rPr sz="2400" spc="3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linked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empty,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value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of </a:t>
            </a:r>
            <a:r>
              <a:rPr sz="2400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head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NULL.</a:t>
            </a:r>
            <a:endParaRPr sz="2400" dirty="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node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consists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3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least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two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parts:</a:t>
            </a:r>
            <a:endParaRPr sz="2400" dirty="0">
              <a:latin typeface="Times New Roman"/>
              <a:cs typeface="Times New Roman"/>
            </a:endParaRPr>
          </a:p>
          <a:p>
            <a:pPr marL="607060" lvl="1" indent="-308610" algn="just">
              <a:lnSpc>
                <a:spcPct val="100000"/>
              </a:lnSpc>
              <a:buAutoNum type="arabicParenR"/>
              <a:tabLst>
                <a:tab pos="607695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607695" lvl="1" indent="-309245" algn="just">
              <a:lnSpc>
                <a:spcPct val="100000"/>
              </a:lnSpc>
              <a:buAutoNum type="arabicParenR"/>
              <a:tabLst>
                <a:tab pos="608330" algn="l"/>
              </a:tabLst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Pointer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(Or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Reference)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next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node</a:t>
            </a:r>
            <a:endParaRPr sz="2400" dirty="0">
              <a:latin typeface="Times New Roman"/>
              <a:cs typeface="Times New Roman"/>
            </a:endParaRPr>
          </a:p>
          <a:p>
            <a:pPr marL="299085" marR="424180" algn="just">
              <a:lnSpc>
                <a:spcPct val="100000"/>
              </a:lnSpc>
              <a:spcBef>
                <a:spcPts val="5"/>
              </a:spcBef>
            </a:pPr>
            <a:r>
              <a:rPr sz="2400" spc="35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C,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represent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node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using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structures.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Below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example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of</a:t>
            </a:r>
            <a:r>
              <a:rPr sz="2400" spc="3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linked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node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integer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data.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Representation: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6303" y="2366702"/>
            <a:ext cx="9392285" cy="374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Let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linked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list.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Then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solidFill>
                  <a:srgbClr val="252525"/>
                </a:solidFill>
                <a:latin typeface="Times New Roman"/>
                <a:cs typeface="Times New Roman"/>
              </a:rPr>
              <a:t>will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maintained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memory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specified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follows.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endParaRPr lang="en-US" sz="2400" spc="5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5" dirty="0" smtClean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400" spc="-10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requires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two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linear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arrays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solidFill>
                  <a:srgbClr val="252525"/>
                </a:solidFill>
                <a:latin typeface="Times New Roman"/>
                <a:cs typeface="Times New Roman"/>
              </a:rPr>
              <a:t>will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call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them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here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252525"/>
                </a:solidFill>
                <a:latin typeface="Times New Roman"/>
                <a:cs typeface="Times New Roman"/>
              </a:rPr>
              <a:t>INFO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LINK-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such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INFO[K]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LINK[K]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contain,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respectively,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inf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sz="2400" spc="9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ma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tion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pa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2400" spc="3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the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spc="-295" dirty="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sz="2400" i="1" spc="-27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2400" i="1" spc="40" dirty="0">
                <a:solidFill>
                  <a:srgbClr val="252525"/>
                </a:solidFill>
                <a:latin typeface="Times New Roman"/>
                <a:cs typeface="Times New Roman"/>
              </a:rPr>
              <a:t>x</a:t>
            </a:r>
            <a:r>
              <a:rPr sz="2400" i="1" spc="8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2400" i="1" spc="-220" dirty="0">
                <a:solidFill>
                  <a:srgbClr val="252525"/>
                </a:solidFill>
                <a:latin typeface="Times New Roman"/>
                <a:cs typeface="Times New Roman"/>
              </a:rPr>
              <a:t>point</a:t>
            </a:r>
            <a:r>
              <a:rPr sz="2400" i="1" spc="-24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2400" i="1" spc="-21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2400" i="1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field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 </a:t>
            </a:r>
            <a:r>
              <a:rPr sz="2400" spc="-2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nod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LI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2400" spc="-190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endParaRPr lang="en-US" sz="2400" spc="-25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5" dirty="0" smtClean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400" spc="-1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also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requires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variable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name-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such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30" dirty="0">
                <a:solidFill>
                  <a:srgbClr val="252525"/>
                </a:solidFill>
                <a:latin typeface="Times New Roman"/>
                <a:cs typeface="Times New Roman"/>
              </a:rPr>
              <a:t>START.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START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contains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location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beginning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list,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nextpointer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sentinel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-denoted 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NULL-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indicate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end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list. </a:t>
            </a:r>
            <a:endParaRPr lang="en-US" sz="2400" spc="-70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85" dirty="0" smtClean="0">
                <a:solidFill>
                  <a:srgbClr val="252525"/>
                </a:solidFill>
                <a:latin typeface="Times New Roman"/>
                <a:cs typeface="Times New Roman"/>
              </a:rPr>
              <a:t>Since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subscripts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array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252525"/>
                </a:solidFill>
                <a:latin typeface="Times New Roman"/>
                <a:cs typeface="Times New Roman"/>
              </a:rPr>
              <a:t>INFO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252525"/>
                </a:solidFill>
                <a:latin typeface="Times New Roman"/>
                <a:cs typeface="Times New Roman"/>
              </a:rPr>
              <a:t>LINK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usually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positive,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will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choose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NULL=0.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2566161"/>
            <a:ext cx="91700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following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example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linked list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indicate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nodes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list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need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occupy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adjacent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elements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the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array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252525"/>
                </a:solidFill>
                <a:latin typeface="Times New Roman"/>
                <a:cs typeface="Times New Roman"/>
              </a:rPr>
              <a:t>INFO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LINK,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more </a:t>
            </a:r>
            <a:r>
              <a:rPr sz="2400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than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one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252525"/>
                </a:solidFill>
                <a:latin typeface="Times New Roman"/>
                <a:cs typeface="Times New Roman"/>
              </a:rPr>
              <a:t>may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maintained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same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linear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array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252525"/>
                </a:solidFill>
                <a:latin typeface="Times New Roman"/>
                <a:cs typeface="Times New Roman"/>
              </a:rPr>
              <a:t>INFO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LINK. 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endParaRPr lang="en-US" sz="2400" spc="10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65" dirty="0" smtClean="0">
                <a:solidFill>
                  <a:srgbClr val="252525"/>
                </a:solidFill>
                <a:latin typeface="Times New Roman"/>
                <a:cs typeface="Times New Roman"/>
              </a:rPr>
              <a:t>However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list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must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its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own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pointer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variable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giving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location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its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first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node.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0BB78706-4BBD-4392-9F52-BBCB13E1D6C3}" type="datetime3">
              <a:rPr lang="en-US" spc="-35" smtClean="0"/>
              <a:t>21 April 2023</a:t>
            </a:fld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1980"/>
            <a:ext cx="12192000" cy="5654040"/>
            <a:chOff x="0" y="601980"/>
            <a:chExt cx="12192000" cy="565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6847" y="1144524"/>
              <a:ext cx="5721096" cy="46177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39740" y="3948683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838200" y="0"/>
                  </a:moveTo>
                  <a:lnTo>
                    <a:pt x="838200" y="76200"/>
                  </a:lnTo>
                  <a:lnTo>
                    <a:pt x="901700" y="44450"/>
                  </a:lnTo>
                  <a:lnTo>
                    <a:pt x="850900" y="44450"/>
                  </a:lnTo>
                  <a:lnTo>
                    <a:pt x="850900" y="31750"/>
                  </a:lnTo>
                  <a:lnTo>
                    <a:pt x="901700" y="31750"/>
                  </a:lnTo>
                  <a:lnTo>
                    <a:pt x="838200" y="0"/>
                  </a:lnTo>
                  <a:close/>
                </a:path>
                <a:path w="914400" h="76200">
                  <a:moveTo>
                    <a:pt x="8382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38200" y="44450"/>
                  </a:lnTo>
                  <a:lnTo>
                    <a:pt x="838200" y="31750"/>
                  </a:lnTo>
                  <a:close/>
                </a:path>
                <a:path w="914400" h="76200">
                  <a:moveTo>
                    <a:pt x="901700" y="31750"/>
                  </a:moveTo>
                  <a:lnTo>
                    <a:pt x="850900" y="31750"/>
                  </a:lnTo>
                  <a:lnTo>
                    <a:pt x="850900" y="44450"/>
                  </a:lnTo>
                  <a:lnTo>
                    <a:pt x="901700" y="44450"/>
                  </a:lnTo>
                  <a:lnTo>
                    <a:pt x="914400" y="38100"/>
                  </a:lnTo>
                  <a:lnTo>
                    <a:pt x="901700" y="3175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66359" y="2202180"/>
              <a:ext cx="400050" cy="1793239"/>
            </a:xfrm>
            <a:custGeom>
              <a:avLst/>
              <a:gdLst/>
              <a:ahLst/>
              <a:cxnLst/>
              <a:rect l="l" t="t" r="r" b="b"/>
              <a:pathLst>
                <a:path w="400050" h="1793239">
                  <a:moveTo>
                    <a:pt x="391667" y="0"/>
                  </a:moveTo>
                  <a:lnTo>
                    <a:pt x="391667" y="1793240"/>
                  </a:lnTo>
                </a:path>
                <a:path w="400050" h="1793239">
                  <a:moveTo>
                    <a:pt x="0" y="0"/>
                  </a:moveTo>
                  <a:lnTo>
                    <a:pt x="399541" y="0"/>
                  </a:lnTo>
                </a:path>
              </a:pathLst>
            </a:custGeom>
            <a:ln w="9144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1E3A914B-A4FA-4ED9-949A-0ADF60A95465}" type="datetime3">
              <a:rPr lang="en-US" spc="-35" smtClean="0"/>
              <a:t>21 April 2023</a:t>
            </a:fld>
            <a:endParaRPr spc="-3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1521</Words>
  <Application>Microsoft Office PowerPoint</Application>
  <PresentationFormat>Widescreen</PresentationFormat>
  <Paragraphs>298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 MT</vt:lpstr>
      <vt:lpstr>Calibri</vt:lpstr>
      <vt:lpstr>Times New Roman</vt:lpstr>
      <vt:lpstr>Office Theme</vt:lpstr>
      <vt:lpstr>Linked List</vt:lpstr>
      <vt:lpstr>Content:</vt:lpstr>
      <vt:lpstr>Introduction to Linked list</vt:lpstr>
      <vt:lpstr>Why Linked List?</vt:lpstr>
      <vt:lpstr>For example</vt:lpstr>
      <vt:lpstr>Representation:</vt:lpstr>
      <vt:lpstr>Representation:</vt:lpstr>
      <vt:lpstr>PowerPoint Presentation</vt:lpstr>
      <vt:lpstr>PowerPoint Presentation</vt:lpstr>
      <vt:lpstr>Representation</vt:lpstr>
      <vt:lpstr>Types of Linked List</vt:lpstr>
      <vt:lpstr>Simple Linked List</vt:lpstr>
      <vt:lpstr>Doubly Linked List</vt:lpstr>
      <vt:lpstr>Circular Linked List (Simple)</vt:lpstr>
      <vt:lpstr>Circular Linked List (Double)</vt:lpstr>
      <vt:lpstr>2.3 Traversing</vt:lpstr>
      <vt:lpstr>PowerPoint Presentation</vt:lpstr>
      <vt:lpstr>PowerPoint Presentation</vt:lpstr>
      <vt:lpstr>PowerPoint Presentation</vt:lpstr>
      <vt:lpstr>Algorithm details</vt:lpstr>
      <vt:lpstr>Traversing Linear Array</vt:lpstr>
      <vt:lpstr>PowerPoint Presentation</vt:lpstr>
      <vt:lpstr>2.4 Searching Unsorted linked list</vt:lpstr>
      <vt:lpstr>Algorithm:</vt:lpstr>
      <vt:lpstr>PowerPoint Presentation</vt:lpstr>
      <vt:lpstr>Overflow</vt:lpstr>
      <vt:lpstr>UNDERFLOW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2. Linked List                                                                                (08 periods)</dc:title>
  <dc:creator>vijay mali</dc:creator>
  <cp:lastModifiedBy>iNurture</cp:lastModifiedBy>
  <cp:revision>27</cp:revision>
  <dcterms:created xsi:type="dcterms:W3CDTF">2023-04-08T04:55:11Z</dcterms:created>
  <dcterms:modified xsi:type="dcterms:W3CDTF">2023-04-21T09:55:33Z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2023-04-08T00:00:00Z</vt:filetime>
  </property>
</Properties>
</file>