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6858000" cx="9144000"/>
  <p:notesSz cx="9144000" cy="6858000"/>
  <p:embeddedFontLst>
    <p:embeddedFont>
      <p:font typeface="Garamond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  <p:ext uri="GoogleSlidesCustomDataVersion2">
      <go:slidesCustomData xmlns:go="http://customooxmlschemas.google.com/" r:id="rId33" roundtripDataSignature="AMtx7mjDZPjuEZ546LrtSZ1aFBYLox3Oe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Garamon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Garamond-italic.fntdata"/><Relationship Id="rId30" Type="http://schemas.openxmlformats.org/officeDocument/2006/relationships/font" Target="fonts/Garamond-bold.fntdata"/><Relationship Id="rId11" Type="http://schemas.openxmlformats.org/officeDocument/2006/relationships/slide" Target="slides/slide6.xml"/><Relationship Id="rId33" Type="http://customschemas.google.com/relationships/presentationmetadata" Target="metadata"/><Relationship Id="rId10" Type="http://schemas.openxmlformats.org/officeDocument/2006/relationships/slide" Target="slides/slide5.xml"/><Relationship Id="rId32" Type="http://schemas.openxmlformats.org/officeDocument/2006/relationships/font" Target="fonts/Garamond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0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1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2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3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4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5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6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7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8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8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9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9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0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1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2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3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3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4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5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6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7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8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8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9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9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5"/>
          <p:cNvSpPr txBox="1"/>
          <p:nvPr>
            <p:ph idx="10" type="dt"/>
          </p:nvPr>
        </p:nvSpPr>
        <p:spPr>
          <a:xfrm>
            <a:off x="2981325" y="273180"/>
            <a:ext cx="3181350" cy="29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5"/>
          <p:cNvSpPr txBox="1"/>
          <p:nvPr>
            <p:ph idx="12" type="sldNum"/>
          </p:nvPr>
        </p:nvSpPr>
        <p:spPr>
          <a:xfrm>
            <a:off x="4038600" y="6172200"/>
            <a:ext cx="1066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0" lvl="0" marL="38100" algn="ctr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indent="0" lvl="1" marL="38100" algn="ctr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indent="0" lvl="2" marL="38100" algn="ctr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indent="0" lvl="3" marL="38100" algn="ctr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indent="0" lvl="4" marL="38100" algn="ctr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indent="0" lvl="5" marL="38100" algn="ctr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indent="0" lvl="6" marL="38100" algn="ctr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indent="0" lvl="7" marL="38100" algn="ctr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indent="0" lvl="8" marL="38100" algn="ctr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indent="0" lvl="0" marL="3810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6" name="Google Shape;16;p25"/>
          <p:cNvSpPr txBox="1"/>
          <p:nvPr>
            <p:ph idx="11" type="ftr"/>
          </p:nvPr>
        </p:nvSpPr>
        <p:spPr>
          <a:xfrm>
            <a:off x="1447800" y="6486525"/>
            <a:ext cx="6248400" cy="29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4"/>
          <p:cNvSpPr txBox="1"/>
          <p:nvPr>
            <p:ph type="title"/>
          </p:nvPr>
        </p:nvSpPr>
        <p:spPr>
          <a:xfrm>
            <a:off x="2514600" y="975360"/>
            <a:ext cx="4114800" cy="701040"/>
          </a:xfrm>
          <a:prstGeom prst="rect">
            <a:avLst/>
          </a:prstGeom>
          <a:solidFill>
            <a:schemeClr val="lt1"/>
          </a:solidFill>
          <a:ln cap="flat" cmpd="thinThick" w="762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4"/>
          <p:cNvSpPr txBox="1"/>
          <p:nvPr>
            <p:ph idx="1" type="body"/>
          </p:nvPr>
        </p:nvSpPr>
        <p:spPr>
          <a:xfrm rot="5400000">
            <a:off x="2513330" y="-36829"/>
            <a:ext cx="411734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indent="-228600" lvl="1" marL="9144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/>
            </a:lvl5pPr>
            <a:lvl6pPr indent="-228600" lvl="5" marL="27432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6pPr>
            <a:lvl7pPr indent="-228600" lvl="6" marL="32004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indent="-228600" lvl="7" marL="36576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8pPr>
            <a:lvl9pPr indent="-228600" lvl="8" marL="41148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79" name="Google Shape;79;p34"/>
          <p:cNvSpPr txBox="1"/>
          <p:nvPr>
            <p:ph idx="10" type="dt"/>
          </p:nvPr>
        </p:nvSpPr>
        <p:spPr>
          <a:xfrm>
            <a:off x="2981325" y="273180"/>
            <a:ext cx="3181350" cy="29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4"/>
          <p:cNvSpPr txBox="1"/>
          <p:nvPr>
            <p:ph idx="11" type="ftr"/>
          </p:nvPr>
        </p:nvSpPr>
        <p:spPr>
          <a:xfrm>
            <a:off x="1447800" y="6486525"/>
            <a:ext cx="6248400" cy="29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4"/>
          <p:cNvSpPr txBox="1"/>
          <p:nvPr>
            <p:ph idx="12" type="sldNum"/>
          </p:nvPr>
        </p:nvSpPr>
        <p:spPr>
          <a:xfrm>
            <a:off x="4038600" y="6172200"/>
            <a:ext cx="1066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0" lvl="0" marL="38100" algn="ctr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indent="0" lvl="1" marL="38100" algn="ctr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indent="0" lvl="2" marL="38100" algn="ctr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indent="0" lvl="3" marL="38100" algn="ctr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indent="0" lvl="4" marL="38100" algn="ctr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indent="0" lvl="5" marL="38100" algn="ctr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indent="0" lvl="6" marL="38100" algn="ctr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indent="0" lvl="7" marL="38100" algn="ctr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indent="0" lvl="8" marL="38100" algn="ctr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indent="0" lvl="0" marL="3810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Google Shape;83;p35"/>
          <p:cNvCxnSpPr/>
          <p:nvPr/>
        </p:nvCxnSpPr>
        <p:spPr>
          <a:xfrm rot="5400000">
            <a:off x="4267200" y="3429000"/>
            <a:ext cx="6858000" cy="1588"/>
          </a:xfrm>
          <a:prstGeom prst="straightConnector1">
            <a:avLst/>
          </a:prstGeom>
          <a:noFill/>
          <a:ln cap="flat" cmpd="sng" w="12700">
            <a:solidFill>
              <a:srgbClr val="BBAA8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4" name="Google Shape;84;p35"/>
          <p:cNvSpPr/>
          <p:nvPr/>
        </p:nvSpPr>
        <p:spPr>
          <a:xfrm>
            <a:off x="0" y="1"/>
            <a:ext cx="76962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85" name="Google Shape;85;p35"/>
          <p:cNvSpPr txBox="1"/>
          <p:nvPr>
            <p:ph idx="1" type="body"/>
          </p:nvPr>
        </p:nvSpPr>
        <p:spPr>
          <a:xfrm rot="5400000">
            <a:off x="1257300" y="114301"/>
            <a:ext cx="5029200" cy="66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indent="-228600" lvl="1" marL="9144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/>
            </a:lvl5pPr>
            <a:lvl6pPr indent="-228600" lvl="5" marL="27432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6pPr>
            <a:lvl7pPr indent="-228600" lvl="6" marL="32004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indent="-228600" lvl="7" marL="36576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8pPr>
            <a:lvl9pPr indent="-228600" lvl="8" marL="41148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86" name="Google Shape;86;p35"/>
          <p:cNvSpPr txBox="1"/>
          <p:nvPr>
            <p:ph idx="10" type="dt"/>
          </p:nvPr>
        </p:nvSpPr>
        <p:spPr>
          <a:xfrm>
            <a:off x="2981325" y="273180"/>
            <a:ext cx="3181350" cy="29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5"/>
          <p:cNvSpPr txBox="1"/>
          <p:nvPr>
            <p:ph idx="11" type="ftr"/>
          </p:nvPr>
        </p:nvSpPr>
        <p:spPr>
          <a:xfrm>
            <a:off x="1447800" y="6486525"/>
            <a:ext cx="6248400" cy="29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5"/>
          <p:cNvSpPr txBox="1"/>
          <p:nvPr>
            <p:ph idx="12" type="sldNum"/>
          </p:nvPr>
        </p:nvSpPr>
        <p:spPr>
          <a:xfrm>
            <a:off x="4038600" y="6172200"/>
            <a:ext cx="1066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0" lvl="0" marL="38100" algn="ctr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indent="0" lvl="1" marL="38100" algn="ctr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indent="0" lvl="2" marL="38100" algn="ctr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indent="0" lvl="3" marL="38100" algn="ctr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indent="0" lvl="4" marL="38100" algn="ctr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indent="0" lvl="5" marL="38100" algn="ctr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indent="0" lvl="6" marL="38100" algn="ctr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indent="0" lvl="7" marL="38100" algn="ctr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indent="0" lvl="8" marL="38100" algn="ctr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indent="0" lvl="0" marL="3810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89" name="Google Shape;89;p35"/>
          <p:cNvSpPr txBox="1"/>
          <p:nvPr>
            <p:ph type="title"/>
          </p:nvPr>
        </p:nvSpPr>
        <p:spPr>
          <a:xfrm rot="5400000">
            <a:off x="5187890" y="2965511"/>
            <a:ext cx="5029200" cy="926980"/>
          </a:xfrm>
          <a:prstGeom prst="rect">
            <a:avLst/>
          </a:prstGeom>
          <a:solidFill>
            <a:schemeClr val="lt1"/>
          </a:solidFill>
          <a:ln cap="flat" cmpd="thinThick" w="762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6"/>
          <p:cNvSpPr/>
          <p:nvPr/>
        </p:nvSpPr>
        <p:spPr>
          <a:xfrm>
            <a:off x="0" y="0"/>
            <a:ext cx="9144000" cy="2933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cxnSp>
        <p:nvCxnSpPr>
          <p:cNvPr id="19" name="Google Shape;19;p26"/>
          <p:cNvCxnSpPr/>
          <p:nvPr/>
        </p:nvCxnSpPr>
        <p:spPr>
          <a:xfrm>
            <a:off x="0" y="2925286"/>
            <a:ext cx="9144000" cy="1588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" name="Google Shape;20;p26"/>
          <p:cNvSpPr/>
          <p:nvPr/>
        </p:nvSpPr>
        <p:spPr>
          <a:xfrm>
            <a:off x="2514600" y="2362200"/>
            <a:ext cx="4114800" cy="1127760"/>
          </a:xfrm>
          <a:prstGeom prst="rect">
            <a:avLst/>
          </a:prstGeom>
          <a:solidFill>
            <a:schemeClr val="lt1"/>
          </a:solidFill>
          <a:ln cap="flat" cmpd="thinThick" w="762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1" sz="1800" cap="none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1" name="Google Shape;21;p26"/>
          <p:cNvSpPr txBox="1"/>
          <p:nvPr>
            <p:ph idx="1" type="subTitle"/>
          </p:nvPr>
        </p:nvSpPr>
        <p:spPr>
          <a:xfrm>
            <a:off x="2565400" y="3045460"/>
            <a:ext cx="4013200" cy="428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Garamond"/>
              <a:buNone/>
              <a:defRPr b="0" i="0" sz="1600" cap="none">
                <a:solidFill>
                  <a:srgbClr val="3F3F3F"/>
                </a:solidFill>
              </a:defRPr>
            </a:lvl1pPr>
            <a:lvl2pPr lvl="1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Garamond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00"/>
              <a:buFont typeface="Garamond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Garamond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Garamond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26"/>
          <p:cNvSpPr txBox="1"/>
          <p:nvPr>
            <p:ph type="title"/>
          </p:nvPr>
        </p:nvSpPr>
        <p:spPr>
          <a:xfrm>
            <a:off x="2565400" y="2397760"/>
            <a:ext cx="4013200" cy="5994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>
            <a:lvl1pPr lvl="0" algn="ctr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Garamond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6"/>
          <p:cNvSpPr txBox="1"/>
          <p:nvPr>
            <p:ph idx="10" type="dt"/>
          </p:nvPr>
        </p:nvSpPr>
        <p:spPr>
          <a:xfrm>
            <a:off x="2981325" y="273180"/>
            <a:ext cx="3181350" cy="29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6"/>
          <p:cNvSpPr txBox="1"/>
          <p:nvPr>
            <p:ph idx="12" type="sldNum"/>
          </p:nvPr>
        </p:nvSpPr>
        <p:spPr>
          <a:xfrm>
            <a:off x="4038600" y="6172200"/>
            <a:ext cx="1066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0" lvl="0" marL="38100" algn="ctr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indent="0" lvl="1" marL="38100" algn="ctr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indent="0" lvl="2" marL="38100" algn="ctr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indent="0" lvl="3" marL="38100" algn="ctr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indent="0" lvl="4" marL="38100" algn="ctr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indent="0" lvl="5" marL="38100" algn="ctr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indent="0" lvl="6" marL="38100" algn="ctr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indent="0" lvl="7" marL="38100" algn="ctr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indent="0" lvl="8" marL="38100" algn="ctr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indent="0" lvl="0" marL="3810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25" name="Google Shape;25;p26"/>
          <p:cNvSpPr txBox="1"/>
          <p:nvPr>
            <p:ph idx="11" type="ftr"/>
          </p:nvPr>
        </p:nvSpPr>
        <p:spPr>
          <a:xfrm>
            <a:off x="1447800" y="6486525"/>
            <a:ext cx="6248400" cy="29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7"/>
          <p:cNvSpPr txBox="1"/>
          <p:nvPr>
            <p:ph idx="1" type="body"/>
          </p:nvPr>
        </p:nvSpPr>
        <p:spPr>
          <a:xfrm>
            <a:off x="457200" y="2020824"/>
            <a:ext cx="8229600" cy="4075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indent="-228600" lvl="1" marL="9144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/>
            </a:lvl5pPr>
            <a:lvl6pPr indent="-228600" lvl="5" marL="27432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6pPr>
            <a:lvl7pPr indent="-228600" lvl="6" marL="32004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indent="-228600" lvl="7" marL="36576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8pPr>
            <a:lvl9pPr indent="-228600" lvl="8" marL="41148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28" name="Google Shape;28;p27"/>
          <p:cNvSpPr txBox="1"/>
          <p:nvPr>
            <p:ph type="title"/>
          </p:nvPr>
        </p:nvSpPr>
        <p:spPr>
          <a:xfrm>
            <a:off x="2514600" y="975360"/>
            <a:ext cx="4114800" cy="701040"/>
          </a:xfrm>
          <a:prstGeom prst="rect">
            <a:avLst/>
          </a:prstGeom>
          <a:solidFill>
            <a:schemeClr val="lt1"/>
          </a:solidFill>
          <a:ln cap="flat" cmpd="thinThick" w="762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7"/>
          <p:cNvSpPr txBox="1"/>
          <p:nvPr>
            <p:ph idx="10" type="dt"/>
          </p:nvPr>
        </p:nvSpPr>
        <p:spPr>
          <a:xfrm>
            <a:off x="2981325" y="273180"/>
            <a:ext cx="3181350" cy="29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7"/>
          <p:cNvSpPr txBox="1"/>
          <p:nvPr>
            <p:ph idx="12" type="sldNum"/>
          </p:nvPr>
        </p:nvSpPr>
        <p:spPr>
          <a:xfrm>
            <a:off x="4038600" y="6172200"/>
            <a:ext cx="1066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0" lvl="0" marL="38100" algn="ctr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indent="0" lvl="1" marL="38100" algn="ctr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indent="0" lvl="2" marL="38100" algn="ctr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indent="0" lvl="3" marL="38100" algn="ctr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indent="0" lvl="4" marL="38100" algn="ctr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indent="0" lvl="5" marL="38100" algn="ctr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indent="0" lvl="6" marL="38100" algn="ctr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indent="0" lvl="7" marL="38100" algn="ctr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indent="0" lvl="8" marL="38100" algn="ctr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indent="0" lvl="0" marL="3810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31" name="Google Shape;31;p27"/>
          <p:cNvSpPr txBox="1"/>
          <p:nvPr>
            <p:ph idx="11" type="ftr"/>
          </p:nvPr>
        </p:nvSpPr>
        <p:spPr>
          <a:xfrm>
            <a:off x="1447800" y="6486525"/>
            <a:ext cx="6248400" cy="29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8"/>
          <p:cNvSpPr/>
          <p:nvPr/>
        </p:nvSpPr>
        <p:spPr>
          <a:xfrm>
            <a:off x="0" y="3922776"/>
            <a:ext cx="9144000" cy="293522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cxnSp>
        <p:nvCxnSpPr>
          <p:cNvPr id="34" name="Google Shape;34;p28"/>
          <p:cNvCxnSpPr/>
          <p:nvPr/>
        </p:nvCxnSpPr>
        <p:spPr>
          <a:xfrm>
            <a:off x="0" y="3921760"/>
            <a:ext cx="9144000" cy="1588"/>
          </a:xfrm>
          <a:prstGeom prst="straightConnector1">
            <a:avLst/>
          </a:prstGeom>
          <a:noFill/>
          <a:ln cap="flat" cmpd="sng" w="12700">
            <a:solidFill>
              <a:srgbClr val="34343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" name="Google Shape;35;p28"/>
          <p:cNvSpPr/>
          <p:nvPr/>
        </p:nvSpPr>
        <p:spPr>
          <a:xfrm>
            <a:off x="2514600" y="3368040"/>
            <a:ext cx="4114800" cy="1127760"/>
          </a:xfrm>
          <a:prstGeom prst="rect">
            <a:avLst/>
          </a:prstGeom>
          <a:solidFill>
            <a:schemeClr val="dk1"/>
          </a:solidFill>
          <a:ln cap="flat" cmpd="thinThick" w="762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1" sz="1800" cap="non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36" name="Google Shape;36;p28"/>
          <p:cNvSpPr txBox="1"/>
          <p:nvPr>
            <p:ph type="title"/>
          </p:nvPr>
        </p:nvSpPr>
        <p:spPr>
          <a:xfrm>
            <a:off x="2529052" y="3367246"/>
            <a:ext cx="4085897" cy="70682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>
            <a:lvl1pPr lvl="0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aramond"/>
              <a:buNone/>
              <a:defRPr b="1" i="0" sz="18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8"/>
          <p:cNvSpPr txBox="1"/>
          <p:nvPr>
            <p:ph idx="1" type="subTitle"/>
          </p:nvPr>
        </p:nvSpPr>
        <p:spPr>
          <a:xfrm>
            <a:off x="2518542" y="4084577"/>
            <a:ext cx="4106917" cy="3970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Garamond"/>
              <a:buNone/>
              <a:defRPr b="0" i="0" sz="16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Garamond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00"/>
              <a:buFont typeface="Garamond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Garamond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Garamond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8" name="Google Shape;38;p28"/>
          <p:cNvSpPr txBox="1"/>
          <p:nvPr>
            <p:ph idx="10" type="dt"/>
          </p:nvPr>
        </p:nvSpPr>
        <p:spPr>
          <a:xfrm>
            <a:off x="2981325" y="273180"/>
            <a:ext cx="3181350" cy="29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8"/>
          <p:cNvSpPr txBox="1"/>
          <p:nvPr>
            <p:ph idx="12" type="sldNum"/>
          </p:nvPr>
        </p:nvSpPr>
        <p:spPr>
          <a:xfrm>
            <a:off x="4038600" y="6172200"/>
            <a:ext cx="1066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0" lvl="0" marL="38100" algn="ctr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indent="0" lvl="1" marL="38100" algn="ctr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indent="0" lvl="2" marL="38100" algn="ctr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indent="0" lvl="3" marL="38100" algn="ctr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indent="0" lvl="4" marL="38100" algn="ctr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indent="0" lvl="5" marL="38100" algn="ctr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indent="0" lvl="6" marL="38100" algn="ctr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indent="0" lvl="7" marL="38100" algn="ctr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indent="0" lvl="8" marL="38100" algn="ctr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indent="0" lvl="0" marL="3810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40" name="Google Shape;40;p28"/>
          <p:cNvSpPr txBox="1"/>
          <p:nvPr>
            <p:ph idx="11" type="ftr"/>
          </p:nvPr>
        </p:nvSpPr>
        <p:spPr>
          <a:xfrm>
            <a:off x="1447800" y="6486525"/>
            <a:ext cx="6248400" cy="29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9"/>
          <p:cNvSpPr txBox="1"/>
          <p:nvPr>
            <p:ph idx="1" type="body"/>
          </p:nvPr>
        </p:nvSpPr>
        <p:spPr>
          <a:xfrm>
            <a:off x="457201" y="2020824"/>
            <a:ext cx="4023360" cy="40050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indent="-228600" lvl="1" marL="9144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/>
            </a:lvl5pPr>
            <a:lvl6pPr indent="-228600" lvl="5" marL="27432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6pPr>
            <a:lvl7pPr indent="-228600" lvl="6" marL="32004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indent="-228600" lvl="7" marL="36576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8pPr>
            <a:lvl9pPr indent="-228600" lvl="8" marL="41148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43" name="Google Shape;43;p29"/>
          <p:cNvSpPr txBox="1"/>
          <p:nvPr>
            <p:ph idx="2" type="body"/>
          </p:nvPr>
        </p:nvSpPr>
        <p:spPr>
          <a:xfrm>
            <a:off x="4663440" y="2020824"/>
            <a:ext cx="4023360" cy="40050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indent="-228600" lvl="1" marL="9144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/>
            </a:lvl5pPr>
            <a:lvl6pPr indent="-228600" lvl="5" marL="27432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6pPr>
            <a:lvl7pPr indent="-228600" lvl="6" marL="32004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indent="-228600" lvl="7" marL="36576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8pPr>
            <a:lvl9pPr indent="-228600" lvl="8" marL="41148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44" name="Google Shape;44;p29"/>
          <p:cNvSpPr txBox="1"/>
          <p:nvPr>
            <p:ph idx="10" type="dt"/>
          </p:nvPr>
        </p:nvSpPr>
        <p:spPr>
          <a:xfrm>
            <a:off x="2981325" y="273180"/>
            <a:ext cx="3181350" cy="29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9"/>
          <p:cNvSpPr txBox="1"/>
          <p:nvPr>
            <p:ph idx="12" type="sldNum"/>
          </p:nvPr>
        </p:nvSpPr>
        <p:spPr>
          <a:xfrm>
            <a:off x="4038600" y="6172200"/>
            <a:ext cx="1066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0" lvl="0" marL="38100" algn="ctr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indent="0" lvl="1" marL="38100" algn="ctr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indent="0" lvl="2" marL="38100" algn="ctr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indent="0" lvl="3" marL="38100" algn="ctr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indent="0" lvl="4" marL="38100" algn="ctr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indent="0" lvl="5" marL="38100" algn="ctr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indent="0" lvl="6" marL="38100" algn="ctr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indent="0" lvl="7" marL="38100" algn="ctr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indent="0" lvl="8" marL="38100" algn="ctr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indent="0" lvl="0" marL="3810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46" name="Google Shape;46;p29"/>
          <p:cNvSpPr txBox="1"/>
          <p:nvPr>
            <p:ph idx="11" type="ftr"/>
          </p:nvPr>
        </p:nvSpPr>
        <p:spPr>
          <a:xfrm>
            <a:off x="1447800" y="6486525"/>
            <a:ext cx="6248400" cy="29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9"/>
          <p:cNvSpPr txBox="1"/>
          <p:nvPr>
            <p:ph type="title"/>
          </p:nvPr>
        </p:nvSpPr>
        <p:spPr>
          <a:xfrm>
            <a:off x="2514600" y="975360"/>
            <a:ext cx="4114800" cy="701040"/>
          </a:xfrm>
          <a:prstGeom prst="rect">
            <a:avLst/>
          </a:prstGeom>
          <a:solidFill>
            <a:schemeClr val="lt1"/>
          </a:solidFill>
          <a:ln cap="flat" cmpd="thinThick" w="762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0"/>
          <p:cNvSpPr txBox="1"/>
          <p:nvPr>
            <p:ph idx="1" type="body"/>
          </p:nvPr>
        </p:nvSpPr>
        <p:spPr>
          <a:xfrm>
            <a:off x="457201" y="2819400"/>
            <a:ext cx="4023360" cy="3209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indent="-228600" lvl="1" marL="9144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/>
            </a:lvl5pPr>
            <a:lvl6pPr indent="-228600" lvl="5" marL="27432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6pPr>
            <a:lvl7pPr indent="-228600" lvl="6" marL="32004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indent="-228600" lvl="7" marL="36576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8pPr>
            <a:lvl9pPr indent="-228600" lvl="8" marL="41148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50" name="Google Shape;50;p30"/>
          <p:cNvSpPr txBox="1"/>
          <p:nvPr>
            <p:ph idx="2" type="body"/>
          </p:nvPr>
        </p:nvSpPr>
        <p:spPr>
          <a:xfrm>
            <a:off x="4663440" y="2816352"/>
            <a:ext cx="4023360" cy="3209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indent="-228600" lvl="1" marL="9144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/>
            </a:lvl5pPr>
            <a:lvl6pPr indent="-228600" lvl="5" marL="27432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6pPr>
            <a:lvl7pPr indent="-228600" lvl="6" marL="32004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indent="-228600" lvl="7" marL="36576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8pPr>
            <a:lvl9pPr indent="-228600" lvl="8" marL="41148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51" name="Google Shape;51;p30"/>
          <p:cNvSpPr txBox="1"/>
          <p:nvPr>
            <p:ph idx="3" type="body"/>
          </p:nvPr>
        </p:nvSpPr>
        <p:spPr>
          <a:xfrm>
            <a:off x="457200" y="2020824"/>
            <a:ext cx="4023360" cy="704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Garamond"/>
              <a:buNone/>
              <a:defRPr b="1" sz="1800" cap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228600" lvl="1" marL="9144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Garamond"/>
              <a:buNone/>
              <a:defRPr sz="1200"/>
            </a:lvl2pPr>
            <a:lvl3pPr indent="-228600" lvl="2" marL="13716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000"/>
              <a:buFont typeface="Garamond"/>
              <a:buNone/>
              <a:defRPr sz="1000"/>
            </a:lvl3pPr>
            <a:lvl4pPr indent="-228600" lvl="3" marL="18288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900"/>
              <a:buFont typeface="Garamond"/>
              <a:buNone/>
              <a:defRPr sz="900"/>
            </a:lvl4pPr>
            <a:lvl5pPr indent="-228600" lvl="4" marL="22860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900"/>
              <a:buFont typeface="Garamond"/>
              <a:buNone/>
              <a:defRPr sz="900"/>
            </a:lvl5pPr>
            <a:lvl6pPr indent="-228600" lvl="5" marL="27432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/>
            </a:lvl6pPr>
            <a:lvl7pPr indent="-228600" lvl="6" marL="32004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/>
            </a:lvl8pPr>
            <a:lvl9pPr indent="-228600" lvl="8" marL="41148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2" name="Google Shape;52;p30"/>
          <p:cNvSpPr txBox="1"/>
          <p:nvPr>
            <p:ph idx="4" type="body"/>
          </p:nvPr>
        </p:nvSpPr>
        <p:spPr>
          <a:xfrm>
            <a:off x="4663440" y="2020824"/>
            <a:ext cx="4023360" cy="704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Font typeface="Garamond"/>
              <a:buNone/>
              <a:defRPr b="1" i="0" sz="1800" cap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228600" lvl="1" marL="9144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Garamond"/>
              <a:buNone/>
              <a:defRPr sz="1200"/>
            </a:lvl2pPr>
            <a:lvl3pPr indent="-228600" lvl="2" marL="13716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000"/>
              <a:buFont typeface="Garamond"/>
              <a:buNone/>
              <a:defRPr sz="1000"/>
            </a:lvl3pPr>
            <a:lvl4pPr indent="-228600" lvl="3" marL="18288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900"/>
              <a:buFont typeface="Garamond"/>
              <a:buNone/>
              <a:defRPr sz="900"/>
            </a:lvl4pPr>
            <a:lvl5pPr indent="-228600" lvl="4" marL="22860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900"/>
              <a:buFont typeface="Garamond"/>
              <a:buNone/>
              <a:defRPr sz="900"/>
            </a:lvl5pPr>
            <a:lvl6pPr indent="-228600" lvl="5" marL="27432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/>
            </a:lvl6pPr>
            <a:lvl7pPr indent="-228600" lvl="6" marL="32004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/>
            </a:lvl8pPr>
            <a:lvl9pPr indent="-228600" lvl="8" marL="41148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3" name="Google Shape;53;p30"/>
          <p:cNvSpPr txBox="1"/>
          <p:nvPr>
            <p:ph idx="10" type="dt"/>
          </p:nvPr>
        </p:nvSpPr>
        <p:spPr>
          <a:xfrm>
            <a:off x="2981325" y="273180"/>
            <a:ext cx="3181350" cy="29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0"/>
          <p:cNvSpPr txBox="1"/>
          <p:nvPr>
            <p:ph idx="12" type="sldNum"/>
          </p:nvPr>
        </p:nvSpPr>
        <p:spPr>
          <a:xfrm>
            <a:off x="4038600" y="6172200"/>
            <a:ext cx="1066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0" lvl="0" marL="38100" algn="ctr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indent="0" lvl="1" marL="38100" algn="ctr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indent="0" lvl="2" marL="38100" algn="ctr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indent="0" lvl="3" marL="38100" algn="ctr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indent="0" lvl="4" marL="38100" algn="ctr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indent="0" lvl="5" marL="38100" algn="ctr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indent="0" lvl="6" marL="38100" algn="ctr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indent="0" lvl="7" marL="38100" algn="ctr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indent="0" lvl="8" marL="38100" algn="ctr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indent="0" lvl="0" marL="3810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55" name="Google Shape;55;p30"/>
          <p:cNvSpPr txBox="1"/>
          <p:nvPr>
            <p:ph idx="11" type="ftr"/>
          </p:nvPr>
        </p:nvSpPr>
        <p:spPr>
          <a:xfrm>
            <a:off x="1447800" y="6486525"/>
            <a:ext cx="6248400" cy="29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0"/>
          <p:cNvSpPr txBox="1"/>
          <p:nvPr>
            <p:ph type="title"/>
          </p:nvPr>
        </p:nvSpPr>
        <p:spPr>
          <a:xfrm>
            <a:off x="2514600" y="975360"/>
            <a:ext cx="4114800" cy="701040"/>
          </a:xfrm>
          <a:prstGeom prst="rect">
            <a:avLst/>
          </a:prstGeom>
          <a:solidFill>
            <a:schemeClr val="lt1"/>
          </a:solidFill>
          <a:ln cap="flat" cmpd="thinThick" w="762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1"/>
          <p:cNvSpPr txBox="1"/>
          <p:nvPr>
            <p:ph type="title"/>
          </p:nvPr>
        </p:nvSpPr>
        <p:spPr>
          <a:xfrm>
            <a:off x="2514600" y="975360"/>
            <a:ext cx="4114800" cy="701040"/>
          </a:xfrm>
          <a:prstGeom prst="rect">
            <a:avLst/>
          </a:prstGeom>
          <a:solidFill>
            <a:schemeClr val="lt1"/>
          </a:solidFill>
          <a:ln cap="flat" cmpd="thinThick" w="762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1"/>
          <p:cNvSpPr txBox="1"/>
          <p:nvPr>
            <p:ph idx="10" type="dt"/>
          </p:nvPr>
        </p:nvSpPr>
        <p:spPr>
          <a:xfrm>
            <a:off x="2981325" y="273180"/>
            <a:ext cx="3181350" cy="29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1"/>
          <p:cNvSpPr txBox="1"/>
          <p:nvPr>
            <p:ph idx="12" type="sldNum"/>
          </p:nvPr>
        </p:nvSpPr>
        <p:spPr>
          <a:xfrm>
            <a:off x="4038600" y="6172200"/>
            <a:ext cx="1066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0" lvl="0" marL="38100" algn="ctr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indent="0" lvl="1" marL="38100" algn="ctr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indent="0" lvl="2" marL="38100" algn="ctr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indent="0" lvl="3" marL="38100" algn="ctr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indent="0" lvl="4" marL="38100" algn="ctr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indent="0" lvl="5" marL="38100" algn="ctr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indent="0" lvl="6" marL="38100" algn="ctr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indent="0" lvl="7" marL="38100" algn="ctr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indent="0" lvl="8" marL="38100" algn="ctr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indent="0" lvl="0" marL="3810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61" name="Google Shape;61;p31"/>
          <p:cNvSpPr txBox="1"/>
          <p:nvPr>
            <p:ph idx="11" type="ftr"/>
          </p:nvPr>
        </p:nvSpPr>
        <p:spPr>
          <a:xfrm>
            <a:off x="1447800" y="6486525"/>
            <a:ext cx="6248400" cy="29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2"/>
          <p:cNvSpPr txBox="1"/>
          <p:nvPr>
            <p:ph idx="1" type="body"/>
          </p:nvPr>
        </p:nvSpPr>
        <p:spPr>
          <a:xfrm>
            <a:off x="1485900" y="1914525"/>
            <a:ext cx="6172200" cy="35109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indent="-228600" lvl="1" marL="9144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  <a:defRPr/>
            </a:lvl5pPr>
            <a:lvl6pPr indent="-228600" lvl="5" marL="27432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6pPr>
            <a:lvl7pPr indent="-228600" lvl="6" marL="32004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indent="-228600" lvl="7" marL="36576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8pPr>
            <a:lvl9pPr indent="-228600" lvl="8" marL="41148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64" name="Google Shape;64;p32"/>
          <p:cNvSpPr txBox="1"/>
          <p:nvPr>
            <p:ph idx="2" type="body"/>
          </p:nvPr>
        </p:nvSpPr>
        <p:spPr>
          <a:xfrm>
            <a:off x="1737360" y="5513832"/>
            <a:ext cx="5669280" cy="548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cap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228600" lvl="1" marL="9144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Garamond"/>
              <a:buNone/>
              <a:defRPr sz="1200"/>
            </a:lvl2pPr>
            <a:lvl3pPr indent="-228600" lvl="2" marL="13716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000"/>
              <a:buFont typeface="Garamond"/>
              <a:buNone/>
              <a:defRPr sz="1000"/>
            </a:lvl3pPr>
            <a:lvl4pPr indent="-228600" lvl="3" marL="18288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900"/>
              <a:buFont typeface="Garamond"/>
              <a:buNone/>
              <a:defRPr sz="900"/>
            </a:lvl4pPr>
            <a:lvl5pPr indent="-228600" lvl="4" marL="22860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900"/>
              <a:buFont typeface="Garamond"/>
              <a:buNone/>
              <a:defRPr sz="900"/>
            </a:lvl5pPr>
            <a:lvl6pPr indent="-228600" lvl="5" marL="27432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/>
            </a:lvl6pPr>
            <a:lvl7pPr indent="-228600" lvl="6" marL="32004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/>
            </a:lvl8pPr>
            <a:lvl9pPr indent="-228600" lvl="8" marL="41148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32"/>
          <p:cNvSpPr txBox="1"/>
          <p:nvPr>
            <p:ph type="title"/>
          </p:nvPr>
        </p:nvSpPr>
        <p:spPr>
          <a:xfrm>
            <a:off x="2514600" y="975360"/>
            <a:ext cx="4114800" cy="701040"/>
          </a:xfrm>
          <a:prstGeom prst="rect">
            <a:avLst/>
          </a:prstGeom>
          <a:solidFill>
            <a:schemeClr val="lt1"/>
          </a:solidFill>
          <a:ln cap="flat" cmpd="thinThick" w="762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2"/>
          <p:cNvSpPr txBox="1"/>
          <p:nvPr>
            <p:ph idx="10" type="dt"/>
          </p:nvPr>
        </p:nvSpPr>
        <p:spPr>
          <a:xfrm>
            <a:off x="2981325" y="273180"/>
            <a:ext cx="3181350" cy="29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2"/>
          <p:cNvSpPr txBox="1"/>
          <p:nvPr>
            <p:ph idx="12" type="sldNum"/>
          </p:nvPr>
        </p:nvSpPr>
        <p:spPr>
          <a:xfrm>
            <a:off x="4038600" y="6172200"/>
            <a:ext cx="1066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0" lvl="0" marL="38100" algn="ctr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indent="0" lvl="1" marL="38100" algn="ctr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indent="0" lvl="2" marL="38100" algn="ctr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indent="0" lvl="3" marL="38100" algn="ctr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indent="0" lvl="4" marL="38100" algn="ctr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indent="0" lvl="5" marL="38100" algn="ctr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indent="0" lvl="6" marL="38100" algn="ctr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indent="0" lvl="7" marL="38100" algn="ctr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indent="0" lvl="8" marL="38100" algn="ctr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indent="0" lvl="0" marL="3810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68" name="Google Shape;68;p32"/>
          <p:cNvSpPr txBox="1"/>
          <p:nvPr>
            <p:ph idx="11" type="ftr"/>
          </p:nvPr>
        </p:nvSpPr>
        <p:spPr>
          <a:xfrm>
            <a:off x="1447800" y="6486525"/>
            <a:ext cx="6248400" cy="29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3"/>
          <p:cNvSpPr/>
          <p:nvPr>
            <p:ph idx="2" type="pic"/>
          </p:nvPr>
        </p:nvSpPr>
        <p:spPr>
          <a:xfrm>
            <a:off x="1852209" y="2026918"/>
            <a:ext cx="5439582" cy="3263750"/>
          </a:xfrm>
          <a:prstGeom prst="rect">
            <a:avLst/>
          </a:prstGeom>
          <a:solidFill>
            <a:schemeClr val="lt1"/>
          </a:solidFill>
          <a:ln cap="flat" cmpd="dbl" w="698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1" name="Google Shape;71;p33"/>
          <p:cNvSpPr txBox="1"/>
          <p:nvPr>
            <p:ph idx="1" type="body"/>
          </p:nvPr>
        </p:nvSpPr>
        <p:spPr>
          <a:xfrm>
            <a:off x="1737360" y="5516880"/>
            <a:ext cx="5669280" cy="548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aramond"/>
              <a:buNone/>
              <a:defRPr b="0" i="0" sz="1400" cap="none">
                <a:solidFill>
                  <a:schemeClr val="lt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228600" lvl="1" marL="9144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Garamond"/>
              <a:buNone/>
              <a:defRPr>
                <a:solidFill>
                  <a:schemeClr val="dk2"/>
                </a:solidFill>
              </a:defRPr>
            </a:lvl2pPr>
            <a:lvl3pPr indent="-228600" lvl="2" marL="13716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00"/>
              <a:buFont typeface="Garamond"/>
              <a:buNone/>
              <a:defRPr>
                <a:solidFill>
                  <a:schemeClr val="dk2"/>
                </a:solidFill>
              </a:defRPr>
            </a:lvl3pPr>
            <a:lvl4pPr indent="-228600" lvl="3" marL="18288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Garamond"/>
              <a:buNone/>
              <a:defRPr>
                <a:solidFill>
                  <a:schemeClr val="dk2"/>
                </a:solidFill>
              </a:defRPr>
            </a:lvl4pPr>
            <a:lvl5pPr indent="-228600" lvl="4" marL="22860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Garamond"/>
              <a:buNone/>
              <a:defRPr>
                <a:solidFill>
                  <a:schemeClr val="dk2"/>
                </a:solidFill>
              </a:defRPr>
            </a:lvl5pPr>
            <a:lvl6pPr indent="-228600" lvl="5" marL="27432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6pPr>
            <a:lvl7pPr indent="-228600" lvl="6" marL="32004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7pPr>
            <a:lvl8pPr indent="-228600" lvl="7" marL="36576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8pPr>
            <a:lvl9pPr indent="-228600" lvl="8" marL="411480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9pPr>
          </a:lstStyle>
          <a:p/>
        </p:txBody>
      </p:sp>
      <p:sp>
        <p:nvSpPr>
          <p:cNvPr id="72" name="Google Shape;72;p33"/>
          <p:cNvSpPr txBox="1"/>
          <p:nvPr>
            <p:ph type="title"/>
          </p:nvPr>
        </p:nvSpPr>
        <p:spPr>
          <a:xfrm>
            <a:off x="2514600" y="975360"/>
            <a:ext cx="4114800" cy="701040"/>
          </a:xfrm>
          <a:prstGeom prst="rect">
            <a:avLst/>
          </a:prstGeom>
          <a:solidFill>
            <a:schemeClr val="lt1"/>
          </a:solidFill>
          <a:ln cap="flat" cmpd="thinThick" w="762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3"/>
          <p:cNvSpPr txBox="1"/>
          <p:nvPr>
            <p:ph idx="10" type="dt"/>
          </p:nvPr>
        </p:nvSpPr>
        <p:spPr>
          <a:xfrm>
            <a:off x="2981325" y="273180"/>
            <a:ext cx="3181350" cy="29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3"/>
          <p:cNvSpPr txBox="1"/>
          <p:nvPr>
            <p:ph idx="12" type="sldNum"/>
          </p:nvPr>
        </p:nvSpPr>
        <p:spPr>
          <a:xfrm>
            <a:off x="4038600" y="6172200"/>
            <a:ext cx="1066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0" lvl="0" marL="38100" algn="ctr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indent="0" lvl="1" marL="38100" algn="ctr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indent="0" lvl="2" marL="38100" algn="ctr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indent="0" lvl="3" marL="38100" algn="ctr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indent="0" lvl="4" marL="38100" algn="ctr">
              <a:lnSpc>
                <a:spcPct val="100000"/>
              </a:lnSpc>
              <a:spcBef>
                <a:spcPts val="0"/>
              </a:spcBef>
              <a:buNone/>
              <a:defRPr/>
            </a:lvl5pPr>
            <a:lvl6pPr indent="0" lvl="5" marL="38100" algn="ctr">
              <a:lnSpc>
                <a:spcPct val="100000"/>
              </a:lnSpc>
              <a:spcBef>
                <a:spcPts val="0"/>
              </a:spcBef>
              <a:buNone/>
              <a:defRPr/>
            </a:lvl6pPr>
            <a:lvl7pPr indent="0" lvl="6" marL="38100" algn="ctr">
              <a:lnSpc>
                <a:spcPct val="100000"/>
              </a:lnSpc>
              <a:spcBef>
                <a:spcPts val="0"/>
              </a:spcBef>
              <a:buNone/>
              <a:defRPr/>
            </a:lvl7pPr>
            <a:lvl8pPr indent="0" lvl="7" marL="38100" algn="ctr">
              <a:lnSpc>
                <a:spcPct val="100000"/>
              </a:lnSpc>
              <a:spcBef>
                <a:spcPts val="0"/>
              </a:spcBef>
              <a:buNone/>
              <a:defRPr/>
            </a:lvl8pPr>
            <a:lvl9pPr indent="0" lvl="8" marL="38100" algn="ctr">
              <a:lnSpc>
                <a:spcPct val="100000"/>
              </a:lnSpc>
              <a:spcBef>
                <a:spcPts val="0"/>
              </a:spcBef>
              <a:buNone/>
              <a:defRPr/>
            </a:lvl9pPr>
          </a:lstStyle>
          <a:p>
            <a:pPr indent="0" lvl="0" marL="3810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75" name="Google Shape;75;p33"/>
          <p:cNvSpPr txBox="1"/>
          <p:nvPr>
            <p:ph idx="11" type="ftr"/>
          </p:nvPr>
        </p:nvSpPr>
        <p:spPr>
          <a:xfrm>
            <a:off x="1447800" y="6486525"/>
            <a:ext cx="6248400" cy="29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/>
          <p:nvPr/>
        </p:nvSpPr>
        <p:spPr>
          <a:xfrm>
            <a:off x="0" y="1335973"/>
            <a:ext cx="9144000" cy="552202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7" name="Google Shape;7;p24"/>
          <p:cNvSpPr txBox="1"/>
          <p:nvPr>
            <p:ph idx="1" type="body"/>
          </p:nvPr>
        </p:nvSpPr>
        <p:spPr>
          <a:xfrm>
            <a:off x="457200" y="2019301"/>
            <a:ext cx="8229600" cy="41173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Garamond"/>
              <a:buNone/>
              <a:defRPr b="0" i="0" sz="20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Garamond"/>
              <a:buNone/>
              <a:defRPr b="0" i="0" sz="1800" u="none" cap="none" strike="noStrike">
                <a:solidFill>
                  <a:schemeClr val="lt2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Garamond"/>
              <a:buNone/>
              <a:defRPr b="0" i="0" sz="16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Garamond"/>
              <a:buNone/>
              <a:defRPr b="0" i="0" sz="1400" u="none" cap="none" strike="noStrike">
                <a:solidFill>
                  <a:schemeClr val="lt2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Garamond"/>
              <a:buNone/>
              <a:defRPr b="0" i="0" sz="14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228600" lvl="5" marL="274320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228600" lvl="6" marL="320040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228600" lvl="7" marL="365760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2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228600" lvl="8" marL="411480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8" name="Google Shape;8;p24"/>
          <p:cNvSpPr txBox="1"/>
          <p:nvPr>
            <p:ph idx="10" type="dt"/>
          </p:nvPr>
        </p:nvSpPr>
        <p:spPr>
          <a:xfrm>
            <a:off x="2981325" y="273180"/>
            <a:ext cx="3181350" cy="29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200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24"/>
          <p:cNvSpPr txBox="1"/>
          <p:nvPr>
            <p:ph idx="11" type="ftr"/>
          </p:nvPr>
        </p:nvSpPr>
        <p:spPr>
          <a:xfrm>
            <a:off x="1447800" y="6486525"/>
            <a:ext cx="6248400" cy="29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1100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" name="Google Shape;10;p24"/>
          <p:cNvSpPr txBox="1"/>
          <p:nvPr>
            <p:ph idx="12" type="sldNum"/>
          </p:nvPr>
        </p:nvSpPr>
        <p:spPr>
          <a:xfrm>
            <a:off x="4038600" y="6172200"/>
            <a:ext cx="1066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0" lvl="0" marL="38100" algn="ctr">
              <a:lnSpc>
                <a:spcPct val="100000"/>
              </a:lnSpc>
              <a:spcBef>
                <a:spcPts val="0"/>
              </a:spcBef>
              <a:buNone/>
              <a:defRPr b="1" sz="1200">
                <a:solidFill>
                  <a:schemeClr val="lt1"/>
                </a:solidFill>
              </a:defRPr>
            </a:lvl1pPr>
            <a:lvl2pPr indent="0" lvl="1" marL="38100" algn="ctr">
              <a:lnSpc>
                <a:spcPct val="100000"/>
              </a:lnSpc>
              <a:spcBef>
                <a:spcPts val="0"/>
              </a:spcBef>
              <a:buNone/>
              <a:defRPr b="1" sz="1200">
                <a:solidFill>
                  <a:schemeClr val="lt1"/>
                </a:solidFill>
              </a:defRPr>
            </a:lvl2pPr>
            <a:lvl3pPr indent="0" lvl="2" marL="38100" algn="ctr">
              <a:lnSpc>
                <a:spcPct val="100000"/>
              </a:lnSpc>
              <a:spcBef>
                <a:spcPts val="0"/>
              </a:spcBef>
              <a:buNone/>
              <a:defRPr b="1" sz="1200">
                <a:solidFill>
                  <a:schemeClr val="lt1"/>
                </a:solidFill>
              </a:defRPr>
            </a:lvl3pPr>
            <a:lvl4pPr indent="0" lvl="3" marL="38100" algn="ctr">
              <a:lnSpc>
                <a:spcPct val="100000"/>
              </a:lnSpc>
              <a:spcBef>
                <a:spcPts val="0"/>
              </a:spcBef>
              <a:buNone/>
              <a:defRPr b="1" sz="1200">
                <a:solidFill>
                  <a:schemeClr val="lt1"/>
                </a:solidFill>
              </a:defRPr>
            </a:lvl4pPr>
            <a:lvl5pPr indent="0" lvl="4" marL="38100" algn="ctr">
              <a:lnSpc>
                <a:spcPct val="100000"/>
              </a:lnSpc>
              <a:spcBef>
                <a:spcPts val="0"/>
              </a:spcBef>
              <a:buNone/>
              <a:defRPr b="1" sz="1200">
                <a:solidFill>
                  <a:schemeClr val="lt1"/>
                </a:solidFill>
              </a:defRPr>
            </a:lvl5pPr>
            <a:lvl6pPr indent="0" lvl="5" marL="38100" algn="ctr">
              <a:lnSpc>
                <a:spcPct val="100000"/>
              </a:lnSpc>
              <a:spcBef>
                <a:spcPts val="0"/>
              </a:spcBef>
              <a:buNone/>
              <a:defRPr b="1" sz="1200">
                <a:solidFill>
                  <a:schemeClr val="lt1"/>
                </a:solidFill>
              </a:defRPr>
            </a:lvl6pPr>
            <a:lvl7pPr indent="0" lvl="6" marL="38100" algn="ctr">
              <a:lnSpc>
                <a:spcPct val="100000"/>
              </a:lnSpc>
              <a:spcBef>
                <a:spcPts val="0"/>
              </a:spcBef>
              <a:buNone/>
              <a:defRPr b="1" sz="1200">
                <a:solidFill>
                  <a:schemeClr val="lt1"/>
                </a:solidFill>
              </a:defRPr>
            </a:lvl7pPr>
            <a:lvl8pPr indent="0" lvl="7" marL="38100" algn="ctr">
              <a:lnSpc>
                <a:spcPct val="100000"/>
              </a:lnSpc>
              <a:spcBef>
                <a:spcPts val="0"/>
              </a:spcBef>
              <a:buNone/>
              <a:defRPr b="1" sz="1200">
                <a:solidFill>
                  <a:schemeClr val="lt1"/>
                </a:solidFill>
              </a:defRPr>
            </a:lvl8pPr>
            <a:lvl9pPr indent="0" lvl="8" marL="38100" algn="ctr">
              <a:lnSpc>
                <a:spcPct val="100000"/>
              </a:lnSpc>
              <a:spcBef>
                <a:spcPts val="0"/>
              </a:spcBef>
              <a:buNone/>
              <a:defRPr b="1" sz="1200">
                <a:solidFill>
                  <a:schemeClr val="lt1"/>
                </a:solidFill>
              </a:defRPr>
            </a:lvl9pPr>
          </a:lstStyle>
          <a:p>
            <a:pPr indent="0" lvl="0" marL="3810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11" name="Google Shape;11;p24"/>
          <p:cNvCxnSpPr/>
          <p:nvPr/>
        </p:nvCxnSpPr>
        <p:spPr>
          <a:xfrm>
            <a:off x="0" y="1331436"/>
            <a:ext cx="9144000" cy="1588"/>
          </a:xfrm>
          <a:prstGeom prst="straightConnector1">
            <a:avLst/>
          </a:prstGeom>
          <a:noFill/>
          <a:ln cap="flat" cmpd="sng" w="12700">
            <a:solidFill>
              <a:srgbClr val="BBAA8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4"/>
          <p:cNvSpPr txBox="1"/>
          <p:nvPr>
            <p:ph type="title"/>
          </p:nvPr>
        </p:nvSpPr>
        <p:spPr>
          <a:xfrm>
            <a:off x="2514600" y="975360"/>
            <a:ext cx="4114800" cy="701040"/>
          </a:xfrm>
          <a:prstGeom prst="rect">
            <a:avLst/>
          </a:prstGeom>
          <a:solidFill>
            <a:schemeClr val="lt1"/>
          </a:solidFill>
          <a:ln cap="flat" cmpd="thinThick" w="762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4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Garamond"/>
              <a:buNone/>
              <a:defRPr b="1" i="0" sz="1800" u="none" cap="none" strike="noStrike">
                <a:solidFill>
                  <a:srgbClr val="3F3F3F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9.png"/><Relationship Id="rId4" Type="http://schemas.openxmlformats.org/officeDocument/2006/relationships/image" Target="../media/image34.png"/><Relationship Id="rId5" Type="http://schemas.openxmlformats.org/officeDocument/2006/relationships/image" Target="../media/image4.png"/><Relationship Id="rId6" Type="http://schemas.openxmlformats.org/officeDocument/2006/relationships/image" Target="../media/image9.jpg"/><Relationship Id="rId7" Type="http://schemas.openxmlformats.org/officeDocument/2006/relationships/image" Target="../media/image17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9.png"/><Relationship Id="rId4" Type="http://schemas.openxmlformats.org/officeDocument/2006/relationships/image" Target="../media/image10.png"/><Relationship Id="rId5" Type="http://schemas.openxmlformats.org/officeDocument/2006/relationships/image" Target="../media/image3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Relationship Id="rId4" Type="http://schemas.openxmlformats.org/officeDocument/2006/relationships/image" Target="../media/image22.png"/><Relationship Id="rId5" Type="http://schemas.openxmlformats.org/officeDocument/2006/relationships/image" Target="../media/image16.png"/><Relationship Id="rId6" Type="http://schemas.openxmlformats.org/officeDocument/2006/relationships/image" Target="../media/image28.png"/><Relationship Id="rId7" Type="http://schemas.openxmlformats.org/officeDocument/2006/relationships/image" Target="../media/image36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Relationship Id="rId4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6.png"/><Relationship Id="rId4" Type="http://schemas.openxmlformats.org/officeDocument/2006/relationships/image" Target="../media/image38.png"/><Relationship Id="rId5" Type="http://schemas.openxmlformats.org/officeDocument/2006/relationships/image" Target="../media/image20.png"/><Relationship Id="rId6" Type="http://schemas.openxmlformats.org/officeDocument/2006/relationships/image" Target="../media/image31.png"/><Relationship Id="rId7" Type="http://schemas.openxmlformats.org/officeDocument/2006/relationships/image" Target="../media/image25.jpg"/><Relationship Id="rId8" Type="http://schemas.openxmlformats.org/officeDocument/2006/relationships/image" Target="../media/image2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37.jpg"/><Relationship Id="rId6" Type="http://schemas.openxmlformats.org/officeDocument/2006/relationships/image" Target="../media/image30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4.png"/><Relationship Id="rId4" Type="http://schemas.openxmlformats.org/officeDocument/2006/relationships/image" Target="../media/image56.png"/><Relationship Id="rId5" Type="http://schemas.openxmlformats.org/officeDocument/2006/relationships/image" Target="../media/image41.png"/><Relationship Id="rId6" Type="http://schemas.openxmlformats.org/officeDocument/2006/relationships/image" Target="../media/image46.png"/><Relationship Id="rId7" Type="http://schemas.openxmlformats.org/officeDocument/2006/relationships/image" Target="../media/image47.png"/><Relationship Id="rId8" Type="http://schemas.openxmlformats.org/officeDocument/2006/relationships/image" Target="../media/image50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0" Type="http://schemas.openxmlformats.org/officeDocument/2006/relationships/image" Target="../media/image65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0.png"/><Relationship Id="rId4" Type="http://schemas.openxmlformats.org/officeDocument/2006/relationships/image" Target="../media/image35.png"/><Relationship Id="rId9" Type="http://schemas.openxmlformats.org/officeDocument/2006/relationships/image" Target="../media/image54.png"/><Relationship Id="rId5" Type="http://schemas.openxmlformats.org/officeDocument/2006/relationships/image" Target="../media/image33.png"/><Relationship Id="rId6" Type="http://schemas.openxmlformats.org/officeDocument/2006/relationships/image" Target="../media/image70.png"/><Relationship Id="rId7" Type="http://schemas.openxmlformats.org/officeDocument/2006/relationships/image" Target="../media/image39.png"/><Relationship Id="rId8" Type="http://schemas.openxmlformats.org/officeDocument/2006/relationships/image" Target="../media/image4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0.png"/><Relationship Id="rId4" Type="http://schemas.openxmlformats.org/officeDocument/2006/relationships/image" Target="../media/image45.png"/><Relationship Id="rId5" Type="http://schemas.openxmlformats.org/officeDocument/2006/relationships/image" Target="../media/image66.png"/><Relationship Id="rId6" Type="http://schemas.openxmlformats.org/officeDocument/2006/relationships/image" Target="../media/image5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9.png"/><Relationship Id="rId4" Type="http://schemas.openxmlformats.org/officeDocument/2006/relationships/image" Target="../media/image52.png"/><Relationship Id="rId5" Type="http://schemas.openxmlformats.org/officeDocument/2006/relationships/image" Target="../media/image67.png"/><Relationship Id="rId6" Type="http://schemas.openxmlformats.org/officeDocument/2006/relationships/image" Target="../media/image57.png"/><Relationship Id="rId7" Type="http://schemas.openxmlformats.org/officeDocument/2006/relationships/image" Target="../media/image48.png"/></Relationships>
</file>

<file path=ppt/slides/_rels/slide23.xml.rels><?xml version="1.0" encoding="UTF-8" standalone="yes"?><Relationships xmlns="http://schemas.openxmlformats.org/package/2006/relationships"><Relationship Id="rId11" Type="http://schemas.openxmlformats.org/officeDocument/2006/relationships/image" Target="../media/image69.png"/><Relationship Id="rId10" Type="http://schemas.openxmlformats.org/officeDocument/2006/relationships/image" Target="../media/image61.png"/><Relationship Id="rId12" Type="http://schemas.openxmlformats.org/officeDocument/2006/relationships/image" Target="../media/image63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4.png"/><Relationship Id="rId4" Type="http://schemas.openxmlformats.org/officeDocument/2006/relationships/image" Target="../media/image53.png"/><Relationship Id="rId9" Type="http://schemas.openxmlformats.org/officeDocument/2006/relationships/image" Target="../media/image68.png"/><Relationship Id="rId5" Type="http://schemas.openxmlformats.org/officeDocument/2006/relationships/image" Target="../media/image62.png"/><Relationship Id="rId6" Type="http://schemas.openxmlformats.org/officeDocument/2006/relationships/image" Target="../media/image35.png"/><Relationship Id="rId7" Type="http://schemas.openxmlformats.org/officeDocument/2006/relationships/image" Target="../media/image58.png"/><Relationship Id="rId8" Type="http://schemas.openxmlformats.org/officeDocument/2006/relationships/image" Target="../media/image5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png"/><Relationship Id="rId4" Type="http://schemas.openxmlformats.org/officeDocument/2006/relationships/image" Target="../media/image43.png"/><Relationship Id="rId5" Type="http://schemas.openxmlformats.org/officeDocument/2006/relationships/image" Target="../media/image3.png"/><Relationship Id="rId6" Type="http://schemas.openxmlformats.org/officeDocument/2006/relationships/image" Target="../media/image13.png"/><Relationship Id="rId7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14.png"/><Relationship Id="rId5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53680" y="4957707"/>
            <a:ext cx="1290320" cy="188720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5" name="Google Shape;95;p1"/>
          <p:cNvGrpSpPr/>
          <p:nvPr/>
        </p:nvGrpSpPr>
        <p:grpSpPr>
          <a:xfrm>
            <a:off x="472440" y="2225039"/>
            <a:ext cx="8650224" cy="1655063"/>
            <a:chOff x="472440" y="2225039"/>
            <a:chExt cx="8650224" cy="1655063"/>
          </a:xfrm>
        </p:grpSpPr>
        <p:pic>
          <p:nvPicPr>
            <p:cNvPr id="96" name="Google Shape;96;p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72440" y="2225039"/>
              <a:ext cx="8650224" cy="16550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7" name="Google Shape;97;p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027531" y="2687319"/>
              <a:ext cx="7605928" cy="580898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98" name="Google Shape;98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51523" y="188595"/>
            <a:ext cx="1274571" cy="990218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339720" y="188595"/>
            <a:ext cx="4123435" cy="970533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"/>
          <p:cNvSpPr txBox="1"/>
          <p:nvPr/>
        </p:nvSpPr>
        <p:spPr>
          <a:xfrm>
            <a:off x="8288528" y="6563359"/>
            <a:ext cx="116839" cy="223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3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endParaRPr sz="13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1" name="Google Shape;101;p1"/>
          <p:cNvSpPr txBox="1"/>
          <p:nvPr/>
        </p:nvSpPr>
        <p:spPr>
          <a:xfrm>
            <a:off x="4286503" y="6704482"/>
            <a:ext cx="1430020" cy="1943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JAIN UNIVERSITY BCA</a:t>
            </a:r>
            <a:endParaRPr sz="11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2" name="Google Shape;102;p1"/>
          <p:cNvSpPr txBox="1"/>
          <p:nvPr/>
        </p:nvSpPr>
        <p:spPr>
          <a:xfrm>
            <a:off x="305104" y="4321809"/>
            <a:ext cx="6910705" cy="1000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200">
                <a:solidFill>
                  <a:srgbClr val="E90061"/>
                </a:solidFill>
                <a:latin typeface="Verdana"/>
                <a:ea typeface="Verdana"/>
                <a:cs typeface="Verdana"/>
                <a:sym typeface="Verdana"/>
              </a:rPr>
              <a:t>SUBJECT:	PROGRAMMING IN JAVA</a:t>
            </a:r>
            <a:endParaRPr sz="3200">
              <a:latin typeface="Verdana"/>
              <a:ea typeface="Verdana"/>
              <a:cs typeface="Verdana"/>
              <a:sym typeface="Verdana"/>
            </a:endParaRPr>
          </a:p>
          <a:p>
            <a:pPr indent="0" lvl="0" marL="3810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b="1" lang="en-IN" sz="3200">
                <a:solidFill>
                  <a:srgbClr val="E90061"/>
                </a:solidFill>
                <a:latin typeface="Verdana"/>
                <a:ea typeface="Verdana"/>
                <a:cs typeface="Verdana"/>
                <a:sym typeface="Verdana"/>
              </a:rPr>
              <a:t>SEMESTER: 3</a:t>
            </a:r>
            <a:r>
              <a:rPr b="1" baseline="30000" lang="en-IN" sz="3150">
                <a:solidFill>
                  <a:srgbClr val="E90061"/>
                </a:solidFill>
                <a:latin typeface="Verdana"/>
                <a:ea typeface="Verdana"/>
                <a:cs typeface="Verdana"/>
                <a:sym typeface="Verdana"/>
              </a:rPr>
              <a:t>rd </a:t>
            </a:r>
            <a:r>
              <a:rPr b="1" lang="en-IN" sz="3200">
                <a:solidFill>
                  <a:srgbClr val="E90061"/>
                </a:solidFill>
                <a:latin typeface="Verdana"/>
                <a:ea typeface="Verdana"/>
                <a:cs typeface="Verdana"/>
                <a:sym typeface="Verdana"/>
              </a:rPr>
              <a:t>Semester BCA</a:t>
            </a:r>
            <a:endParaRPr sz="32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0"/>
          <p:cNvSpPr/>
          <p:nvPr/>
        </p:nvSpPr>
        <p:spPr>
          <a:xfrm>
            <a:off x="152400" y="382013"/>
            <a:ext cx="8001000" cy="5355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</a:rPr>
              <a:t>// Display method to print student information 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</a:rPr>
              <a:t>public void displayStudentInfo() 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</a:rPr>
              <a:t>{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</a:rPr>
              <a:t>System.out.println("Student Name: " + name);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</a:rPr>
              <a:t> System.out.println("Student Age: " + age); 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</a:rPr>
              <a:t>}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</a:rPr>
              <a:t>public static void main(String[] args) 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</a:rPr>
              <a:t>{ // Create an instance of the Student class Student 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</a:rPr>
              <a:t>student1 = new Student();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</a:rPr>
              <a:t>// Use mutator methods to set values 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</a:rPr>
              <a:t>student1.setname("Alice"); 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</a:rPr>
              <a:t>student1.setage(20); 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</a:rPr>
              <a:t>// Use accessor methods to retrieve values 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</a:rPr>
              <a:t>System.out.println("Name: " + student1.getname());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</a:rPr>
              <a:t> System.out.println("Age: " + student1.getage()); 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</a:rPr>
              <a:t>// Display student information using a method 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</a:rPr>
              <a:t>student1.displayStudentInfo(); 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</a:rPr>
              <a:t>}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</a:rPr>
              <a:t>}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1"/>
          <p:cNvSpPr/>
          <p:nvPr/>
        </p:nvSpPr>
        <p:spPr>
          <a:xfrm>
            <a:off x="37746" y="1148955"/>
            <a:ext cx="800100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b="0" i="0" lang="en-IN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 this example, the </a:t>
            </a:r>
            <a:r>
              <a:rPr b="1" i="0" lang="en-IN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Student</a:t>
            </a:r>
            <a:r>
              <a:rPr b="0" i="0" lang="en-IN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class has private fields </a:t>
            </a:r>
            <a:r>
              <a:rPr b="1" i="0" lang="en-IN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name</a:t>
            </a:r>
            <a:r>
              <a:rPr b="0" i="0" lang="en-IN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i="0" lang="en-IN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age</a:t>
            </a:r>
            <a:r>
              <a:rPr b="0" i="0" lang="en-IN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 It provides accessor methods (</a:t>
            </a:r>
            <a:r>
              <a:rPr b="1" i="0" lang="en-IN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getName</a:t>
            </a:r>
            <a:r>
              <a:rPr b="0" i="0" lang="en-IN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i="0" lang="en-IN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getAge</a:t>
            </a:r>
            <a:r>
              <a:rPr b="0" i="0" lang="en-IN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) to retrieve the values of these fields and mutator methods (</a:t>
            </a:r>
            <a:r>
              <a:rPr b="1" i="0" lang="en-IN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setName</a:t>
            </a:r>
            <a:r>
              <a:rPr b="0" i="0" lang="en-IN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i="0" lang="en-IN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setAge</a:t>
            </a:r>
            <a:r>
              <a:rPr b="0" i="0" lang="en-IN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) to set new values.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2"/>
          <p:cNvGrpSpPr/>
          <p:nvPr/>
        </p:nvGrpSpPr>
        <p:grpSpPr>
          <a:xfrm>
            <a:off x="682751" y="451104"/>
            <a:ext cx="7478357" cy="6074244"/>
            <a:chOff x="682751" y="451104"/>
            <a:chExt cx="7478357" cy="6074244"/>
          </a:xfrm>
        </p:grpSpPr>
        <p:pic>
          <p:nvPicPr>
            <p:cNvPr id="180" name="Google Shape;180;p1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82751" y="451104"/>
              <a:ext cx="4498848" cy="11612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1" name="Google Shape;181;p1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042987" y="772413"/>
              <a:ext cx="3771328" cy="40614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2" name="Google Shape;182;p1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982941" y="1556854"/>
              <a:ext cx="7178167" cy="496849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3" name="Google Shape;183;p12"/>
          <p:cNvSpPr txBox="1"/>
          <p:nvPr/>
        </p:nvSpPr>
        <p:spPr>
          <a:xfrm>
            <a:off x="3341370" y="6570674"/>
            <a:ext cx="1305560" cy="1790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JAIN UNIVERSITY BCA</a:t>
            </a:r>
            <a:endParaRPr sz="1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4" name="Google Shape;184;p12"/>
          <p:cNvSpPr txBox="1"/>
          <p:nvPr/>
        </p:nvSpPr>
        <p:spPr>
          <a:xfrm>
            <a:off x="7744459" y="6541109"/>
            <a:ext cx="196215" cy="208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30</a:t>
            </a:r>
            <a:endParaRPr sz="12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3"/>
          <p:cNvSpPr/>
          <p:nvPr/>
        </p:nvSpPr>
        <p:spPr>
          <a:xfrm>
            <a:off x="110383" y="3561"/>
            <a:ext cx="8686800" cy="7602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lt1"/>
                </a:solidFill>
              </a:rPr>
              <a:t>Accessor methods and mutator methods</a:t>
            </a:r>
            <a:r>
              <a:rPr lang="en-IN" sz="1800">
                <a:solidFill>
                  <a:schemeClr val="lt1"/>
                </a:solidFill>
              </a:rPr>
              <a:t>, 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</a:rPr>
              <a:t>often referred to as getters and setters, are two types of methods commonly used in object-oriented programming to access and modify the private fields of a class</a:t>
            </a:r>
            <a:r>
              <a:rPr lang="en-IN" sz="1800"/>
              <a:t>. 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lt1"/>
                </a:solidFill>
              </a:rPr>
              <a:t>Accessor Methods (Getters):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lt1"/>
                </a:solidFill>
              </a:rPr>
              <a:t>Purpose:</a:t>
            </a:r>
            <a:r>
              <a:rPr lang="en-IN" sz="1800">
                <a:solidFill>
                  <a:schemeClr val="lt1"/>
                </a:solidFill>
              </a:rPr>
              <a:t> Accessor methods are used to retrieve the values of private fields (attributes) in a class.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lt1"/>
                </a:solidFill>
              </a:rPr>
              <a:t>Naming Convention:</a:t>
            </a:r>
            <a:r>
              <a:rPr lang="en-IN" sz="1800">
                <a:solidFill>
                  <a:schemeClr val="lt1"/>
                </a:solidFill>
              </a:rPr>
              <a:t> Typically named with the prefix "get" followed by the name of the attribute they retrieve.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lt1"/>
                </a:solidFill>
              </a:rPr>
              <a:t>Return Type:</a:t>
            </a:r>
            <a:r>
              <a:rPr lang="en-IN" sz="1800">
                <a:solidFill>
                  <a:schemeClr val="lt1"/>
                </a:solidFill>
              </a:rPr>
              <a:t> They return the value of the attribute</a:t>
            </a:r>
            <a:r>
              <a:rPr lang="en-IN" sz="1800"/>
              <a:t>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lt1"/>
                </a:solidFill>
              </a:rPr>
              <a:t>Example: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chemeClr val="lt1"/>
                </a:solidFill>
              </a:rPr>
              <a:t>public class MyClass 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chemeClr val="lt1"/>
                </a:solidFill>
              </a:rPr>
              <a:t>{ 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chemeClr val="lt1"/>
                </a:solidFill>
              </a:rPr>
              <a:t>private int myNumber; 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chemeClr val="lt1"/>
                </a:solidFill>
              </a:rPr>
              <a:t>// Accessor method for myNumber 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chemeClr val="lt1"/>
                </a:solidFill>
              </a:rPr>
              <a:t>public int getmyNumber() 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chemeClr val="lt1"/>
                </a:solidFill>
              </a:rPr>
              <a:t>{ 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chemeClr val="lt1"/>
                </a:solidFill>
              </a:rPr>
              <a:t>return myNumber; 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chemeClr val="lt1"/>
                </a:solidFill>
              </a:rPr>
              <a:t>}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>
                <a:solidFill>
                  <a:schemeClr val="lt1"/>
                </a:solidFill>
              </a:rPr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oogle Shape;194;p14"/>
          <p:cNvGrpSpPr/>
          <p:nvPr/>
        </p:nvGrpSpPr>
        <p:grpSpPr>
          <a:xfrm>
            <a:off x="682751" y="219456"/>
            <a:ext cx="3099816" cy="1801368"/>
            <a:chOff x="682751" y="219456"/>
            <a:chExt cx="3099816" cy="1801368"/>
          </a:xfrm>
        </p:grpSpPr>
        <p:pic>
          <p:nvPicPr>
            <p:cNvPr id="195" name="Google Shape;195;p1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82751" y="219456"/>
              <a:ext cx="2673096" cy="11612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6" name="Google Shape;196;p1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82751" y="859536"/>
              <a:ext cx="3099816" cy="11612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7" name="Google Shape;197;p1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042987" y="551180"/>
              <a:ext cx="1810448" cy="3964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8" name="Google Shape;198;p1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037259" y="1174242"/>
              <a:ext cx="2392248" cy="509778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99" name="Google Shape;199;p1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427982" y="619575"/>
            <a:ext cx="4716018" cy="6237351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14"/>
          <p:cNvSpPr txBox="1"/>
          <p:nvPr/>
        </p:nvSpPr>
        <p:spPr>
          <a:xfrm>
            <a:off x="34239" y="2039823"/>
            <a:ext cx="4612640" cy="47104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8400">
            <a:spAutoFit/>
          </a:bodyPr>
          <a:lstStyle/>
          <a:p>
            <a:pPr indent="-384175" lvl="0" marL="396240" marR="3987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388B"/>
              </a:buClr>
              <a:buSzPts val="2400"/>
              <a:buFont typeface="Noto Sans Symbols"/>
              <a:buChar char="⦿"/>
            </a:pPr>
            <a:r>
              <a:rPr lang="en-IN" sz="30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access specifiers are those modifiers that are used to restrict the visibility / accessibility of classes, fields, methods, or constructors.</a:t>
            </a:r>
            <a:endParaRPr sz="3000">
              <a:latin typeface="Verdana"/>
              <a:ea typeface="Verdana"/>
              <a:cs typeface="Verdana"/>
              <a:sym typeface="Verdana"/>
            </a:endParaRPr>
          </a:p>
          <a:p>
            <a:pPr indent="-383540" lvl="0" marL="396240" rtl="0" algn="l">
              <a:lnSpc>
                <a:spcPct val="114000"/>
              </a:lnSpc>
              <a:spcBef>
                <a:spcPts val="360"/>
              </a:spcBef>
              <a:spcAft>
                <a:spcPts val="0"/>
              </a:spcAft>
              <a:buClr>
                <a:srgbClr val="FF388B"/>
              </a:buClr>
              <a:buSzPts val="2400"/>
              <a:buFont typeface="Noto Sans Symbols"/>
              <a:buChar char="⦿"/>
            </a:pPr>
            <a:r>
              <a:rPr lang="en-IN" sz="30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The access specifiers</a:t>
            </a:r>
            <a:endParaRPr sz="3000">
              <a:latin typeface="Verdana"/>
              <a:ea typeface="Verdana"/>
              <a:cs typeface="Verdana"/>
              <a:sym typeface="Verdana"/>
            </a:endParaRPr>
          </a:p>
          <a:p>
            <a:pPr indent="0" lvl="0" marL="396240" marR="912494" rtl="0" algn="l">
              <a:lnSpc>
                <a:spcPct val="108000"/>
              </a:lnSpc>
              <a:spcBef>
                <a:spcPts val="229"/>
              </a:spcBef>
              <a:spcAft>
                <a:spcPts val="0"/>
              </a:spcAft>
              <a:buNone/>
            </a:pPr>
            <a:r>
              <a:rPr lang="en-IN" sz="30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are also known as visibility modifiers</a:t>
            </a:r>
            <a:endParaRPr sz="30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5080" rtl="0" algn="r">
              <a:lnSpc>
                <a:spcPct val="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JAIN UNIVERSITY BCA</a:t>
            </a:r>
            <a:endParaRPr sz="1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01" name="Google Shape;201;p14"/>
          <p:cNvSpPr txBox="1"/>
          <p:nvPr/>
        </p:nvSpPr>
        <p:spPr>
          <a:xfrm>
            <a:off x="7744459" y="6541109"/>
            <a:ext cx="196215" cy="208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31</a:t>
            </a:r>
            <a:endParaRPr sz="12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" name="Google Shape;206;p15"/>
          <p:cNvGrpSpPr/>
          <p:nvPr/>
        </p:nvGrpSpPr>
        <p:grpSpPr>
          <a:xfrm>
            <a:off x="225552" y="0"/>
            <a:ext cx="4986528" cy="1100327"/>
            <a:chOff x="225552" y="0"/>
            <a:chExt cx="4986528" cy="1100327"/>
          </a:xfrm>
        </p:grpSpPr>
        <p:pic>
          <p:nvPicPr>
            <p:cNvPr id="207" name="Google Shape;207;p1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25552" y="0"/>
              <a:ext cx="4986528" cy="110032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8" name="Google Shape;208;p1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85787" y="252475"/>
              <a:ext cx="4273232" cy="41338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9" name="Google Shape;209;p15"/>
          <p:cNvSpPr txBox="1"/>
          <p:nvPr/>
        </p:nvSpPr>
        <p:spPr>
          <a:xfrm>
            <a:off x="141528" y="847724"/>
            <a:ext cx="8801100" cy="5832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9050">
            <a:spAutoFit/>
          </a:bodyPr>
          <a:lstStyle/>
          <a:p>
            <a:pPr indent="-384175" lvl="0" marL="396240" marR="508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388B"/>
              </a:buClr>
              <a:buSzPts val="2200"/>
              <a:buFont typeface="Noto Sans Symbols"/>
              <a:buChar char="⦿"/>
            </a:pPr>
            <a:r>
              <a:rPr b="1" lang="en-IN" sz="2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Private</a:t>
            </a:r>
            <a:r>
              <a:rPr lang="en-IN" sz="2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: The access level of a private modifier is </a:t>
            </a:r>
            <a:r>
              <a:rPr lang="en-IN" sz="280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only within the class</a:t>
            </a:r>
            <a:r>
              <a:rPr lang="en-IN" sz="2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. It cannot be accessed from outside the class.</a:t>
            </a:r>
            <a:endParaRPr sz="2800">
              <a:latin typeface="Verdana"/>
              <a:ea typeface="Verdana"/>
              <a:cs typeface="Verdana"/>
              <a:sym typeface="Verdana"/>
            </a:endParaRPr>
          </a:p>
          <a:p>
            <a:pPr indent="-384175" lvl="0" marL="396240" marR="99695" rtl="0" algn="l">
              <a:lnSpc>
                <a:spcPct val="80000"/>
              </a:lnSpc>
              <a:spcBef>
                <a:spcPts val="670"/>
              </a:spcBef>
              <a:spcAft>
                <a:spcPts val="0"/>
              </a:spcAft>
              <a:buClr>
                <a:srgbClr val="FF388B"/>
              </a:buClr>
              <a:buSzPts val="2200"/>
              <a:buFont typeface="Noto Sans Symbols"/>
              <a:buChar char="⦿"/>
            </a:pPr>
            <a:r>
              <a:rPr b="1" lang="en-IN" sz="2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Default</a:t>
            </a:r>
            <a:r>
              <a:rPr lang="en-IN" sz="2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: The access level of a default modifier is </a:t>
            </a:r>
            <a:r>
              <a:rPr lang="en-IN" sz="280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only within the package</a:t>
            </a:r>
            <a:r>
              <a:rPr lang="en-IN" sz="2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. It cannot be accessed from outside the package. If you do </a:t>
            </a:r>
            <a:r>
              <a:rPr lang="en-IN" sz="280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not specify </a:t>
            </a:r>
            <a:r>
              <a:rPr lang="en-IN" sz="2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any access level, </a:t>
            </a:r>
            <a:r>
              <a:rPr lang="en-IN" sz="280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it will be the default</a:t>
            </a:r>
            <a:r>
              <a:rPr lang="en-IN" sz="2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endParaRPr sz="2800">
              <a:latin typeface="Verdana"/>
              <a:ea typeface="Verdana"/>
              <a:cs typeface="Verdana"/>
              <a:sym typeface="Verdana"/>
            </a:endParaRPr>
          </a:p>
          <a:p>
            <a:pPr indent="-384175" lvl="0" marL="396240" marR="29209" rtl="0" algn="l">
              <a:lnSpc>
                <a:spcPct val="80000"/>
              </a:lnSpc>
              <a:spcBef>
                <a:spcPts val="680"/>
              </a:spcBef>
              <a:spcAft>
                <a:spcPts val="0"/>
              </a:spcAft>
              <a:buClr>
                <a:srgbClr val="FF388B"/>
              </a:buClr>
              <a:buSzPts val="2200"/>
              <a:buFont typeface="Noto Sans Symbols"/>
              <a:buChar char="⦿"/>
            </a:pPr>
            <a:r>
              <a:rPr b="1" lang="en-IN" sz="2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Protected</a:t>
            </a:r>
            <a:r>
              <a:rPr lang="en-IN" sz="2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: The access level of a protected modifier is </a:t>
            </a:r>
            <a:r>
              <a:rPr lang="en-IN" sz="280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within the package and outside the package through child class.</a:t>
            </a:r>
            <a:r>
              <a:rPr lang="en-IN" sz="2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 If you do not make the child class, it cannot be accessed from outside the package.</a:t>
            </a:r>
            <a:endParaRPr sz="2800">
              <a:latin typeface="Verdana"/>
              <a:ea typeface="Verdana"/>
              <a:cs typeface="Verdana"/>
              <a:sym typeface="Verdana"/>
            </a:endParaRPr>
          </a:p>
          <a:p>
            <a:pPr indent="-384175" lvl="0" marL="396240" marR="171450" rtl="0" algn="l">
              <a:lnSpc>
                <a:spcPct val="80000"/>
              </a:lnSpc>
              <a:spcBef>
                <a:spcPts val="670"/>
              </a:spcBef>
              <a:spcAft>
                <a:spcPts val="0"/>
              </a:spcAft>
              <a:buClr>
                <a:srgbClr val="FF388B"/>
              </a:buClr>
              <a:buSzPts val="2200"/>
              <a:buFont typeface="Noto Sans Symbols"/>
              <a:buChar char="⦿"/>
            </a:pPr>
            <a:r>
              <a:rPr b="1" lang="en-IN" sz="2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Public</a:t>
            </a:r>
            <a:r>
              <a:rPr lang="en-IN" sz="28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: The access level of a public modifier is everywhere. It can be accessed from within the class, outside the class, within the package and outside the package.</a:t>
            </a:r>
            <a:endParaRPr sz="28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10" name="Google Shape;210;p15"/>
          <p:cNvSpPr txBox="1"/>
          <p:nvPr>
            <p:ph idx="12" type="sldNum"/>
          </p:nvPr>
        </p:nvSpPr>
        <p:spPr>
          <a:xfrm>
            <a:off x="4038600" y="6172200"/>
            <a:ext cx="1066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3325">
            <a:spAutoFit/>
          </a:bodyPr>
          <a:lstStyle/>
          <a:p>
            <a:pPr indent="0" lvl="0" marL="381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211" name="Google Shape;211;p15"/>
          <p:cNvSpPr txBox="1"/>
          <p:nvPr>
            <p:ph idx="11" type="ftr"/>
          </p:nvPr>
        </p:nvSpPr>
        <p:spPr>
          <a:xfrm>
            <a:off x="1447800" y="6486525"/>
            <a:ext cx="6248400" cy="29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3950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JAIN UNIVERSITY BCA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Google Shape;216;p16"/>
          <p:cNvGrpSpPr/>
          <p:nvPr/>
        </p:nvGrpSpPr>
        <p:grpSpPr>
          <a:xfrm>
            <a:off x="251523" y="82296"/>
            <a:ext cx="8892476" cy="6775700"/>
            <a:chOff x="251523" y="82296"/>
            <a:chExt cx="8892476" cy="6775700"/>
          </a:xfrm>
        </p:grpSpPr>
        <p:pic>
          <p:nvPicPr>
            <p:cNvPr id="217" name="Google Shape;217;p1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13231" y="82296"/>
              <a:ext cx="7555992" cy="10546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8" name="Google Shape;218;p1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13231" y="661415"/>
              <a:ext cx="7229856" cy="10546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9" name="Google Shape;219;p1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072311" y="375793"/>
              <a:ext cx="6737553" cy="3694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0" name="Google Shape;220;p1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056563" y="948309"/>
              <a:ext cx="6562166" cy="4608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1" name="Google Shape;221;p16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51523" y="1556765"/>
              <a:ext cx="5019675" cy="29336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2" name="Google Shape;222;p16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683564" y="4437125"/>
              <a:ext cx="8460435" cy="242087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3" name="Google Shape;223;p16"/>
          <p:cNvSpPr txBox="1"/>
          <p:nvPr>
            <p:ph idx="12" type="sldNum"/>
          </p:nvPr>
        </p:nvSpPr>
        <p:spPr>
          <a:xfrm>
            <a:off x="4038600" y="6172200"/>
            <a:ext cx="1066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3325">
            <a:spAutoFit/>
          </a:bodyPr>
          <a:lstStyle/>
          <a:p>
            <a:pPr indent="0" lvl="0" marL="381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224" name="Google Shape;224;p16"/>
          <p:cNvSpPr txBox="1"/>
          <p:nvPr>
            <p:ph idx="11" type="ftr"/>
          </p:nvPr>
        </p:nvSpPr>
        <p:spPr>
          <a:xfrm>
            <a:off x="1447800" y="6486525"/>
            <a:ext cx="6248400" cy="29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3950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JAIN UNIVERSITY BCA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" name="Google Shape;229;p17"/>
          <p:cNvGrpSpPr/>
          <p:nvPr/>
        </p:nvGrpSpPr>
        <p:grpSpPr>
          <a:xfrm>
            <a:off x="682751" y="451104"/>
            <a:ext cx="6022848" cy="1161288"/>
            <a:chOff x="682751" y="451104"/>
            <a:chExt cx="6022848" cy="1161288"/>
          </a:xfrm>
        </p:grpSpPr>
        <p:pic>
          <p:nvPicPr>
            <p:cNvPr id="230" name="Google Shape;230;p1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82751" y="451104"/>
              <a:ext cx="6022848" cy="11612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1" name="Google Shape;231;p1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059395" y="765047"/>
              <a:ext cx="5281841" cy="51714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2" name="Google Shape;232;p17"/>
          <p:cNvGrpSpPr/>
          <p:nvPr/>
        </p:nvGrpSpPr>
        <p:grpSpPr>
          <a:xfrm>
            <a:off x="58539" y="1484757"/>
            <a:ext cx="9085460" cy="5356268"/>
            <a:chOff x="58539" y="1484757"/>
            <a:chExt cx="9085460" cy="5356268"/>
          </a:xfrm>
        </p:grpSpPr>
        <p:pic>
          <p:nvPicPr>
            <p:cNvPr id="233" name="Google Shape;233;p1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523103" y="4348142"/>
              <a:ext cx="3620896" cy="24928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4" name="Google Shape;234;p1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58539" y="1484757"/>
              <a:ext cx="5743575" cy="32099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5" name="Google Shape;235;p17"/>
          <p:cNvSpPr txBox="1"/>
          <p:nvPr>
            <p:ph idx="12" type="sldNum"/>
          </p:nvPr>
        </p:nvSpPr>
        <p:spPr>
          <a:xfrm>
            <a:off x="4038600" y="6172200"/>
            <a:ext cx="1066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3325">
            <a:spAutoFit/>
          </a:bodyPr>
          <a:lstStyle/>
          <a:p>
            <a:pPr indent="0" lvl="0" marL="381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236" name="Google Shape;236;p17"/>
          <p:cNvSpPr txBox="1"/>
          <p:nvPr>
            <p:ph idx="11" type="ftr"/>
          </p:nvPr>
        </p:nvSpPr>
        <p:spPr>
          <a:xfrm>
            <a:off x="1447800" y="6486525"/>
            <a:ext cx="6248400" cy="29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3950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JAIN UNIVERSITY BCA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" name="Google Shape;241;p18"/>
          <p:cNvGrpSpPr/>
          <p:nvPr/>
        </p:nvGrpSpPr>
        <p:grpSpPr>
          <a:xfrm>
            <a:off x="682751" y="131063"/>
            <a:ext cx="7866888" cy="6536271"/>
            <a:chOff x="682751" y="131063"/>
            <a:chExt cx="7866888" cy="6536271"/>
          </a:xfrm>
        </p:grpSpPr>
        <p:pic>
          <p:nvPicPr>
            <p:cNvPr id="242" name="Google Shape;242;p1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82751" y="131063"/>
              <a:ext cx="7866888" cy="11612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3" name="Google Shape;243;p1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82751" y="771144"/>
              <a:ext cx="1819656" cy="11612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4" name="Google Shape;244;p1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059395" y="445007"/>
              <a:ext cx="6982752" cy="51714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5" name="Google Shape;245;p18"/>
            <p:cNvSpPr/>
            <p:nvPr/>
          </p:nvSpPr>
          <p:spPr>
            <a:xfrm>
              <a:off x="1055928" y="1088136"/>
              <a:ext cx="1086485" cy="407670"/>
            </a:xfrm>
            <a:custGeom>
              <a:rect b="b" l="l" r="r" t="t"/>
              <a:pathLst>
                <a:path extrusionOk="0" h="407669" w="1086485">
                  <a:moveTo>
                    <a:pt x="939114" y="109474"/>
                  </a:moveTo>
                  <a:lnTo>
                    <a:pt x="875772" y="122840"/>
                  </a:lnTo>
                  <a:lnTo>
                    <a:pt x="826719" y="163067"/>
                  </a:lnTo>
                  <a:lnTo>
                    <a:pt x="801858" y="208232"/>
                  </a:lnTo>
                  <a:lnTo>
                    <a:pt x="793572" y="259206"/>
                  </a:lnTo>
                  <a:lnTo>
                    <a:pt x="796022" y="287119"/>
                  </a:lnTo>
                  <a:lnTo>
                    <a:pt x="815592" y="338466"/>
                  </a:lnTo>
                  <a:lnTo>
                    <a:pt x="854117" y="381805"/>
                  </a:lnTo>
                  <a:lnTo>
                    <a:pt x="908358" y="404562"/>
                  </a:lnTo>
                  <a:lnTo>
                    <a:pt x="941146" y="407415"/>
                  </a:lnTo>
                  <a:lnTo>
                    <a:pt x="956362" y="406820"/>
                  </a:lnTo>
                  <a:lnTo>
                    <a:pt x="997153" y="397890"/>
                  </a:lnTo>
                  <a:lnTo>
                    <a:pt x="1031514" y="378674"/>
                  </a:lnTo>
                  <a:lnTo>
                    <a:pt x="1037353" y="373761"/>
                  </a:lnTo>
                  <a:lnTo>
                    <a:pt x="937971" y="373761"/>
                  </a:lnTo>
                  <a:lnTo>
                    <a:pt x="916470" y="371786"/>
                  </a:lnTo>
                  <a:lnTo>
                    <a:pt x="878803" y="356026"/>
                  </a:lnTo>
                  <a:lnTo>
                    <a:pt x="849255" y="325336"/>
                  </a:lnTo>
                  <a:lnTo>
                    <a:pt x="833495" y="284811"/>
                  </a:lnTo>
                  <a:lnTo>
                    <a:pt x="831164" y="261238"/>
                  </a:lnTo>
                  <a:lnTo>
                    <a:pt x="1086053" y="261238"/>
                  </a:lnTo>
                  <a:lnTo>
                    <a:pt x="1083939" y="233400"/>
                  </a:lnTo>
                  <a:lnTo>
                    <a:pt x="1083085" y="229742"/>
                  </a:lnTo>
                  <a:lnTo>
                    <a:pt x="834720" y="229742"/>
                  </a:lnTo>
                  <a:lnTo>
                    <a:pt x="841006" y="211433"/>
                  </a:lnTo>
                  <a:lnTo>
                    <a:pt x="867867" y="171196"/>
                  </a:lnTo>
                  <a:lnTo>
                    <a:pt x="900791" y="151018"/>
                  </a:lnTo>
                  <a:lnTo>
                    <a:pt x="939622" y="144272"/>
                  </a:lnTo>
                  <a:lnTo>
                    <a:pt x="1035204" y="144272"/>
                  </a:lnTo>
                  <a:lnTo>
                    <a:pt x="1031357" y="140335"/>
                  </a:lnTo>
                  <a:lnTo>
                    <a:pt x="1004249" y="123189"/>
                  </a:lnTo>
                  <a:lnTo>
                    <a:pt x="973497" y="112902"/>
                  </a:lnTo>
                  <a:lnTo>
                    <a:pt x="939114" y="109474"/>
                  </a:lnTo>
                  <a:close/>
                </a:path>
                <a:path extrusionOk="0" h="407669" w="1086485">
                  <a:moveTo>
                    <a:pt x="1045921" y="306069"/>
                  </a:moveTo>
                  <a:lnTo>
                    <a:pt x="1022239" y="339109"/>
                  </a:lnTo>
                  <a:lnTo>
                    <a:pt x="989965" y="362170"/>
                  </a:lnTo>
                  <a:lnTo>
                    <a:pt x="948756" y="373286"/>
                  </a:lnTo>
                  <a:lnTo>
                    <a:pt x="937971" y="373761"/>
                  </a:lnTo>
                  <a:lnTo>
                    <a:pt x="1037353" y="373761"/>
                  </a:lnTo>
                  <a:lnTo>
                    <a:pt x="1068822" y="336341"/>
                  </a:lnTo>
                  <a:lnTo>
                    <a:pt x="1076655" y="322199"/>
                  </a:lnTo>
                  <a:lnTo>
                    <a:pt x="1045921" y="306069"/>
                  </a:lnTo>
                  <a:close/>
                </a:path>
                <a:path extrusionOk="0" h="407669" w="1086485">
                  <a:moveTo>
                    <a:pt x="1035204" y="144272"/>
                  </a:moveTo>
                  <a:lnTo>
                    <a:pt x="939622" y="144272"/>
                  </a:lnTo>
                  <a:lnTo>
                    <a:pt x="952074" y="144938"/>
                  </a:lnTo>
                  <a:lnTo>
                    <a:pt x="964276" y="146938"/>
                  </a:lnTo>
                  <a:lnTo>
                    <a:pt x="1008535" y="167370"/>
                  </a:lnTo>
                  <a:lnTo>
                    <a:pt x="1036983" y="203533"/>
                  </a:lnTo>
                  <a:lnTo>
                    <a:pt x="1045921" y="229742"/>
                  </a:lnTo>
                  <a:lnTo>
                    <a:pt x="1083085" y="229742"/>
                  </a:lnTo>
                  <a:lnTo>
                    <a:pt x="1078004" y="207978"/>
                  </a:lnTo>
                  <a:lnTo>
                    <a:pt x="1068262" y="184929"/>
                  </a:lnTo>
                  <a:lnTo>
                    <a:pt x="1054811" y="164337"/>
                  </a:lnTo>
                  <a:lnTo>
                    <a:pt x="1035204" y="144272"/>
                  </a:lnTo>
                  <a:close/>
                </a:path>
                <a:path extrusionOk="0" h="407669" w="1086485">
                  <a:moveTo>
                    <a:pt x="231851" y="116712"/>
                  </a:moveTo>
                  <a:lnTo>
                    <a:pt x="195389" y="116712"/>
                  </a:lnTo>
                  <a:lnTo>
                    <a:pt x="195389" y="400050"/>
                  </a:lnTo>
                  <a:lnTo>
                    <a:pt x="231851" y="400050"/>
                  </a:lnTo>
                  <a:lnTo>
                    <a:pt x="231851" y="116712"/>
                  </a:lnTo>
                  <a:close/>
                </a:path>
                <a:path extrusionOk="0" h="407669" w="1086485">
                  <a:moveTo>
                    <a:pt x="343738" y="116712"/>
                  </a:moveTo>
                  <a:lnTo>
                    <a:pt x="307289" y="116712"/>
                  </a:lnTo>
                  <a:lnTo>
                    <a:pt x="307289" y="400050"/>
                  </a:lnTo>
                  <a:lnTo>
                    <a:pt x="343738" y="400050"/>
                  </a:lnTo>
                  <a:lnTo>
                    <a:pt x="343738" y="280035"/>
                  </a:lnTo>
                  <a:lnTo>
                    <a:pt x="344417" y="255015"/>
                  </a:lnTo>
                  <a:lnTo>
                    <a:pt x="349685" y="215687"/>
                  </a:lnTo>
                  <a:lnTo>
                    <a:pt x="367677" y="177911"/>
                  </a:lnTo>
                  <a:lnTo>
                    <a:pt x="379714" y="165735"/>
                  </a:lnTo>
                  <a:lnTo>
                    <a:pt x="343738" y="165735"/>
                  </a:lnTo>
                  <a:lnTo>
                    <a:pt x="343738" y="116712"/>
                  </a:lnTo>
                  <a:close/>
                </a:path>
                <a:path extrusionOk="0" h="407669" w="1086485">
                  <a:moveTo>
                    <a:pt x="514810" y="144779"/>
                  </a:moveTo>
                  <a:lnTo>
                    <a:pt x="434162" y="144779"/>
                  </a:lnTo>
                  <a:lnTo>
                    <a:pt x="444681" y="145490"/>
                  </a:lnTo>
                  <a:lnTo>
                    <a:pt x="454498" y="147605"/>
                  </a:lnTo>
                  <a:lnTo>
                    <a:pt x="490347" y="176601"/>
                  </a:lnTo>
                  <a:lnTo>
                    <a:pt x="500178" y="231441"/>
                  </a:lnTo>
                  <a:lnTo>
                    <a:pt x="500583" y="255015"/>
                  </a:lnTo>
                  <a:lnTo>
                    <a:pt x="500583" y="400050"/>
                  </a:lnTo>
                  <a:lnTo>
                    <a:pt x="537032" y="400050"/>
                  </a:lnTo>
                  <a:lnTo>
                    <a:pt x="537032" y="289178"/>
                  </a:lnTo>
                  <a:lnTo>
                    <a:pt x="537653" y="260869"/>
                  </a:lnTo>
                  <a:lnTo>
                    <a:pt x="542657" y="217348"/>
                  </a:lnTo>
                  <a:lnTo>
                    <a:pt x="560225" y="178736"/>
                  </a:lnTo>
                  <a:lnTo>
                    <a:pt x="561408" y="177418"/>
                  </a:lnTo>
                  <a:lnTo>
                    <a:pt x="530682" y="177418"/>
                  </a:lnTo>
                  <a:lnTo>
                    <a:pt x="526203" y="165655"/>
                  </a:lnTo>
                  <a:lnTo>
                    <a:pt x="521331" y="155321"/>
                  </a:lnTo>
                  <a:lnTo>
                    <a:pt x="516055" y="146415"/>
                  </a:lnTo>
                  <a:lnTo>
                    <a:pt x="514810" y="144779"/>
                  </a:lnTo>
                  <a:close/>
                </a:path>
                <a:path extrusionOk="0" h="407669" w="1086485">
                  <a:moveTo>
                    <a:pt x="708216" y="144779"/>
                  </a:moveTo>
                  <a:lnTo>
                    <a:pt x="627583" y="144779"/>
                  </a:lnTo>
                  <a:lnTo>
                    <a:pt x="638080" y="145444"/>
                  </a:lnTo>
                  <a:lnTo>
                    <a:pt x="647839" y="147431"/>
                  </a:lnTo>
                  <a:lnTo>
                    <a:pt x="683461" y="174609"/>
                  </a:lnTo>
                  <a:lnTo>
                    <a:pt x="693345" y="224365"/>
                  </a:lnTo>
                  <a:lnTo>
                    <a:pt x="693750" y="245363"/>
                  </a:lnTo>
                  <a:lnTo>
                    <a:pt x="693750" y="400050"/>
                  </a:lnTo>
                  <a:lnTo>
                    <a:pt x="730961" y="400050"/>
                  </a:lnTo>
                  <a:lnTo>
                    <a:pt x="730961" y="245363"/>
                  </a:lnTo>
                  <a:lnTo>
                    <a:pt x="730292" y="220456"/>
                  </a:lnTo>
                  <a:lnTo>
                    <a:pt x="728278" y="198881"/>
                  </a:lnTo>
                  <a:lnTo>
                    <a:pt x="724906" y="180641"/>
                  </a:lnTo>
                  <a:lnTo>
                    <a:pt x="720166" y="165735"/>
                  </a:lnTo>
                  <a:lnTo>
                    <a:pt x="713947" y="153138"/>
                  </a:lnTo>
                  <a:lnTo>
                    <a:pt x="708216" y="144779"/>
                  </a:lnTo>
                  <a:close/>
                </a:path>
                <a:path extrusionOk="0" h="407669" w="1086485">
                  <a:moveTo>
                    <a:pt x="634822" y="109474"/>
                  </a:moveTo>
                  <a:lnTo>
                    <a:pt x="590030" y="119171"/>
                  </a:lnTo>
                  <a:lnTo>
                    <a:pt x="551176" y="148081"/>
                  </a:lnTo>
                  <a:lnTo>
                    <a:pt x="530682" y="177418"/>
                  </a:lnTo>
                  <a:lnTo>
                    <a:pt x="561408" y="177418"/>
                  </a:lnTo>
                  <a:lnTo>
                    <a:pt x="568978" y="168983"/>
                  </a:lnTo>
                  <a:lnTo>
                    <a:pt x="579196" y="160527"/>
                  </a:lnTo>
                  <a:lnTo>
                    <a:pt x="590435" y="153673"/>
                  </a:lnTo>
                  <a:lnTo>
                    <a:pt x="602246" y="148748"/>
                  </a:lnTo>
                  <a:lnTo>
                    <a:pt x="614629" y="145776"/>
                  </a:lnTo>
                  <a:lnTo>
                    <a:pt x="627583" y="144779"/>
                  </a:lnTo>
                  <a:lnTo>
                    <a:pt x="708216" y="144779"/>
                  </a:lnTo>
                  <a:lnTo>
                    <a:pt x="706323" y="142017"/>
                  </a:lnTo>
                  <a:lnTo>
                    <a:pt x="675095" y="117778"/>
                  </a:lnTo>
                  <a:lnTo>
                    <a:pt x="649135" y="110400"/>
                  </a:lnTo>
                  <a:lnTo>
                    <a:pt x="634822" y="109474"/>
                  </a:lnTo>
                  <a:close/>
                </a:path>
                <a:path extrusionOk="0" h="407669" w="1086485">
                  <a:moveTo>
                    <a:pt x="441020" y="109474"/>
                  </a:moveTo>
                  <a:lnTo>
                    <a:pt x="396853" y="118796"/>
                  </a:lnTo>
                  <a:lnTo>
                    <a:pt x="363058" y="142208"/>
                  </a:lnTo>
                  <a:lnTo>
                    <a:pt x="343738" y="165735"/>
                  </a:lnTo>
                  <a:lnTo>
                    <a:pt x="379714" y="165735"/>
                  </a:lnTo>
                  <a:lnTo>
                    <a:pt x="386791" y="160019"/>
                  </a:lnTo>
                  <a:lnTo>
                    <a:pt x="398032" y="153352"/>
                  </a:lnTo>
                  <a:lnTo>
                    <a:pt x="409667" y="148589"/>
                  </a:lnTo>
                  <a:lnTo>
                    <a:pt x="421706" y="145732"/>
                  </a:lnTo>
                  <a:lnTo>
                    <a:pt x="434162" y="144779"/>
                  </a:lnTo>
                  <a:lnTo>
                    <a:pt x="514810" y="144779"/>
                  </a:lnTo>
                  <a:lnTo>
                    <a:pt x="510362" y="138937"/>
                  </a:lnTo>
                  <a:lnTo>
                    <a:pt x="470756" y="113974"/>
                  </a:lnTo>
                  <a:lnTo>
                    <a:pt x="451186" y="109974"/>
                  </a:lnTo>
                  <a:lnTo>
                    <a:pt x="441020" y="109474"/>
                  </a:lnTo>
                  <a:close/>
                </a:path>
                <a:path extrusionOk="0" h="407669" w="1086485">
                  <a:moveTo>
                    <a:pt x="86207" y="148209"/>
                  </a:moveTo>
                  <a:lnTo>
                    <a:pt x="49745" y="148209"/>
                  </a:lnTo>
                  <a:lnTo>
                    <a:pt x="49745" y="400050"/>
                  </a:lnTo>
                  <a:lnTo>
                    <a:pt x="86207" y="400050"/>
                  </a:lnTo>
                  <a:lnTo>
                    <a:pt x="86207" y="148209"/>
                  </a:lnTo>
                  <a:close/>
                </a:path>
                <a:path extrusionOk="0" h="407669" w="1086485">
                  <a:moveTo>
                    <a:pt x="144030" y="116712"/>
                  </a:moveTo>
                  <a:lnTo>
                    <a:pt x="0" y="116712"/>
                  </a:lnTo>
                  <a:lnTo>
                    <a:pt x="0" y="148209"/>
                  </a:lnTo>
                  <a:lnTo>
                    <a:pt x="144030" y="148209"/>
                  </a:lnTo>
                  <a:lnTo>
                    <a:pt x="144030" y="116712"/>
                  </a:lnTo>
                  <a:close/>
                </a:path>
                <a:path extrusionOk="0" h="407669" w="1086485">
                  <a:moveTo>
                    <a:pt x="86207" y="11429"/>
                  </a:moveTo>
                  <a:lnTo>
                    <a:pt x="49745" y="11429"/>
                  </a:lnTo>
                  <a:lnTo>
                    <a:pt x="49745" y="116712"/>
                  </a:lnTo>
                  <a:lnTo>
                    <a:pt x="86207" y="116712"/>
                  </a:lnTo>
                  <a:lnTo>
                    <a:pt x="86207" y="11429"/>
                  </a:lnTo>
                  <a:close/>
                </a:path>
                <a:path extrusionOk="0" h="407669" w="1086485">
                  <a:moveTo>
                    <a:pt x="221818" y="0"/>
                  </a:moveTo>
                  <a:lnTo>
                    <a:pt x="205358" y="0"/>
                  </a:lnTo>
                  <a:lnTo>
                    <a:pt x="198361" y="2921"/>
                  </a:lnTo>
                  <a:lnTo>
                    <a:pt x="192481" y="8889"/>
                  </a:lnTo>
                  <a:lnTo>
                    <a:pt x="186601" y="14731"/>
                  </a:lnTo>
                  <a:lnTo>
                    <a:pt x="183667" y="21971"/>
                  </a:lnTo>
                  <a:lnTo>
                    <a:pt x="183667" y="38353"/>
                  </a:lnTo>
                  <a:lnTo>
                    <a:pt x="186601" y="45465"/>
                  </a:lnTo>
                  <a:lnTo>
                    <a:pt x="192481" y="51308"/>
                  </a:lnTo>
                  <a:lnTo>
                    <a:pt x="198361" y="57276"/>
                  </a:lnTo>
                  <a:lnTo>
                    <a:pt x="205358" y="60198"/>
                  </a:lnTo>
                  <a:lnTo>
                    <a:pt x="221818" y="60198"/>
                  </a:lnTo>
                  <a:lnTo>
                    <a:pt x="228930" y="57276"/>
                  </a:lnTo>
                  <a:lnTo>
                    <a:pt x="234772" y="51308"/>
                  </a:lnTo>
                  <a:lnTo>
                    <a:pt x="240614" y="45465"/>
                  </a:lnTo>
                  <a:lnTo>
                    <a:pt x="243535" y="38353"/>
                  </a:lnTo>
                  <a:lnTo>
                    <a:pt x="243535" y="21971"/>
                  </a:lnTo>
                  <a:lnTo>
                    <a:pt x="240614" y="14731"/>
                  </a:lnTo>
                  <a:lnTo>
                    <a:pt x="234772" y="8889"/>
                  </a:lnTo>
                  <a:lnTo>
                    <a:pt x="228930" y="2921"/>
                  </a:lnTo>
                  <a:lnTo>
                    <a:pt x="221818" y="0"/>
                  </a:lnTo>
                  <a:close/>
                </a:path>
              </a:pathLst>
            </a:custGeom>
            <a:solidFill>
              <a:srgbClr val="FF5C9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246" name="Google Shape;246;p1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887601" y="1229360"/>
              <a:ext cx="217297" cy="9156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7" name="Google Shape;247;p18"/>
            <p:cNvSpPr/>
            <p:nvPr/>
          </p:nvSpPr>
          <p:spPr>
            <a:xfrm>
              <a:off x="1055928" y="1099566"/>
              <a:ext cx="1086485" cy="396240"/>
            </a:xfrm>
            <a:custGeom>
              <a:rect b="b" l="l" r="r" t="t"/>
              <a:pathLst>
                <a:path extrusionOk="0" h="396240" w="1086485">
                  <a:moveTo>
                    <a:pt x="195389" y="105283"/>
                  </a:moveTo>
                  <a:lnTo>
                    <a:pt x="231851" y="105283"/>
                  </a:lnTo>
                  <a:lnTo>
                    <a:pt x="231851" y="388620"/>
                  </a:lnTo>
                  <a:lnTo>
                    <a:pt x="195389" y="388620"/>
                  </a:lnTo>
                  <a:lnTo>
                    <a:pt x="195389" y="105283"/>
                  </a:lnTo>
                  <a:close/>
                </a:path>
                <a:path extrusionOk="0" h="396240" w="1086485">
                  <a:moveTo>
                    <a:pt x="939114" y="98044"/>
                  </a:moveTo>
                  <a:lnTo>
                    <a:pt x="1004249" y="111760"/>
                  </a:lnTo>
                  <a:lnTo>
                    <a:pt x="1054811" y="152908"/>
                  </a:lnTo>
                  <a:lnTo>
                    <a:pt x="1078004" y="196548"/>
                  </a:lnTo>
                  <a:lnTo>
                    <a:pt x="1086053" y="249809"/>
                  </a:lnTo>
                  <a:lnTo>
                    <a:pt x="831164" y="249809"/>
                  </a:lnTo>
                  <a:lnTo>
                    <a:pt x="833495" y="273381"/>
                  </a:lnTo>
                  <a:lnTo>
                    <a:pt x="849255" y="313906"/>
                  </a:lnTo>
                  <a:lnTo>
                    <a:pt x="878803" y="344596"/>
                  </a:lnTo>
                  <a:lnTo>
                    <a:pt x="916470" y="360356"/>
                  </a:lnTo>
                  <a:lnTo>
                    <a:pt x="937971" y="362331"/>
                  </a:lnTo>
                  <a:lnTo>
                    <a:pt x="948756" y="361856"/>
                  </a:lnTo>
                  <a:lnTo>
                    <a:pt x="989965" y="350740"/>
                  </a:lnTo>
                  <a:lnTo>
                    <a:pt x="1022239" y="327679"/>
                  </a:lnTo>
                  <a:lnTo>
                    <a:pt x="1045921" y="294639"/>
                  </a:lnTo>
                  <a:lnTo>
                    <a:pt x="1076655" y="310769"/>
                  </a:lnTo>
                  <a:lnTo>
                    <a:pt x="1051348" y="348863"/>
                  </a:lnTo>
                  <a:lnTo>
                    <a:pt x="1020679" y="374745"/>
                  </a:lnTo>
                  <a:lnTo>
                    <a:pt x="984365" y="390628"/>
                  </a:lnTo>
                  <a:lnTo>
                    <a:pt x="941146" y="395986"/>
                  </a:lnTo>
                  <a:lnTo>
                    <a:pt x="908358" y="393132"/>
                  </a:lnTo>
                  <a:lnTo>
                    <a:pt x="854117" y="370375"/>
                  </a:lnTo>
                  <a:lnTo>
                    <a:pt x="815592" y="327036"/>
                  </a:lnTo>
                  <a:lnTo>
                    <a:pt x="796022" y="275689"/>
                  </a:lnTo>
                  <a:lnTo>
                    <a:pt x="793572" y="247776"/>
                  </a:lnTo>
                  <a:lnTo>
                    <a:pt x="795643" y="221557"/>
                  </a:lnTo>
                  <a:lnTo>
                    <a:pt x="812217" y="173499"/>
                  </a:lnTo>
                  <a:lnTo>
                    <a:pt x="849460" y="128154"/>
                  </a:lnTo>
                  <a:lnTo>
                    <a:pt x="905657" y="101381"/>
                  </a:lnTo>
                  <a:lnTo>
                    <a:pt x="939114" y="98044"/>
                  </a:lnTo>
                  <a:close/>
                </a:path>
                <a:path extrusionOk="0" h="396240" w="1086485">
                  <a:moveTo>
                    <a:pt x="441020" y="98044"/>
                  </a:moveTo>
                  <a:lnTo>
                    <a:pt x="480136" y="106045"/>
                  </a:lnTo>
                  <a:lnTo>
                    <a:pt x="516055" y="134985"/>
                  </a:lnTo>
                  <a:lnTo>
                    <a:pt x="530682" y="165988"/>
                  </a:lnTo>
                  <a:lnTo>
                    <a:pt x="540375" y="150320"/>
                  </a:lnTo>
                  <a:lnTo>
                    <a:pt x="576148" y="115316"/>
                  </a:lnTo>
                  <a:lnTo>
                    <a:pt x="619367" y="99117"/>
                  </a:lnTo>
                  <a:lnTo>
                    <a:pt x="634822" y="98044"/>
                  </a:lnTo>
                  <a:lnTo>
                    <a:pt x="649135" y="98970"/>
                  </a:lnTo>
                  <a:lnTo>
                    <a:pt x="686765" y="112775"/>
                  </a:lnTo>
                  <a:lnTo>
                    <a:pt x="713947" y="141708"/>
                  </a:lnTo>
                  <a:lnTo>
                    <a:pt x="728278" y="187451"/>
                  </a:lnTo>
                  <a:lnTo>
                    <a:pt x="730961" y="233934"/>
                  </a:lnTo>
                  <a:lnTo>
                    <a:pt x="730961" y="388620"/>
                  </a:lnTo>
                  <a:lnTo>
                    <a:pt x="693750" y="388620"/>
                  </a:lnTo>
                  <a:lnTo>
                    <a:pt x="693750" y="233934"/>
                  </a:lnTo>
                  <a:lnTo>
                    <a:pt x="693345" y="212935"/>
                  </a:lnTo>
                  <a:lnTo>
                    <a:pt x="687273" y="171323"/>
                  </a:lnTo>
                  <a:lnTo>
                    <a:pt x="656836" y="139297"/>
                  </a:lnTo>
                  <a:lnTo>
                    <a:pt x="627583" y="133350"/>
                  </a:lnTo>
                  <a:lnTo>
                    <a:pt x="614629" y="134346"/>
                  </a:lnTo>
                  <a:lnTo>
                    <a:pt x="579196" y="149098"/>
                  </a:lnTo>
                  <a:lnTo>
                    <a:pt x="552925" y="178369"/>
                  </a:lnTo>
                  <a:lnTo>
                    <a:pt x="539524" y="225488"/>
                  </a:lnTo>
                  <a:lnTo>
                    <a:pt x="537032" y="277749"/>
                  </a:lnTo>
                  <a:lnTo>
                    <a:pt x="537032" y="388620"/>
                  </a:lnTo>
                  <a:lnTo>
                    <a:pt x="500583" y="388620"/>
                  </a:lnTo>
                  <a:lnTo>
                    <a:pt x="500583" y="243586"/>
                  </a:lnTo>
                  <a:lnTo>
                    <a:pt x="500178" y="220011"/>
                  </a:lnTo>
                  <a:lnTo>
                    <a:pt x="494106" y="173862"/>
                  </a:lnTo>
                  <a:lnTo>
                    <a:pt x="463576" y="139672"/>
                  </a:lnTo>
                  <a:lnTo>
                    <a:pt x="434162" y="133350"/>
                  </a:lnTo>
                  <a:lnTo>
                    <a:pt x="421706" y="134302"/>
                  </a:lnTo>
                  <a:lnTo>
                    <a:pt x="376531" y="156874"/>
                  </a:lnTo>
                  <a:lnTo>
                    <a:pt x="354279" y="189611"/>
                  </a:lnTo>
                  <a:lnTo>
                    <a:pt x="344402" y="243742"/>
                  </a:lnTo>
                  <a:lnTo>
                    <a:pt x="343738" y="268605"/>
                  </a:lnTo>
                  <a:lnTo>
                    <a:pt x="343738" y="388620"/>
                  </a:lnTo>
                  <a:lnTo>
                    <a:pt x="307289" y="388620"/>
                  </a:lnTo>
                  <a:lnTo>
                    <a:pt x="307289" y="105283"/>
                  </a:lnTo>
                  <a:lnTo>
                    <a:pt x="343738" y="105283"/>
                  </a:lnTo>
                  <a:lnTo>
                    <a:pt x="343738" y="154305"/>
                  </a:lnTo>
                  <a:lnTo>
                    <a:pt x="353332" y="141612"/>
                  </a:lnTo>
                  <a:lnTo>
                    <a:pt x="382854" y="114681"/>
                  </a:lnTo>
                  <a:lnTo>
                    <a:pt x="425948" y="99071"/>
                  </a:lnTo>
                  <a:lnTo>
                    <a:pt x="441020" y="98044"/>
                  </a:lnTo>
                  <a:close/>
                </a:path>
                <a:path extrusionOk="0" h="396240" w="1086485">
                  <a:moveTo>
                    <a:pt x="49745" y="0"/>
                  </a:moveTo>
                  <a:lnTo>
                    <a:pt x="86207" y="0"/>
                  </a:lnTo>
                  <a:lnTo>
                    <a:pt x="86207" y="105283"/>
                  </a:lnTo>
                  <a:lnTo>
                    <a:pt x="144030" y="105283"/>
                  </a:lnTo>
                  <a:lnTo>
                    <a:pt x="144030" y="136779"/>
                  </a:lnTo>
                  <a:lnTo>
                    <a:pt x="86207" y="136779"/>
                  </a:lnTo>
                  <a:lnTo>
                    <a:pt x="86207" y="388620"/>
                  </a:lnTo>
                  <a:lnTo>
                    <a:pt x="49745" y="388620"/>
                  </a:lnTo>
                  <a:lnTo>
                    <a:pt x="49745" y="136779"/>
                  </a:lnTo>
                  <a:lnTo>
                    <a:pt x="0" y="136779"/>
                  </a:lnTo>
                  <a:lnTo>
                    <a:pt x="0" y="105283"/>
                  </a:lnTo>
                  <a:lnTo>
                    <a:pt x="49745" y="105283"/>
                  </a:lnTo>
                  <a:lnTo>
                    <a:pt x="49745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AE225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248" name="Google Shape;248;p18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236548" y="1085088"/>
              <a:ext cx="65963" cy="662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9" name="Google Shape;249;p18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683564" y="1844890"/>
              <a:ext cx="7650733" cy="482244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0" name="Google Shape;250;p18"/>
          <p:cNvSpPr txBox="1"/>
          <p:nvPr>
            <p:ph idx="12" type="sldNum"/>
          </p:nvPr>
        </p:nvSpPr>
        <p:spPr>
          <a:xfrm>
            <a:off x="4038600" y="6172200"/>
            <a:ext cx="1066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3325">
            <a:spAutoFit/>
          </a:bodyPr>
          <a:lstStyle/>
          <a:p>
            <a:pPr indent="0" lvl="0" marL="381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251" name="Google Shape;251;p18"/>
          <p:cNvSpPr txBox="1"/>
          <p:nvPr>
            <p:ph idx="11" type="ftr"/>
          </p:nvPr>
        </p:nvSpPr>
        <p:spPr>
          <a:xfrm>
            <a:off x="1447800" y="6486525"/>
            <a:ext cx="6248400" cy="29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3950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JAIN UNIVERSITY BCA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9"/>
          <p:cNvSpPr/>
          <p:nvPr/>
        </p:nvSpPr>
        <p:spPr>
          <a:xfrm>
            <a:off x="457200" y="304800"/>
            <a:ext cx="7543800" cy="54425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lt1"/>
                </a:solidFill>
              </a:rPr>
              <a:t>class</a:t>
            </a:r>
            <a:r>
              <a:rPr lang="en-IN" sz="1800">
                <a:solidFill>
                  <a:schemeClr val="lt1"/>
                </a:solidFill>
              </a:rPr>
              <a:t> Adder{  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lt1"/>
                </a:solidFill>
              </a:rPr>
              <a:t>static</a:t>
            </a:r>
            <a:r>
              <a:rPr lang="en-IN" sz="1800">
                <a:solidFill>
                  <a:schemeClr val="lt1"/>
                </a:solidFill>
              </a:rPr>
              <a:t> </a:t>
            </a:r>
            <a:r>
              <a:rPr b="1" lang="en-IN" sz="1800">
                <a:solidFill>
                  <a:schemeClr val="lt1"/>
                </a:solidFill>
              </a:rPr>
              <a:t>int</a:t>
            </a:r>
            <a:r>
              <a:rPr lang="en-IN" sz="1800">
                <a:solidFill>
                  <a:schemeClr val="lt1"/>
                </a:solidFill>
              </a:rPr>
              <a:t> add(</a:t>
            </a:r>
            <a:r>
              <a:rPr b="1" lang="en-IN" sz="1800">
                <a:solidFill>
                  <a:schemeClr val="lt1"/>
                </a:solidFill>
              </a:rPr>
              <a:t>int</a:t>
            </a:r>
            <a:r>
              <a:rPr lang="en-IN" sz="1800">
                <a:solidFill>
                  <a:schemeClr val="lt1"/>
                </a:solidFill>
              </a:rPr>
              <a:t> a, </a:t>
            </a:r>
            <a:r>
              <a:rPr b="1" lang="en-IN" sz="1800">
                <a:solidFill>
                  <a:schemeClr val="lt1"/>
                </a:solidFill>
              </a:rPr>
              <a:t>int</a:t>
            </a:r>
            <a:r>
              <a:rPr lang="en-IN" sz="1800">
                <a:solidFill>
                  <a:schemeClr val="lt1"/>
                </a:solidFill>
              </a:rPr>
              <a:t> b)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</a:rPr>
              <a:t>{</a:t>
            </a:r>
            <a:r>
              <a:rPr b="1" lang="en-IN" sz="1800">
                <a:solidFill>
                  <a:schemeClr val="lt1"/>
                </a:solidFill>
              </a:rPr>
              <a:t>return</a:t>
            </a:r>
            <a:r>
              <a:rPr lang="en-IN" sz="1800">
                <a:solidFill>
                  <a:schemeClr val="lt1"/>
                </a:solidFill>
              </a:rPr>
              <a:t> a+b;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</a:rPr>
              <a:t>}  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lt1"/>
                </a:solidFill>
              </a:rPr>
              <a:t>static</a:t>
            </a:r>
            <a:r>
              <a:rPr lang="en-IN" sz="1800">
                <a:solidFill>
                  <a:schemeClr val="lt1"/>
                </a:solidFill>
              </a:rPr>
              <a:t> </a:t>
            </a:r>
            <a:r>
              <a:rPr b="1" lang="en-IN" sz="1800">
                <a:solidFill>
                  <a:schemeClr val="lt1"/>
                </a:solidFill>
              </a:rPr>
              <a:t>double</a:t>
            </a:r>
            <a:r>
              <a:rPr lang="en-IN" sz="1800">
                <a:solidFill>
                  <a:schemeClr val="lt1"/>
                </a:solidFill>
              </a:rPr>
              <a:t> add(</a:t>
            </a:r>
            <a:r>
              <a:rPr b="1" lang="en-IN" sz="1800">
                <a:solidFill>
                  <a:schemeClr val="lt1"/>
                </a:solidFill>
              </a:rPr>
              <a:t>double</a:t>
            </a:r>
            <a:r>
              <a:rPr lang="en-IN" sz="1800">
                <a:solidFill>
                  <a:schemeClr val="lt1"/>
                </a:solidFill>
              </a:rPr>
              <a:t> a, </a:t>
            </a:r>
            <a:r>
              <a:rPr b="1" lang="en-IN" sz="1800">
                <a:solidFill>
                  <a:schemeClr val="lt1"/>
                </a:solidFill>
              </a:rPr>
              <a:t>double</a:t>
            </a:r>
            <a:r>
              <a:rPr lang="en-IN" sz="1800">
                <a:solidFill>
                  <a:schemeClr val="lt1"/>
                </a:solidFill>
              </a:rPr>
              <a:t> b)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</a:rPr>
              <a:t>{</a:t>
            </a:r>
            <a:r>
              <a:rPr b="1" lang="en-IN" sz="1800">
                <a:solidFill>
                  <a:schemeClr val="lt1"/>
                </a:solidFill>
              </a:rPr>
              <a:t>return</a:t>
            </a:r>
            <a:r>
              <a:rPr lang="en-IN" sz="1800">
                <a:solidFill>
                  <a:schemeClr val="lt1"/>
                </a:solidFill>
              </a:rPr>
              <a:t> a+b;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</a:rPr>
              <a:t>}  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</a:rPr>
              <a:t>}  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lt1"/>
                </a:solidFill>
              </a:rPr>
              <a:t>class</a:t>
            </a:r>
            <a:r>
              <a:rPr lang="en-IN" sz="1800">
                <a:solidFill>
                  <a:schemeClr val="lt1"/>
                </a:solidFill>
              </a:rPr>
              <a:t> TestOverloading2{  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lt1"/>
                </a:solidFill>
              </a:rPr>
              <a:t>public</a:t>
            </a:r>
            <a:r>
              <a:rPr lang="en-IN" sz="1800">
                <a:solidFill>
                  <a:schemeClr val="lt1"/>
                </a:solidFill>
              </a:rPr>
              <a:t> </a:t>
            </a:r>
            <a:r>
              <a:rPr b="1" lang="en-IN" sz="1800">
                <a:solidFill>
                  <a:schemeClr val="lt1"/>
                </a:solidFill>
              </a:rPr>
              <a:t>static</a:t>
            </a:r>
            <a:r>
              <a:rPr lang="en-IN" sz="1800">
                <a:solidFill>
                  <a:schemeClr val="lt1"/>
                </a:solidFill>
              </a:rPr>
              <a:t> </a:t>
            </a:r>
            <a:r>
              <a:rPr b="1" lang="en-IN" sz="1800">
                <a:solidFill>
                  <a:schemeClr val="lt1"/>
                </a:solidFill>
              </a:rPr>
              <a:t>void</a:t>
            </a:r>
            <a:r>
              <a:rPr lang="en-IN" sz="1800">
                <a:solidFill>
                  <a:schemeClr val="lt1"/>
                </a:solidFill>
              </a:rPr>
              <a:t> main(String[] args){  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</a:rPr>
              <a:t>System.out.println(Adder.add(11,11));  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</a:rPr>
              <a:t>System.out.println(Adder.add(12.3,12.6));  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</a:rPr>
              <a:t>}}  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"/>
          <p:cNvSpPr txBox="1"/>
          <p:nvPr>
            <p:ph idx="12" type="sldNum"/>
          </p:nvPr>
        </p:nvSpPr>
        <p:spPr>
          <a:xfrm>
            <a:off x="4038600" y="6172200"/>
            <a:ext cx="1066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3325">
            <a:spAutoFit/>
          </a:bodyPr>
          <a:lstStyle/>
          <a:p>
            <a:pPr indent="0" lvl="0" marL="381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08" name="Google Shape;108;p2"/>
          <p:cNvSpPr txBox="1"/>
          <p:nvPr>
            <p:ph idx="11" type="ftr"/>
          </p:nvPr>
        </p:nvSpPr>
        <p:spPr>
          <a:xfrm>
            <a:off x="1447800" y="6486525"/>
            <a:ext cx="6248400" cy="29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3950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JAIN UNIVERSITY BCA</a:t>
            </a:r>
            <a:endParaRPr/>
          </a:p>
        </p:txBody>
      </p:sp>
      <p:sp>
        <p:nvSpPr>
          <p:cNvPr id="109" name="Google Shape;109;p2"/>
          <p:cNvSpPr/>
          <p:nvPr/>
        </p:nvSpPr>
        <p:spPr>
          <a:xfrm>
            <a:off x="76200" y="46153"/>
            <a:ext cx="8991600" cy="64479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4000">
                <a:solidFill>
                  <a:schemeClr val="lt1"/>
                </a:solidFill>
              </a:rPr>
              <a:t>What is Constructor in Java?</a:t>
            </a:r>
            <a:endParaRPr/>
          </a:p>
          <a:p>
            <a:pPr indent="0" lvl="0" marL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lt1"/>
                </a:solidFill>
              </a:rPr>
              <a:t>Constructor</a:t>
            </a:r>
            <a:r>
              <a:rPr lang="en-IN" sz="1800">
                <a:solidFill>
                  <a:schemeClr val="lt1"/>
                </a:solidFill>
              </a:rPr>
              <a:t> is a special method that is used to initialize a newly created object and is called just after the memory is allocated for the object. 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</a:rPr>
              <a:t>It can be used to initialize the objects to desired values or default values at the time of object creation.</a:t>
            </a:r>
            <a:endParaRPr/>
          </a:p>
          <a:p>
            <a:pPr indent="0" lvl="0" marL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lt1"/>
                </a:solidFill>
              </a:rPr>
              <a:t>Rules for creating a Java Constructor</a:t>
            </a:r>
            <a:endParaRPr/>
          </a:p>
          <a:p>
            <a:pPr indent="0" lvl="0" marL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</a:rPr>
              <a:t>It has the </a:t>
            </a:r>
            <a:r>
              <a:rPr b="1" lang="en-IN" sz="1800">
                <a:solidFill>
                  <a:schemeClr val="lt1"/>
                </a:solidFill>
              </a:rPr>
              <a:t>same name</a:t>
            </a:r>
            <a:r>
              <a:rPr lang="en-IN" sz="1800">
                <a:solidFill>
                  <a:schemeClr val="lt1"/>
                </a:solidFill>
              </a:rPr>
              <a:t> as the class</a:t>
            </a:r>
            <a:endParaRPr/>
          </a:p>
          <a:p>
            <a:pPr indent="0" lvl="0" marL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</a:rPr>
              <a:t>It should not return a value not even </a:t>
            </a:r>
            <a:r>
              <a:rPr b="1" i="1" lang="en-IN" sz="1800">
                <a:solidFill>
                  <a:schemeClr val="lt1"/>
                </a:solidFill>
              </a:rPr>
              <a:t>void</a:t>
            </a:r>
            <a:endParaRPr/>
          </a:p>
          <a:p>
            <a:pPr indent="0" lvl="0" marL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1" name="Google Shape;261;p20"/>
          <p:cNvGrpSpPr/>
          <p:nvPr/>
        </p:nvGrpSpPr>
        <p:grpSpPr>
          <a:xfrm>
            <a:off x="682751" y="131063"/>
            <a:ext cx="8046720" cy="1801369"/>
            <a:chOff x="682751" y="131063"/>
            <a:chExt cx="8046720" cy="1801369"/>
          </a:xfrm>
        </p:grpSpPr>
        <p:pic>
          <p:nvPicPr>
            <p:cNvPr id="262" name="Google Shape;262;p2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82751" y="131063"/>
              <a:ext cx="6129528" cy="11612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3" name="Google Shape;263;p2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129528" y="131063"/>
              <a:ext cx="859535" cy="11612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4" name="Google Shape;264;p2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455663" y="131063"/>
              <a:ext cx="2273808" cy="11612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5" name="Google Shape;265;p2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82751" y="771144"/>
              <a:ext cx="4767072" cy="11612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6" name="Google Shape;266;p20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077099" y="445007"/>
              <a:ext cx="5274297" cy="41351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7" name="Google Shape;267;p20"/>
            <p:cNvSpPr/>
            <p:nvPr/>
          </p:nvSpPr>
          <p:spPr>
            <a:xfrm>
              <a:off x="6496938" y="688187"/>
              <a:ext cx="143510" cy="32384"/>
            </a:xfrm>
            <a:custGeom>
              <a:rect b="b" l="l" r="r" t="t"/>
              <a:pathLst>
                <a:path extrusionOk="0" h="32384" w="143509">
                  <a:moveTo>
                    <a:pt x="143243" y="0"/>
                  </a:moveTo>
                  <a:lnTo>
                    <a:pt x="0" y="0"/>
                  </a:lnTo>
                  <a:lnTo>
                    <a:pt x="0" y="31775"/>
                  </a:lnTo>
                  <a:lnTo>
                    <a:pt x="143243" y="31775"/>
                  </a:lnTo>
                  <a:lnTo>
                    <a:pt x="143243" y="0"/>
                  </a:lnTo>
                  <a:close/>
                </a:path>
              </a:pathLst>
            </a:custGeom>
            <a:solidFill>
              <a:srgbClr val="FF5C9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68" name="Google Shape;268;p20"/>
            <p:cNvSpPr/>
            <p:nvPr/>
          </p:nvSpPr>
          <p:spPr>
            <a:xfrm>
              <a:off x="6496938" y="688187"/>
              <a:ext cx="143510" cy="32384"/>
            </a:xfrm>
            <a:custGeom>
              <a:rect b="b" l="l" r="r" t="t"/>
              <a:pathLst>
                <a:path extrusionOk="0" h="32384" w="143509">
                  <a:moveTo>
                    <a:pt x="0" y="31775"/>
                  </a:moveTo>
                  <a:lnTo>
                    <a:pt x="143243" y="31775"/>
                  </a:lnTo>
                  <a:lnTo>
                    <a:pt x="143243" y="0"/>
                  </a:lnTo>
                  <a:lnTo>
                    <a:pt x="0" y="0"/>
                  </a:lnTo>
                  <a:lnTo>
                    <a:pt x="0" y="31775"/>
                  </a:lnTo>
                  <a:close/>
                </a:path>
              </a:pathLst>
            </a:custGeom>
            <a:noFill/>
            <a:ln cap="flat" cmpd="sng" w="9525">
              <a:solidFill>
                <a:srgbClr val="AE225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269" name="Google Shape;269;p20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6810120" y="445007"/>
              <a:ext cx="1418208" cy="4157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0" name="Google Shape;270;p20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1070597" y="1085088"/>
              <a:ext cx="4007243" cy="51714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71" name="Google Shape;271;p20"/>
          <p:cNvSpPr txBox="1"/>
          <p:nvPr/>
        </p:nvSpPr>
        <p:spPr>
          <a:xfrm>
            <a:off x="322275" y="1506169"/>
            <a:ext cx="4142740" cy="1976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383540" lvl="0" marL="395605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88B"/>
              </a:buClr>
              <a:buSzPts val="2550"/>
              <a:buFont typeface="Noto Sans Symbols"/>
              <a:buChar char="⦿"/>
            </a:pPr>
            <a:r>
              <a:rPr lang="en-IN" sz="3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static is a non-access 	modifier in Java which 	is applicable for the 	following: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72" name="Google Shape;272;p20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63728" y="3645065"/>
            <a:ext cx="4283964" cy="2710434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20"/>
          <p:cNvSpPr txBox="1"/>
          <p:nvPr/>
        </p:nvSpPr>
        <p:spPr>
          <a:xfrm>
            <a:off x="4862321" y="1872437"/>
            <a:ext cx="4089400" cy="36849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To create a static member (block,variable,method,nes ted class), precede its declaration with the keyword static. When a member is declared static, it can be accessed before any objects of its class are created, and without reference to any object.</a:t>
            </a:r>
            <a:endParaRPr sz="24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74" name="Google Shape;274;p20"/>
          <p:cNvSpPr txBox="1"/>
          <p:nvPr>
            <p:ph idx="12" type="sldNum"/>
          </p:nvPr>
        </p:nvSpPr>
        <p:spPr>
          <a:xfrm>
            <a:off x="4038600" y="6172200"/>
            <a:ext cx="1066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3325">
            <a:spAutoFit/>
          </a:bodyPr>
          <a:lstStyle/>
          <a:p>
            <a:pPr indent="0" lvl="0" marL="381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275" name="Google Shape;275;p20"/>
          <p:cNvSpPr txBox="1"/>
          <p:nvPr>
            <p:ph idx="11" type="ftr"/>
          </p:nvPr>
        </p:nvSpPr>
        <p:spPr>
          <a:xfrm>
            <a:off x="1447800" y="6486525"/>
            <a:ext cx="6248400" cy="29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3950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JAIN UNIVERSITY BCA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0" name="Google Shape;280;p21"/>
          <p:cNvGrpSpPr/>
          <p:nvPr/>
        </p:nvGrpSpPr>
        <p:grpSpPr>
          <a:xfrm>
            <a:off x="682751" y="131063"/>
            <a:ext cx="7760208" cy="1801369"/>
            <a:chOff x="682751" y="131063"/>
            <a:chExt cx="7760208" cy="1801369"/>
          </a:xfrm>
        </p:grpSpPr>
        <p:pic>
          <p:nvPicPr>
            <p:cNvPr id="281" name="Google Shape;281;p2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82751" y="131063"/>
              <a:ext cx="7760208" cy="11612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2" name="Google Shape;282;p2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82751" y="771144"/>
              <a:ext cx="5297424" cy="11612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3" name="Google Shape;283;p2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037259" y="445007"/>
              <a:ext cx="6891858" cy="51714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4" name="Google Shape;284;p2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058087" y="1085088"/>
              <a:ext cx="4525213" cy="51714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85" name="Google Shape;285;p21"/>
          <p:cNvSpPr txBox="1"/>
          <p:nvPr/>
        </p:nvSpPr>
        <p:spPr>
          <a:xfrm>
            <a:off x="466445" y="1721357"/>
            <a:ext cx="7980045" cy="4702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7625">
            <a:spAutoFit/>
          </a:bodyPr>
          <a:lstStyle/>
          <a:p>
            <a:pPr indent="0" lvl="0" marL="12700" marR="254000" rtl="0" algn="just">
              <a:lnSpc>
                <a:spcPct val="9615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If any variable we declared as static is known as static variable.</a:t>
            </a:r>
            <a:endParaRPr sz="2600">
              <a:latin typeface="Verdana"/>
              <a:ea typeface="Verdana"/>
              <a:cs typeface="Verdana"/>
              <a:sym typeface="Verdana"/>
            </a:endParaRPr>
          </a:p>
          <a:p>
            <a:pPr indent="-384175" lvl="0" marL="396240" marR="447675" rtl="0" algn="just">
              <a:lnSpc>
                <a:spcPct val="96153"/>
              </a:lnSpc>
              <a:spcBef>
                <a:spcPts val="620"/>
              </a:spcBef>
              <a:spcAft>
                <a:spcPts val="0"/>
              </a:spcAft>
              <a:buClr>
                <a:srgbClr val="FF388B"/>
              </a:buClr>
              <a:buSzPts val="2050"/>
              <a:buFont typeface="Noto Sans Symbols"/>
              <a:buChar char="⦿"/>
            </a:pPr>
            <a:r>
              <a:rPr lang="en-IN" sz="2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A Static variable is used to fulfill the common requirement.</a:t>
            </a:r>
            <a:endParaRPr sz="2600">
              <a:latin typeface="Verdana"/>
              <a:ea typeface="Verdana"/>
              <a:cs typeface="Verdana"/>
              <a:sym typeface="Verdana"/>
            </a:endParaRPr>
          </a:p>
          <a:p>
            <a:pPr indent="0" lvl="0" marL="12700" marR="286385" rtl="0" algn="just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IN" sz="2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For Example the Company name of employees, the college name of students, etc. The Name of the college is common for all students.</a:t>
            </a:r>
            <a:endParaRPr sz="2600">
              <a:latin typeface="Verdana"/>
              <a:ea typeface="Verdana"/>
              <a:cs typeface="Verdana"/>
              <a:sym typeface="Verdana"/>
            </a:endParaRPr>
          </a:p>
          <a:p>
            <a:pPr indent="-384175" lvl="0" marL="396240" marR="5080" rtl="0" algn="just">
              <a:lnSpc>
                <a:spcPct val="80000"/>
              </a:lnSpc>
              <a:spcBef>
                <a:spcPts val="625"/>
              </a:spcBef>
              <a:spcAft>
                <a:spcPts val="0"/>
              </a:spcAft>
              <a:buClr>
                <a:srgbClr val="FF388B"/>
              </a:buClr>
              <a:buSzPts val="2050"/>
              <a:buFont typeface="Noto Sans Symbols"/>
              <a:buChar char="⦿"/>
            </a:pPr>
            <a:r>
              <a:rPr lang="en-IN" sz="2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The static variable allocates memory only once in the class area at the time of class loading.</a:t>
            </a:r>
            <a:endParaRPr sz="2600">
              <a:latin typeface="Verdana"/>
              <a:ea typeface="Verdana"/>
              <a:cs typeface="Verdana"/>
              <a:sym typeface="Verdana"/>
            </a:endParaRPr>
          </a:p>
          <a:p>
            <a:pPr indent="0" lvl="0" marL="12700" rtl="0" algn="just">
              <a:lnSpc>
                <a:spcPct val="100000"/>
              </a:lnSpc>
              <a:spcBef>
                <a:spcPts val="3125"/>
              </a:spcBef>
              <a:spcAft>
                <a:spcPts val="0"/>
              </a:spcAft>
              <a:buNone/>
            </a:pPr>
            <a:r>
              <a:rPr b="1" lang="en-IN" sz="2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Advantage of static variable</a:t>
            </a:r>
            <a:endParaRPr sz="2600">
              <a:latin typeface="Verdana"/>
              <a:ea typeface="Verdana"/>
              <a:cs typeface="Verdana"/>
              <a:sym typeface="Verdana"/>
            </a:endParaRPr>
          </a:p>
          <a:p>
            <a:pPr indent="-384175" lvl="0" marL="396240" marR="396240" rtl="0" algn="just">
              <a:lnSpc>
                <a:spcPct val="96153"/>
              </a:lnSpc>
              <a:spcBef>
                <a:spcPts val="600"/>
              </a:spcBef>
              <a:spcAft>
                <a:spcPts val="0"/>
              </a:spcAft>
              <a:buClr>
                <a:srgbClr val="FF388B"/>
              </a:buClr>
              <a:buSzPts val="2100"/>
              <a:buFont typeface="Noto Sans Symbols"/>
              <a:buChar char="⦿"/>
            </a:pPr>
            <a:r>
              <a:rPr lang="en-IN" sz="26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Using a static variable we make our program memory efficient (i.e it saves memory).</a:t>
            </a:r>
            <a:endParaRPr sz="26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86" name="Google Shape;286;p21"/>
          <p:cNvSpPr txBox="1"/>
          <p:nvPr>
            <p:ph idx="12" type="sldNum"/>
          </p:nvPr>
        </p:nvSpPr>
        <p:spPr>
          <a:xfrm>
            <a:off x="4038600" y="6172200"/>
            <a:ext cx="1066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3325">
            <a:spAutoFit/>
          </a:bodyPr>
          <a:lstStyle/>
          <a:p>
            <a:pPr indent="0" lvl="0" marL="381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287" name="Google Shape;287;p21"/>
          <p:cNvSpPr txBox="1"/>
          <p:nvPr>
            <p:ph idx="11" type="ftr"/>
          </p:nvPr>
        </p:nvSpPr>
        <p:spPr>
          <a:xfrm>
            <a:off x="1447800" y="6486525"/>
            <a:ext cx="6248400" cy="29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3950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JAIN UNIVERSITY BCA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Google Shape;292;p22"/>
          <p:cNvGrpSpPr/>
          <p:nvPr/>
        </p:nvGrpSpPr>
        <p:grpSpPr>
          <a:xfrm>
            <a:off x="323532" y="82296"/>
            <a:ext cx="8424926" cy="6775699"/>
            <a:chOff x="323532" y="82296"/>
            <a:chExt cx="8424926" cy="6775699"/>
          </a:xfrm>
        </p:grpSpPr>
        <p:pic>
          <p:nvPicPr>
            <p:cNvPr id="293" name="Google Shape;293;p2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13231" y="82296"/>
              <a:ext cx="7763256" cy="10546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4" name="Google Shape;294;p2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13231" y="661415"/>
              <a:ext cx="2673096" cy="10546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5" name="Google Shape;295;p2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036574" y="369189"/>
              <a:ext cx="6984238" cy="37604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6" name="Google Shape;296;p2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066672" y="954912"/>
              <a:ext cx="2000504" cy="3672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7" name="Google Shape;297;p22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323532" y="1599183"/>
              <a:ext cx="8424926" cy="525881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8" name="Google Shape;298;p22"/>
          <p:cNvSpPr txBox="1"/>
          <p:nvPr>
            <p:ph idx="12" type="sldNum"/>
          </p:nvPr>
        </p:nvSpPr>
        <p:spPr>
          <a:xfrm>
            <a:off x="4038600" y="6172200"/>
            <a:ext cx="1066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3325">
            <a:spAutoFit/>
          </a:bodyPr>
          <a:lstStyle/>
          <a:p>
            <a:pPr indent="0" lvl="0" marL="381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299" name="Google Shape;299;p22"/>
          <p:cNvSpPr txBox="1"/>
          <p:nvPr>
            <p:ph idx="11" type="ftr"/>
          </p:nvPr>
        </p:nvSpPr>
        <p:spPr>
          <a:xfrm>
            <a:off x="1447800" y="6486525"/>
            <a:ext cx="6248400" cy="29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3950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JAIN UNIVERSITY BCA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4" name="Google Shape;304;p23"/>
          <p:cNvGrpSpPr/>
          <p:nvPr/>
        </p:nvGrpSpPr>
        <p:grpSpPr>
          <a:xfrm>
            <a:off x="682751" y="131063"/>
            <a:ext cx="7190232" cy="1801369"/>
            <a:chOff x="682751" y="131063"/>
            <a:chExt cx="7190232" cy="1801369"/>
          </a:xfrm>
        </p:grpSpPr>
        <p:pic>
          <p:nvPicPr>
            <p:cNvPr id="305" name="Google Shape;305;p2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82751" y="131063"/>
              <a:ext cx="7046976" cy="11612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6" name="Google Shape;306;p2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82751" y="771144"/>
              <a:ext cx="2215896" cy="11612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7" name="Google Shape;307;p2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215895" y="771144"/>
              <a:ext cx="3102863" cy="11612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8" name="Google Shape;308;p2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636007" y="771144"/>
              <a:ext cx="859536" cy="11612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9" name="Google Shape;309;p23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962143" y="771144"/>
              <a:ext cx="2910840" cy="11612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0" name="Google Shape;310;p23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037259" y="445007"/>
              <a:ext cx="6178626" cy="4157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1" name="Google Shape;311;p23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1044028" y="1085088"/>
              <a:ext cx="1353477" cy="4135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2" name="Google Shape;312;p23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2603753" y="1092453"/>
              <a:ext cx="2221738" cy="40614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3" name="Google Shape;313;p23"/>
            <p:cNvSpPr/>
            <p:nvPr/>
          </p:nvSpPr>
          <p:spPr>
            <a:xfrm>
              <a:off x="5003418" y="1328267"/>
              <a:ext cx="143510" cy="32384"/>
            </a:xfrm>
            <a:custGeom>
              <a:rect b="b" l="l" r="r" t="t"/>
              <a:pathLst>
                <a:path extrusionOk="0" h="32384" w="143510">
                  <a:moveTo>
                    <a:pt x="143243" y="0"/>
                  </a:moveTo>
                  <a:lnTo>
                    <a:pt x="0" y="0"/>
                  </a:lnTo>
                  <a:lnTo>
                    <a:pt x="0" y="31775"/>
                  </a:lnTo>
                  <a:lnTo>
                    <a:pt x="143243" y="31775"/>
                  </a:lnTo>
                  <a:lnTo>
                    <a:pt x="143243" y="0"/>
                  </a:lnTo>
                  <a:close/>
                </a:path>
              </a:pathLst>
            </a:custGeom>
            <a:solidFill>
              <a:srgbClr val="FF5C9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4" name="Google Shape;314;p23"/>
            <p:cNvSpPr/>
            <p:nvPr/>
          </p:nvSpPr>
          <p:spPr>
            <a:xfrm>
              <a:off x="5003418" y="1328267"/>
              <a:ext cx="143510" cy="32384"/>
            </a:xfrm>
            <a:custGeom>
              <a:rect b="b" l="l" r="r" t="t"/>
              <a:pathLst>
                <a:path extrusionOk="0" h="32384" w="143510">
                  <a:moveTo>
                    <a:pt x="0" y="31775"/>
                  </a:moveTo>
                  <a:lnTo>
                    <a:pt x="143243" y="31775"/>
                  </a:lnTo>
                  <a:lnTo>
                    <a:pt x="143243" y="0"/>
                  </a:lnTo>
                  <a:lnTo>
                    <a:pt x="0" y="0"/>
                  </a:lnTo>
                  <a:lnTo>
                    <a:pt x="0" y="31775"/>
                  </a:lnTo>
                  <a:close/>
                </a:path>
              </a:pathLst>
            </a:custGeom>
            <a:noFill/>
            <a:ln cap="flat" cmpd="sng" w="9525">
              <a:solidFill>
                <a:srgbClr val="AE225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315" name="Google Shape;315;p23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5356479" y="1092453"/>
              <a:ext cx="2159127" cy="50241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16" name="Google Shape;316;p23"/>
          <p:cNvSpPr txBox="1"/>
          <p:nvPr/>
        </p:nvSpPr>
        <p:spPr>
          <a:xfrm>
            <a:off x="467537" y="1907540"/>
            <a:ext cx="7828280" cy="18594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Following table represent how the static and non-static properties are accessed in the different static or non-static method of same class or other class.</a:t>
            </a:r>
            <a:endParaRPr sz="300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317" name="Google Shape;317;p23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205218" y="3838663"/>
            <a:ext cx="8352917" cy="1988817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23"/>
          <p:cNvSpPr txBox="1"/>
          <p:nvPr>
            <p:ph idx="12" type="sldNum"/>
          </p:nvPr>
        </p:nvSpPr>
        <p:spPr>
          <a:xfrm>
            <a:off x="4038600" y="6172200"/>
            <a:ext cx="1066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3325">
            <a:spAutoFit/>
          </a:bodyPr>
          <a:lstStyle/>
          <a:p>
            <a:pPr indent="0" lvl="0" marL="381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319" name="Google Shape;319;p23"/>
          <p:cNvSpPr txBox="1"/>
          <p:nvPr>
            <p:ph idx="11" type="ftr"/>
          </p:nvPr>
        </p:nvSpPr>
        <p:spPr>
          <a:xfrm>
            <a:off x="1447800" y="6486525"/>
            <a:ext cx="6248400" cy="29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3950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JAIN UNIVERSITY BCA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3"/>
          <p:cNvGrpSpPr/>
          <p:nvPr/>
        </p:nvGrpSpPr>
        <p:grpSpPr>
          <a:xfrm>
            <a:off x="682751" y="451104"/>
            <a:ext cx="7324344" cy="1161288"/>
            <a:chOff x="682751" y="451104"/>
            <a:chExt cx="7324344" cy="1161288"/>
          </a:xfrm>
        </p:grpSpPr>
        <p:pic>
          <p:nvPicPr>
            <p:cNvPr id="115" name="Google Shape;115;p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82751" y="451104"/>
              <a:ext cx="3846576" cy="11612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6" name="Google Shape;116;p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846575" y="451104"/>
              <a:ext cx="950976" cy="11612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7" name="Google Shape;117;p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258055" y="451104"/>
              <a:ext cx="3749040" cy="11612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8" name="Google Shape;118;p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059129" y="772413"/>
              <a:ext cx="3009315" cy="4084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9" name="Google Shape;119;p3"/>
            <p:cNvSpPr/>
            <p:nvPr/>
          </p:nvSpPr>
          <p:spPr>
            <a:xfrm>
              <a:off x="4193920" y="1002214"/>
              <a:ext cx="273050" cy="33655"/>
            </a:xfrm>
            <a:custGeom>
              <a:rect b="b" l="l" r="r" t="t"/>
              <a:pathLst>
                <a:path extrusionOk="0" h="33655" w="273050">
                  <a:moveTo>
                    <a:pt x="272948" y="0"/>
                  </a:moveTo>
                  <a:lnTo>
                    <a:pt x="0" y="0"/>
                  </a:lnTo>
                  <a:lnTo>
                    <a:pt x="0" y="33597"/>
                  </a:lnTo>
                  <a:lnTo>
                    <a:pt x="272948" y="33597"/>
                  </a:lnTo>
                  <a:lnTo>
                    <a:pt x="272948" y="0"/>
                  </a:lnTo>
                  <a:close/>
                </a:path>
              </a:pathLst>
            </a:custGeom>
            <a:solidFill>
              <a:srgbClr val="FF5C9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4193920" y="1002214"/>
              <a:ext cx="273050" cy="33655"/>
            </a:xfrm>
            <a:custGeom>
              <a:rect b="b" l="l" r="r" t="t"/>
              <a:pathLst>
                <a:path extrusionOk="0" h="33655" w="273050">
                  <a:moveTo>
                    <a:pt x="0" y="33597"/>
                  </a:moveTo>
                  <a:lnTo>
                    <a:pt x="272948" y="33597"/>
                  </a:lnTo>
                  <a:lnTo>
                    <a:pt x="272948" y="0"/>
                  </a:lnTo>
                  <a:lnTo>
                    <a:pt x="0" y="0"/>
                  </a:lnTo>
                  <a:lnTo>
                    <a:pt x="0" y="33597"/>
                  </a:lnTo>
                  <a:close/>
                </a:path>
              </a:pathLst>
            </a:custGeom>
            <a:noFill/>
            <a:ln cap="flat" cmpd="sng" w="9525">
              <a:solidFill>
                <a:srgbClr val="AE225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pic>
          <p:nvPicPr>
            <p:cNvPr id="121" name="Google Shape;121;p3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633341" y="772413"/>
              <a:ext cx="3016377" cy="50241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2" name="Google Shape;122;p3"/>
          <p:cNvSpPr txBox="1"/>
          <p:nvPr/>
        </p:nvSpPr>
        <p:spPr>
          <a:xfrm>
            <a:off x="1258950" y="1333322"/>
            <a:ext cx="4747895" cy="5210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7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class Circle</a:t>
            </a:r>
            <a:endParaRPr sz="1700">
              <a:latin typeface="Verdana"/>
              <a:ea typeface="Verdana"/>
              <a:cs typeface="Verdana"/>
              <a:sym typeface="Verdana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7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{</a:t>
            </a:r>
            <a:endParaRPr sz="1700">
              <a:latin typeface="Verdana"/>
              <a:ea typeface="Verdana"/>
              <a:cs typeface="Verdana"/>
              <a:sym typeface="Verdana"/>
            </a:endParaRPr>
          </a:p>
          <a:p>
            <a:pPr indent="0" lvl="0" marL="86296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7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double x,y;</a:t>
            </a:r>
            <a:endParaRPr sz="1700">
              <a:latin typeface="Verdana"/>
              <a:ea typeface="Verdana"/>
              <a:cs typeface="Verdana"/>
              <a:sym typeface="Verdana"/>
            </a:endParaRPr>
          </a:p>
          <a:p>
            <a:pPr indent="0" lvl="0" marL="86296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7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double r;</a:t>
            </a:r>
            <a:endParaRPr sz="1700">
              <a:latin typeface="Verdana"/>
              <a:ea typeface="Verdana"/>
              <a:cs typeface="Verdana"/>
              <a:sym typeface="Verdana"/>
            </a:endParaRPr>
          </a:p>
          <a:p>
            <a:pPr indent="0" lvl="0" marL="86296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7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double circumference()</a:t>
            </a:r>
            <a:endParaRPr sz="1700">
              <a:latin typeface="Verdana"/>
              <a:ea typeface="Verdana"/>
              <a:cs typeface="Verdana"/>
              <a:sym typeface="Verdana"/>
            </a:endParaRPr>
          </a:p>
          <a:p>
            <a:pPr indent="0" lvl="0" marL="86296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7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{</a:t>
            </a:r>
            <a:endParaRPr sz="1700">
              <a:latin typeface="Verdana"/>
              <a:ea typeface="Verdana"/>
              <a:cs typeface="Verdana"/>
              <a:sym typeface="Verdana"/>
            </a:endParaRPr>
          </a:p>
          <a:p>
            <a:pPr indent="0" lvl="0" marL="177800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IN" sz="17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return 2*3.14159*r;</a:t>
            </a:r>
            <a:endParaRPr sz="1700">
              <a:latin typeface="Verdana"/>
              <a:ea typeface="Verdana"/>
              <a:cs typeface="Verdana"/>
              <a:sym typeface="Verdana"/>
            </a:endParaRPr>
          </a:p>
          <a:p>
            <a:pPr indent="0" lvl="0" marL="86296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7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endParaRPr sz="1700">
              <a:latin typeface="Verdana"/>
              <a:ea typeface="Verdana"/>
              <a:cs typeface="Verdana"/>
              <a:sym typeface="Verdana"/>
            </a:endParaRPr>
          </a:p>
          <a:p>
            <a:pPr indent="0" lvl="0" marL="862964" rtl="0" algn="l">
              <a:lnSpc>
                <a:spcPct val="100000"/>
              </a:lnSpc>
              <a:spcBef>
                <a:spcPts val="2039"/>
              </a:spcBef>
              <a:spcAft>
                <a:spcPts val="0"/>
              </a:spcAft>
              <a:buNone/>
            </a:pPr>
            <a:r>
              <a:rPr lang="en-IN" sz="17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double area()</a:t>
            </a:r>
            <a:endParaRPr sz="1700">
              <a:latin typeface="Verdana"/>
              <a:ea typeface="Verdana"/>
              <a:cs typeface="Verdana"/>
              <a:sym typeface="Verdana"/>
            </a:endParaRPr>
          </a:p>
          <a:p>
            <a:pPr indent="0" lvl="0" marL="86296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7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{</a:t>
            </a:r>
            <a:endParaRPr sz="1700">
              <a:latin typeface="Verdana"/>
              <a:ea typeface="Verdana"/>
              <a:cs typeface="Verdana"/>
              <a:sym typeface="Verdana"/>
            </a:endParaRPr>
          </a:p>
          <a:p>
            <a:pPr indent="0" lvl="0" marL="1778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7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return(22/7)*r*r;</a:t>
            </a:r>
            <a:endParaRPr sz="1700">
              <a:latin typeface="Verdana"/>
              <a:ea typeface="Verdana"/>
              <a:cs typeface="Verdana"/>
              <a:sym typeface="Verdana"/>
            </a:endParaRPr>
          </a:p>
          <a:p>
            <a:pPr indent="0" lvl="0" marL="862964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IN" sz="17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endParaRPr sz="1700">
              <a:latin typeface="Verdana"/>
              <a:ea typeface="Verdana"/>
              <a:cs typeface="Verdana"/>
              <a:sym typeface="Verdana"/>
            </a:endParaRPr>
          </a:p>
          <a:p>
            <a:pPr indent="0" lvl="0" marL="86296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7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Circle(double a, double b, double c)</a:t>
            </a:r>
            <a:endParaRPr sz="1700">
              <a:latin typeface="Verdana"/>
              <a:ea typeface="Verdana"/>
              <a:cs typeface="Verdana"/>
              <a:sym typeface="Verdana"/>
            </a:endParaRPr>
          </a:p>
          <a:p>
            <a:pPr indent="0" lvl="0" marL="86296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7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{</a:t>
            </a:r>
            <a:endParaRPr sz="1700">
              <a:latin typeface="Verdana"/>
              <a:ea typeface="Verdana"/>
              <a:cs typeface="Verdana"/>
              <a:sym typeface="Verdana"/>
            </a:endParaRPr>
          </a:p>
          <a:p>
            <a:pPr indent="0" lvl="0" marL="1778000" marR="2389505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7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x = a; y = b; r = c;</a:t>
            </a:r>
            <a:endParaRPr sz="1700">
              <a:latin typeface="Verdana"/>
              <a:ea typeface="Verdana"/>
              <a:cs typeface="Verdana"/>
              <a:sym typeface="Verdana"/>
            </a:endParaRPr>
          </a:p>
          <a:p>
            <a:pPr indent="0" lvl="0" marL="862964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IN" sz="17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endParaRPr sz="1700">
              <a:latin typeface="Verdana"/>
              <a:ea typeface="Verdana"/>
              <a:cs typeface="Verdana"/>
              <a:sym typeface="Verdana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7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}</a:t>
            </a:r>
            <a:endParaRPr sz="17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3" name="Google Shape;123;p3"/>
          <p:cNvSpPr txBox="1"/>
          <p:nvPr>
            <p:ph idx="12" type="sldNum"/>
          </p:nvPr>
        </p:nvSpPr>
        <p:spPr>
          <a:xfrm>
            <a:off x="4038600" y="6172200"/>
            <a:ext cx="1066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3325">
            <a:spAutoFit/>
          </a:bodyPr>
          <a:lstStyle/>
          <a:p>
            <a:pPr indent="0" lvl="0" marL="381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24" name="Google Shape;124;p3"/>
          <p:cNvSpPr txBox="1"/>
          <p:nvPr>
            <p:ph idx="11" type="ftr"/>
          </p:nvPr>
        </p:nvSpPr>
        <p:spPr>
          <a:xfrm>
            <a:off x="1447800" y="6486525"/>
            <a:ext cx="6248400" cy="29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3950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JAIN UNIVERSITY BCA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4"/>
          <p:cNvGrpSpPr/>
          <p:nvPr/>
        </p:nvGrpSpPr>
        <p:grpSpPr>
          <a:xfrm>
            <a:off x="682751" y="451104"/>
            <a:ext cx="7260335" cy="1161288"/>
            <a:chOff x="682751" y="451104"/>
            <a:chExt cx="7260335" cy="1161288"/>
          </a:xfrm>
        </p:grpSpPr>
        <p:pic>
          <p:nvPicPr>
            <p:cNvPr id="130" name="Google Shape;130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82751" y="451104"/>
              <a:ext cx="7260335" cy="11612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1" name="Google Shape;131;p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076578" y="765047"/>
              <a:ext cx="6513449" cy="50977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32" name="Google Shape;132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7200" y="1772881"/>
            <a:ext cx="8229600" cy="4608449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4"/>
          <p:cNvSpPr txBox="1"/>
          <p:nvPr>
            <p:ph idx="12" type="sldNum"/>
          </p:nvPr>
        </p:nvSpPr>
        <p:spPr>
          <a:xfrm>
            <a:off x="4038600" y="6172200"/>
            <a:ext cx="1066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3325">
            <a:spAutoFit/>
          </a:bodyPr>
          <a:lstStyle/>
          <a:p>
            <a:pPr indent="0" lvl="0" marL="381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34" name="Google Shape;134;p4"/>
          <p:cNvSpPr txBox="1"/>
          <p:nvPr>
            <p:ph idx="11" type="ftr"/>
          </p:nvPr>
        </p:nvSpPr>
        <p:spPr>
          <a:xfrm>
            <a:off x="1447800" y="6486525"/>
            <a:ext cx="6248400" cy="29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3950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JAIN UNIVERSITY BCA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p5"/>
          <p:cNvGrpSpPr/>
          <p:nvPr/>
        </p:nvGrpSpPr>
        <p:grpSpPr>
          <a:xfrm>
            <a:off x="682751" y="451104"/>
            <a:ext cx="6528816" cy="1161288"/>
            <a:chOff x="682751" y="451104"/>
            <a:chExt cx="6528816" cy="1161288"/>
          </a:xfrm>
        </p:grpSpPr>
        <p:pic>
          <p:nvPicPr>
            <p:cNvPr id="140" name="Google Shape;140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82751" y="451104"/>
              <a:ext cx="6528816" cy="11612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1" name="Google Shape;141;p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059395" y="765047"/>
              <a:ext cx="5766219" cy="50977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2" name="Google Shape;142;p5"/>
          <p:cNvSpPr txBox="1"/>
          <p:nvPr/>
        </p:nvSpPr>
        <p:spPr>
          <a:xfrm>
            <a:off x="600252" y="1861820"/>
            <a:ext cx="7859395" cy="35477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4125">
            <a:spAutoFit/>
          </a:bodyPr>
          <a:lstStyle/>
          <a:p>
            <a:pPr indent="-384175" lvl="0" marL="396240" marR="6223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FF388B"/>
              </a:buClr>
              <a:buSzPts val="2400"/>
              <a:buFont typeface="Noto Sans Symbols"/>
              <a:buChar char="⦿"/>
            </a:pPr>
            <a:r>
              <a:rPr lang="en-IN" sz="30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Sometimes , it is necessary to initialize an object in a number of ways.</a:t>
            </a:r>
            <a:endParaRPr sz="3000">
              <a:latin typeface="Verdana"/>
              <a:ea typeface="Verdana"/>
              <a:cs typeface="Verdana"/>
              <a:sym typeface="Verdana"/>
            </a:endParaRPr>
          </a:p>
          <a:p>
            <a:pPr indent="-384175" lvl="0" marL="396240" marR="673100" rtl="0" algn="l">
              <a:lnSpc>
                <a:spcPct val="108000"/>
              </a:lnSpc>
              <a:spcBef>
                <a:spcPts val="725"/>
              </a:spcBef>
              <a:spcAft>
                <a:spcPts val="0"/>
              </a:spcAft>
              <a:buClr>
                <a:srgbClr val="FF388B"/>
              </a:buClr>
              <a:buSzPts val="2400"/>
              <a:buFont typeface="Noto Sans Symbols"/>
              <a:buChar char="⦿"/>
            </a:pPr>
            <a:r>
              <a:rPr lang="en-IN" sz="30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Java allows this using the concept of Constructor Overloading.</a:t>
            </a:r>
            <a:endParaRPr sz="3000">
              <a:latin typeface="Verdana"/>
              <a:ea typeface="Verdana"/>
              <a:cs typeface="Verdana"/>
              <a:sym typeface="Verdana"/>
            </a:endParaRPr>
          </a:p>
          <a:p>
            <a:pPr indent="-384175" lvl="0" marL="396240" marR="5080" rtl="0" algn="l">
              <a:lnSpc>
                <a:spcPct val="90000"/>
              </a:lnSpc>
              <a:spcBef>
                <a:spcPts val="675"/>
              </a:spcBef>
              <a:spcAft>
                <a:spcPts val="0"/>
              </a:spcAft>
              <a:buClr>
                <a:srgbClr val="FF388B"/>
              </a:buClr>
              <a:buSzPts val="2400"/>
              <a:buFont typeface="Noto Sans Symbols"/>
              <a:buChar char="⦿"/>
            </a:pPr>
            <a:r>
              <a:rPr lang="en-IN" sz="3000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rPr>
              <a:t>In other words, Java allows to declare one or more constructor method with different lists of parameters and different method definition.</a:t>
            </a:r>
            <a:endParaRPr sz="3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3" name="Google Shape;143;p5"/>
          <p:cNvSpPr txBox="1"/>
          <p:nvPr>
            <p:ph idx="12" type="sldNum"/>
          </p:nvPr>
        </p:nvSpPr>
        <p:spPr>
          <a:xfrm>
            <a:off x="4038600" y="6172200"/>
            <a:ext cx="1066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3325">
            <a:spAutoFit/>
          </a:bodyPr>
          <a:lstStyle/>
          <a:p>
            <a:pPr indent="0" lvl="0" marL="381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44" name="Google Shape;144;p5"/>
          <p:cNvSpPr txBox="1"/>
          <p:nvPr>
            <p:ph idx="11" type="ftr"/>
          </p:nvPr>
        </p:nvSpPr>
        <p:spPr>
          <a:xfrm>
            <a:off x="1447800" y="6486525"/>
            <a:ext cx="6248400" cy="29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3950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JAIN UNIVERSITY BCA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6"/>
          <p:cNvSpPr/>
          <p:nvPr/>
        </p:nvSpPr>
        <p:spPr>
          <a:xfrm>
            <a:off x="27062" y="76200"/>
            <a:ext cx="8915400" cy="6078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IN" sz="3200">
                <a:solidFill>
                  <a:schemeClr val="lt1"/>
                </a:solidFill>
              </a:rPr>
              <a:t>To understand Constructor Overloading in Java</a:t>
            </a:r>
            <a:r>
              <a:rPr i="0" lang="en-IN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IN" sz="1800">
                <a:solidFill>
                  <a:schemeClr val="lt1"/>
                </a:solidFill>
              </a:rPr>
              <a:t>class Demo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IN" sz="1800">
                <a:solidFill>
                  <a:schemeClr val="lt1"/>
                </a:solidFill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IN" sz="1800">
                <a:solidFill>
                  <a:schemeClr val="lt1"/>
                </a:solidFill>
              </a:rPr>
              <a:t> int value1;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IN" sz="1800">
                <a:solidFill>
                  <a:schemeClr val="lt1"/>
                </a:solidFill>
              </a:rPr>
              <a:t> int value2;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IN" sz="1800">
                <a:solidFill>
                  <a:schemeClr val="lt1"/>
                </a:solidFill>
              </a:rPr>
              <a:t>Demo(int a)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IN" sz="1800">
                <a:solidFill>
                  <a:schemeClr val="lt1"/>
                </a:solidFill>
              </a:rPr>
              <a:t>{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IN" sz="1800">
                <a:solidFill>
                  <a:schemeClr val="lt1"/>
                </a:solidFill>
              </a:rPr>
              <a:t>value1 = a;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IN" sz="1800">
                <a:solidFill>
                  <a:schemeClr val="lt1"/>
                </a:solidFill>
              </a:rPr>
              <a:t> System.out.println("Inside 2nd Constructor");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IN" sz="1800">
                <a:solidFill>
                  <a:schemeClr val="lt1"/>
                </a:solidFill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IN" sz="1800">
                <a:solidFill>
                  <a:schemeClr val="lt1"/>
                </a:solidFill>
              </a:rPr>
              <a:t> Demo(int a,int b)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IN" sz="1800">
                <a:solidFill>
                  <a:schemeClr val="lt1"/>
                </a:solidFill>
              </a:rPr>
              <a:t>{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IN" sz="1800">
                <a:solidFill>
                  <a:schemeClr val="lt1"/>
                </a:solidFill>
              </a:rPr>
              <a:t>value1 = a;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IN" sz="1800">
                <a:solidFill>
                  <a:schemeClr val="lt1"/>
                </a:solidFill>
              </a:rPr>
              <a:t>value2 = b;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IN" sz="1800">
                <a:solidFill>
                  <a:schemeClr val="lt1"/>
                </a:solidFill>
              </a:rPr>
              <a:t>System.out.println("Inside 3rd Constructor");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</a:rPr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</a:rPr>
              <a:t>public void display()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</a:rPr>
              <a:t>{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</a:rPr>
              <a:t>System.out.println("Value1 === "+value1);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</a:rPr>
              <a:t>System.out.println("Value2 === "+value2);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</a:rPr>
              <a:t>}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"/>
          <p:cNvSpPr/>
          <p:nvPr/>
        </p:nvSpPr>
        <p:spPr>
          <a:xfrm>
            <a:off x="76200" y="2116232"/>
            <a:ext cx="7696200" cy="20159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urier"/>
              <a:buNone/>
            </a:pPr>
            <a:r>
              <a:rPr b="0" i="0" lang="en-IN" sz="1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public static void main(String args[])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urier"/>
              <a:buNone/>
            </a:pPr>
            <a:r>
              <a:rPr b="0" i="0" lang="en-IN" sz="1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{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urier"/>
              <a:buNone/>
            </a:pPr>
            <a:r>
              <a:rPr b="0" i="0" lang="en-IN" sz="1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Demo d2 = new Demo(30);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urier"/>
              <a:buNone/>
            </a:pPr>
            <a:r>
              <a:rPr b="0" i="0" lang="en-IN" sz="1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Demo d3 = new Demo(30,40);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urier"/>
              <a:buNone/>
            </a:pPr>
            <a:r>
              <a:rPr b="0" i="0" lang="en-IN" sz="1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d2.display();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urier"/>
              <a:buNone/>
            </a:pPr>
            <a:r>
              <a:rPr b="0" i="0" lang="en-IN" sz="1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d3.display();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urier"/>
              <a:buNone/>
            </a:pPr>
            <a:r>
              <a:rPr b="0" i="0" lang="en-IN" sz="1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}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urier"/>
              <a:buNone/>
            </a:pPr>
            <a:r>
              <a:rPr b="0" i="0" lang="en-IN" sz="1600" u="none" cap="none" strike="noStrik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}</a:t>
            </a:r>
            <a:r>
              <a:rPr b="0" i="0" lang="en-IN" sz="10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"/>
          <p:cNvSpPr/>
          <p:nvPr/>
        </p:nvSpPr>
        <p:spPr>
          <a:xfrm>
            <a:off x="152400" y="228600"/>
            <a:ext cx="8534400" cy="6365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b="1" i="0" lang="en-IN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Mutator Methods (Setters):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16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b="1" i="0" lang="en-IN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Purpose:</a:t>
            </a:r>
            <a:r>
              <a:rPr b="0" i="0" lang="en-IN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Mutator methods are used to modify the values of private fields in a class.</a:t>
            </a:r>
            <a:endParaRPr/>
          </a:p>
          <a:p>
            <a:pPr indent="-1016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b="1" i="0" lang="en-IN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Naming Convention:</a:t>
            </a:r>
            <a:r>
              <a:rPr b="0" i="0" lang="en-IN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Typically named with the prefix "set" followed by the name of the attribute they modify.</a:t>
            </a:r>
            <a:endParaRPr/>
          </a:p>
          <a:p>
            <a:pPr indent="-1016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b="1" i="0" lang="en-IN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Parameters:</a:t>
            </a:r>
            <a:r>
              <a:rPr b="0" i="0" lang="en-IN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They take a parameter representing the new value to set.</a:t>
            </a:r>
            <a:endParaRPr/>
          </a:p>
          <a:p>
            <a:pPr indent="-1016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b="1" i="0" lang="en-IN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Return Type:</a:t>
            </a:r>
            <a:r>
              <a:rPr b="0" i="0" lang="en-IN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They usually have a </a:t>
            </a:r>
            <a:r>
              <a:rPr b="1" i="0" lang="en-IN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b="0" i="0" lang="en-IN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return type, as they are primarily used to modify the internal state.</a:t>
            </a:r>
            <a:endParaRPr/>
          </a:p>
          <a:p>
            <a:pPr indent="-1016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b="1" i="0" lang="en-IN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IN" sz="1600">
                <a:solidFill>
                  <a:schemeClr val="lt1"/>
                </a:solidFill>
              </a:rPr>
              <a:t>public class MyClass </a:t>
            </a:r>
            <a:endParaRPr sz="16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IN" sz="1600">
                <a:solidFill>
                  <a:schemeClr val="lt1"/>
                </a:solidFill>
              </a:rPr>
              <a:t>{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IN" sz="1600">
                <a:solidFill>
                  <a:schemeClr val="lt1"/>
                </a:solidFill>
              </a:rPr>
              <a:t>private int myNumber;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IN" sz="1600">
                <a:solidFill>
                  <a:schemeClr val="lt1"/>
                </a:solidFill>
              </a:rPr>
              <a:t> // Mutator method for myNumber </a:t>
            </a:r>
            <a:endParaRPr sz="16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IN" sz="1600">
                <a:solidFill>
                  <a:schemeClr val="lt1"/>
                </a:solidFill>
              </a:rPr>
              <a:t>public void set myNumber(int  newValue)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IN" sz="1600">
                <a:solidFill>
                  <a:schemeClr val="lt1"/>
                </a:solidFill>
              </a:rPr>
              <a:t> { myNumber = newValue; </a:t>
            </a:r>
            <a:endParaRPr sz="16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IN" sz="1600">
                <a:solidFill>
                  <a:schemeClr val="lt1"/>
                </a:solidFill>
              </a:rPr>
              <a:t>}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IN" sz="1600">
                <a:solidFill>
                  <a:schemeClr val="lt1"/>
                </a:solidFill>
              </a:rPr>
              <a:t>}</a:t>
            </a:r>
            <a:r>
              <a:rPr b="0" i="0" lang="en-IN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9"/>
          <p:cNvSpPr/>
          <p:nvPr/>
        </p:nvSpPr>
        <p:spPr>
          <a:xfrm>
            <a:off x="152400" y="228600"/>
            <a:ext cx="8534400" cy="5355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</a:rPr>
              <a:t>public class Student 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</a:rPr>
              <a:t>{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</a:rPr>
              <a:t>// Private fields 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</a:rPr>
              <a:t>private String name; 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</a:rPr>
              <a:t>private int age; 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</a:rPr>
              <a:t>// Accessor method for the name field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</a:rPr>
              <a:t> public String getname() 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</a:rPr>
              <a:t>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</a:rPr>
              <a:t> return name; 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</a:rPr>
              <a:t>} // Mutator method for the name field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</a:rPr>
              <a:t> public void setname(String newName)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</a:rPr>
              <a:t> { 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</a:rPr>
              <a:t>name = newName; 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</a:rPr>
              <a:t>} </a:t>
            </a:r>
            <a:br>
              <a:rPr lang="en-IN" sz="1800"/>
            </a:br>
            <a:r>
              <a:rPr lang="en-IN" sz="1800">
                <a:solidFill>
                  <a:schemeClr val="lt1"/>
                </a:solidFill>
              </a:rPr>
              <a:t>// Mutator method for the age field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</a:rPr>
              <a:t> public void setage(int newAge) 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</a:rPr>
              <a:t>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</a:rPr>
              <a:t>age = newAge;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lt1"/>
                </a:solidFill>
              </a:rPr>
              <a:t>}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lackTie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2023-12-20T13:10:50Z</dcterms:created>
  <dc:creator>Sushma Kumar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2020-05-02T00:00:00Z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2023-12-20T00:00:00Z</vt:filetime>
  </property>
  <property fmtid="{D5CDD505-2E9C-101B-9397-08002B2CF9AE}" pid="5" name="Producer">
    <vt:lpwstr>3-Heights(TM) PDF Security Shell 4.8.25.2 (http://www.pdf-tools.com)</vt:lpwstr>
  </property>
</Properties>
</file>