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583" r:id="rId4"/>
    <p:sldId id="585" r:id="rId5"/>
    <p:sldId id="260" r:id="rId6"/>
    <p:sldId id="261" r:id="rId7"/>
    <p:sldId id="258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73" r:id="rId16"/>
    <p:sldId id="274" r:id="rId17"/>
    <p:sldId id="275" r:id="rId18"/>
    <p:sldId id="276" r:id="rId19"/>
    <p:sldId id="277" r:id="rId20"/>
    <p:sldId id="586" r:id="rId21"/>
    <p:sldId id="587" r:id="rId22"/>
    <p:sldId id="588" r:id="rId23"/>
    <p:sldId id="278" r:id="rId24"/>
    <p:sldId id="279" r:id="rId25"/>
    <p:sldId id="589" r:id="rId26"/>
    <p:sldId id="590" r:id="rId27"/>
    <p:sldId id="591" r:id="rId28"/>
    <p:sldId id="592" r:id="rId29"/>
    <p:sldId id="593" r:id="rId30"/>
    <p:sldId id="594" r:id="rId31"/>
    <p:sldId id="595" r:id="rId32"/>
    <p:sldId id="596" r:id="rId33"/>
    <p:sldId id="597" r:id="rId34"/>
    <p:sldId id="598" r:id="rId35"/>
    <p:sldId id="280" r:id="rId36"/>
    <p:sldId id="281" r:id="rId37"/>
    <p:sldId id="282" r:id="rId38"/>
    <p:sldId id="27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7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mming-code-in-computer-network/" TargetMode="External"/><Relationship Id="rId2" Type="http://schemas.openxmlformats.org/officeDocument/2006/relationships/hyperlink" Target="https://www.geeksforgeeks.org/error-detection-in-computer-networks/" TargetMode="External"/><Relationship Id="rId1" Type="http://schemas.openxmlformats.org/officeDocument/2006/relationships/hyperlink" Target="https://www.geeksforgeeks.org/introduction-of-mac-address-in-computer-network/" TargetMode="External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csma-ca-and-csma-cd/" TargetMode="External"/><Relationship Id="rId1" Type="http://schemas.openxmlformats.org/officeDocument/2006/relationships/hyperlink" Target="https://www.geeksforgeeks.org/collision-detection-csmacd/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amming-code-in-computer-network/" TargetMode="External"/><Relationship Id="rId2" Type="http://schemas.openxmlformats.org/officeDocument/2006/relationships/hyperlink" Target="https://www.geeksforgeeks.org/error-detection-in-computer-networks/" TargetMode="External"/><Relationship Id="rId1" Type="http://schemas.openxmlformats.org/officeDocument/2006/relationships/hyperlink" Target="https://www.geeksforgeeks.org/introduction-of-mac-address-in-computer-network/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ifference-between-csma-ca-and-csma-cd/" TargetMode="External"/><Relationship Id="rId1" Type="http://schemas.openxmlformats.org/officeDocument/2006/relationships/hyperlink" Target="https://www.geeksforgeeks.org/collision-detection-csmacd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B8AAF4-3213-4DE5-8D92-4C5F5B2541E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E330F5-0776-4747-AE52-25C8A971F444}">
      <dgm:prSet custT="1"/>
      <dgm:spPr/>
      <dgm:t>
        <a:bodyPr/>
        <a:lstStyle/>
        <a:p>
          <a:r>
            <a:rPr lang="en-US" sz="2000" b="1" i="0">
              <a:latin typeface="Times New Roman" panose="02020603050405020304" pitchFamily="18" charset="0"/>
              <a:cs typeface="Times New Roman" panose="02020603050405020304" pitchFamily="18" charset="0"/>
            </a:rPr>
            <a:t>Data Link Layer is second layer of OSI Layered Model.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98EA00-2AA3-4162-8202-01405303606D}" type="parTrans" cxnId="{77785A85-FC6E-404A-B1C2-BD8B0DEA0EC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9B138B-C5D7-40A5-8EEA-DE081FFA229B}" type="sibTrans" cxnId="{77785A85-FC6E-404A-B1C2-BD8B0DEA0EC3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567840-2AE9-4775-A047-71B701131247}">
      <dgm:prSet custT="1"/>
      <dgm:spPr/>
      <dgm:t>
        <a:bodyPr/>
        <a:lstStyle/>
        <a:p>
          <a:r>
            <a:rPr lang="en-US" sz="2000" b="1" i="0">
              <a:latin typeface="Times New Roman" panose="02020603050405020304" pitchFamily="18" charset="0"/>
              <a:cs typeface="Times New Roman" panose="02020603050405020304" pitchFamily="18" charset="0"/>
            </a:rPr>
            <a:t>This layer is one of the most complicated layers and has complex functionalities and liabilities. 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B6B74F-BCB4-404A-865D-82E2B8FDC1AA}" type="parTrans" cxnId="{6E124451-0019-4A61-8FFB-6DEF1D38FFB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1111B6-90B8-42FB-8EC4-6BF449C3C4F3}" type="sibTrans" cxnId="{6E124451-0019-4A61-8FFB-6DEF1D38FFB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EFEAD2-D69F-4E51-84D7-7D81A1B58B85}">
      <dgm:prSet custT="1"/>
      <dgm:spPr/>
      <dgm:t>
        <a:bodyPr/>
        <a:lstStyle/>
        <a:p>
          <a:r>
            <a:rPr lang="en-US" sz="2000" b="1" i="0">
              <a:latin typeface="Times New Roman" panose="02020603050405020304" pitchFamily="18" charset="0"/>
              <a:cs typeface="Times New Roman" panose="02020603050405020304" pitchFamily="18" charset="0"/>
            </a:rPr>
            <a:t>Data link layer hides the details of underlying hardware and represents itself to upper layer as the medium to communicate.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352FB-E738-434D-BD14-DBE1EC2A2C94}" type="parTrans" cxnId="{5D041ED1-2E42-49CF-B5A8-954F13F1FB3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C01E2C-DDAB-4D14-B359-E0F511768453}" type="sibTrans" cxnId="{5D041ED1-2E42-49CF-B5A8-954F13F1FB31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03CBD0-FE4E-465A-83B7-76A7583D292F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link layer works between two hosts which are directly connected in some sense.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41B3B7-E424-4BC8-B5E0-2836B523EB85}" type="parTrans" cxnId="{5F035A3C-59DD-49A5-8BA5-39881DC3DE6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DE8D66-D639-4467-BE11-6DF3257318A7}" type="sibTrans" cxnId="{5F035A3C-59DD-49A5-8BA5-39881DC3DE65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F95A58-86DB-499F-A5A5-FDC9445CF2C6}">
      <dgm:prSet custT="1"/>
      <dgm:spPr/>
      <dgm:t>
        <a:bodyPr/>
        <a:lstStyle/>
        <a:p>
          <a:r>
            <a:rPr lang="en-US" sz="2000" b="1" i="0">
              <a:latin typeface="Times New Roman" panose="02020603050405020304" pitchFamily="18" charset="0"/>
              <a:cs typeface="Times New Roman" panose="02020603050405020304" pitchFamily="18" charset="0"/>
            </a:rPr>
            <a:t>The main responsibility of the Data Link Layer is to transfer the datagram across an individual link.</a:t>
          </a:r>
          <a:endParaRPr lang="en-US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92357C-F05A-4FDF-BFD7-8A50A843A26F}" type="parTrans" cxnId="{372E947B-5B1C-47F4-B0DD-B35264EBDE6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5A6329-D813-436A-A98C-9ED2D2739092}" type="sibTrans" cxnId="{372E947B-5B1C-47F4-B0DD-B35264EBDE6E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34B26E-FCE6-435B-84CB-01CDD12A348B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protocol defines the format of the packet exchanged across the nodes as well as the actions </a:t>
          </a:r>
          <a:r>
            <a:rPr lang="en-US" sz="20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Error detection, retransmission, flow control, and random access</a:t>
          </a: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ECE75E-2103-4491-BD8C-E804234F8D4E}" type="parTrans" cxnId="{877A9F7E-40EC-4BE4-B137-B6143021EF9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63441D-C3E3-4D56-A803-C3FB34198B87}" type="sibTrans" cxnId="{877A9F7E-40EC-4BE4-B137-B6143021EF9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73486-0FE4-4A0F-86D3-46BACF602D0B}">
      <dgm:prSet custT="1"/>
      <dgm:spPr/>
      <dgm:t>
        <a:bodyPr/>
        <a:lstStyle/>
        <a:p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</a:t>
          </a:r>
          <a:r>
            <a:rPr lang="en-US" sz="20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protocols are Ethernet, token ring</a:t>
          </a:r>
          <a:r>
            <a:rPr lang="en-US" sz="20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E2CFE4-E3FA-4247-B34F-7EF067951FFA}" type="parTrans" cxnId="{65C1C1A5-CBF0-497D-AFD1-9B91D84FCB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2C5EF1-D288-4A58-9EC1-FFE5CA5B0E44}" type="sibTrans" cxnId="{65C1C1A5-CBF0-497D-AFD1-9B91D84FCB32}">
      <dgm:prSet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9E4091-368C-43AB-8A1A-409898A852B3}" type="pres">
      <dgm:prSet presAssocID="{B7B8AAF4-3213-4DE5-8D92-4C5F5B2541E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01D8A3AE-5B0B-4D8F-A35E-CD769DB65B8A}" type="pres">
      <dgm:prSet presAssocID="{06E330F5-0776-4747-AE52-25C8A971F444}" presName="thickLine" presStyleLbl="alignNode1" presStyleIdx="0" presStyleCnt="7"/>
      <dgm:spPr/>
    </dgm:pt>
    <dgm:pt modelId="{06938E24-A852-4EC2-B933-5CB5FC2BB03E}" type="pres">
      <dgm:prSet presAssocID="{06E330F5-0776-4747-AE52-25C8A971F444}" presName="horz1" presStyleCnt="0"/>
      <dgm:spPr/>
    </dgm:pt>
    <dgm:pt modelId="{512CCB9E-DF25-4175-A615-A1CAA36C92FB}" type="pres">
      <dgm:prSet presAssocID="{06E330F5-0776-4747-AE52-25C8A971F444}" presName="tx1" presStyleLbl="revTx" presStyleIdx="0" presStyleCnt="7"/>
      <dgm:spPr/>
      <dgm:t>
        <a:bodyPr/>
        <a:lstStyle/>
        <a:p>
          <a:endParaRPr lang="en-US"/>
        </a:p>
      </dgm:t>
    </dgm:pt>
    <dgm:pt modelId="{5A74813B-9C6A-427A-8F89-EB052FA13747}" type="pres">
      <dgm:prSet presAssocID="{06E330F5-0776-4747-AE52-25C8A971F444}" presName="vert1" presStyleCnt="0"/>
      <dgm:spPr/>
    </dgm:pt>
    <dgm:pt modelId="{E04C66EF-CE91-4C0D-87D0-03F5C668095E}" type="pres">
      <dgm:prSet presAssocID="{CD567840-2AE9-4775-A047-71B701131247}" presName="thickLine" presStyleLbl="alignNode1" presStyleIdx="1" presStyleCnt="7"/>
      <dgm:spPr/>
    </dgm:pt>
    <dgm:pt modelId="{552285B9-120E-4AD6-9CDA-FBD1E39CF663}" type="pres">
      <dgm:prSet presAssocID="{CD567840-2AE9-4775-A047-71B701131247}" presName="horz1" presStyleCnt="0"/>
      <dgm:spPr/>
    </dgm:pt>
    <dgm:pt modelId="{9CCBD5A5-FC8B-4FA5-9B3D-D76DDD820641}" type="pres">
      <dgm:prSet presAssocID="{CD567840-2AE9-4775-A047-71B701131247}" presName="tx1" presStyleLbl="revTx" presStyleIdx="1" presStyleCnt="7"/>
      <dgm:spPr/>
      <dgm:t>
        <a:bodyPr/>
        <a:lstStyle/>
        <a:p>
          <a:endParaRPr lang="en-US"/>
        </a:p>
      </dgm:t>
    </dgm:pt>
    <dgm:pt modelId="{435AA6AB-A490-46EE-B82A-A449E18A739E}" type="pres">
      <dgm:prSet presAssocID="{CD567840-2AE9-4775-A047-71B701131247}" presName="vert1" presStyleCnt="0"/>
      <dgm:spPr/>
    </dgm:pt>
    <dgm:pt modelId="{6AB0F223-7EE2-474A-A35A-9B433AFD8169}" type="pres">
      <dgm:prSet presAssocID="{32EFEAD2-D69F-4E51-84D7-7D81A1B58B85}" presName="thickLine" presStyleLbl="alignNode1" presStyleIdx="2" presStyleCnt="7"/>
      <dgm:spPr/>
    </dgm:pt>
    <dgm:pt modelId="{E540EC4A-355C-4CA8-9A59-5F807A4E319A}" type="pres">
      <dgm:prSet presAssocID="{32EFEAD2-D69F-4E51-84D7-7D81A1B58B85}" presName="horz1" presStyleCnt="0"/>
      <dgm:spPr/>
    </dgm:pt>
    <dgm:pt modelId="{9B07405E-4D97-48F4-B423-EE1408D91FAB}" type="pres">
      <dgm:prSet presAssocID="{32EFEAD2-D69F-4E51-84D7-7D81A1B58B85}" presName="tx1" presStyleLbl="revTx" presStyleIdx="2" presStyleCnt="7"/>
      <dgm:spPr/>
      <dgm:t>
        <a:bodyPr/>
        <a:lstStyle/>
        <a:p>
          <a:endParaRPr lang="en-US"/>
        </a:p>
      </dgm:t>
    </dgm:pt>
    <dgm:pt modelId="{C0CFC8C4-03A9-485B-B847-C8A26F3FCE8E}" type="pres">
      <dgm:prSet presAssocID="{32EFEAD2-D69F-4E51-84D7-7D81A1B58B85}" presName="vert1" presStyleCnt="0"/>
      <dgm:spPr/>
    </dgm:pt>
    <dgm:pt modelId="{185EF21C-CE2D-4C77-84C7-E5461451BE79}" type="pres">
      <dgm:prSet presAssocID="{BC03CBD0-FE4E-465A-83B7-76A7583D292F}" presName="thickLine" presStyleLbl="alignNode1" presStyleIdx="3" presStyleCnt="7"/>
      <dgm:spPr/>
    </dgm:pt>
    <dgm:pt modelId="{E3A629A0-1DC3-4A19-B7D3-029B1BAB2D34}" type="pres">
      <dgm:prSet presAssocID="{BC03CBD0-FE4E-465A-83B7-76A7583D292F}" presName="horz1" presStyleCnt="0"/>
      <dgm:spPr/>
    </dgm:pt>
    <dgm:pt modelId="{4EC214C9-ADD2-400C-9646-09CDB1B41BB9}" type="pres">
      <dgm:prSet presAssocID="{BC03CBD0-FE4E-465A-83B7-76A7583D292F}" presName="tx1" presStyleLbl="revTx" presStyleIdx="3" presStyleCnt="7" custScaleY="102848"/>
      <dgm:spPr/>
      <dgm:t>
        <a:bodyPr/>
        <a:lstStyle/>
        <a:p>
          <a:endParaRPr lang="en-US"/>
        </a:p>
      </dgm:t>
    </dgm:pt>
    <dgm:pt modelId="{BD428100-9729-4C7F-B8B2-CD8A7ABCC8B8}" type="pres">
      <dgm:prSet presAssocID="{BC03CBD0-FE4E-465A-83B7-76A7583D292F}" presName="vert1" presStyleCnt="0"/>
      <dgm:spPr/>
    </dgm:pt>
    <dgm:pt modelId="{E499F383-C761-4127-904A-910F25AE9AAD}" type="pres">
      <dgm:prSet presAssocID="{1BF95A58-86DB-499F-A5A5-FDC9445CF2C6}" presName="thickLine" presStyleLbl="alignNode1" presStyleIdx="4" presStyleCnt="7"/>
      <dgm:spPr/>
    </dgm:pt>
    <dgm:pt modelId="{2CE3EE97-3EF6-4487-BD25-76A8EE6A3B65}" type="pres">
      <dgm:prSet presAssocID="{1BF95A58-86DB-499F-A5A5-FDC9445CF2C6}" presName="horz1" presStyleCnt="0"/>
      <dgm:spPr/>
    </dgm:pt>
    <dgm:pt modelId="{5B842F89-0B4E-47F9-8CC6-AF908A9CE8F2}" type="pres">
      <dgm:prSet presAssocID="{1BF95A58-86DB-499F-A5A5-FDC9445CF2C6}" presName="tx1" presStyleLbl="revTx" presStyleIdx="4" presStyleCnt="7"/>
      <dgm:spPr/>
      <dgm:t>
        <a:bodyPr/>
        <a:lstStyle/>
        <a:p>
          <a:endParaRPr lang="en-US"/>
        </a:p>
      </dgm:t>
    </dgm:pt>
    <dgm:pt modelId="{3409BFA3-E3F3-4787-9AFA-10DECE365B97}" type="pres">
      <dgm:prSet presAssocID="{1BF95A58-86DB-499F-A5A5-FDC9445CF2C6}" presName="vert1" presStyleCnt="0"/>
      <dgm:spPr/>
    </dgm:pt>
    <dgm:pt modelId="{F62F3F82-178F-4BB7-8FDC-EE449E19DAA1}" type="pres">
      <dgm:prSet presAssocID="{C734B26E-FCE6-435B-84CB-01CDD12A348B}" presName="thickLine" presStyleLbl="alignNode1" presStyleIdx="5" presStyleCnt="7"/>
      <dgm:spPr/>
    </dgm:pt>
    <dgm:pt modelId="{6908F0A7-CB54-4B72-BF46-455A94E06A88}" type="pres">
      <dgm:prSet presAssocID="{C734B26E-FCE6-435B-84CB-01CDD12A348B}" presName="horz1" presStyleCnt="0"/>
      <dgm:spPr/>
    </dgm:pt>
    <dgm:pt modelId="{F06DFE6A-D8D1-4CD3-A218-DD4FE35BA248}" type="pres">
      <dgm:prSet presAssocID="{C734B26E-FCE6-435B-84CB-01CDD12A348B}" presName="tx1" presStyleLbl="revTx" presStyleIdx="5" presStyleCnt="7"/>
      <dgm:spPr/>
      <dgm:t>
        <a:bodyPr/>
        <a:lstStyle/>
        <a:p>
          <a:endParaRPr lang="en-US"/>
        </a:p>
      </dgm:t>
    </dgm:pt>
    <dgm:pt modelId="{0DC29C50-C55A-42CE-B7EB-204652E28F76}" type="pres">
      <dgm:prSet presAssocID="{C734B26E-FCE6-435B-84CB-01CDD12A348B}" presName="vert1" presStyleCnt="0"/>
      <dgm:spPr/>
    </dgm:pt>
    <dgm:pt modelId="{2F319B97-7E49-40DD-8731-B5CAF636E062}" type="pres">
      <dgm:prSet presAssocID="{CFA73486-0FE4-4A0F-86D3-46BACF602D0B}" presName="thickLine" presStyleLbl="alignNode1" presStyleIdx="6" presStyleCnt="7"/>
      <dgm:spPr/>
    </dgm:pt>
    <dgm:pt modelId="{06D5FAD5-635A-4914-B555-DA05E4698099}" type="pres">
      <dgm:prSet presAssocID="{CFA73486-0FE4-4A0F-86D3-46BACF602D0B}" presName="horz1" presStyleCnt="0"/>
      <dgm:spPr/>
    </dgm:pt>
    <dgm:pt modelId="{00FB511B-4A74-43D2-92D2-6848A750569F}" type="pres">
      <dgm:prSet presAssocID="{CFA73486-0FE4-4A0F-86D3-46BACF602D0B}" presName="tx1" presStyleLbl="revTx" presStyleIdx="6" presStyleCnt="7"/>
      <dgm:spPr/>
      <dgm:t>
        <a:bodyPr/>
        <a:lstStyle/>
        <a:p>
          <a:endParaRPr lang="en-US"/>
        </a:p>
      </dgm:t>
    </dgm:pt>
    <dgm:pt modelId="{4DE3597A-DC6E-430C-8655-86A514B9C1CD}" type="pres">
      <dgm:prSet presAssocID="{CFA73486-0FE4-4A0F-86D3-46BACF602D0B}" presName="vert1" presStyleCnt="0"/>
      <dgm:spPr/>
    </dgm:pt>
  </dgm:ptLst>
  <dgm:cxnLst>
    <dgm:cxn modelId="{0549CD1D-DF67-4276-9F4C-0653DD926EB5}" type="presOf" srcId="{BC03CBD0-FE4E-465A-83B7-76A7583D292F}" destId="{4EC214C9-ADD2-400C-9646-09CDB1B41BB9}" srcOrd="0" destOrd="0" presId="urn:microsoft.com/office/officeart/2008/layout/LinedList"/>
    <dgm:cxn modelId="{372E947B-5B1C-47F4-B0DD-B35264EBDE6E}" srcId="{B7B8AAF4-3213-4DE5-8D92-4C5F5B2541EB}" destId="{1BF95A58-86DB-499F-A5A5-FDC9445CF2C6}" srcOrd="4" destOrd="0" parTransId="{BA92357C-F05A-4FDF-BFD7-8A50A843A26F}" sibTransId="{F65A6329-D813-436A-A98C-9ED2D2739092}"/>
    <dgm:cxn modelId="{65C1C1A5-CBF0-497D-AFD1-9B91D84FCB32}" srcId="{B7B8AAF4-3213-4DE5-8D92-4C5F5B2541EB}" destId="{CFA73486-0FE4-4A0F-86D3-46BACF602D0B}" srcOrd="6" destOrd="0" parTransId="{75E2CFE4-E3FA-4247-B34F-7EF067951FFA}" sibTransId="{362C5EF1-D288-4A58-9EC1-FFE5CA5B0E44}"/>
    <dgm:cxn modelId="{0467DE9D-B939-4A6D-9EDF-D4BA1ABE6333}" type="presOf" srcId="{CD567840-2AE9-4775-A047-71B701131247}" destId="{9CCBD5A5-FC8B-4FA5-9B3D-D76DDD820641}" srcOrd="0" destOrd="0" presId="urn:microsoft.com/office/officeart/2008/layout/LinedList"/>
    <dgm:cxn modelId="{9FF96F55-6A13-4A5E-B3A0-AFC70CB6F7EB}" type="presOf" srcId="{CFA73486-0FE4-4A0F-86D3-46BACF602D0B}" destId="{00FB511B-4A74-43D2-92D2-6848A750569F}" srcOrd="0" destOrd="0" presId="urn:microsoft.com/office/officeart/2008/layout/LinedList"/>
    <dgm:cxn modelId="{74E1F743-1458-4532-9477-D051827B2853}" type="presOf" srcId="{1BF95A58-86DB-499F-A5A5-FDC9445CF2C6}" destId="{5B842F89-0B4E-47F9-8CC6-AF908A9CE8F2}" srcOrd="0" destOrd="0" presId="urn:microsoft.com/office/officeart/2008/layout/LinedList"/>
    <dgm:cxn modelId="{F6AD02E1-B8D5-4CFE-A930-9B534638FAE8}" type="presOf" srcId="{06E330F5-0776-4747-AE52-25C8A971F444}" destId="{512CCB9E-DF25-4175-A615-A1CAA36C92FB}" srcOrd="0" destOrd="0" presId="urn:microsoft.com/office/officeart/2008/layout/LinedList"/>
    <dgm:cxn modelId="{5D041ED1-2E42-49CF-B5A8-954F13F1FB31}" srcId="{B7B8AAF4-3213-4DE5-8D92-4C5F5B2541EB}" destId="{32EFEAD2-D69F-4E51-84D7-7D81A1B58B85}" srcOrd="2" destOrd="0" parTransId="{281352FB-E738-434D-BD14-DBE1EC2A2C94}" sibTransId="{AAC01E2C-DDAB-4D14-B359-E0F511768453}"/>
    <dgm:cxn modelId="{ED4051EF-09D3-4450-BF5B-21BDE37C46D7}" type="presOf" srcId="{32EFEAD2-D69F-4E51-84D7-7D81A1B58B85}" destId="{9B07405E-4D97-48F4-B423-EE1408D91FAB}" srcOrd="0" destOrd="0" presId="urn:microsoft.com/office/officeart/2008/layout/LinedList"/>
    <dgm:cxn modelId="{877A9F7E-40EC-4BE4-B137-B6143021EF92}" srcId="{B7B8AAF4-3213-4DE5-8D92-4C5F5B2541EB}" destId="{C734B26E-FCE6-435B-84CB-01CDD12A348B}" srcOrd="5" destOrd="0" parTransId="{41ECE75E-2103-4491-BD8C-E804234F8D4E}" sibTransId="{CC63441D-C3E3-4D56-A803-C3FB34198B87}"/>
    <dgm:cxn modelId="{5F035A3C-59DD-49A5-8BA5-39881DC3DE65}" srcId="{B7B8AAF4-3213-4DE5-8D92-4C5F5B2541EB}" destId="{BC03CBD0-FE4E-465A-83B7-76A7583D292F}" srcOrd="3" destOrd="0" parTransId="{6A41B3B7-E424-4BC8-B5E0-2836B523EB85}" sibTransId="{61DE8D66-D639-4467-BE11-6DF3257318A7}"/>
    <dgm:cxn modelId="{CFB40E8C-9EDA-490D-8CAE-5F6BAFEBE8F1}" type="presOf" srcId="{B7B8AAF4-3213-4DE5-8D92-4C5F5B2541EB}" destId="{E79E4091-368C-43AB-8A1A-409898A852B3}" srcOrd="0" destOrd="0" presId="urn:microsoft.com/office/officeart/2008/layout/LinedList"/>
    <dgm:cxn modelId="{29122291-02A7-4C37-8C0F-3D4D178AE501}" type="presOf" srcId="{C734B26E-FCE6-435B-84CB-01CDD12A348B}" destId="{F06DFE6A-D8D1-4CD3-A218-DD4FE35BA248}" srcOrd="0" destOrd="0" presId="urn:microsoft.com/office/officeart/2008/layout/LinedList"/>
    <dgm:cxn modelId="{6E124451-0019-4A61-8FFB-6DEF1D38FFB5}" srcId="{B7B8AAF4-3213-4DE5-8D92-4C5F5B2541EB}" destId="{CD567840-2AE9-4775-A047-71B701131247}" srcOrd="1" destOrd="0" parTransId="{13B6B74F-BCB4-404A-865D-82E2B8FDC1AA}" sibTransId="{D01111B6-90B8-42FB-8EC4-6BF449C3C4F3}"/>
    <dgm:cxn modelId="{77785A85-FC6E-404A-B1C2-BD8B0DEA0EC3}" srcId="{B7B8AAF4-3213-4DE5-8D92-4C5F5B2541EB}" destId="{06E330F5-0776-4747-AE52-25C8A971F444}" srcOrd="0" destOrd="0" parTransId="{9B98EA00-2AA3-4162-8202-01405303606D}" sibTransId="{809B138B-C5D7-40A5-8EEA-DE081FFA229B}"/>
    <dgm:cxn modelId="{9F7976BC-CF73-497B-9BF8-B60A861279E2}" type="presParOf" srcId="{E79E4091-368C-43AB-8A1A-409898A852B3}" destId="{01D8A3AE-5B0B-4D8F-A35E-CD769DB65B8A}" srcOrd="0" destOrd="0" presId="urn:microsoft.com/office/officeart/2008/layout/LinedList"/>
    <dgm:cxn modelId="{00DE2C27-E8C5-464A-A1A6-7FEE299909FC}" type="presParOf" srcId="{E79E4091-368C-43AB-8A1A-409898A852B3}" destId="{06938E24-A852-4EC2-B933-5CB5FC2BB03E}" srcOrd="1" destOrd="0" presId="urn:microsoft.com/office/officeart/2008/layout/LinedList"/>
    <dgm:cxn modelId="{BD6C65E5-B1C2-4632-874E-0D8C5D4012E1}" type="presParOf" srcId="{06938E24-A852-4EC2-B933-5CB5FC2BB03E}" destId="{512CCB9E-DF25-4175-A615-A1CAA36C92FB}" srcOrd="0" destOrd="0" presId="urn:microsoft.com/office/officeart/2008/layout/LinedList"/>
    <dgm:cxn modelId="{D09AC00B-A716-4E6F-852E-C6A5D3264353}" type="presParOf" srcId="{06938E24-A852-4EC2-B933-5CB5FC2BB03E}" destId="{5A74813B-9C6A-427A-8F89-EB052FA13747}" srcOrd="1" destOrd="0" presId="urn:microsoft.com/office/officeart/2008/layout/LinedList"/>
    <dgm:cxn modelId="{5660E660-198C-4415-8A90-BA5F708FB6E0}" type="presParOf" srcId="{E79E4091-368C-43AB-8A1A-409898A852B3}" destId="{E04C66EF-CE91-4C0D-87D0-03F5C668095E}" srcOrd="2" destOrd="0" presId="urn:microsoft.com/office/officeart/2008/layout/LinedList"/>
    <dgm:cxn modelId="{DD5AD838-4B4D-4685-9F1A-F0845C111ABE}" type="presParOf" srcId="{E79E4091-368C-43AB-8A1A-409898A852B3}" destId="{552285B9-120E-4AD6-9CDA-FBD1E39CF663}" srcOrd="3" destOrd="0" presId="urn:microsoft.com/office/officeart/2008/layout/LinedList"/>
    <dgm:cxn modelId="{AF316123-B657-4514-8E81-77AA437B4D67}" type="presParOf" srcId="{552285B9-120E-4AD6-9CDA-FBD1E39CF663}" destId="{9CCBD5A5-FC8B-4FA5-9B3D-D76DDD820641}" srcOrd="0" destOrd="0" presId="urn:microsoft.com/office/officeart/2008/layout/LinedList"/>
    <dgm:cxn modelId="{94BFBD85-290F-4BE2-8661-C75CD126C88A}" type="presParOf" srcId="{552285B9-120E-4AD6-9CDA-FBD1E39CF663}" destId="{435AA6AB-A490-46EE-B82A-A449E18A739E}" srcOrd="1" destOrd="0" presId="urn:microsoft.com/office/officeart/2008/layout/LinedList"/>
    <dgm:cxn modelId="{4D3DE867-14C0-4C78-8E6B-01CE6D1237BC}" type="presParOf" srcId="{E79E4091-368C-43AB-8A1A-409898A852B3}" destId="{6AB0F223-7EE2-474A-A35A-9B433AFD8169}" srcOrd="4" destOrd="0" presId="urn:microsoft.com/office/officeart/2008/layout/LinedList"/>
    <dgm:cxn modelId="{4E0131F6-837F-4C8C-A268-EEAC6225D43A}" type="presParOf" srcId="{E79E4091-368C-43AB-8A1A-409898A852B3}" destId="{E540EC4A-355C-4CA8-9A59-5F807A4E319A}" srcOrd="5" destOrd="0" presId="urn:microsoft.com/office/officeart/2008/layout/LinedList"/>
    <dgm:cxn modelId="{1705EB93-2CE8-4B46-82BA-82E705684D3C}" type="presParOf" srcId="{E540EC4A-355C-4CA8-9A59-5F807A4E319A}" destId="{9B07405E-4D97-48F4-B423-EE1408D91FAB}" srcOrd="0" destOrd="0" presId="urn:microsoft.com/office/officeart/2008/layout/LinedList"/>
    <dgm:cxn modelId="{F7E1AF91-F5A4-4B86-9B62-22EFF4B71318}" type="presParOf" srcId="{E540EC4A-355C-4CA8-9A59-5F807A4E319A}" destId="{C0CFC8C4-03A9-485B-B847-C8A26F3FCE8E}" srcOrd="1" destOrd="0" presId="urn:microsoft.com/office/officeart/2008/layout/LinedList"/>
    <dgm:cxn modelId="{390BABCC-7184-4CEF-AF77-B6BFD2E36350}" type="presParOf" srcId="{E79E4091-368C-43AB-8A1A-409898A852B3}" destId="{185EF21C-CE2D-4C77-84C7-E5461451BE79}" srcOrd="6" destOrd="0" presId="urn:microsoft.com/office/officeart/2008/layout/LinedList"/>
    <dgm:cxn modelId="{423C584A-0281-4D3A-AD8A-9691BD6FE293}" type="presParOf" srcId="{E79E4091-368C-43AB-8A1A-409898A852B3}" destId="{E3A629A0-1DC3-4A19-B7D3-029B1BAB2D34}" srcOrd="7" destOrd="0" presId="urn:microsoft.com/office/officeart/2008/layout/LinedList"/>
    <dgm:cxn modelId="{B4D05A7B-C33E-4D5E-BB21-0822BA77D712}" type="presParOf" srcId="{E3A629A0-1DC3-4A19-B7D3-029B1BAB2D34}" destId="{4EC214C9-ADD2-400C-9646-09CDB1B41BB9}" srcOrd="0" destOrd="0" presId="urn:microsoft.com/office/officeart/2008/layout/LinedList"/>
    <dgm:cxn modelId="{46F67976-BF17-4796-A4B7-B189BC462DBB}" type="presParOf" srcId="{E3A629A0-1DC3-4A19-B7D3-029B1BAB2D34}" destId="{BD428100-9729-4C7F-B8B2-CD8A7ABCC8B8}" srcOrd="1" destOrd="0" presId="urn:microsoft.com/office/officeart/2008/layout/LinedList"/>
    <dgm:cxn modelId="{1FEB39B7-0CA2-4200-A208-1EF3BD0343D3}" type="presParOf" srcId="{E79E4091-368C-43AB-8A1A-409898A852B3}" destId="{E499F383-C761-4127-904A-910F25AE9AAD}" srcOrd="8" destOrd="0" presId="urn:microsoft.com/office/officeart/2008/layout/LinedList"/>
    <dgm:cxn modelId="{04C9733E-4F9B-4C0F-BA06-5A9A227383AC}" type="presParOf" srcId="{E79E4091-368C-43AB-8A1A-409898A852B3}" destId="{2CE3EE97-3EF6-4487-BD25-76A8EE6A3B65}" srcOrd="9" destOrd="0" presId="urn:microsoft.com/office/officeart/2008/layout/LinedList"/>
    <dgm:cxn modelId="{16E1C163-F439-43C9-92C2-F36AEC18728C}" type="presParOf" srcId="{2CE3EE97-3EF6-4487-BD25-76A8EE6A3B65}" destId="{5B842F89-0B4E-47F9-8CC6-AF908A9CE8F2}" srcOrd="0" destOrd="0" presId="urn:microsoft.com/office/officeart/2008/layout/LinedList"/>
    <dgm:cxn modelId="{9B63F1C4-029C-42D5-9F9D-7966D72B06D7}" type="presParOf" srcId="{2CE3EE97-3EF6-4487-BD25-76A8EE6A3B65}" destId="{3409BFA3-E3F3-4787-9AFA-10DECE365B97}" srcOrd="1" destOrd="0" presId="urn:microsoft.com/office/officeart/2008/layout/LinedList"/>
    <dgm:cxn modelId="{6C11E8F0-B526-4C62-82B2-D53893A8306E}" type="presParOf" srcId="{E79E4091-368C-43AB-8A1A-409898A852B3}" destId="{F62F3F82-178F-4BB7-8FDC-EE449E19DAA1}" srcOrd="10" destOrd="0" presId="urn:microsoft.com/office/officeart/2008/layout/LinedList"/>
    <dgm:cxn modelId="{BBED84C1-A8FB-4153-8953-87D67FAA2403}" type="presParOf" srcId="{E79E4091-368C-43AB-8A1A-409898A852B3}" destId="{6908F0A7-CB54-4B72-BF46-455A94E06A88}" srcOrd="11" destOrd="0" presId="urn:microsoft.com/office/officeart/2008/layout/LinedList"/>
    <dgm:cxn modelId="{6C93D484-4D0F-4DA3-88E0-2A5537FE63EE}" type="presParOf" srcId="{6908F0A7-CB54-4B72-BF46-455A94E06A88}" destId="{F06DFE6A-D8D1-4CD3-A218-DD4FE35BA248}" srcOrd="0" destOrd="0" presId="urn:microsoft.com/office/officeart/2008/layout/LinedList"/>
    <dgm:cxn modelId="{0FD4CAF5-6D47-499C-A8E7-C0F842DE431C}" type="presParOf" srcId="{6908F0A7-CB54-4B72-BF46-455A94E06A88}" destId="{0DC29C50-C55A-42CE-B7EB-204652E28F76}" srcOrd="1" destOrd="0" presId="urn:microsoft.com/office/officeart/2008/layout/LinedList"/>
    <dgm:cxn modelId="{9C71B8E8-EC9B-4DA3-B098-ECF2C908D226}" type="presParOf" srcId="{E79E4091-368C-43AB-8A1A-409898A852B3}" destId="{2F319B97-7E49-40DD-8731-B5CAF636E062}" srcOrd="12" destOrd="0" presId="urn:microsoft.com/office/officeart/2008/layout/LinedList"/>
    <dgm:cxn modelId="{56DD283D-F22A-42F2-8187-E070256E0A1F}" type="presParOf" srcId="{E79E4091-368C-43AB-8A1A-409898A852B3}" destId="{06D5FAD5-635A-4914-B555-DA05E4698099}" srcOrd="13" destOrd="0" presId="urn:microsoft.com/office/officeart/2008/layout/LinedList"/>
    <dgm:cxn modelId="{5BD0ED78-513F-4438-9A0B-A2E33A585119}" type="presParOf" srcId="{06D5FAD5-635A-4914-B555-DA05E4698099}" destId="{00FB511B-4A74-43D2-92D2-6848A750569F}" srcOrd="0" destOrd="0" presId="urn:microsoft.com/office/officeart/2008/layout/LinedList"/>
    <dgm:cxn modelId="{B0C9C91B-AAC2-4F72-9C11-26B4E2274AC6}" type="presParOf" srcId="{06D5FAD5-635A-4914-B555-DA05E4698099}" destId="{4DE3597A-DC6E-430C-8655-86A514B9C1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5CF85E-3350-4898-873B-51E20A52878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493942-1C4A-40BA-A04A-1BB3129F590A}">
      <dgm:prSet/>
      <dgm:spPr/>
      <dgm:t>
        <a:bodyPr/>
        <a:lstStyle/>
        <a:p>
          <a:pPr algn="just"/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Logical Link Control (LLC): 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sublayer of the data link layer 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deals with multiplexing, the flow of data among applications and other services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, and LLC is responsible for 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providing error messages and acknowledgments as well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34F774-9D0F-4E4F-8481-A85EEE1EAE47}" type="parTrans" cxnId="{8E4C82E5-44FD-4189-BAC3-7FA5B4883A4C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D18D59-FEFA-418B-A871-72B28965ECAE}" type="sibTrans" cxnId="{8E4C82E5-44FD-4189-BAC3-7FA5B4883A4C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25AEA-22B2-45D0-9F96-D5492A436346}">
      <dgm:prSet/>
      <dgm:spPr/>
      <dgm:t>
        <a:bodyPr/>
        <a:lstStyle/>
        <a:p>
          <a:pPr algn="just"/>
          <a:r>
            <a:rPr lang="en-IN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Media Access Control (MAC): 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MAC sublayer manages the device’s interaction, responsible for addressing 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frames, and also controls physical media access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7B368F-AA05-42E5-B7A6-4C26B5C76F53}" type="parTrans" cxnId="{A7356E21-E1BC-4355-B1E0-E5FC103906E3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7DAEDA-E07A-484B-B062-65CF09336FAE}" type="sibTrans" cxnId="{A7356E21-E1BC-4355-B1E0-E5FC103906E3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E5831B-A672-4841-9FCA-082D94C33C43}">
      <dgm:prSet/>
      <dgm:spPr/>
      <dgm:t>
        <a:bodyPr/>
        <a:lstStyle/>
        <a:p>
          <a:pPr algn="just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receives the information in the form of packets from the </a:t>
          </a:r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Network layer, it divides packets into frames and sends those frames bit-by-bit to the underlying physical layer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436433-0EB4-4985-B6FD-C5AAF0E53210}" type="parTrans" cxnId="{EB74D8FD-79AE-4DA7-AC9F-F81E2371347A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327EAF-D685-4C79-8B8E-933BCF32D091}" type="sibTrans" cxnId="{EB74D8FD-79AE-4DA7-AC9F-F81E2371347A}">
      <dgm:prSet/>
      <dgm:spPr/>
      <dgm:t>
        <a:bodyPr/>
        <a:lstStyle/>
        <a:p>
          <a:pPr algn="just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23EAEC-5C3B-4367-83CE-2635A736552B}" type="pres">
      <dgm:prSet presAssocID="{FF5CF85E-3350-4898-873B-51E20A528781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3BFEEA9-4855-4DA9-BCDE-5B11A94E91E4}" type="pres">
      <dgm:prSet presAssocID="{0A493942-1C4A-40BA-A04A-1BB3129F590A}" presName="thickLine" presStyleLbl="alignNode1" presStyleIdx="0" presStyleCnt="3"/>
      <dgm:spPr/>
    </dgm:pt>
    <dgm:pt modelId="{430875D7-F901-4A1E-8C37-C09F0719A2A4}" type="pres">
      <dgm:prSet presAssocID="{0A493942-1C4A-40BA-A04A-1BB3129F590A}" presName="horz1" presStyleCnt="0"/>
      <dgm:spPr/>
    </dgm:pt>
    <dgm:pt modelId="{A7013E0C-C243-49EB-91A5-E4349516E3BE}" type="pres">
      <dgm:prSet presAssocID="{0A493942-1C4A-40BA-A04A-1BB3129F590A}" presName="tx1" presStyleLbl="revTx" presStyleIdx="0" presStyleCnt="3"/>
      <dgm:spPr/>
      <dgm:t>
        <a:bodyPr/>
        <a:lstStyle/>
        <a:p>
          <a:endParaRPr lang="en-US"/>
        </a:p>
      </dgm:t>
    </dgm:pt>
    <dgm:pt modelId="{FA5436E6-9E30-4633-BE72-C4D6C1D8DE5F}" type="pres">
      <dgm:prSet presAssocID="{0A493942-1C4A-40BA-A04A-1BB3129F590A}" presName="vert1" presStyleCnt="0"/>
      <dgm:spPr/>
    </dgm:pt>
    <dgm:pt modelId="{13C00FBF-8F2D-48CD-8E08-FC5E8231E69D}" type="pres">
      <dgm:prSet presAssocID="{9FC25AEA-22B2-45D0-9F96-D5492A436346}" presName="thickLine" presStyleLbl="alignNode1" presStyleIdx="1" presStyleCnt="3"/>
      <dgm:spPr/>
    </dgm:pt>
    <dgm:pt modelId="{60D1B183-0901-44BE-9467-CBF021F5FAAB}" type="pres">
      <dgm:prSet presAssocID="{9FC25AEA-22B2-45D0-9F96-D5492A436346}" presName="horz1" presStyleCnt="0"/>
      <dgm:spPr/>
    </dgm:pt>
    <dgm:pt modelId="{EA7F8E6A-9FEB-4149-B680-14370079CEDB}" type="pres">
      <dgm:prSet presAssocID="{9FC25AEA-22B2-45D0-9F96-D5492A436346}" presName="tx1" presStyleLbl="revTx" presStyleIdx="1" presStyleCnt="3"/>
      <dgm:spPr/>
      <dgm:t>
        <a:bodyPr/>
        <a:lstStyle/>
        <a:p>
          <a:endParaRPr lang="en-US"/>
        </a:p>
      </dgm:t>
    </dgm:pt>
    <dgm:pt modelId="{874E47AB-ABCF-45D1-AFBF-51408CBE17E5}" type="pres">
      <dgm:prSet presAssocID="{9FC25AEA-22B2-45D0-9F96-D5492A436346}" presName="vert1" presStyleCnt="0"/>
      <dgm:spPr/>
    </dgm:pt>
    <dgm:pt modelId="{3FEAADDB-FA7C-4489-AD4F-C274E06867F1}" type="pres">
      <dgm:prSet presAssocID="{A9E5831B-A672-4841-9FCA-082D94C33C43}" presName="thickLine" presStyleLbl="alignNode1" presStyleIdx="2" presStyleCnt="3"/>
      <dgm:spPr/>
    </dgm:pt>
    <dgm:pt modelId="{0CDD05C4-2A1C-438B-85BD-FF6A0AE62B50}" type="pres">
      <dgm:prSet presAssocID="{A9E5831B-A672-4841-9FCA-082D94C33C43}" presName="horz1" presStyleCnt="0"/>
      <dgm:spPr/>
    </dgm:pt>
    <dgm:pt modelId="{312C2CC0-647E-408A-B995-C8196F40B19D}" type="pres">
      <dgm:prSet presAssocID="{A9E5831B-A672-4841-9FCA-082D94C33C43}" presName="tx1" presStyleLbl="revTx" presStyleIdx="2" presStyleCnt="3"/>
      <dgm:spPr/>
      <dgm:t>
        <a:bodyPr/>
        <a:lstStyle/>
        <a:p>
          <a:endParaRPr lang="en-US"/>
        </a:p>
      </dgm:t>
    </dgm:pt>
    <dgm:pt modelId="{E7537E75-A884-4CE2-B0FE-90B9F24532FF}" type="pres">
      <dgm:prSet presAssocID="{A9E5831B-A672-4841-9FCA-082D94C33C43}" presName="vert1" presStyleCnt="0"/>
      <dgm:spPr/>
    </dgm:pt>
  </dgm:ptLst>
  <dgm:cxnLst>
    <dgm:cxn modelId="{2C08F67C-550B-4325-BC98-6F43274FD986}" type="presOf" srcId="{0A493942-1C4A-40BA-A04A-1BB3129F590A}" destId="{A7013E0C-C243-49EB-91A5-E4349516E3BE}" srcOrd="0" destOrd="0" presId="urn:microsoft.com/office/officeart/2008/layout/LinedList"/>
    <dgm:cxn modelId="{6D7A6AE3-7DB9-4DE0-A1C7-C783B71604C0}" type="presOf" srcId="{FF5CF85E-3350-4898-873B-51E20A528781}" destId="{2B23EAEC-5C3B-4367-83CE-2635A736552B}" srcOrd="0" destOrd="0" presId="urn:microsoft.com/office/officeart/2008/layout/LinedList"/>
    <dgm:cxn modelId="{A7356E21-E1BC-4355-B1E0-E5FC103906E3}" srcId="{FF5CF85E-3350-4898-873B-51E20A528781}" destId="{9FC25AEA-22B2-45D0-9F96-D5492A436346}" srcOrd="1" destOrd="0" parTransId="{747B368F-AA05-42E5-B7A6-4C26B5C76F53}" sibTransId="{BC7DAEDA-E07A-484B-B062-65CF09336FAE}"/>
    <dgm:cxn modelId="{B88052F4-9F10-46A4-8239-0035A8C8B3AD}" type="presOf" srcId="{9FC25AEA-22B2-45D0-9F96-D5492A436346}" destId="{EA7F8E6A-9FEB-4149-B680-14370079CEDB}" srcOrd="0" destOrd="0" presId="urn:microsoft.com/office/officeart/2008/layout/LinedList"/>
    <dgm:cxn modelId="{102B34FF-EEB6-4119-9AAF-8F8CEF609123}" type="presOf" srcId="{A9E5831B-A672-4841-9FCA-082D94C33C43}" destId="{312C2CC0-647E-408A-B995-C8196F40B19D}" srcOrd="0" destOrd="0" presId="urn:microsoft.com/office/officeart/2008/layout/LinedList"/>
    <dgm:cxn modelId="{EB74D8FD-79AE-4DA7-AC9F-F81E2371347A}" srcId="{FF5CF85E-3350-4898-873B-51E20A528781}" destId="{A9E5831B-A672-4841-9FCA-082D94C33C43}" srcOrd="2" destOrd="0" parTransId="{11436433-0EB4-4985-B6FD-C5AAF0E53210}" sibTransId="{E1327EAF-D685-4C79-8B8E-933BCF32D091}"/>
    <dgm:cxn modelId="{8E4C82E5-44FD-4189-BAC3-7FA5B4883A4C}" srcId="{FF5CF85E-3350-4898-873B-51E20A528781}" destId="{0A493942-1C4A-40BA-A04A-1BB3129F590A}" srcOrd="0" destOrd="0" parTransId="{6434F774-9D0F-4E4F-8481-A85EEE1EAE47}" sibTransId="{EBD18D59-FEFA-418B-A871-72B28965ECAE}"/>
    <dgm:cxn modelId="{5DCD3ECD-C77D-4A56-8ADB-CC7D2ABA8E88}" type="presParOf" srcId="{2B23EAEC-5C3B-4367-83CE-2635A736552B}" destId="{83BFEEA9-4855-4DA9-BCDE-5B11A94E91E4}" srcOrd="0" destOrd="0" presId="urn:microsoft.com/office/officeart/2008/layout/LinedList"/>
    <dgm:cxn modelId="{346B3614-A61D-4037-8575-C3D5F59021EC}" type="presParOf" srcId="{2B23EAEC-5C3B-4367-83CE-2635A736552B}" destId="{430875D7-F901-4A1E-8C37-C09F0719A2A4}" srcOrd="1" destOrd="0" presId="urn:microsoft.com/office/officeart/2008/layout/LinedList"/>
    <dgm:cxn modelId="{8B6CED5A-2EFE-4912-8A17-9AC9AA3E0567}" type="presParOf" srcId="{430875D7-F901-4A1E-8C37-C09F0719A2A4}" destId="{A7013E0C-C243-49EB-91A5-E4349516E3BE}" srcOrd="0" destOrd="0" presId="urn:microsoft.com/office/officeart/2008/layout/LinedList"/>
    <dgm:cxn modelId="{296C6BC9-1710-4C1C-ADD5-6663F693E093}" type="presParOf" srcId="{430875D7-F901-4A1E-8C37-C09F0719A2A4}" destId="{FA5436E6-9E30-4633-BE72-C4D6C1D8DE5F}" srcOrd="1" destOrd="0" presId="urn:microsoft.com/office/officeart/2008/layout/LinedList"/>
    <dgm:cxn modelId="{6DC67A6A-9E41-4A11-A737-443F6C5D7077}" type="presParOf" srcId="{2B23EAEC-5C3B-4367-83CE-2635A736552B}" destId="{13C00FBF-8F2D-48CD-8E08-FC5E8231E69D}" srcOrd="2" destOrd="0" presId="urn:microsoft.com/office/officeart/2008/layout/LinedList"/>
    <dgm:cxn modelId="{E2B1343B-8B15-48E4-8B57-A810785D00E9}" type="presParOf" srcId="{2B23EAEC-5C3B-4367-83CE-2635A736552B}" destId="{60D1B183-0901-44BE-9467-CBF021F5FAAB}" srcOrd="3" destOrd="0" presId="urn:microsoft.com/office/officeart/2008/layout/LinedList"/>
    <dgm:cxn modelId="{2FBF7015-0D0D-463F-9555-7213E3713B8B}" type="presParOf" srcId="{60D1B183-0901-44BE-9467-CBF021F5FAAB}" destId="{EA7F8E6A-9FEB-4149-B680-14370079CEDB}" srcOrd="0" destOrd="0" presId="urn:microsoft.com/office/officeart/2008/layout/LinedList"/>
    <dgm:cxn modelId="{0FDBB361-5765-496A-96F1-19F2FBD87915}" type="presParOf" srcId="{60D1B183-0901-44BE-9467-CBF021F5FAAB}" destId="{874E47AB-ABCF-45D1-AFBF-51408CBE17E5}" srcOrd="1" destOrd="0" presId="urn:microsoft.com/office/officeart/2008/layout/LinedList"/>
    <dgm:cxn modelId="{808241A4-95F5-4494-9D94-137ED5C44ED6}" type="presParOf" srcId="{2B23EAEC-5C3B-4367-83CE-2635A736552B}" destId="{3FEAADDB-FA7C-4489-AD4F-C274E06867F1}" srcOrd="4" destOrd="0" presId="urn:microsoft.com/office/officeart/2008/layout/LinedList"/>
    <dgm:cxn modelId="{96C05E03-2958-433A-A77F-6B7CE382BAA1}" type="presParOf" srcId="{2B23EAEC-5C3B-4367-83CE-2635A736552B}" destId="{0CDD05C4-2A1C-438B-85BD-FF6A0AE62B50}" srcOrd="5" destOrd="0" presId="urn:microsoft.com/office/officeart/2008/layout/LinedList"/>
    <dgm:cxn modelId="{267EE147-8D18-49FF-968D-E78A8EFEE71F}" type="presParOf" srcId="{0CDD05C4-2A1C-438B-85BD-FF6A0AE62B50}" destId="{312C2CC0-647E-408A-B995-C8196F40B19D}" srcOrd="0" destOrd="0" presId="urn:microsoft.com/office/officeart/2008/layout/LinedList"/>
    <dgm:cxn modelId="{D691CEB9-8B42-4A82-A580-92E0D4DB2943}" type="presParOf" srcId="{0CDD05C4-2A1C-438B-85BD-FF6A0AE62B50}" destId="{E7537E75-A884-4CE2-B0FE-90B9F24532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5754CB-56D5-4527-9294-B9838677B0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D13EB3-9D35-4DBA-B217-D0BED14334DA}">
      <dgm:prSet custT="1"/>
      <dgm:spPr/>
      <dgm:t>
        <a:bodyPr/>
        <a:lstStyle/>
        <a:p>
          <a:pPr algn="just"/>
          <a:r>
            <a:rPr lang="en-US" sz="1800" b="1" i="0" u="none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The packet received from the Network layer is known as a frame in the Data link layer. </a:t>
          </a:r>
          <a:endParaRPr lang="en-US" sz="1800" b="1" u="none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D2F064-0544-4C26-9099-4F22274CBD74}" type="parTrans" cxnId="{F5960AFB-9A88-4D3B-A98F-40A6B8372ED5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16EAF1-0FD3-4101-B4B4-69916AD8FBE4}" type="sibTrans" cxnId="{F5960AFB-9A88-4D3B-A98F-40A6B8372ED5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283CB1-E55E-4B68-914F-87CBF6CD9E12}">
      <dgm:prSet custT="1"/>
      <dgm:spPr/>
      <dgm:t>
        <a:bodyPr/>
        <a:lstStyle/>
        <a:p>
          <a:pPr algn="just"/>
          <a:r>
            <a:rPr lang="en-US" sz="1800" b="1" i="0" u="none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At the sender’s side, DLL receives packets from the Network layer and divides them into small frames, then, sends each frame bit-by-bit to the physical layer. </a:t>
          </a:r>
          <a:endParaRPr lang="en-US" sz="1800" b="1" u="none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21FE5C-CC25-4FD6-A787-2080492676EE}" type="parTrans" cxnId="{D788069D-AE86-43B9-A3B7-436F71191415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D326F-905A-415E-9265-20BBDA2F76DE}" type="sibTrans" cxnId="{D788069D-AE86-43B9-A3B7-436F71191415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9F7BB3-0F26-407C-9745-0EB565C4F2FB}">
      <dgm:prSet custT="1"/>
      <dgm:spPr/>
      <dgm:t>
        <a:bodyPr/>
        <a:lstStyle/>
        <a:p>
          <a:pPr algn="just"/>
          <a:r>
            <a:rPr lang="en-US" sz="1800" b="1" i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It also attaches some special bits (for error control and addressing) at the header and end of the frame. </a:t>
          </a:r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FCFB56-59BE-45E7-BC26-5664740FD5A6}" type="parTrans" cxnId="{8B95CC0C-7EFA-4618-BBD5-51224513ECC7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CA3FAD-89C7-4C7B-B67D-75CA15937BC1}" type="sibTrans" cxnId="{8B95CC0C-7EFA-4618-BBD5-51224513ECC7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A561E0-A9CB-4AE7-BECC-6567DF5F6DF1}">
      <dgm:prSet custT="1"/>
      <dgm:spPr/>
      <dgm:t>
        <a:bodyPr/>
        <a:lstStyle/>
        <a:p>
          <a:pPr algn="just"/>
          <a:r>
            <a:rPr lang="en-US" sz="1800" b="1" i="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At the receiver’s end, DLL takes bits from the Physical layer organizes them into the frame, and sends them to the Network layer. </a:t>
          </a:r>
          <a:endParaRPr lang="en-US" sz="1800" b="1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B7185E-4E16-405F-A822-C5128061F23D}" type="parTrans" cxnId="{A5869674-B9E7-48CE-A646-2743DF64D6E7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AD20DE-CB8B-451D-963C-E8885FA8E4A1}" type="sibTrans" cxnId="{A5869674-B9E7-48CE-A646-2743DF64D6E7}">
      <dgm:prSet/>
      <dgm:spPr/>
      <dgm:t>
        <a:bodyPr/>
        <a:lstStyle/>
        <a:p>
          <a:pPr algn="just"/>
          <a:endParaRPr lang="en-US" sz="1800" b="1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05CE22-D2E8-4285-8DDE-A8973CE07200}" type="pres">
      <dgm:prSet presAssocID="{335754CB-56D5-4527-9294-B9838677B0A9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51F2DC-B476-4479-80D6-B49689BB41F5}" type="pres">
      <dgm:prSet presAssocID="{D0D13EB3-9D35-4DBA-B217-D0BED14334DA}" presName="compNode" presStyleCnt="0"/>
      <dgm:spPr/>
    </dgm:pt>
    <dgm:pt modelId="{4F6AFDAE-55D3-4CFE-9AA4-7942640BD353}" type="pres">
      <dgm:prSet presAssocID="{D0D13EB3-9D35-4DBA-B217-D0BED14334DA}" presName="bgRect" presStyleLbl="bgShp" presStyleIdx="0" presStyleCnt="4"/>
      <dgm:spPr/>
    </dgm:pt>
    <dgm:pt modelId="{CF4CC7A8-FF8E-4BB3-9FD0-A555C98E8593}" type="pres">
      <dgm:prSet presAssocID="{D0D13EB3-9D35-4DBA-B217-D0BED14334DA}" presName="iconRect" presStyleLbl="node1" presStyleIdx="0" presStyleCnt="4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FA39F8A-C877-47B7-A4A8-24D71E5A4D5E}" type="pres">
      <dgm:prSet presAssocID="{D0D13EB3-9D35-4DBA-B217-D0BED14334DA}" presName="spaceRect" presStyleCnt="0"/>
      <dgm:spPr/>
    </dgm:pt>
    <dgm:pt modelId="{4AC934FF-784A-4DF8-86B5-067DF8E479C2}" type="pres">
      <dgm:prSet presAssocID="{D0D13EB3-9D35-4DBA-B217-D0BED14334DA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BC3762A-5BC3-4891-84A2-DD235DE6411A}" type="pres">
      <dgm:prSet presAssocID="{5416EAF1-0FD3-4101-B4B4-69916AD8FBE4}" presName="sibTrans" presStyleCnt="0"/>
      <dgm:spPr/>
    </dgm:pt>
    <dgm:pt modelId="{E1D93728-90F0-4619-A6C4-2C9B1DB213A5}" type="pres">
      <dgm:prSet presAssocID="{9A283CB1-E55E-4B68-914F-87CBF6CD9E12}" presName="compNode" presStyleCnt="0"/>
      <dgm:spPr/>
    </dgm:pt>
    <dgm:pt modelId="{92ABE39E-B545-4B2F-8C34-0CFA38ACDB8E}" type="pres">
      <dgm:prSet presAssocID="{9A283CB1-E55E-4B68-914F-87CBF6CD9E12}" presName="bgRect" presStyleLbl="bgShp" presStyleIdx="1" presStyleCnt="4"/>
      <dgm:spPr/>
    </dgm:pt>
    <dgm:pt modelId="{CAF38E73-FA0F-462E-9036-6396B06CE6E9}" type="pres">
      <dgm:prSet presAssocID="{9A283CB1-E55E-4B68-914F-87CBF6CD9E12}" presName="iconRect" presStyleLbl="node1" presStyleIdx="1" presStyleCnt="4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311AEC8-4319-4A32-909E-5B5653F9A93E}" type="pres">
      <dgm:prSet presAssocID="{9A283CB1-E55E-4B68-914F-87CBF6CD9E12}" presName="spaceRect" presStyleCnt="0"/>
      <dgm:spPr/>
    </dgm:pt>
    <dgm:pt modelId="{8C3801B9-F0E9-4A4B-B19A-AA57B23967DF}" type="pres">
      <dgm:prSet presAssocID="{9A283CB1-E55E-4B68-914F-87CBF6CD9E12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743CB9A-88EE-46BD-AE94-CFB673ECCCF6}" type="pres">
      <dgm:prSet presAssocID="{CF6D326F-905A-415E-9265-20BBDA2F76DE}" presName="sibTrans" presStyleCnt="0"/>
      <dgm:spPr/>
    </dgm:pt>
    <dgm:pt modelId="{6886527F-36BD-4E31-9304-59B29CA04ECA}" type="pres">
      <dgm:prSet presAssocID="{0F9F7BB3-0F26-407C-9745-0EB565C4F2FB}" presName="compNode" presStyleCnt="0"/>
      <dgm:spPr/>
    </dgm:pt>
    <dgm:pt modelId="{EDA355A2-880E-49AA-89A4-E9642F7B78C2}" type="pres">
      <dgm:prSet presAssocID="{0F9F7BB3-0F26-407C-9745-0EB565C4F2FB}" presName="bgRect" presStyleLbl="bgShp" presStyleIdx="2" presStyleCnt="4"/>
      <dgm:spPr/>
    </dgm:pt>
    <dgm:pt modelId="{E7E850E3-468E-4EF9-9F51-6B975F8B12D5}" type="pres">
      <dgm:prSet presAssocID="{0F9F7BB3-0F26-407C-9745-0EB565C4F2FB}" presName="iconRect" presStyleLbl="node1" presStyleIdx="2" presStyleCnt="4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D82AD34-E117-46A8-9E1D-647ECD1B8A89}" type="pres">
      <dgm:prSet presAssocID="{0F9F7BB3-0F26-407C-9745-0EB565C4F2FB}" presName="spaceRect" presStyleCnt="0"/>
      <dgm:spPr/>
    </dgm:pt>
    <dgm:pt modelId="{67DA0377-AC37-4394-B78D-06CE78771844}" type="pres">
      <dgm:prSet presAssocID="{0F9F7BB3-0F26-407C-9745-0EB565C4F2FB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6A61AD9-5A25-4AF1-95BC-0A6B1D73C50A}" type="pres">
      <dgm:prSet presAssocID="{BFCA3FAD-89C7-4C7B-B67D-75CA15937BC1}" presName="sibTrans" presStyleCnt="0"/>
      <dgm:spPr/>
    </dgm:pt>
    <dgm:pt modelId="{BCA4FFBD-6705-40FC-B99E-029CCAA6EABB}" type="pres">
      <dgm:prSet presAssocID="{97A561E0-A9CB-4AE7-BECC-6567DF5F6DF1}" presName="compNode" presStyleCnt="0"/>
      <dgm:spPr/>
    </dgm:pt>
    <dgm:pt modelId="{6F6F9854-1FDC-4D07-8201-190387FDE887}" type="pres">
      <dgm:prSet presAssocID="{97A561E0-A9CB-4AE7-BECC-6567DF5F6DF1}" presName="bgRect" presStyleLbl="bgShp" presStyleIdx="3" presStyleCnt="4"/>
      <dgm:spPr/>
    </dgm:pt>
    <dgm:pt modelId="{BB17D7D0-95E7-470B-A663-49DC84BD0A86}" type="pres">
      <dgm:prSet presAssocID="{97A561E0-A9CB-4AE7-BECC-6567DF5F6DF1}" presName="iconRect" presStyleLbl="node1" presStyleIdx="3" presStyleCnt="4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D17DD79-F167-4B20-963F-B3599DC6417B}" type="pres">
      <dgm:prSet presAssocID="{97A561E0-A9CB-4AE7-BECC-6567DF5F6DF1}" presName="spaceRect" presStyleCnt="0"/>
      <dgm:spPr/>
    </dgm:pt>
    <dgm:pt modelId="{741800DC-47B5-4C5E-80E1-77E42367EBEA}" type="pres">
      <dgm:prSet presAssocID="{97A561E0-A9CB-4AE7-BECC-6567DF5F6DF1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D788069D-AE86-43B9-A3B7-436F71191415}" srcId="{335754CB-56D5-4527-9294-B9838677B0A9}" destId="{9A283CB1-E55E-4B68-914F-87CBF6CD9E12}" srcOrd="1" destOrd="0" parTransId="{EF21FE5C-CC25-4FD6-A787-2080492676EE}" sibTransId="{CF6D326F-905A-415E-9265-20BBDA2F76DE}"/>
    <dgm:cxn modelId="{CD1128C0-C39B-41F7-BA6D-9281883DD488}" type="presOf" srcId="{335754CB-56D5-4527-9294-B9838677B0A9}" destId="{DF05CE22-D2E8-4285-8DDE-A8973CE07200}" srcOrd="0" destOrd="0" presId="urn:microsoft.com/office/officeart/2018/2/layout/IconVerticalSolidList"/>
    <dgm:cxn modelId="{868CFDA4-AADE-4F5A-9751-30955B72EA54}" type="presOf" srcId="{9A283CB1-E55E-4B68-914F-87CBF6CD9E12}" destId="{8C3801B9-F0E9-4A4B-B19A-AA57B23967DF}" srcOrd="0" destOrd="0" presId="urn:microsoft.com/office/officeart/2018/2/layout/IconVerticalSolidList"/>
    <dgm:cxn modelId="{24F00D0A-EBA8-4A85-838D-BE04854E415D}" type="presOf" srcId="{D0D13EB3-9D35-4DBA-B217-D0BED14334DA}" destId="{4AC934FF-784A-4DF8-86B5-067DF8E479C2}" srcOrd="0" destOrd="0" presId="urn:microsoft.com/office/officeart/2018/2/layout/IconVerticalSolidList"/>
    <dgm:cxn modelId="{188B2015-C15A-4656-A369-B3B5E263FDC0}" type="presOf" srcId="{97A561E0-A9CB-4AE7-BECC-6567DF5F6DF1}" destId="{741800DC-47B5-4C5E-80E1-77E42367EBEA}" srcOrd="0" destOrd="0" presId="urn:microsoft.com/office/officeart/2018/2/layout/IconVerticalSolidList"/>
    <dgm:cxn modelId="{A5869674-B9E7-48CE-A646-2743DF64D6E7}" srcId="{335754CB-56D5-4527-9294-B9838677B0A9}" destId="{97A561E0-A9CB-4AE7-BECC-6567DF5F6DF1}" srcOrd="3" destOrd="0" parTransId="{AFB7185E-4E16-405F-A822-C5128061F23D}" sibTransId="{1BAD20DE-CB8B-451D-963C-E8885FA8E4A1}"/>
    <dgm:cxn modelId="{F5960AFB-9A88-4D3B-A98F-40A6B8372ED5}" srcId="{335754CB-56D5-4527-9294-B9838677B0A9}" destId="{D0D13EB3-9D35-4DBA-B217-D0BED14334DA}" srcOrd="0" destOrd="0" parTransId="{3FD2F064-0544-4C26-9099-4F22274CBD74}" sibTransId="{5416EAF1-0FD3-4101-B4B4-69916AD8FBE4}"/>
    <dgm:cxn modelId="{8B95CC0C-7EFA-4618-BBD5-51224513ECC7}" srcId="{335754CB-56D5-4527-9294-B9838677B0A9}" destId="{0F9F7BB3-0F26-407C-9745-0EB565C4F2FB}" srcOrd="2" destOrd="0" parTransId="{ADFCFB56-59BE-45E7-BC26-5664740FD5A6}" sibTransId="{BFCA3FAD-89C7-4C7B-B67D-75CA15937BC1}"/>
    <dgm:cxn modelId="{ED69F8CB-B405-426A-984D-3D52ADD81C76}" type="presOf" srcId="{0F9F7BB3-0F26-407C-9745-0EB565C4F2FB}" destId="{67DA0377-AC37-4394-B78D-06CE78771844}" srcOrd="0" destOrd="0" presId="urn:microsoft.com/office/officeart/2018/2/layout/IconVerticalSolidList"/>
    <dgm:cxn modelId="{7FCF983E-1150-4D9E-AE6B-C804DFFF3225}" type="presParOf" srcId="{DF05CE22-D2E8-4285-8DDE-A8973CE07200}" destId="{3A51F2DC-B476-4479-80D6-B49689BB41F5}" srcOrd="0" destOrd="0" presId="urn:microsoft.com/office/officeart/2018/2/layout/IconVerticalSolidList"/>
    <dgm:cxn modelId="{156D3F3B-5264-4FFF-B754-C82C0C22E286}" type="presParOf" srcId="{3A51F2DC-B476-4479-80D6-B49689BB41F5}" destId="{4F6AFDAE-55D3-4CFE-9AA4-7942640BD353}" srcOrd="0" destOrd="0" presId="urn:microsoft.com/office/officeart/2018/2/layout/IconVerticalSolidList"/>
    <dgm:cxn modelId="{F0309795-4DE0-477B-AE68-C483847685BE}" type="presParOf" srcId="{3A51F2DC-B476-4479-80D6-B49689BB41F5}" destId="{CF4CC7A8-FF8E-4BB3-9FD0-A555C98E8593}" srcOrd="1" destOrd="0" presId="urn:microsoft.com/office/officeart/2018/2/layout/IconVerticalSolidList"/>
    <dgm:cxn modelId="{46BD1432-D8F8-4E57-A7D3-0D71AE26D532}" type="presParOf" srcId="{3A51F2DC-B476-4479-80D6-B49689BB41F5}" destId="{9FA39F8A-C877-47B7-A4A8-24D71E5A4D5E}" srcOrd="2" destOrd="0" presId="urn:microsoft.com/office/officeart/2018/2/layout/IconVerticalSolidList"/>
    <dgm:cxn modelId="{1E3D04C2-F341-4D64-9A5D-AAE72282B8F4}" type="presParOf" srcId="{3A51F2DC-B476-4479-80D6-B49689BB41F5}" destId="{4AC934FF-784A-4DF8-86B5-067DF8E479C2}" srcOrd="3" destOrd="0" presId="urn:microsoft.com/office/officeart/2018/2/layout/IconVerticalSolidList"/>
    <dgm:cxn modelId="{4F2C3D5B-E637-4E63-B10C-512D2C49B0B1}" type="presParOf" srcId="{DF05CE22-D2E8-4285-8DDE-A8973CE07200}" destId="{EBC3762A-5BC3-4891-84A2-DD235DE6411A}" srcOrd="1" destOrd="0" presId="urn:microsoft.com/office/officeart/2018/2/layout/IconVerticalSolidList"/>
    <dgm:cxn modelId="{9BD7B436-2E30-451E-AF20-46B5A909C07B}" type="presParOf" srcId="{DF05CE22-D2E8-4285-8DDE-A8973CE07200}" destId="{E1D93728-90F0-4619-A6C4-2C9B1DB213A5}" srcOrd="2" destOrd="0" presId="urn:microsoft.com/office/officeart/2018/2/layout/IconVerticalSolidList"/>
    <dgm:cxn modelId="{259D703E-EADD-4FE3-A926-4B89B6030FD5}" type="presParOf" srcId="{E1D93728-90F0-4619-A6C4-2C9B1DB213A5}" destId="{92ABE39E-B545-4B2F-8C34-0CFA38ACDB8E}" srcOrd="0" destOrd="0" presId="urn:microsoft.com/office/officeart/2018/2/layout/IconVerticalSolidList"/>
    <dgm:cxn modelId="{9A3CC0BB-D07A-4904-9C6B-08ECCD4951ED}" type="presParOf" srcId="{E1D93728-90F0-4619-A6C4-2C9B1DB213A5}" destId="{CAF38E73-FA0F-462E-9036-6396B06CE6E9}" srcOrd="1" destOrd="0" presId="urn:microsoft.com/office/officeart/2018/2/layout/IconVerticalSolidList"/>
    <dgm:cxn modelId="{943489F4-3C51-434D-8B61-32C642903277}" type="presParOf" srcId="{E1D93728-90F0-4619-A6C4-2C9B1DB213A5}" destId="{B311AEC8-4319-4A32-909E-5B5653F9A93E}" srcOrd="2" destOrd="0" presId="urn:microsoft.com/office/officeart/2018/2/layout/IconVerticalSolidList"/>
    <dgm:cxn modelId="{8F9D15BC-377B-4B96-BBCD-7E06E4F40C45}" type="presParOf" srcId="{E1D93728-90F0-4619-A6C4-2C9B1DB213A5}" destId="{8C3801B9-F0E9-4A4B-B19A-AA57B23967DF}" srcOrd="3" destOrd="0" presId="urn:microsoft.com/office/officeart/2018/2/layout/IconVerticalSolidList"/>
    <dgm:cxn modelId="{AAC04036-72D8-42BA-9BA4-BFC11C66DFDF}" type="presParOf" srcId="{DF05CE22-D2E8-4285-8DDE-A8973CE07200}" destId="{0743CB9A-88EE-46BD-AE94-CFB673ECCCF6}" srcOrd="3" destOrd="0" presId="urn:microsoft.com/office/officeart/2018/2/layout/IconVerticalSolidList"/>
    <dgm:cxn modelId="{7D7FFDBC-41A0-4D40-9402-C3583401BF2B}" type="presParOf" srcId="{DF05CE22-D2E8-4285-8DDE-A8973CE07200}" destId="{6886527F-36BD-4E31-9304-59B29CA04ECA}" srcOrd="4" destOrd="0" presId="urn:microsoft.com/office/officeart/2018/2/layout/IconVerticalSolidList"/>
    <dgm:cxn modelId="{92AC603F-A346-4D57-81A3-BF7E6A6E5AE3}" type="presParOf" srcId="{6886527F-36BD-4E31-9304-59B29CA04ECA}" destId="{EDA355A2-880E-49AA-89A4-E9642F7B78C2}" srcOrd="0" destOrd="0" presId="urn:microsoft.com/office/officeart/2018/2/layout/IconVerticalSolidList"/>
    <dgm:cxn modelId="{D50FD7A0-FACA-4613-9B2E-9899CB656F85}" type="presParOf" srcId="{6886527F-36BD-4E31-9304-59B29CA04ECA}" destId="{E7E850E3-468E-4EF9-9F51-6B975F8B12D5}" srcOrd="1" destOrd="0" presId="urn:microsoft.com/office/officeart/2018/2/layout/IconVerticalSolidList"/>
    <dgm:cxn modelId="{FA7CC9B1-7795-4CB6-8B8C-7ECEF7714235}" type="presParOf" srcId="{6886527F-36BD-4E31-9304-59B29CA04ECA}" destId="{2D82AD34-E117-46A8-9E1D-647ECD1B8A89}" srcOrd="2" destOrd="0" presId="urn:microsoft.com/office/officeart/2018/2/layout/IconVerticalSolidList"/>
    <dgm:cxn modelId="{F91FDBE1-ABE6-45BE-B604-8BAB134D0F0B}" type="presParOf" srcId="{6886527F-36BD-4E31-9304-59B29CA04ECA}" destId="{67DA0377-AC37-4394-B78D-06CE78771844}" srcOrd="3" destOrd="0" presId="urn:microsoft.com/office/officeart/2018/2/layout/IconVerticalSolidList"/>
    <dgm:cxn modelId="{5B452C46-0417-4650-8805-852F0125D84F}" type="presParOf" srcId="{DF05CE22-D2E8-4285-8DDE-A8973CE07200}" destId="{A6A61AD9-5A25-4AF1-95BC-0A6B1D73C50A}" srcOrd="5" destOrd="0" presId="urn:microsoft.com/office/officeart/2018/2/layout/IconVerticalSolidList"/>
    <dgm:cxn modelId="{4E920783-1336-4941-BB72-AF0F33085407}" type="presParOf" srcId="{DF05CE22-D2E8-4285-8DDE-A8973CE07200}" destId="{BCA4FFBD-6705-40FC-B99E-029CCAA6EABB}" srcOrd="6" destOrd="0" presId="urn:microsoft.com/office/officeart/2018/2/layout/IconVerticalSolidList"/>
    <dgm:cxn modelId="{B5ADF69D-9503-4B5B-987B-11378573328A}" type="presParOf" srcId="{BCA4FFBD-6705-40FC-B99E-029CCAA6EABB}" destId="{6F6F9854-1FDC-4D07-8201-190387FDE887}" srcOrd="0" destOrd="0" presId="urn:microsoft.com/office/officeart/2018/2/layout/IconVerticalSolidList"/>
    <dgm:cxn modelId="{C8AC8ED6-C0CC-43F0-B033-665056F2E9F5}" type="presParOf" srcId="{BCA4FFBD-6705-40FC-B99E-029CCAA6EABB}" destId="{BB17D7D0-95E7-470B-A663-49DC84BD0A86}" srcOrd="1" destOrd="0" presId="urn:microsoft.com/office/officeart/2018/2/layout/IconVerticalSolidList"/>
    <dgm:cxn modelId="{D0F7E0F1-EA50-41B0-B4D2-54D5B608100F}" type="presParOf" srcId="{BCA4FFBD-6705-40FC-B99E-029CCAA6EABB}" destId="{2D17DD79-F167-4B20-963F-B3599DC6417B}" srcOrd="2" destOrd="0" presId="urn:microsoft.com/office/officeart/2018/2/layout/IconVerticalSolidList"/>
    <dgm:cxn modelId="{485019C3-1B3F-46B1-A2B6-74FA2C669B3D}" type="presParOf" srcId="{BCA4FFBD-6705-40FC-B99E-029CCAA6EABB}" destId="{741800DC-47B5-4C5E-80E1-77E42367EB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9CBBF3-E72E-4610-80B3-CF8BF27F6BC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212223-EC5D-4734-BEC0-02DDBBB2C7CE}">
      <dgm:prSet/>
      <dgm:spPr/>
      <dgm:t>
        <a:bodyPr/>
        <a:lstStyle/>
        <a:p>
          <a:pPr algn="just"/>
          <a:r>
            <a:rPr lang="en-IN" b="1" i="0" u="none">
              <a:latin typeface="Times New Roman" panose="02020603050405020304" pitchFamily="18" charset="0"/>
              <a:cs typeface="Times New Roman" panose="02020603050405020304" pitchFamily="18" charset="0"/>
            </a:rPr>
            <a:t>Addressing: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CDFD87-B77D-4F3A-8969-7EDC16BF2678}" type="parTrans" cxnId="{6D616AE1-0CDA-4850-8FEB-AD6FD5F4321C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A5320-A0FE-4E65-9FC0-70D3FB835105}" type="sibTrans" cxnId="{6D616AE1-0CDA-4850-8FEB-AD6FD5F4321C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42E5BA-3C80-4A23-8EFB-B93186CD9816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encapsulates the source and destination’s </a:t>
          </a:r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MAC address</a:t>
          </a:r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/ physical address in the header of each frame to ensure node-to-node delivery. 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9C7716-9E6A-42B8-977C-DB770ED0F851}" type="parTrans" cxnId="{A91FB9FD-88C4-4107-B4D0-C039692FFEE7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25F21F-5B87-45F2-A304-6EA0CEFE3487}" type="sibTrans" cxnId="{A91FB9FD-88C4-4107-B4D0-C039692FFEE7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ABF159-7A27-4CE4-9ADF-DE3FC99718B8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MAC address is the unique hardware address that is assigned to the device while manufacturing. 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17EEF-B836-427A-9984-ACCD8F7BF23D}" type="parTrans" cxnId="{0C346223-E570-420E-9273-36E4EF5E1D96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BB123C-6EA4-4E51-B173-69CC5D593FCB}" type="sibTrans" cxnId="{0C346223-E570-420E-9273-36E4EF5E1D96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55A6B4-7780-4703-8BFD-D58C0985F590}">
      <dgm:prSet/>
      <dgm:spPr/>
      <dgm:t>
        <a:bodyPr/>
        <a:lstStyle/>
        <a:p>
          <a:pPr algn="just"/>
          <a:r>
            <a:rPr lang="en-US" b="1" u="none">
              <a:latin typeface="Times New Roman" panose="02020603050405020304" pitchFamily="18" charset="0"/>
              <a:cs typeface="Times New Roman" panose="02020603050405020304" pitchFamily="18" charset="0"/>
            </a:rPr>
            <a:t>Error Control: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913B01-1E85-491E-BD4B-1CA5BB05724A}" type="parTrans" cxnId="{06254D15-C3D2-4D70-87D8-40B0260EEE36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DDC260-88BC-4FA4-8F1C-7D819B92B32B}" type="sibTrans" cxnId="{06254D15-C3D2-4D70-87D8-40B0260EEE36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7F79F0-70C5-4D1E-B08F-3725D5A5F5AE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Data can get corrupted due to various reasons like noise, attenuation, etc. 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C8CF7A-6867-4010-942F-B7D7EB21EE68}" type="parTrans" cxnId="{1842FEF7-F765-4511-8E73-4499E4C31B7C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2FE51E-9665-4454-AD5F-7E5E08DCAA6F}" type="sibTrans" cxnId="{1842FEF7-F765-4511-8E73-4499E4C31B7C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FA03A4-044A-40C3-A1D9-6F2B6E10ED1C}">
      <dgm:prSet/>
      <dgm:spPr/>
      <dgm:t>
        <a:bodyPr/>
        <a:lstStyle/>
        <a:p>
          <a:pPr algn="just"/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So, it is the responsibility of the data link layer, to detect the error in the transmitted data and correct it using </a:t>
          </a:r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error detection</a:t>
          </a:r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and </a:t>
          </a:r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/>
            </a:rPr>
            <a:t>correction</a:t>
          </a:r>
          <a:r>
            <a:rPr lang="en-US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 techniques respectively.</a:t>
          </a:r>
          <a:endParaRPr lang="en-US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B38EC5-1901-47F2-8EF2-721DC2DC9D06}" type="parTrans" cxnId="{281B214B-DA74-4EF4-B056-942A72733AA5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87DD77-7CB8-48D7-9B90-B36E12593FD0}" type="sibTrans" cxnId="{281B214B-DA74-4EF4-B056-942A72733AA5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E3D006-7080-4B33-A1FA-A8516960C63A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DLL adds error detection bits into the frame’s header, so that receiver can check received data is correct or not.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75E110-BB55-4C13-8EA4-674CAD9A3D94}" type="parTrans" cxnId="{42652164-777B-4660-A6DB-9061D958CD7B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4108E57-C424-45AE-AD64-55DBFA091385}" type="sibTrans" cxnId="{42652164-777B-4660-A6DB-9061D958CD7B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03DE73-F17D-41E6-A034-89460BBAC40D}">
      <dgm:prSet/>
      <dgm:spPr/>
      <dgm:t>
        <a:bodyPr/>
        <a:lstStyle/>
        <a:p>
          <a:pPr algn="just"/>
          <a:r>
            <a:rPr lang="en-US" b="1" i="0" u="none">
              <a:latin typeface="Times New Roman" panose="02020603050405020304" pitchFamily="18" charset="0"/>
              <a:cs typeface="Times New Roman" panose="02020603050405020304" pitchFamily="18" charset="0"/>
            </a:rPr>
            <a:t>Flow Control: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1B1A6C-465D-4E74-B5C8-3B44441BD3A4}" type="parTrans" cxnId="{DC46DDC4-48AA-46FA-8DF8-C07F087468F8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20D7D8-D69A-4589-99AC-DF330FC0EB76}" type="sibTrans" cxnId="{DC46DDC4-48AA-46FA-8DF8-C07F087468F8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FF6B2B-939B-408F-9874-E140EBEA31B4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If the receiver’s receiving speed is lower than the sender’s sending speed, then this can lead to an overflow in the receiver’s buffer and some frames may get lost. 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A651C8-F6F0-466A-8ED4-C7AE836DADAF}" type="parTrans" cxnId="{295E5F79-E45D-4075-9CFD-56CD5CE5C9F2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792CE8-D2DC-42CC-BFB2-93602122913B}" type="sibTrans" cxnId="{295E5F79-E45D-4075-9CFD-56CD5CE5C9F2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82F24C-1FEE-4C89-A404-3AFAF8CBACE1}">
      <dgm:prSet/>
      <dgm:spPr/>
      <dgm:t>
        <a:bodyPr/>
        <a:lstStyle/>
        <a:p>
          <a:pPr algn="just"/>
          <a:r>
            <a:rPr lang="en-US" b="0" i="0" u="none">
              <a:latin typeface="Times New Roman" panose="02020603050405020304" pitchFamily="18" charset="0"/>
              <a:cs typeface="Times New Roman" panose="02020603050405020304" pitchFamily="18" charset="0"/>
            </a:rPr>
            <a:t>So, it’s the responsibility of DLL to synchronize the sender’s and receiver’s speeds and establish flow control between them. </a:t>
          </a:r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B7A86-3FB5-4EAC-BB34-701178A5A190}" type="parTrans" cxnId="{74EC9AC2-9FF0-4895-8A57-476C7EAD9087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E77B7B-D9A6-47EF-8234-E0B2E4049D4A}" type="sibTrans" cxnId="{74EC9AC2-9FF0-4895-8A57-476C7EAD9087}">
      <dgm:prSet/>
      <dgm:spPr/>
      <dgm:t>
        <a:bodyPr/>
        <a:lstStyle/>
        <a:p>
          <a:pPr algn="just"/>
          <a:endParaRPr lang="en-US" u="none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CCC07F-E061-4F9A-A28D-6E54BDD0F4BD}" type="pres">
      <dgm:prSet presAssocID="{F89CBBF3-E72E-4610-80B3-CF8BF27F6B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6227355-1B55-4E25-BA0C-0C77058751E9}" type="pres">
      <dgm:prSet presAssocID="{F6212223-EC5D-4734-BEC0-02DDBBB2C7CE}" presName="parentLin" presStyleCnt="0"/>
      <dgm:spPr/>
    </dgm:pt>
    <dgm:pt modelId="{0A168734-BA45-4FFA-8F4F-DE4FA27513C0}" type="pres">
      <dgm:prSet presAssocID="{F6212223-EC5D-4734-BEC0-02DDBBB2C7C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0B598D7-0B7C-4B23-8B75-A69DEE4E679C}" type="pres">
      <dgm:prSet presAssocID="{F6212223-EC5D-4734-BEC0-02DDBBB2C7C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D51DF9-93B9-490D-B447-430E4F808E3A}" type="pres">
      <dgm:prSet presAssocID="{F6212223-EC5D-4734-BEC0-02DDBBB2C7CE}" presName="negativeSpace" presStyleCnt="0"/>
      <dgm:spPr/>
    </dgm:pt>
    <dgm:pt modelId="{96A0CF6E-639D-4263-B768-8345EB29A5CC}" type="pres">
      <dgm:prSet presAssocID="{F6212223-EC5D-4734-BEC0-02DDBBB2C7CE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B0ACDE-66C8-4A07-BB79-6B819AB65505}" type="pres">
      <dgm:prSet presAssocID="{FEEA5320-A0FE-4E65-9FC0-70D3FB835105}" presName="spaceBetweenRectangles" presStyleCnt="0"/>
      <dgm:spPr/>
    </dgm:pt>
    <dgm:pt modelId="{210426FF-E6D4-4BB8-94CE-F691300FAE19}" type="pres">
      <dgm:prSet presAssocID="{6855A6B4-7780-4703-8BFD-D58C0985F590}" presName="parentLin" presStyleCnt="0"/>
      <dgm:spPr/>
    </dgm:pt>
    <dgm:pt modelId="{03C5AB26-CA20-4836-94D4-A8C594409A20}" type="pres">
      <dgm:prSet presAssocID="{6855A6B4-7780-4703-8BFD-D58C0985F590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0639273-F910-4362-96E7-81A3EF20959F}" type="pres">
      <dgm:prSet presAssocID="{6855A6B4-7780-4703-8BFD-D58C0985F590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6D3562-AF91-4414-954C-7D586C7545BF}" type="pres">
      <dgm:prSet presAssocID="{6855A6B4-7780-4703-8BFD-D58C0985F590}" presName="negativeSpace" presStyleCnt="0"/>
      <dgm:spPr/>
    </dgm:pt>
    <dgm:pt modelId="{BA61D718-4D9F-4704-8034-423EDEC7B4AF}" type="pres">
      <dgm:prSet presAssocID="{6855A6B4-7780-4703-8BFD-D58C0985F590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FFB838-88BB-46B3-9ACA-954D1AB781EB}" type="pres">
      <dgm:prSet presAssocID="{FFDDC260-88BC-4FA4-8F1C-7D819B92B32B}" presName="spaceBetweenRectangles" presStyleCnt="0"/>
      <dgm:spPr/>
    </dgm:pt>
    <dgm:pt modelId="{D07F5497-C340-45A2-B18D-1A72009D7780}" type="pres">
      <dgm:prSet presAssocID="{D103DE73-F17D-41E6-A034-89460BBAC40D}" presName="parentLin" presStyleCnt="0"/>
      <dgm:spPr/>
    </dgm:pt>
    <dgm:pt modelId="{4380EFAA-89FD-4CB4-8AFA-746D09B52942}" type="pres">
      <dgm:prSet presAssocID="{D103DE73-F17D-41E6-A034-89460BBAC40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071A54E-A334-424E-9899-EBA4DB9A4A23}" type="pres">
      <dgm:prSet presAssocID="{D103DE73-F17D-41E6-A034-89460BBAC40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01036-6BE5-48B3-96FA-3442FE672D74}" type="pres">
      <dgm:prSet presAssocID="{D103DE73-F17D-41E6-A034-89460BBAC40D}" presName="negativeSpace" presStyleCnt="0"/>
      <dgm:spPr/>
    </dgm:pt>
    <dgm:pt modelId="{E1AEB145-AF78-422E-B6EB-3A60368A415D}" type="pres">
      <dgm:prSet presAssocID="{D103DE73-F17D-41E6-A034-89460BBAC40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616AE1-0CDA-4850-8FEB-AD6FD5F4321C}" srcId="{F89CBBF3-E72E-4610-80B3-CF8BF27F6BCC}" destId="{F6212223-EC5D-4734-BEC0-02DDBBB2C7CE}" srcOrd="0" destOrd="0" parTransId="{A3CDFD87-B77D-4F3A-8969-7EDC16BF2678}" sibTransId="{FEEA5320-A0FE-4E65-9FC0-70D3FB835105}"/>
    <dgm:cxn modelId="{E3412FEB-26C2-41B1-A105-98E1F2BF7DC3}" type="presOf" srcId="{AE7F79F0-70C5-4D1E-B08F-3725D5A5F5AE}" destId="{BA61D718-4D9F-4704-8034-423EDEC7B4AF}" srcOrd="0" destOrd="0" presId="urn:microsoft.com/office/officeart/2005/8/layout/list1"/>
    <dgm:cxn modelId="{06254D15-C3D2-4D70-87D8-40B0260EEE36}" srcId="{F89CBBF3-E72E-4610-80B3-CF8BF27F6BCC}" destId="{6855A6B4-7780-4703-8BFD-D58C0985F590}" srcOrd="1" destOrd="0" parTransId="{8D913B01-1E85-491E-BD4B-1CA5BB05724A}" sibTransId="{FFDDC260-88BC-4FA4-8F1C-7D819B92B32B}"/>
    <dgm:cxn modelId="{1BF6E4D7-1C07-4CCA-BB0D-4ACBFD5719AF}" type="presOf" srcId="{F6212223-EC5D-4734-BEC0-02DDBBB2C7CE}" destId="{20B598D7-0B7C-4B23-8B75-A69DEE4E679C}" srcOrd="1" destOrd="0" presId="urn:microsoft.com/office/officeart/2005/8/layout/list1"/>
    <dgm:cxn modelId="{281B214B-DA74-4EF4-B056-942A72733AA5}" srcId="{6855A6B4-7780-4703-8BFD-D58C0985F590}" destId="{C3FA03A4-044A-40C3-A1D9-6F2B6E10ED1C}" srcOrd="1" destOrd="0" parTransId="{1BB38EC5-1901-47F2-8EF2-721DC2DC9D06}" sibTransId="{B387DD77-7CB8-48D7-9B90-B36E12593FD0}"/>
    <dgm:cxn modelId="{80DF09FB-39A1-43E8-912D-6ACF4A759126}" type="presOf" srcId="{D103DE73-F17D-41E6-A034-89460BBAC40D}" destId="{4380EFAA-89FD-4CB4-8AFA-746D09B52942}" srcOrd="0" destOrd="0" presId="urn:microsoft.com/office/officeart/2005/8/layout/list1"/>
    <dgm:cxn modelId="{1BE51733-390B-417B-9761-B5DE0396FA9C}" type="presOf" srcId="{6855A6B4-7780-4703-8BFD-D58C0985F590}" destId="{00639273-F910-4362-96E7-81A3EF20959F}" srcOrd="1" destOrd="0" presId="urn:microsoft.com/office/officeart/2005/8/layout/list1"/>
    <dgm:cxn modelId="{14769A64-6B4D-496D-B398-471815855E93}" type="presOf" srcId="{FC82F24C-1FEE-4C89-A404-3AFAF8CBACE1}" destId="{E1AEB145-AF78-422E-B6EB-3A60368A415D}" srcOrd="0" destOrd="1" presId="urn:microsoft.com/office/officeart/2005/8/layout/list1"/>
    <dgm:cxn modelId="{295E5F79-E45D-4075-9CFD-56CD5CE5C9F2}" srcId="{D103DE73-F17D-41E6-A034-89460BBAC40D}" destId="{97FF6B2B-939B-408F-9874-E140EBEA31B4}" srcOrd="0" destOrd="0" parTransId="{05A651C8-F6F0-466A-8ED4-C7AE836DADAF}" sibTransId="{8E792CE8-D2DC-42CC-BFB2-93602122913B}"/>
    <dgm:cxn modelId="{7695C6CF-8962-437F-8986-34AC3CAC58DB}" type="presOf" srcId="{C3FA03A4-044A-40C3-A1D9-6F2B6E10ED1C}" destId="{BA61D718-4D9F-4704-8034-423EDEC7B4AF}" srcOrd="0" destOrd="1" presId="urn:microsoft.com/office/officeart/2005/8/layout/list1"/>
    <dgm:cxn modelId="{6F6A2936-F313-4BEF-A74D-28857CBD8BAA}" type="presOf" srcId="{2C42E5BA-3C80-4A23-8EFB-B93186CD9816}" destId="{96A0CF6E-639D-4263-B768-8345EB29A5CC}" srcOrd="0" destOrd="0" presId="urn:microsoft.com/office/officeart/2005/8/layout/list1"/>
    <dgm:cxn modelId="{1842FEF7-F765-4511-8E73-4499E4C31B7C}" srcId="{6855A6B4-7780-4703-8BFD-D58C0985F590}" destId="{AE7F79F0-70C5-4D1E-B08F-3725D5A5F5AE}" srcOrd="0" destOrd="0" parTransId="{E6C8CF7A-6867-4010-942F-B7D7EB21EE68}" sibTransId="{8A2FE51E-9665-4454-AD5F-7E5E08DCAA6F}"/>
    <dgm:cxn modelId="{2860F9CD-1B94-4ACC-BADB-AD500D470442}" type="presOf" srcId="{70E3D006-7080-4B33-A1FA-A8516960C63A}" destId="{BA61D718-4D9F-4704-8034-423EDEC7B4AF}" srcOrd="0" destOrd="2" presId="urn:microsoft.com/office/officeart/2005/8/layout/list1"/>
    <dgm:cxn modelId="{A91FB9FD-88C4-4107-B4D0-C039692FFEE7}" srcId="{F6212223-EC5D-4734-BEC0-02DDBBB2C7CE}" destId="{2C42E5BA-3C80-4A23-8EFB-B93186CD9816}" srcOrd="0" destOrd="0" parTransId="{0C9C7716-9E6A-42B8-977C-DB770ED0F851}" sibTransId="{5125F21F-5B87-45F2-A304-6EA0CEFE3487}"/>
    <dgm:cxn modelId="{344A6330-EF98-466B-9F36-0695BEB10ADE}" type="presOf" srcId="{F6212223-EC5D-4734-BEC0-02DDBBB2C7CE}" destId="{0A168734-BA45-4FFA-8F4F-DE4FA27513C0}" srcOrd="0" destOrd="0" presId="urn:microsoft.com/office/officeart/2005/8/layout/list1"/>
    <dgm:cxn modelId="{74EC9AC2-9FF0-4895-8A57-476C7EAD9087}" srcId="{D103DE73-F17D-41E6-A034-89460BBAC40D}" destId="{FC82F24C-1FEE-4C89-A404-3AFAF8CBACE1}" srcOrd="1" destOrd="0" parTransId="{328B7A86-3FB5-4EAC-BB34-701178A5A190}" sibTransId="{0AE77B7B-D9A6-47EF-8234-E0B2E4049D4A}"/>
    <dgm:cxn modelId="{3517714B-629B-4294-9A9B-B3845374F021}" type="presOf" srcId="{F89CBBF3-E72E-4610-80B3-CF8BF27F6BCC}" destId="{71CCC07F-E061-4F9A-A28D-6E54BDD0F4BD}" srcOrd="0" destOrd="0" presId="urn:microsoft.com/office/officeart/2005/8/layout/list1"/>
    <dgm:cxn modelId="{2A807965-A119-4E80-8049-D26FBD25A8B5}" type="presOf" srcId="{44ABF159-7A27-4CE4-9ADF-DE3FC99718B8}" destId="{96A0CF6E-639D-4263-B768-8345EB29A5CC}" srcOrd="0" destOrd="1" presId="urn:microsoft.com/office/officeart/2005/8/layout/list1"/>
    <dgm:cxn modelId="{04695954-B4BE-40D5-8CA6-F6800FC720AC}" type="presOf" srcId="{6855A6B4-7780-4703-8BFD-D58C0985F590}" destId="{03C5AB26-CA20-4836-94D4-A8C594409A20}" srcOrd="0" destOrd="0" presId="urn:microsoft.com/office/officeart/2005/8/layout/list1"/>
    <dgm:cxn modelId="{0C346223-E570-420E-9273-36E4EF5E1D96}" srcId="{F6212223-EC5D-4734-BEC0-02DDBBB2C7CE}" destId="{44ABF159-7A27-4CE4-9ADF-DE3FC99718B8}" srcOrd="1" destOrd="0" parTransId="{9B217EEF-B836-427A-9984-ACCD8F7BF23D}" sibTransId="{A6BB123C-6EA4-4E51-B173-69CC5D593FCB}"/>
    <dgm:cxn modelId="{8DBFE988-9429-4820-89F4-905DB7C4E14A}" type="presOf" srcId="{97FF6B2B-939B-408F-9874-E140EBEA31B4}" destId="{E1AEB145-AF78-422E-B6EB-3A60368A415D}" srcOrd="0" destOrd="0" presId="urn:microsoft.com/office/officeart/2005/8/layout/list1"/>
    <dgm:cxn modelId="{DC46DDC4-48AA-46FA-8DF8-C07F087468F8}" srcId="{F89CBBF3-E72E-4610-80B3-CF8BF27F6BCC}" destId="{D103DE73-F17D-41E6-A034-89460BBAC40D}" srcOrd="2" destOrd="0" parTransId="{3D1B1A6C-465D-4E74-B5C8-3B44441BD3A4}" sibTransId="{8420D7D8-D69A-4589-99AC-DF330FC0EB76}"/>
    <dgm:cxn modelId="{8E5510DD-14C0-41ED-8924-74B82E3A768D}" type="presOf" srcId="{D103DE73-F17D-41E6-A034-89460BBAC40D}" destId="{5071A54E-A334-424E-9899-EBA4DB9A4A23}" srcOrd="1" destOrd="0" presId="urn:microsoft.com/office/officeart/2005/8/layout/list1"/>
    <dgm:cxn modelId="{42652164-777B-4660-A6DB-9061D958CD7B}" srcId="{6855A6B4-7780-4703-8BFD-D58C0985F590}" destId="{70E3D006-7080-4B33-A1FA-A8516960C63A}" srcOrd="2" destOrd="0" parTransId="{9E75E110-BB55-4C13-8EA4-674CAD9A3D94}" sibTransId="{34108E57-C424-45AE-AD64-55DBFA091385}"/>
    <dgm:cxn modelId="{309BB214-F06B-4A7B-BA3C-CB6B2F49FF50}" type="presParOf" srcId="{71CCC07F-E061-4F9A-A28D-6E54BDD0F4BD}" destId="{66227355-1B55-4E25-BA0C-0C77058751E9}" srcOrd="0" destOrd="0" presId="urn:microsoft.com/office/officeart/2005/8/layout/list1"/>
    <dgm:cxn modelId="{15BC002A-1B83-4763-BACB-CB035039C6E9}" type="presParOf" srcId="{66227355-1B55-4E25-BA0C-0C77058751E9}" destId="{0A168734-BA45-4FFA-8F4F-DE4FA27513C0}" srcOrd="0" destOrd="0" presId="urn:microsoft.com/office/officeart/2005/8/layout/list1"/>
    <dgm:cxn modelId="{A2FD62E4-E241-44C7-8FC8-879E035972C5}" type="presParOf" srcId="{66227355-1B55-4E25-BA0C-0C77058751E9}" destId="{20B598D7-0B7C-4B23-8B75-A69DEE4E679C}" srcOrd="1" destOrd="0" presId="urn:microsoft.com/office/officeart/2005/8/layout/list1"/>
    <dgm:cxn modelId="{180ECA0D-A7BC-43FC-803D-57C9E5119EA7}" type="presParOf" srcId="{71CCC07F-E061-4F9A-A28D-6E54BDD0F4BD}" destId="{EDD51DF9-93B9-490D-B447-430E4F808E3A}" srcOrd="1" destOrd="0" presId="urn:microsoft.com/office/officeart/2005/8/layout/list1"/>
    <dgm:cxn modelId="{E5BB1DC8-116F-443E-A2BC-B696E15F4CD9}" type="presParOf" srcId="{71CCC07F-E061-4F9A-A28D-6E54BDD0F4BD}" destId="{96A0CF6E-639D-4263-B768-8345EB29A5CC}" srcOrd="2" destOrd="0" presId="urn:microsoft.com/office/officeart/2005/8/layout/list1"/>
    <dgm:cxn modelId="{87FBC4B4-7E02-4C70-89E0-7C0F01004DF8}" type="presParOf" srcId="{71CCC07F-E061-4F9A-A28D-6E54BDD0F4BD}" destId="{C6B0ACDE-66C8-4A07-BB79-6B819AB65505}" srcOrd="3" destOrd="0" presId="urn:microsoft.com/office/officeart/2005/8/layout/list1"/>
    <dgm:cxn modelId="{20F9A233-2E5B-41A6-A7C5-397A01C2E0EB}" type="presParOf" srcId="{71CCC07F-E061-4F9A-A28D-6E54BDD0F4BD}" destId="{210426FF-E6D4-4BB8-94CE-F691300FAE19}" srcOrd="4" destOrd="0" presId="urn:microsoft.com/office/officeart/2005/8/layout/list1"/>
    <dgm:cxn modelId="{1E14C9F2-E696-4B01-BF29-2E96F0EFEC2B}" type="presParOf" srcId="{210426FF-E6D4-4BB8-94CE-F691300FAE19}" destId="{03C5AB26-CA20-4836-94D4-A8C594409A20}" srcOrd="0" destOrd="0" presId="urn:microsoft.com/office/officeart/2005/8/layout/list1"/>
    <dgm:cxn modelId="{A53EBA4F-2CCB-4344-88D6-3FD9387B0973}" type="presParOf" srcId="{210426FF-E6D4-4BB8-94CE-F691300FAE19}" destId="{00639273-F910-4362-96E7-81A3EF20959F}" srcOrd="1" destOrd="0" presId="urn:microsoft.com/office/officeart/2005/8/layout/list1"/>
    <dgm:cxn modelId="{EBDC48F0-8F74-4181-A8BA-19EA07511BE9}" type="presParOf" srcId="{71CCC07F-E061-4F9A-A28D-6E54BDD0F4BD}" destId="{D36D3562-AF91-4414-954C-7D586C7545BF}" srcOrd="5" destOrd="0" presId="urn:microsoft.com/office/officeart/2005/8/layout/list1"/>
    <dgm:cxn modelId="{149192DB-7F68-44FB-9EEF-B38C9AB4A7D6}" type="presParOf" srcId="{71CCC07F-E061-4F9A-A28D-6E54BDD0F4BD}" destId="{BA61D718-4D9F-4704-8034-423EDEC7B4AF}" srcOrd="6" destOrd="0" presId="urn:microsoft.com/office/officeart/2005/8/layout/list1"/>
    <dgm:cxn modelId="{8957F563-CF6F-4EBA-8D09-058905779D5A}" type="presParOf" srcId="{71CCC07F-E061-4F9A-A28D-6E54BDD0F4BD}" destId="{5DFFB838-88BB-46B3-9ACA-954D1AB781EB}" srcOrd="7" destOrd="0" presId="urn:microsoft.com/office/officeart/2005/8/layout/list1"/>
    <dgm:cxn modelId="{A1E67F3E-40F0-48DC-B20A-49E4EEC06341}" type="presParOf" srcId="{71CCC07F-E061-4F9A-A28D-6E54BDD0F4BD}" destId="{D07F5497-C340-45A2-B18D-1A72009D7780}" srcOrd="8" destOrd="0" presId="urn:microsoft.com/office/officeart/2005/8/layout/list1"/>
    <dgm:cxn modelId="{8A9CC139-1533-4457-BBA2-F48D4D9053D7}" type="presParOf" srcId="{D07F5497-C340-45A2-B18D-1A72009D7780}" destId="{4380EFAA-89FD-4CB4-8AFA-746D09B52942}" srcOrd="0" destOrd="0" presId="urn:microsoft.com/office/officeart/2005/8/layout/list1"/>
    <dgm:cxn modelId="{AFF4F5C2-09C8-4D8C-924E-AE3317104BA3}" type="presParOf" srcId="{D07F5497-C340-45A2-B18D-1A72009D7780}" destId="{5071A54E-A334-424E-9899-EBA4DB9A4A23}" srcOrd="1" destOrd="0" presId="urn:microsoft.com/office/officeart/2005/8/layout/list1"/>
    <dgm:cxn modelId="{91BAD0FF-6B5F-4A27-A9BA-55C2731F7065}" type="presParOf" srcId="{71CCC07F-E061-4F9A-A28D-6E54BDD0F4BD}" destId="{5BC01036-6BE5-48B3-96FA-3442FE672D74}" srcOrd="9" destOrd="0" presId="urn:microsoft.com/office/officeart/2005/8/layout/list1"/>
    <dgm:cxn modelId="{2DFC9091-DD2F-4BB1-ABC0-4E8357BB6600}" type="presParOf" srcId="{71CCC07F-E061-4F9A-A28D-6E54BDD0F4BD}" destId="{E1AEB145-AF78-422E-B6EB-3A60368A41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A500AC-C66F-4E9A-9CB8-0DE91D96788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8777814-B479-44BD-B19B-A0BA5C6F384A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Access Control: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8F7832-E769-40EA-946E-F2D9B1C440ED}" type="parTrans" cxnId="{69CFF15B-D5BC-4BCD-90A1-FE95E9E1B6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5B53A4-65DD-426B-A2BB-290203A1E7B3}" type="sibTrans" cxnId="{69CFF15B-D5BC-4BCD-90A1-FE95E9E1B6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BB7B66-62E9-47E6-BCB4-C892C9FAA4F7}">
      <dgm:prSet/>
      <dgm:spPr/>
      <dgm:t>
        <a:bodyPr/>
        <a:lstStyle/>
        <a:p>
          <a:pPr algn="l"/>
          <a:r>
            <a:rPr lang="en-US" b="0" i="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When multiple devices share the same communication channel there is a high probability of collision, </a:t>
          </a:r>
          <a:endParaRPr lang="en-US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A93B79-DA12-4CED-B7E5-EEFC8EB572C6}" type="parTrans" cxnId="{1110F664-FEEA-4730-9B76-BC670D24B96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717154-3144-4610-94F3-AA5A61B5218B}" type="sibTrans" cxnId="{1110F664-FEEA-4730-9B76-BC670D24B96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DBD606-10D0-4846-8EA1-037CACE5DF01}">
      <dgm:prSet/>
      <dgm:spPr/>
      <dgm:t>
        <a:bodyPr/>
        <a:lstStyle/>
        <a:p>
          <a:pPr algn="just"/>
          <a:r>
            <a: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b="0" i="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o it’s the responsibility of DLL to check which device has control over the channel and </a:t>
          </a:r>
          <a:r>
            <a:rPr lang="en-US" b="0" i="0" u="sng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CSMA/CD</a:t>
          </a:r>
          <a:r>
            <a:rPr lang="en-US" b="0" i="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 and </a:t>
          </a:r>
          <a:r>
            <a:rPr lang="en-US" b="0" i="0" u="sng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CSMA/CA</a:t>
          </a:r>
          <a:r>
            <a:rPr lang="en-US" b="0" i="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 can be used to avoid collisions and loss of frames in the channel. </a:t>
          </a:r>
          <a:endParaRPr lang="en-US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96255D-AF94-4520-A5CD-90FF380590D1}" type="parTrans" cxnId="{96347A60-17EA-4B80-97D9-28A879B42D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A4CC10-8040-49A4-9878-895F6C7E4711}" type="sibTrans" cxnId="{96347A60-17EA-4B80-97D9-28A879B42D0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B55F41-CDBB-4A84-BD1D-76A1AD36C960}">
      <dgm:prSet/>
      <dgm:spPr/>
      <dgm:t>
        <a:bodyPr/>
        <a:lstStyle/>
        <a:p>
          <a:r>
            <a:rPr lang="en-IN" b="1" i="0">
              <a:latin typeface="Times New Roman" panose="02020603050405020304" pitchFamily="18" charset="0"/>
              <a:cs typeface="Times New Roman" panose="02020603050405020304" pitchFamily="18" charset="0"/>
            </a:rPr>
            <a:t>Error detection: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85A501-EB13-4A79-B053-9B74A67DC1DC}" type="parTrans" cxnId="{FF056ADC-88ED-462A-BA81-B4C4711AA7A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BC14B5-EBD9-4C89-A4D7-B2EEBB5CB946}" type="sibTrans" cxnId="{FF056ADC-88ED-462A-BA81-B4C4711AA7A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14F239-0F9A-4033-BCD5-6420CD6EAB80}">
      <dgm:prSet/>
      <dgm:spPr/>
      <dgm:t>
        <a:bodyPr/>
        <a:lstStyle/>
        <a:p>
          <a:pPr algn="just"/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Errors can be introduced by signal attenuation and noise.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8A0190-CBBD-47F2-BB38-5519A4EA6721}" type="parTrans" cxnId="{7574F815-0D27-4130-96D8-1100A8AF10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B537C8-4A2A-4A9F-B247-46FA121EB554}" type="sibTrans" cxnId="{7574F815-0D27-4130-96D8-1100A8AF10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942D6-D76C-4B4B-824E-1CAAB328FF36}">
      <dgm:prSet/>
      <dgm:spPr/>
      <dgm:t>
        <a:bodyPr/>
        <a:lstStyle/>
        <a:p>
          <a:pPr algn="just"/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Data Link Layer protocol provides a mechanism to detect one or more errors.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55E1DF-5C46-45DE-B5BD-43BAEC64BCA6}" type="parTrans" cxnId="{FCD0BE0B-1963-49F1-99D7-AAA2F57110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F316B6-5C1D-43AA-B28F-A9E65F2F0BBF}" type="sibTrans" cxnId="{FCD0BE0B-1963-49F1-99D7-AAA2F57110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F60FB7-98A9-4696-BF6A-A952799EAC52}">
      <dgm:prSet/>
      <dgm:spPr/>
      <dgm:t>
        <a:bodyPr/>
        <a:lstStyle/>
        <a:p>
          <a:pPr algn="just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achieved by adding error detection bits in the frame and then receiving node can perform an error check.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583A1-E6FF-4D16-8E7F-6F9B7FB281D9}" type="parTrans" cxnId="{AF60DC36-3E3A-4739-A9FD-790B9E7AA02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C286E6-5234-4A94-90D0-099E8C72B13B}" type="sibTrans" cxnId="{AF60DC36-3E3A-4739-A9FD-790B9E7AA02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946DB7-043F-4715-B451-F98780CA322D}">
      <dgm:prSet/>
      <dgm:spPr/>
      <dgm:t>
        <a:bodyPr/>
        <a:lstStyle/>
        <a:p>
          <a:r>
            <a:rPr lang="en-IN" b="1" i="0">
              <a:latin typeface="Times New Roman" panose="02020603050405020304" pitchFamily="18" charset="0"/>
              <a:cs typeface="Times New Roman" panose="02020603050405020304" pitchFamily="18" charset="0"/>
            </a:rPr>
            <a:t>Error correction: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03A6BD-4657-4B6C-A0F1-C6BA7EDB232A}" type="parTrans" cxnId="{C928742F-F292-41A7-8C90-8F28282F3F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80FA8-BF36-4BE9-8B83-4F0C09FA5C71}" type="sibTrans" cxnId="{C928742F-F292-41A7-8C90-8F28282F3F1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BB10D2-8640-4D7D-A5D2-D41AF1CC7156}">
      <dgm:prSet/>
      <dgm:spPr/>
      <dgm:t>
        <a:bodyPr/>
        <a:lstStyle/>
        <a:p>
          <a:pPr algn="just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Error correction is similar to the Error detection, except that receiving node not only detect the errors but also determine where the errors have occurred in the frame.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1E6F7F-406F-42DE-A779-B986089FF5CF}" type="parTrans" cxnId="{8722F7B3-820C-49C4-A2C3-072FC3E865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09986-4FA7-4F49-AB28-BD023AFC6856}" type="sibTrans" cxnId="{8722F7B3-820C-49C4-A2C3-072FC3E8654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BC3A74-9217-4EDC-ACB5-3282F378797C}">
      <dgm:prSet/>
      <dgm:spPr/>
      <dgm:t>
        <a:bodyPr/>
        <a:lstStyle/>
        <a:p>
          <a:r>
            <a:rPr lang="en-IN" b="1" i="0">
              <a:latin typeface="Times New Roman" panose="02020603050405020304" pitchFamily="18" charset="0"/>
              <a:cs typeface="Times New Roman" panose="02020603050405020304" pitchFamily="18" charset="0"/>
            </a:rPr>
            <a:t>Half-Duplex &amp; Full-Duplex: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5BF53C8-1AF1-41A7-A947-ABE0700582C4}" type="parTrans" cxnId="{2DDA6784-47A8-4855-A751-DD6F9F2A96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D26048-AD31-4F7F-BBB2-8DC261F61999}" type="sibTrans" cxnId="{2DDA6784-47A8-4855-A751-DD6F9F2A969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66D09B-E102-4778-AD21-81A9E3B1D43D}">
      <dgm:prSet/>
      <dgm:spPr/>
      <dgm:t>
        <a:bodyPr/>
        <a:lstStyle/>
        <a:p>
          <a:pPr algn="just"/>
          <a:r>
            <a:rPr lang="en-US" b="0" i="0">
              <a:latin typeface="Times New Roman" panose="02020603050405020304" pitchFamily="18" charset="0"/>
              <a:cs typeface="Times New Roman" panose="02020603050405020304" pitchFamily="18" charset="0"/>
            </a:rPr>
            <a:t>In a Full-Duplex mode, both the nodes can transmit the data at the same time.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086F7-078D-4421-A36A-03168BE156D8}" type="parTrans" cxnId="{AE3C0B11-21D0-4CE6-B109-E18F40B7C6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F201BB-EF31-4D13-8138-68184CC24E82}" type="sibTrans" cxnId="{AE3C0B11-21D0-4CE6-B109-E18F40B7C62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9AE38-6E27-407E-84C3-6E0541ABDAF9}">
      <dgm:prSet/>
      <dgm:spPr/>
      <dgm:t>
        <a:bodyPr/>
        <a:lstStyle/>
        <a:p>
          <a:pPr algn="just"/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In a Half-Duplex mode, only one node can transmit the data at the same time.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2D57D-B23F-49AE-889A-BC37DF118822}" type="parTrans" cxnId="{DF9CEF69-63DF-4BDC-93A5-9788E722E9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26CC66-A161-4C20-8414-DCCDC05ED313}" type="sibTrans" cxnId="{DF9CEF69-63DF-4BDC-93A5-9788E722E9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12BD2A-E3EA-4C0A-BD11-38F660190A41}" type="pres">
      <dgm:prSet presAssocID="{B5A500AC-C66F-4E9A-9CB8-0DE91D96788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D94E77-B797-4053-8681-F1EB069EF29F}" type="pres">
      <dgm:prSet presAssocID="{A8777814-B479-44BD-B19B-A0BA5C6F384A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3CFAA-FB42-4D73-B716-A1378F22DA9C}" type="pres">
      <dgm:prSet presAssocID="{A8777814-B479-44BD-B19B-A0BA5C6F384A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D7DD20-B03D-414F-8511-ED8F772F7675}" type="pres">
      <dgm:prSet presAssocID="{A7B55F41-CDBB-4A84-BD1D-76A1AD36C96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18269-141E-4CA0-A93C-21A823C8AF2E}" type="pres">
      <dgm:prSet presAssocID="{A7B55F41-CDBB-4A84-BD1D-76A1AD36C960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E968B-1443-49BB-8D11-2E75591C2491}" type="pres">
      <dgm:prSet presAssocID="{F1946DB7-043F-4715-B451-F98780CA322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70FB0-5313-490C-B0C6-6E382303CB45}" type="pres">
      <dgm:prSet presAssocID="{F1946DB7-043F-4715-B451-F98780CA322D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DD21D2-3415-43B5-8662-C7F68B138413}" type="pres">
      <dgm:prSet presAssocID="{6ABC3A74-9217-4EDC-ACB5-3282F378797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97DC03-A30A-4EA9-869A-3830F78EBDA1}" type="pres">
      <dgm:prSet presAssocID="{6ABC3A74-9217-4EDC-ACB5-3282F378797C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5F7AF0-BC10-4FEF-AE89-FD560634E43C}" type="presOf" srcId="{F1946DB7-043F-4715-B451-F98780CA322D}" destId="{BDBE968B-1443-49BB-8D11-2E75591C2491}" srcOrd="0" destOrd="0" presId="urn:microsoft.com/office/officeart/2005/8/layout/vList2"/>
    <dgm:cxn modelId="{C928742F-F292-41A7-8C90-8F28282F3F1F}" srcId="{B5A500AC-C66F-4E9A-9CB8-0DE91D96788C}" destId="{F1946DB7-043F-4715-B451-F98780CA322D}" srcOrd="2" destOrd="0" parTransId="{ED03A6BD-4657-4B6C-A0F1-C6BA7EDB232A}" sibTransId="{28180FA8-BF36-4BE9-8B83-4F0C09FA5C71}"/>
    <dgm:cxn modelId="{AE3C0B11-21D0-4CE6-B109-E18F40B7C627}" srcId="{6ABC3A74-9217-4EDC-ACB5-3282F378797C}" destId="{AA66D09B-E102-4778-AD21-81A9E3B1D43D}" srcOrd="0" destOrd="0" parTransId="{24C086F7-078D-4421-A36A-03168BE156D8}" sibTransId="{3EF201BB-EF31-4D13-8138-68184CC24E82}"/>
    <dgm:cxn modelId="{1B661091-42C4-44AF-A7D1-DE45A456A4D8}" type="presOf" srcId="{84BB7B66-62E9-47E6-BCB4-C892C9FAA4F7}" destId="{EFD3CFAA-FB42-4D73-B716-A1378F22DA9C}" srcOrd="0" destOrd="0" presId="urn:microsoft.com/office/officeart/2005/8/layout/vList2"/>
    <dgm:cxn modelId="{2DDA6784-47A8-4855-A751-DD6F9F2A9695}" srcId="{B5A500AC-C66F-4E9A-9CB8-0DE91D96788C}" destId="{6ABC3A74-9217-4EDC-ACB5-3282F378797C}" srcOrd="3" destOrd="0" parTransId="{C5BF53C8-1AF1-41A7-A947-ABE0700582C4}" sibTransId="{20D26048-AD31-4F7F-BBB2-8DC261F61999}"/>
    <dgm:cxn modelId="{2EA0109C-66F9-4A96-864A-418B472C7453}" type="presOf" srcId="{A7B55F41-CDBB-4A84-BD1D-76A1AD36C960}" destId="{AAD7DD20-B03D-414F-8511-ED8F772F7675}" srcOrd="0" destOrd="0" presId="urn:microsoft.com/office/officeart/2005/8/layout/vList2"/>
    <dgm:cxn modelId="{1110F664-FEEA-4730-9B76-BC670D24B96A}" srcId="{A8777814-B479-44BD-B19B-A0BA5C6F384A}" destId="{84BB7B66-62E9-47E6-BCB4-C892C9FAA4F7}" srcOrd="0" destOrd="0" parTransId="{80A93B79-DA12-4CED-B7E5-EEFC8EB572C6}" sibTransId="{28717154-3144-4610-94F3-AA5A61B5218B}"/>
    <dgm:cxn modelId="{FF056ADC-88ED-462A-BA81-B4C4711AA7A8}" srcId="{B5A500AC-C66F-4E9A-9CB8-0DE91D96788C}" destId="{A7B55F41-CDBB-4A84-BD1D-76A1AD36C960}" srcOrd="1" destOrd="0" parTransId="{EB85A501-EB13-4A79-B053-9B74A67DC1DC}" sibTransId="{30BC14B5-EBD9-4C89-A4D7-B2EEBB5CB946}"/>
    <dgm:cxn modelId="{DF9CEF69-63DF-4BDC-93A5-9788E722E9E5}" srcId="{AA66D09B-E102-4778-AD21-81A9E3B1D43D}" destId="{5D79AE38-6E27-407E-84C3-6E0541ABDAF9}" srcOrd="0" destOrd="0" parTransId="{D422D57D-B23F-49AE-889A-BC37DF118822}" sibTransId="{B526CC66-A161-4C20-8414-DCCDC05ED313}"/>
    <dgm:cxn modelId="{AF60DC36-3E3A-4739-A9FD-790B9E7AA020}" srcId="{A7B55F41-CDBB-4A84-BD1D-76A1AD36C960}" destId="{61F60FB7-98A9-4696-BF6A-A952799EAC52}" srcOrd="2" destOrd="0" parTransId="{8FF583A1-E6FF-4D16-8E7F-6F9B7FB281D9}" sibTransId="{8FC286E6-5234-4A94-90D0-099E8C72B13B}"/>
    <dgm:cxn modelId="{FE425C79-7B04-4CF8-8198-A2315552E456}" type="presOf" srcId="{6ABC3A74-9217-4EDC-ACB5-3282F378797C}" destId="{A5DD21D2-3415-43B5-8662-C7F68B138413}" srcOrd="0" destOrd="0" presId="urn:microsoft.com/office/officeart/2005/8/layout/vList2"/>
    <dgm:cxn modelId="{C4F40035-2B58-4C71-A8AC-1000F1F316C8}" type="presOf" srcId="{61F60FB7-98A9-4696-BF6A-A952799EAC52}" destId="{71D18269-141E-4CA0-A93C-21A823C8AF2E}" srcOrd="0" destOrd="2" presId="urn:microsoft.com/office/officeart/2005/8/layout/vList2"/>
    <dgm:cxn modelId="{96347A60-17EA-4B80-97D9-28A879B42D01}" srcId="{A8777814-B479-44BD-B19B-A0BA5C6F384A}" destId="{38DBD606-10D0-4846-8EA1-037CACE5DF01}" srcOrd="1" destOrd="0" parTransId="{8296255D-AF94-4520-A5CD-90FF380590D1}" sibTransId="{F2A4CC10-8040-49A4-9878-895F6C7E4711}"/>
    <dgm:cxn modelId="{2E7A4A87-55F9-4DD9-98C6-08C1771955D5}" type="presOf" srcId="{A2A942D6-D76C-4B4B-824E-1CAAB328FF36}" destId="{71D18269-141E-4CA0-A93C-21A823C8AF2E}" srcOrd="0" destOrd="1" presId="urn:microsoft.com/office/officeart/2005/8/layout/vList2"/>
    <dgm:cxn modelId="{CE05BE35-64C6-45F3-83AA-7F14CF58545E}" type="presOf" srcId="{B5A500AC-C66F-4E9A-9CB8-0DE91D96788C}" destId="{EB12BD2A-E3EA-4C0A-BD11-38F660190A41}" srcOrd="0" destOrd="0" presId="urn:microsoft.com/office/officeart/2005/8/layout/vList2"/>
    <dgm:cxn modelId="{4CE5EA0B-153A-4AFA-9DA3-332AA3634973}" type="presOf" srcId="{AA66D09B-E102-4778-AD21-81A9E3B1D43D}" destId="{9B97DC03-A30A-4EA9-869A-3830F78EBDA1}" srcOrd="0" destOrd="0" presId="urn:microsoft.com/office/officeart/2005/8/layout/vList2"/>
    <dgm:cxn modelId="{A322DC00-BE34-41B8-8D2F-D6C6ECDB7E56}" type="presOf" srcId="{9714F239-0F9A-4033-BCD5-6420CD6EAB80}" destId="{71D18269-141E-4CA0-A93C-21A823C8AF2E}" srcOrd="0" destOrd="0" presId="urn:microsoft.com/office/officeart/2005/8/layout/vList2"/>
    <dgm:cxn modelId="{69CFF15B-D5BC-4BCD-90A1-FE95E9E1B6F3}" srcId="{B5A500AC-C66F-4E9A-9CB8-0DE91D96788C}" destId="{A8777814-B479-44BD-B19B-A0BA5C6F384A}" srcOrd="0" destOrd="0" parTransId="{448F7832-E769-40EA-946E-F2D9B1C440ED}" sibTransId="{145B53A4-65DD-426B-A2BB-290203A1E7B3}"/>
    <dgm:cxn modelId="{8722F7B3-820C-49C4-A2C3-072FC3E8654B}" srcId="{F1946DB7-043F-4715-B451-F98780CA322D}" destId="{99BB10D2-8640-4D7D-A5D2-D41AF1CC7156}" srcOrd="0" destOrd="0" parTransId="{3A1E6F7F-406F-42DE-A779-B986089FF5CF}" sibTransId="{96809986-4FA7-4F49-AB28-BD023AFC6856}"/>
    <dgm:cxn modelId="{88742CBB-447D-4C96-A5A8-0E2A6CF9F25D}" type="presOf" srcId="{5D79AE38-6E27-407E-84C3-6E0541ABDAF9}" destId="{9B97DC03-A30A-4EA9-869A-3830F78EBDA1}" srcOrd="0" destOrd="1" presId="urn:microsoft.com/office/officeart/2005/8/layout/vList2"/>
    <dgm:cxn modelId="{B20FA890-31CE-45D6-858F-3343F3E6FD02}" type="presOf" srcId="{99BB10D2-8640-4D7D-A5D2-D41AF1CC7156}" destId="{8A270FB0-5313-490C-B0C6-6E382303CB45}" srcOrd="0" destOrd="0" presId="urn:microsoft.com/office/officeart/2005/8/layout/vList2"/>
    <dgm:cxn modelId="{30BA3601-02D0-4D4C-A298-1804B444037F}" type="presOf" srcId="{A8777814-B479-44BD-B19B-A0BA5C6F384A}" destId="{34D94E77-B797-4053-8681-F1EB069EF29F}" srcOrd="0" destOrd="0" presId="urn:microsoft.com/office/officeart/2005/8/layout/vList2"/>
    <dgm:cxn modelId="{FCD0BE0B-1963-49F1-99D7-AAA2F57110C5}" srcId="{A7B55F41-CDBB-4A84-BD1D-76A1AD36C960}" destId="{A2A942D6-D76C-4B4B-824E-1CAAB328FF36}" srcOrd="1" destOrd="0" parTransId="{C655E1DF-5C46-45DE-B5BD-43BAEC64BCA6}" sibTransId="{F9F316B6-5C1D-43AA-B28F-A9E65F2F0BBF}"/>
    <dgm:cxn modelId="{7574F815-0D27-4130-96D8-1100A8AF1010}" srcId="{A7B55F41-CDBB-4A84-BD1D-76A1AD36C960}" destId="{9714F239-0F9A-4033-BCD5-6420CD6EAB80}" srcOrd="0" destOrd="0" parTransId="{298A0190-CBBD-47F2-BB38-5519A4EA6721}" sibTransId="{20B537C8-4A2A-4A9F-B247-46FA121EB554}"/>
    <dgm:cxn modelId="{C7D808B8-CB47-4F59-9601-7EFBF011E823}" type="presOf" srcId="{38DBD606-10D0-4846-8EA1-037CACE5DF01}" destId="{EFD3CFAA-FB42-4D73-B716-A1378F22DA9C}" srcOrd="0" destOrd="1" presId="urn:microsoft.com/office/officeart/2005/8/layout/vList2"/>
    <dgm:cxn modelId="{F787C2DA-1544-4DFE-8278-6D54A4915423}" type="presParOf" srcId="{EB12BD2A-E3EA-4C0A-BD11-38F660190A41}" destId="{34D94E77-B797-4053-8681-F1EB069EF29F}" srcOrd="0" destOrd="0" presId="urn:microsoft.com/office/officeart/2005/8/layout/vList2"/>
    <dgm:cxn modelId="{9A6933C4-9FCF-42AD-8A8F-30FD03F458AC}" type="presParOf" srcId="{EB12BD2A-E3EA-4C0A-BD11-38F660190A41}" destId="{EFD3CFAA-FB42-4D73-B716-A1378F22DA9C}" srcOrd="1" destOrd="0" presId="urn:microsoft.com/office/officeart/2005/8/layout/vList2"/>
    <dgm:cxn modelId="{1F60EAAF-A35D-46FA-9C29-49B9E734F193}" type="presParOf" srcId="{EB12BD2A-E3EA-4C0A-BD11-38F660190A41}" destId="{AAD7DD20-B03D-414F-8511-ED8F772F7675}" srcOrd="2" destOrd="0" presId="urn:microsoft.com/office/officeart/2005/8/layout/vList2"/>
    <dgm:cxn modelId="{1E14A4A0-9708-42AA-8182-F99A6EF1CCE7}" type="presParOf" srcId="{EB12BD2A-E3EA-4C0A-BD11-38F660190A41}" destId="{71D18269-141E-4CA0-A93C-21A823C8AF2E}" srcOrd="3" destOrd="0" presId="urn:microsoft.com/office/officeart/2005/8/layout/vList2"/>
    <dgm:cxn modelId="{11EB9C6C-DA32-4FD4-8791-A87D552B7BCD}" type="presParOf" srcId="{EB12BD2A-E3EA-4C0A-BD11-38F660190A41}" destId="{BDBE968B-1443-49BB-8D11-2E75591C2491}" srcOrd="4" destOrd="0" presId="urn:microsoft.com/office/officeart/2005/8/layout/vList2"/>
    <dgm:cxn modelId="{A4BF01EA-FA62-45A7-9E18-90738D55BF05}" type="presParOf" srcId="{EB12BD2A-E3EA-4C0A-BD11-38F660190A41}" destId="{8A270FB0-5313-490C-B0C6-6E382303CB45}" srcOrd="5" destOrd="0" presId="urn:microsoft.com/office/officeart/2005/8/layout/vList2"/>
    <dgm:cxn modelId="{16DF5601-5165-4018-A903-0D1AC3CBA1DF}" type="presParOf" srcId="{EB12BD2A-E3EA-4C0A-BD11-38F660190A41}" destId="{A5DD21D2-3415-43B5-8662-C7F68B138413}" srcOrd="6" destOrd="0" presId="urn:microsoft.com/office/officeart/2005/8/layout/vList2"/>
    <dgm:cxn modelId="{203F3EE9-6A76-4374-B02C-61FC1110A831}" type="presParOf" srcId="{EB12BD2A-E3EA-4C0A-BD11-38F660190A41}" destId="{9B97DC03-A30A-4EA9-869A-3830F78EBDA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B20DA5-A3A7-4BA7-AED3-F7ED835F3E50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7CB08336-F7CB-41FB-93AD-1AAB06D55BF6}">
      <dgm:prSet phldrT="[Text]"/>
      <dgm:spPr/>
      <dgm:t>
        <a:bodyPr/>
        <a:lstStyle/>
        <a:p>
          <a:r>
            <a:rPr lang="en-IN" b="1" dirty="0"/>
            <a:t>Simple Parity Check</a:t>
          </a:r>
        </a:p>
      </dgm:t>
    </dgm:pt>
    <dgm:pt modelId="{9FBAC87F-DCD4-424F-9E9D-AF60E03C59FE}" type="parTrans" cxnId="{13A65B8A-4764-4F29-81C8-1B678E107223}">
      <dgm:prSet/>
      <dgm:spPr/>
      <dgm:t>
        <a:bodyPr/>
        <a:lstStyle/>
        <a:p>
          <a:endParaRPr lang="en-IN" b="1"/>
        </a:p>
      </dgm:t>
    </dgm:pt>
    <dgm:pt modelId="{12A3F5BB-C8C6-46FA-8D5C-77E63A54228A}" type="sibTrans" cxnId="{13A65B8A-4764-4F29-81C8-1B678E107223}">
      <dgm:prSet/>
      <dgm:spPr/>
      <dgm:t>
        <a:bodyPr/>
        <a:lstStyle/>
        <a:p>
          <a:endParaRPr lang="en-IN" b="1"/>
        </a:p>
      </dgm:t>
    </dgm:pt>
    <dgm:pt modelId="{2E7D80E1-DE32-417E-B835-1A441FA69179}">
      <dgm:prSet phldrT="[Text]"/>
      <dgm:spPr/>
      <dgm:t>
        <a:bodyPr/>
        <a:lstStyle/>
        <a:p>
          <a:r>
            <a:rPr lang="en-IN" b="1" dirty="0"/>
            <a:t>Two-dimensional Parity Check</a:t>
          </a:r>
        </a:p>
      </dgm:t>
    </dgm:pt>
    <dgm:pt modelId="{9268A806-A467-47FB-BA69-FAAF294DB999}" type="parTrans" cxnId="{9389E31A-7476-49CC-A03E-10A2EDFAD9F2}">
      <dgm:prSet/>
      <dgm:spPr/>
      <dgm:t>
        <a:bodyPr/>
        <a:lstStyle/>
        <a:p>
          <a:endParaRPr lang="en-IN" b="1"/>
        </a:p>
      </dgm:t>
    </dgm:pt>
    <dgm:pt modelId="{197C59B2-1EEB-41A6-8834-11DE844DA6A6}" type="sibTrans" cxnId="{9389E31A-7476-49CC-A03E-10A2EDFAD9F2}">
      <dgm:prSet/>
      <dgm:spPr/>
      <dgm:t>
        <a:bodyPr/>
        <a:lstStyle/>
        <a:p>
          <a:endParaRPr lang="en-IN" b="1"/>
        </a:p>
      </dgm:t>
    </dgm:pt>
    <dgm:pt modelId="{1F2C785E-F8F9-4835-8078-E74CF66F236D}">
      <dgm:prSet phldrT="[Text]"/>
      <dgm:spPr/>
      <dgm:t>
        <a:bodyPr/>
        <a:lstStyle/>
        <a:p>
          <a:r>
            <a:rPr lang="en-IN" b="1" dirty="0"/>
            <a:t>Checksum</a:t>
          </a:r>
        </a:p>
      </dgm:t>
    </dgm:pt>
    <dgm:pt modelId="{01318D70-C83F-43DA-AC2B-1116C455DB3E}" type="parTrans" cxnId="{706AF095-4407-4F76-BBE7-46CF08F77D92}">
      <dgm:prSet/>
      <dgm:spPr/>
      <dgm:t>
        <a:bodyPr/>
        <a:lstStyle/>
        <a:p>
          <a:endParaRPr lang="en-IN" b="1"/>
        </a:p>
      </dgm:t>
    </dgm:pt>
    <dgm:pt modelId="{7B0241B5-E112-4E53-80D2-166CF2CB12C4}" type="sibTrans" cxnId="{706AF095-4407-4F76-BBE7-46CF08F77D92}">
      <dgm:prSet/>
      <dgm:spPr/>
      <dgm:t>
        <a:bodyPr/>
        <a:lstStyle/>
        <a:p>
          <a:endParaRPr lang="en-IN" b="1"/>
        </a:p>
      </dgm:t>
    </dgm:pt>
    <dgm:pt modelId="{93C02ECB-7B09-4D60-A647-137D6691B2C8}">
      <dgm:prSet phldrT="[Text]"/>
      <dgm:spPr/>
      <dgm:t>
        <a:bodyPr/>
        <a:lstStyle/>
        <a:p>
          <a:r>
            <a:rPr lang="en-IN" b="1" i="0" dirty="0"/>
            <a:t>Cyclic Redundancy Check</a:t>
          </a:r>
          <a:endParaRPr lang="en-IN" b="1" dirty="0"/>
        </a:p>
      </dgm:t>
    </dgm:pt>
    <dgm:pt modelId="{39DC296B-16E3-43E5-A323-F12BCB35ACDF}" type="parTrans" cxnId="{F63D59BC-9F98-4400-8FD8-679CAA25EA4E}">
      <dgm:prSet/>
      <dgm:spPr/>
      <dgm:t>
        <a:bodyPr/>
        <a:lstStyle/>
        <a:p>
          <a:endParaRPr lang="en-IN" b="1"/>
        </a:p>
      </dgm:t>
    </dgm:pt>
    <dgm:pt modelId="{8C3B91A5-9174-4D2B-ACBD-79EA1B78791F}" type="sibTrans" cxnId="{F63D59BC-9F98-4400-8FD8-679CAA25EA4E}">
      <dgm:prSet/>
      <dgm:spPr/>
      <dgm:t>
        <a:bodyPr/>
        <a:lstStyle/>
        <a:p>
          <a:endParaRPr lang="en-IN" b="1"/>
        </a:p>
      </dgm:t>
    </dgm:pt>
    <dgm:pt modelId="{95BB6623-A6FE-45DE-A79D-9E4EA89EED19}" type="pres">
      <dgm:prSet presAssocID="{51B20DA5-A3A7-4BA7-AED3-F7ED835F3E5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C65ACE2-74EC-414C-B05D-C092E72DADF6}" type="pres">
      <dgm:prSet presAssocID="{7CB08336-F7CB-41FB-93AD-1AAB06D55BF6}" presName="parentLin" presStyleCnt="0"/>
      <dgm:spPr/>
    </dgm:pt>
    <dgm:pt modelId="{5B04A7D1-8E22-431B-9C10-C73BD7E0D5FB}" type="pres">
      <dgm:prSet presAssocID="{7CB08336-F7CB-41FB-93AD-1AAB06D55BF6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1AEEE8DF-7806-48EF-984C-9EA8FAB110B6}" type="pres">
      <dgm:prSet presAssocID="{7CB08336-F7CB-41FB-93AD-1AAB06D55BF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AB503-B270-43BD-BF3F-9558CC8A281D}" type="pres">
      <dgm:prSet presAssocID="{7CB08336-F7CB-41FB-93AD-1AAB06D55BF6}" presName="negativeSpace" presStyleCnt="0"/>
      <dgm:spPr/>
    </dgm:pt>
    <dgm:pt modelId="{3FDA6F89-5B09-4507-8B2D-165285601553}" type="pres">
      <dgm:prSet presAssocID="{7CB08336-F7CB-41FB-93AD-1AAB06D55BF6}" presName="childText" presStyleLbl="conFgAcc1" presStyleIdx="0" presStyleCnt="4">
        <dgm:presLayoutVars>
          <dgm:bulletEnabled val="1"/>
        </dgm:presLayoutVars>
      </dgm:prSet>
      <dgm:spPr/>
    </dgm:pt>
    <dgm:pt modelId="{58F5DD4D-7D32-4437-B81F-94D2B52E9EFD}" type="pres">
      <dgm:prSet presAssocID="{12A3F5BB-C8C6-46FA-8D5C-77E63A54228A}" presName="spaceBetweenRectangles" presStyleCnt="0"/>
      <dgm:spPr/>
    </dgm:pt>
    <dgm:pt modelId="{E37DA597-25C0-40AB-93E2-DB5F627FAF40}" type="pres">
      <dgm:prSet presAssocID="{2E7D80E1-DE32-417E-B835-1A441FA69179}" presName="parentLin" presStyleCnt="0"/>
      <dgm:spPr/>
    </dgm:pt>
    <dgm:pt modelId="{D9DEB791-A5FC-4005-8B5E-1703A6C1629C}" type="pres">
      <dgm:prSet presAssocID="{2E7D80E1-DE32-417E-B835-1A441FA69179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1B5ECE2-73B0-41AB-A2F4-BED899401A1D}" type="pres">
      <dgm:prSet presAssocID="{2E7D80E1-DE32-417E-B835-1A441FA69179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38E5EB-8048-4442-A8A3-14CDE1865075}" type="pres">
      <dgm:prSet presAssocID="{2E7D80E1-DE32-417E-B835-1A441FA69179}" presName="negativeSpace" presStyleCnt="0"/>
      <dgm:spPr/>
    </dgm:pt>
    <dgm:pt modelId="{CDDEFD13-5EC8-4082-A6D9-E43C612C47F8}" type="pres">
      <dgm:prSet presAssocID="{2E7D80E1-DE32-417E-B835-1A441FA69179}" presName="childText" presStyleLbl="conFgAcc1" presStyleIdx="1" presStyleCnt="4">
        <dgm:presLayoutVars>
          <dgm:bulletEnabled val="1"/>
        </dgm:presLayoutVars>
      </dgm:prSet>
      <dgm:spPr/>
    </dgm:pt>
    <dgm:pt modelId="{D509FD5B-9578-41D9-BF07-BA8990907A6F}" type="pres">
      <dgm:prSet presAssocID="{197C59B2-1EEB-41A6-8834-11DE844DA6A6}" presName="spaceBetweenRectangles" presStyleCnt="0"/>
      <dgm:spPr/>
    </dgm:pt>
    <dgm:pt modelId="{D0DD8695-4A52-4A1B-A715-B661AF9DDB8E}" type="pres">
      <dgm:prSet presAssocID="{1F2C785E-F8F9-4835-8078-E74CF66F236D}" presName="parentLin" presStyleCnt="0"/>
      <dgm:spPr/>
    </dgm:pt>
    <dgm:pt modelId="{412DBAD3-6EC5-4BCE-9216-A3AA6CD2CA0B}" type="pres">
      <dgm:prSet presAssocID="{1F2C785E-F8F9-4835-8078-E74CF66F236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E063FA8B-03E5-4078-AA0C-E39053E327BD}" type="pres">
      <dgm:prSet presAssocID="{1F2C785E-F8F9-4835-8078-E74CF66F236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B9E4D9-54B1-463B-B15E-183686E7F20A}" type="pres">
      <dgm:prSet presAssocID="{1F2C785E-F8F9-4835-8078-E74CF66F236D}" presName="negativeSpace" presStyleCnt="0"/>
      <dgm:spPr/>
    </dgm:pt>
    <dgm:pt modelId="{B6BA5191-689B-4832-88DD-1C7775D5D4EA}" type="pres">
      <dgm:prSet presAssocID="{1F2C785E-F8F9-4835-8078-E74CF66F236D}" presName="childText" presStyleLbl="conFgAcc1" presStyleIdx="2" presStyleCnt="4">
        <dgm:presLayoutVars>
          <dgm:bulletEnabled val="1"/>
        </dgm:presLayoutVars>
      </dgm:prSet>
      <dgm:spPr/>
    </dgm:pt>
    <dgm:pt modelId="{2A9A18ED-660F-4B2B-85A2-25BBA97B16A4}" type="pres">
      <dgm:prSet presAssocID="{7B0241B5-E112-4E53-80D2-166CF2CB12C4}" presName="spaceBetweenRectangles" presStyleCnt="0"/>
      <dgm:spPr/>
    </dgm:pt>
    <dgm:pt modelId="{385953E3-CA4F-41CD-AD58-9C06F870874D}" type="pres">
      <dgm:prSet presAssocID="{93C02ECB-7B09-4D60-A647-137D6691B2C8}" presName="parentLin" presStyleCnt="0"/>
      <dgm:spPr/>
    </dgm:pt>
    <dgm:pt modelId="{AB6D3CB8-9590-471D-8134-FDDE78F0A2A5}" type="pres">
      <dgm:prSet presAssocID="{93C02ECB-7B09-4D60-A647-137D6691B2C8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8E01239-60E1-4954-AAC3-CB8FC6D4497B}" type="pres">
      <dgm:prSet presAssocID="{93C02ECB-7B09-4D60-A647-137D6691B2C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51FCF-DB49-45B1-AD80-BCD003AB48C0}" type="pres">
      <dgm:prSet presAssocID="{93C02ECB-7B09-4D60-A647-137D6691B2C8}" presName="negativeSpace" presStyleCnt="0"/>
      <dgm:spPr/>
    </dgm:pt>
    <dgm:pt modelId="{AA40D4FA-2326-4704-B262-D59ED4C3E37A}" type="pres">
      <dgm:prSet presAssocID="{93C02ECB-7B09-4D60-A647-137D6691B2C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510761F-3BA6-49AD-A098-E9DA9708C3A3}" type="presOf" srcId="{93C02ECB-7B09-4D60-A647-137D6691B2C8}" destId="{AB6D3CB8-9590-471D-8134-FDDE78F0A2A5}" srcOrd="0" destOrd="0" presId="urn:microsoft.com/office/officeart/2005/8/layout/list1"/>
    <dgm:cxn modelId="{F63D59BC-9F98-4400-8FD8-679CAA25EA4E}" srcId="{51B20DA5-A3A7-4BA7-AED3-F7ED835F3E50}" destId="{93C02ECB-7B09-4D60-A647-137D6691B2C8}" srcOrd="3" destOrd="0" parTransId="{39DC296B-16E3-43E5-A323-F12BCB35ACDF}" sibTransId="{8C3B91A5-9174-4D2B-ACBD-79EA1B78791F}"/>
    <dgm:cxn modelId="{64E63E89-9A2F-4FC8-9C15-77F9E79011B0}" type="presOf" srcId="{1F2C785E-F8F9-4835-8078-E74CF66F236D}" destId="{E063FA8B-03E5-4078-AA0C-E39053E327BD}" srcOrd="1" destOrd="0" presId="urn:microsoft.com/office/officeart/2005/8/layout/list1"/>
    <dgm:cxn modelId="{B44DABED-F611-420F-AA15-8A171E2B21A1}" type="presOf" srcId="{7CB08336-F7CB-41FB-93AD-1AAB06D55BF6}" destId="{1AEEE8DF-7806-48EF-984C-9EA8FAB110B6}" srcOrd="1" destOrd="0" presId="urn:microsoft.com/office/officeart/2005/8/layout/list1"/>
    <dgm:cxn modelId="{9389E31A-7476-49CC-A03E-10A2EDFAD9F2}" srcId="{51B20DA5-A3A7-4BA7-AED3-F7ED835F3E50}" destId="{2E7D80E1-DE32-417E-B835-1A441FA69179}" srcOrd="1" destOrd="0" parTransId="{9268A806-A467-47FB-BA69-FAAF294DB999}" sibTransId="{197C59B2-1EEB-41A6-8834-11DE844DA6A6}"/>
    <dgm:cxn modelId="{F9F19790-C2CE-4B87-9EDB-9E99271F6ED8}" type="presOf" srcId="{93C02ECB-7B09-4D60-A647-137D6691B2C8}" destId="{F8E01239-60E1-4954-AAC3-CB8FC6D4497B}" srcOrd="1" destOrd="0" presId="urn:microsoft.com/office/officeart/2005/8/layout/list1"/>
    <dgm:cxn modelId="{13A65B8A-4764-4F29-81C8-1B678E107223}" srcId="{51B20DA5-A3A7-4BA7-AED3-F7ED835F3E50}" destId="{7CB08336-F7CB-41FB-93AD-1AAB06D55BF6}" srcOrd="0" destOrd="0" parTransId="{9FBAC87F-DCD4-424F-9E9D-AF60E03C59FE}" sibTransId="{12A3F5BB-C8C6-46FA-8D5C-77E63A54228A}"/>
    <dgm:cxn modelId="{706AF095-4407-4F76-BBE7-46CF08F77D92}" srcId="{51B20DA5-A3A7-4BA7-AED3-F7ED835F3E50}" destId="{1F2C785E-F8F9-4835-8078-E74CF66F236D}" srcOrd="2" destOrd="0" parTransId="{01318D70-C83F-43DA-AC2B-1116C455DB3E}" sibTransId="{7B0241B5-E112-4E53-80D2-166CF2CB12C4}"/>
    <dgm:cxn modelId="{8C0D7B0E-D892-4E1A-BEDE-F84FC7A1AE4F}" type="presOf" srcId="{2E7D80E1-DE32-417E-B835-1A441FA69179}" destId="{E1B5ECE2-73B0-41AB-A2F4-BED899401A1D}" srcOrd="1" destOrd="0" presId="urn:microsoft.com/office/officeart/2005/8/layout/list1"/>
    <dgm:cxn modelId="{ACD4A764-F9E3-4329-96B3-732FECAB0E38}" type="presOf" srcId="{7CB08336-F7CB-41FB-93AD-1AAB06D55BF6}" destId="{5B04A7D1-8E22-431B-9C10-C73BD7E0D5FB}" srcOrd="0" destOrd="0" presId="urn:microsoft.com/office/officeart/2005/8/layout/list1"/>
    <dgm:cxn modelId="{395BBAE3-81FE-4C3E-80DE-AD6D38701AB1}" type="presOf" srcId="{51B20DA5-A3A7-4BA7-AED3-F7ED835F3E50}" destId="{95BB6623-A6FE-45DE-A79D-9E4EA89EED19}" srcOrd="0" destOrd="0" presId="urn:microsoft.com/office/officeart/2005/8/layout/list1"/>
    <dgm:cxn modelId="{1355C4BA-9BF4-418D-A2DF-F10F75D701B0}" type="presOf" srcId="{2E7D80E1-DE32-417E-B835-1A441FA69179}" destId="{D9DEB791-A5FC-4005-8B5E-1703A6C1629C}" srcOrd="0" destOrd="0" presId="urn:microsoft.com/office/officeart/2005/8/layout/list1"/>
    <dgm:cxn modelId="{D612A7E3-972D-457E-93B1-FFC06E371B92}" type="presOf" srcId="{1F2C785E-F8F9-4835-8078-E74CF66F236D}" destId="{412DBAD3-6EC5-4BCE-9216-A3AA6CD2CA0B}" srcOrd="0" destOrd="0" presId="urn:microsoft.com/office/officeart/2005/8/layout/list1"/>
    <dgm:cxn modelId="{1767A3EE-8DEE-43E2-8599-BFAC43C7DE3E}" type="presParOf" srcId="{95BB6623-A6FE-45DE-A79D-9E4EA89EED19}" destId="{2C65ACE2-74EC-414C-B05D-C092E72DADF6}" srcOrd="0" destOrd="0" presId="urn:microsoft.com/office/officeart/2005/8/layout/list1"/>
    <dgm:cxn modelId="{A6386850-F5CA-4583-A9A6-ACE584F7CEBE}" type="presParOf" srcId="{2C65ACE2-74EC-414C-B05D-C092E72DADF6}" destId="{5B04A7D1-8E22-431B-9C10-C73BD7E0D5FB}" srcOrd="0" destOrd="0" presId="urn:microsoft.com/office/officeart/2005/8/layout/list1"/>
    <dgm:cxn modelId="{F6DFDA73-9633-46E8-B724-E99389708D40}" type="presParOf" srcId="{2C65ACE2-74EC-414C-B05D-C092E72DADF6}" destId="{1AEEE8DF-7806-48EF-984C-9EA8FAB110B6}" srcOrd="1" destOrd="0" presId="urn:microsoft.com/office/officeart/2005/8/layout/list1"/>
    <dgm:cxn modelId="{9468FFE6-AFB1-40BF-B1F5-57877CB1330A}" type="presParOf" srcId="{95BB6623-A6FE-45DE-A79D-9E4EA89EED19}" destId="{803AB503-B270-43BD-BF3F-9558CC8A281D}" srcOrd="1" destOrd="0" presId="urn:microsoft.com/office/officeart/2005/8/layout/list1"/>
    <dgm:cxn modelId="{6A90FBCC-38FE-4E63-8407-31CC41E4DAE5}" type="presParOf" srcId="{95BB6623-A6FE-45DE-A79D-9E4EA89EED19}" destId="{3FDA6F89-5B09-4507-8B2D-165285601553}" srcOrd="2" destOrd="0" presId="urn:microsoft.com/office/officeart/2005/8/layout/list1"/>
    <dgm:cxn modelId="{84D0E543-24A7-4811-BDE4-16143EB22EC3}" type="presParOf" srcId="{95BB6623-A6FE-45DE-A79D-9E4EA89EED19}" destId="{58F5DD4D-7D32-4437-B81F-94D2B52E9EFD}" srcOrd="3" destOrd="0" presId="urn:microsoft.com/office/officeart/2005/8/layout/list1"/>
    <dgm:cxn modelId="{78FF1FD6-DCD3-4560-B720-359B8FA1DB12}" type="presParOf" srcId="{95BB6623-A6FE-45DE-A79D-9E4EA89EED19}" destId="{E37DA597-25C0-40AB-93E2-DB5F627FAF40}" srcOrd="4" destOrd="0" presId="urn:microsoft.com/office/officeart/2005/8/layout/list1"/>
    <dgm:cxn modelId="{E8D691B1-AA35-48CF-B9D5-2E67207CBBDE}" type="presParOf" srcId="{E37DA597-25C0-40AB-93E2-DB5F627FAF40}" destId="{D9DEB791-A5FC-4005-8B5E-1703A6C1629C}" srcOrd="0" destOrd="0" presId="urn:microsoft.com/office/officeart/2005/8/layout/list1"/>
    <dgm:cxn modelId="{3E031BAC-3FAD-4EF6-A4B9-79BB771E30F0}" type="presParOf" srcId="{E37DA597-25C0-40AB-93E2-DB5F627FAF40}" destId="{E1B5ECE2-73B0-41AB-A2F4-BED899401A1D}" srcOrd="1" destOrd="0" presId="urn:microsoft.com/office/officeart/2005/8/layout/list1"/>
    <dgm:cxn modelId="{1E9C0C31-BC7C-4DB8-B6E9-CFEBAFD8E13C}" type="presParOf" srcId="{95BB6623-A6FE-45DE-A79D-9E4EA89EED19}" destId="{8238E5EB-8048-4442-A8A3-14CDE1865075}" srcOrd="5" destOrd="0" presId="urn:microsoft.com/office/officeart/2005/8/layout/list1"/>
    <dgm:cxn modelId="{58A2D038-42A4-484D-AB03-6C9D8C349FC6}" type="presParOf" srcId="{95BB6623-A6FE-45DE-A79D-9E4EA89EED19}" destId="{CDDEFD13-5EC8-4082-A6D9-E43C612C47F8}" srcOrd="6" destOrd="0" presId="urn:microsoft.com/office/officeart/2005/8/layout/list1"/>
    <dgm:cxn modelId="{DE67D497-B1BF-4C96-8F90-0DD5A2A7861F}" type="presParOf" srcId="{95BB6623-A6FE-45DE-A79D-9E4EA89EED19}" destId="{D509FD5B-9578-41D9-BF07-BA8990907A6F}" srcOrd="7" destOrd="0" presId="urn:microsoft.com/office/officeart/2005/8/layout/list1"/>
    <dgm:cxn modelId="{E8FD24B4-EE37-4AA9-AA0D-2D07961BF80C}" type="presParOf" srcId="{95BB6623-A6FE-45DE-A79D-9E4EA89EED19}" destId="{D0DD8695-4A52-4A1B-A715-B661AF9DDB8E}" srcOrd="8" destOrd="0" presId="urn:microsoft.com/office/officeart/2005/8/layout/list1"/>
    <dgm:cxn modelId="{D291F139-CDBD-4EDF-98DE-7EC26ED02967}" type="presParOf" srcId="{D0DD8695-4A52-4A1B-A715-B661AF9DDB8E}" destId="{412DBAD3-6EC5-4BCE-9216-A3AA6CD2CA0B}" srcOrd="0" destOrd="0" presId="urn:microsoft.com/office/officeart/2005/8/layout/list1"/>
    <dgm:cxn modelId="{7F4C68E6-E75F-4A40-948D-D24866C707E0}" type="presParOf" srcId="{D0DD8695-4A52-4A1B-A715-B661AF9DDB8E}" destId="{E063FA8B-03E5-4078-AA0C-E39053E327BD}" srcOrd="1" destOrd="0" presId="urn:microsoft.com/office/officeart/2005/8/layout/list1"/>
    <dgm:cxn modelId="{C8CEE55D-0725-48D9-96F7-084A606AFFB4}" type="presParOf" srcId="{95BB6623-A6FE-45DE-A79D-9E4EA89EED19}" destId="{9FB9E4D9-54B1-463B-B15E-183686E7F20A}" srcOrd="9" destOrd="0" presId="urn:microsoft.com/office/officeart/2005/8/layout/list1"/>
    <dgm:cxn modelId="{3BF5C3D2-B6CC-4778-A03A-240A7021FC2C}" type="presParOf" srcId="{95BB6623-A6FE-45DE-A79D-9E4EA89EED19}" destId="{B6BA5191-689B-4832-88DD-1C7775D5D4EA}" srcOrd="10" destOrd="0" presId="urn:microsoft.com/office/officeart/2005/8/layout/list1"/>
    <dgm:cxn modelId="{CCCC7460-A022-4D9A-8537-015B08ED942D}" type="presParOf" srcId="{95BB6623-A6FE-45DE-A79D-9E4EA89EED19}" destId="{2A9A18ED-660F-4B2B-85A2-25BBA97B16A4}" srcOrd="11" destOrd="0" presId="urn:microsoft.com/office/officeart/2005/8/layout/list1"/>
    <dgm:cxn modelId="{BECBD049-8117-482C-9AE9-5482B212874F}" type="presParOf" srcId="{95BB6623-A6FE-45DE-A79D-9E4EA89EED19}" destId="{385953E3-CA4F-41CD-AD58-9C06F870874D}" srcOrd="12" destOrd="0" presId="urn:microsoft.com/office/officeart/2005/8/layout/list1"/>
    <dgm:cxn modelId="{ECB8ECA3-2F6D-4F01-A3A9-97213ED5A203}" type="presParOf" srcId="{385953E3-CA4F-41CD-AD58-9C06F870874D}" destId="{AB6D3CB8-9590-471D-8134-FDDE78F0A2A5}" srcOrd="0" destOrd="0" presId="urn:microsoft.com/office/officeart/2005/8/layout/list1"/>
    <dgm:cxn modelId="{42258622-F531-4BE0-B402-D5BBCFD96EBE}" type="presParOf" srcId="{385953E3-CA4F-41CD-AD58-9C06F870874D}" destId="{F8E01239-60E1-4954-AAC3-CB8FC6D4497B}" srcOrd="1" destOrd="0" presId="urn:microsoft.com/office/officeart/2005/8/layout/list1"/>
    <dgm:cxn modelId="{D1DF05E9-3D1C-404E-93BB-F80E357EA144}" type="presParOf" srcId="{95BB6623-A6FE-45DE-A79D-9E4EA89EED19}" destId="{99851FCF-DB49-45B1-AD80-BCD003AB48C0}" srcOrd="13" destOrd="0" presId="urn:microsoft.com/office/officeart/2005/8/layout/list1"/>
    <dgm:cxn modelId="{F70B0706-E11B-4223-8543-0BB463A1D6B1}" type="presParOf" srcId="{95BB6623-A6FE-45DE-A79D-9E4EA89EED19}" destId="{AA40D4FA-2326-4704-B262-D59ED4C3E37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8A3AE-5B0B-4D8F-A35E-CD769DB65B8A}">
      <dsp:nvSpPr>
        <dsp:cNvPr id="0" name=""/>
        <dsp:cNvSpPr/>
      </dsp:nvSpPr>
      <dsp:spPr>
        <a:xfrm>
          <a:off x="0" y="4044"/>
          <a:ext cx="6964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CCB9E-DF25-4175-A615-A1CAA36C92FB}">
      <dsp:nvSpPr>
        <dsp:cNvPr id="0" name=""/>
        <dsp:cNvSpPr/>
      </dsp:nvSpPr>
      <dsp:spPr>
        <a:xfrm>
          <a:off x="0" y="4044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Data Link Layer is second layer of OSI Layered Model.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044"/>
        <a:ext cx="6964296" cy="867912"/>
      </dsp:txXfrm>
    </dsp:sp>
    <dsp:sp modelId="{E04C66EF-CE91-4C0D-87D0-03F5C668095E}">
      <dsp:nvSpPr>
        <dsp:cNvPr id="0" name=""/>
        <dsp:cNvSpPr/>
      </dsp:nvSpPr>
      <dsp:spPr>
        <a:xfrm>
          <a:off x="0" y="871956"/>
          <a:ext cx="69642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BD5A5-FC8B-4FA5-9B3D-D76DDD820641}">
      <dsp:nvSpPr>
        <dsp:cNvPr id="0" name=""/>
        <dsp:cNvSpPr/>
      </dsp:nvSpPr>
      <dsp:spPr>
        <a:xfrm>
          <a:off x="0" y="871956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This layer is one of the most complicated layers and has complex functionalities and liabilities. 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71956"/>
        <a:ext cx="6964296" cy="867912"/>
      </dsp:txXfrm>
    </dsp:sp>
    <dsp:sp modelId="{6AB0F223-7EE2-474A-A35A-9B433AFD8169}">
      <dsp:nvSpPr>
        <dsp:cNvPr id="0" name=""/>
        <dsp:cNvSpPr/>
      </dsp:nvSpPr>
      <dsp:spPr>
        <a:xfrm>
          <a:off x="0" y="1739868"/>
          <a:ext cx="69642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7405E-4D97-48F4-B423-EE1408D91FAB}">
      <dsp:nvSpPr>
        <dsp:cNvPr id="0" name=""/>
        <dsp:cNvSpPr/>
      </dsp:nvSpPr>
      <dsp:spPr>
        <a:xfrm>
          <a:off x="0" y="1739868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Data link layer hides the details of underlying hardware and represents itself to upper layer as the medium to communicate.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39868"/>
        <a:ext cx="6964296" cy="867912"/>
      </dsp:txXfrm>
    </dsp:sp>
    <dsp:sp modelId="{185EF21C-CE2D-4C77-84C7-E5461451BE79}">
      <dsp:nvSpPr>
        <dsp:cNvPr id="0" name=""/>
        <dsp:cNvSpPr/>
      </dsp:nvSpPr>
      <dsp:spPr>
        <a:xfrm>
          <a:off x="0" y="2607780"/>
          <a:ext cx="696429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14C9-ADD2-400C-9646-09CDB1B41BB9}">
      <dsp:nvSpPr>
        <dsp:cNvPr id="0" name=""/>
        <dsp:cNvSpPr/>
      </dsp:nvSpPr>
      <dsp:spPr>
        <a:xfrm>
          <a:off x="0" y="2607780"/>
          <a:ext cx="6957494" cy="89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link layer works between two hosts which are directly connected in some sense.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607780"/>
        <a:ext cx="6957494" cy="892630"/>
      </dsp:txXfrm>
    </dsp:sp>
    <dsp:sp modelId="{E499F383-C761-4127-904A-910F25AE9AAD}">
      <dsp:nvSpPr>
        <dsp:cNvPr id="0" name=""/>
        <dsp:cNvSpPr/>
      </dsp:nvSpPr>
      <dsp:spPr>
        <a:xfrm>
          <a:off x="0" y="3500411"/>
          <a:ext cx="696429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42F89-0B4E-47F9-8CC6-AF908A9CE8F2}">
      <dsp:nvSpPr>
        <dsp:cNvPr id="0" name=""/>
        <dsp:cNvSpPr/>
      </dsp:nvSpPr>
      <dsp:spPr>
        <a:xfrm>
          <a:off x="0" y="3500411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The main responsibility of the Data Link Layer is to transfer the datagram across an individual link.</a:t>
          </a:r>
          <a:endParaRPr lang="en-US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500411"/>
        <a:ext cx="6964296" cy="867912"/>
      </dsp:txXfrm>
    </dsp:sp>
    <dsp:sp modelId="{F62F3F82-178F-4BB7-8FDC-EE449E19DAA1}">
      <dsp:nvSpPr>
        <dsp:cNvPr id="0" name=""/>
        <dsp:cNvSpPr/>
      </dsp:nvSpPr>
      <dsp:spPr>
        <a:xfrm>
          <a:off x="0" y="4368323"/>
          <a:ext cx="696429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DFE6A-D8D1-4CD3-A218-DD4FE35BA248}">
      <dsp:nvSpPr>
        <dsp:cNvPr id="0" name=""/>
        <dsp:cNvSpPr/>
      </dsp:nvSpPr>
      <dsp:spPr>
        <a:xfrm>
          <a:off x="0" y="4368323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protocol defines the format of the packet exchanged across the nodes as well as the actions </a:t>
          </a:r>
          <a:r>
            <a:rPr lang="en-US" sz="2000" b="1" i="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such as Error detection, retransmission, flow control, and random access</a:t>
          </a: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368323"/>
        <a:ext cx="6964296" cy="867912"/>
      </dsp:txXfrm>
    </dsp:sp>
    <dsp:sp modelId="{2F319B97-7E49-40DD-8731-B5CAF636E062}">
      <dsp:nvSpPr>
        <dsp:cNvPr id="0" name=""/>
        <dsp:cNvSpPr/>
      </dsp:nvSpPr>
      <dsp:spPr>
        <a:xfrm>
          <a:off x="0" y="5236235"/>
          <a:ext cx="696429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B511B-4A74-43D2-92D2-6848A750569F}">
      <dsp:nvSpPr>
        <dsp:cNvPr id="0" name=""/>
        <dsp:cNvSpPr/>
      </dsp:nvSpPr>
      <dsp:spPr>
        <a:xfrm>
          <a:off x="0" y="5236235"/>
          <a:ext cx="6964296" cy="867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</a:t>
          </a:r>
          <a:r>
            <a:rPr lang="en-US" sz="2000" b="1" i="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protocols are Ethernet, token ring</a:t>
          </a:r>
          <a:r>
            <a:rPr lang="en-US" sz="20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236235"/>
        <a:ext cx="6964296" cy="867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FEEA9-4855-4DA9-BCDE-5B11A94E91E4}">
      <dsp:nvSpPr>
        <dsp:cNvPr id="0" name=""/>
        <dsp:cNvSpPr/>
      </dsp:nvSpPr>
      <dsp:spPr>
        <a:xfrm>
          <a:off x="0" y="2498"/>
          <a:ext cx="668857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13E0C-C243-49EB-91A5-E4349516E3BE}">
      <dsp:nvSpPr>
        <dsp:cNvPr id="0" name=""/>
        <dsp:cNvSpPr/>
      </dsp:nvSpPr>
      <dsp:spPr>
        <a:xfrm>
          <a:off x="0" y="2498"/>
          <a:ext cx="6688573" cy="170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Logical Link Control (LLC): 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sublayer of the data link layer </a:t>
          </a:r>
          <a:r>
            <a:rPr lang="en-US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deals with multiplexing, the flow of data among applications and other services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and LLC is responsible for </a:t>
          </a:r>
          <a:r>
            <a:rPr lang="en-US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providing error messages and acknowledgments as well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98"/>
        <a:ext cx="6688573" cy="1704089"/>
      </dsp:txXfrm>
    </dsp:sp>
    <dsp:sp modelId="{13C00FBF-8F2D-48CD-8E08-FC5E8231E69D}">
      <dsp:nvSpPr>
        <dsp:cNvPr id="0" name=""/>
        <dsp:cNvSpPr/>
      </dsp:nvSpPr>
      <dsp:spPr>
        <a:xfrm>
          <a:off x="0" y="1706587"/>
          <a:ext cx="6688573" cy="0"/>
        </a:xfrm>
        <a:prstGeom prst="line">
          <a:avLst/>
        </a:prstGeom>
        <a:solidFill>
          <a:schemeClr val="accent2">
            <a:hueOff val="560596"/>
            <a:satOff val="-25182"/>
            <a:lumOff val="3334"/>
            <a:alphaOff val="0"/>
          </a:schemeClr>
        </a:solidFill>
        <a:ln w="12700" cap="flat" cmpd="sng" algn="ctr">
          <a:solidFill>
            <a:schemeClr val="accent2">
              <a:hueOff val="560596"/>
              <a:satOff val="-25182"/>
              <a:lumOff val="33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F8E6A-9FEB-4149-B680-14370079CEDB}">
      <dsp:nvSpPr>
        <dsp:cNvPr id="0" name=""/>
        <dsp:cNvSpPr/>
      </dsp:nvSpPr>
      <dsp:spPr>
        <a:xfrm>
          <a:off x="0" y="1706587"/>
          <a:ext cx="6688573" cy="170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Media Access Control (MAC): 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MAC sublayer manages the device’s interaction, responsible for addressing </a:t>
          </a:r>
          <a:r>
            <a:rPr lang="en-US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frames, and also controls physical media access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706587"/>
        <a:ext cx="6688573" cy="1704089"/>
      </dsp:txXfrm>
    </dsp:sp>
    <dsp:sp modelId="{3FEAADDB-FA7C-4489-AD4F-C274E06867F1}">
      <dsp:nvSpPr>
        <dsp:cNvPr id="0" name=""/>
        <dsp:cNvSpPr/>
      </dsp:nvSpPr>
      <dsp:spPr>
        <a:xfrm>
          <a:off x="0" y="3410677"/>
          <a:ext cx="6688573" cy="0"/>
        </a:xfrm>
        <a:prstGeom prst="line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accent2">
              <a:hueOff val="1121191"/>
              <a:satOff val="-50365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C2CC0-647E-408A-B995-C8196F40B19D}">
      <dsp:nvSpPr>
        <dsp:cNvPr id="0" name=""/>
        <dsp:cNvSpPr/>
      </dsp:nvSpPr>
      <dsp:spPr>
        <a:xfrm>
          <a:off x="0" y="3410677"/>
          <a:ext cx="6688573" cy="170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receives the information in the form of packets from the </a:t>
          </a:r>
          <a:r>
            <a:rPr lang="en-US" sz="23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Network layer, it divides packets into frames and sends those frames bit-by-bit to the underlying physical layer</a:t>
          </a:r>
          <a:r>
            <a:rPr lang="en-US" sz="23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 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410677"/>
        <a:ext cx="6688573" cy="170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AFDAE-55D3-4CFE-9AA4-7942640BD353}">
      <dsp:nvSpPr>
        <dsp:cNvPr id="0" name=""/>
        <dsp:cNvSpPr/>
      </dsp:nvSpPr>
      <dsp:spPr>
        <a:xfrm>
          <a:off x="0" y="2108"/>
          <a:ext cx="6891393" cy="10684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CC7A8-FF8E-4BB3-9FD0-A555C98E8593}">
      <dsp:nvSpPr>
        <dsp:cNvPr id="0" name=""/>
        <dsp:cNvSpPr/>
      </dsp:nvSpPr>
      <dsp:spPr>
        <a:xfrm>
          <a:off x="323194" y="242500"/>
          <a:ext cx="587625" cy="587625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934FF-784A-4DF8-86B5-067DF8E479C2}">
      <dsp:nvSpPr>
        <dsp:cNvPr id="0" name=""/>
        <dsp:cNvSpPr/>
      </dsp:nvSpPr>
      <dsp:spPr>
        <a:xfrm>
          <a:off x="1234013" y="2108"/>
          <a:ext cx="5657379" cy="10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73" tIns="113073" rIns="113073" bIns="113073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u="none" kern="120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The packet received from the Network layer is known as a frame in the Data link layer. </a:t>
          </a:r>
          <a:endParaRPr lang="en-US" sz="1800" b="1" u="none" kern="1200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34013" y="2108"/>
        <a:ext cx="5657379" cy="1068410"/>
      </dsp:txXfrm>
    </dsp:sp>
    <dsp:sp modelId="{92ABE39E-B545-4B2F-8C34-0CFA38ACDB8E}">
      <dsp:nvSpPr>
        <dsp:cNvPr id="0" name=""/>
        <dsp:cNvSpPr/>
      </dsp:nvSpPr>
      <dsp:spPr>
        <a:xfrm>
          <a:off x="0" y="1337620"/>
          <a:ext cx="6891393" cy="10684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38E73-FA0F-462E-9036-6396B06CE6E9}">
      <dsp:nvSpPr>
        <dsp:cNvPr id="0" name=""/>
        <dsp:cNvSpPr/>
      </dsp:nvSpPr>
      <dsp:spPr>
        <a:xfrm>
          <a:off x="323194" y="1578012"/>
          <a:ext cx="587625" cy="587625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801B9-F0E9-4A4B-B19A-AA57B23967DF}">
      <dsp:nvSpPr>
        <dsp:cNvPr id="0" name=""/>
        <dsp:cNvSpPr/>
      </dsp:nvSpPr>
      <dsp:spPr>
        <a:xfrm>
          <a:off x="1234013" y="1337620"/>
          <a:ext cx="5657379" cy="10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73" tIns="113073" rIns="113073" bIns="113073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u="none" kern="120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At the sender’s side, DLL receives packets from the Network layer and divides them into small frames, then, sends each frame bit-by-bit to the physical layer. </a:t>
          </a:r>
          <a:endParaRPr lang="en-US" sz="1800" b="1" u="none" kern="1200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34013" y="1337620"/>
        <a:ext cx="5657379" cy="1068410"/>
      </dsp:txXfrm>
    </dsp:sp>
    <dsp:sp modelId="{EDA355A2-880E-49AA-89A4-E9642F7B78C2}">
      <dsp:nvSpPr>
        <dsp:cNvPr id="0" name=""/>
        <dsp:cNvSpPr/>
      </dsp:nvSpPr>
      <dsp:spPr>
        <a:xfrm>
          <a:off x="0" y="2673133"/>
          <a:ext cx="6891393" cy="10684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E850E3-468E-4EF9-9F51-6B975F8B12D5}">
      <dsp:nvSpPr>
        <dsp:cNvPr id="0" name=""/>
        <dsp:cNvSpPr/>
      </dsp:nvSpPr>
      <dsp:spPr>
        <a:xfrm>
          <a:off x="323194" y="2913525"/>
          <a:ext cx="587625" cy="587625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A0377-AC37-4394-B78D-06CE78771844}">
      <dsp:nvSpPr>
        <dsp:cNvPr id="0" name=""/>
        <dsp:cNvSpPr/>
      </dsp:nvSpPr>
      <dsp:spPr>
        <a:xfrm>
          <a:off x="1234013" y="2673133"/>
          <a:ext cx="5657379" cy="10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73" tIns="113073" rIns="113073" bIns="113073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It also attaches some special bits (for error control and addressing) at the header and end of the frame. </a:t>
          </a:r>
          <a:endParaRPr lang="en-US" sz="1800" b="1" kern="120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34013" y="2673133"/>
        <a:ext cx="5657379" cy="1068410"/>
      </dsp:txXfrm>
    </dsp:sp>
    <dsp:sp modelId="{6F6F9854-1FDC-4D07-8201-190387FDE887}">
      <dsp:nvSpPr>
        <dsp:cNvPr id="0" name=""/>
        <dsp:cNvSpPr/>
      </dsp:nvSpPr>
      <dsp:spPr>
        <a:xfrm>
          <a:off x="0" y="4008645"/>
          <a:ext cx="6891393" cy="10684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7D7D0-95E7-470B-A663-49DC84BD0A86}">
      <dsp:nvSpPr>
        <dsp:cNvPr id="0" name=""/>
        <dsp:cNvSpPr/>
      </dsp:nvSpPr>
      <dsp:spPr>
        <a:xfrm>
          <a:off x="323194" y="4249038"/>
          <a:ext cx="587625" cy="587625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800DC-47B5-4C5E-80E1-77E42367EBEA}">
      <dsp:nvSpPr>
        <dsp:cNvPr id="0" name=""/>
        <dsp:cNvSpPr/>
      </dsp:nvSpPr>
      <dsp:spPr>
        <a:xfrm>
          <a:off x="1234013" y="4008645"/>
          <a:ext cx="5657379" cy="10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73" tIns="113073" rIns="113073" bIns="113073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i="0" kern="1200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At the receiver’s end, DLL takes bits from the Physical layer organizes them into the frame, and sends them to the Network layer. </a:t>
          </a:r>
          <a:endParaRPr lang="en-US" sz="1800" b="1" kern="1200" dirty="0">
            <a:solidFill>
              <a:schemeClr val="tx1"/>
            </a:solidFill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34013" y="4008645"/>
        <a:ext cx="5657379" cy="10684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0CF6E-639D-4263-B768-8345EB29A5CC}">
      <dsp:nvSpPr>
        <dsp:cNvPr id="0" name=""/>
        <dsp:cNvSpPr/>
      </dsp:nvSpPr>
      <dsp:spPr>
        <a:xfrm>
          <a:off x="0" y="539473"/>
          <a:ext cx="1146200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579" tIns="395732" rIns="889579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The data link layer encapsulates the source and destination’s </a:t>
          </a: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MAC address</a:t>
          </a: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/ physical address in the header of each frame to ensure node-to-node delivery. 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MAC address is the unique hardware address that is assigned to the device while manufacturing. 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39473"/>
        <a:ext cx="11462004" cy="1346625"/>
      </dsp:txXfrm>
    </dsp:sp>
    <dsp:sp modelId="{20B598D7-0B7C-4B23-8B75-A69DEE4E679C}">
      <dsp:nvSpPr>
        <dsp:cNvPr id="0" name=""/>
        <dsp:cNvSpPr/>
      </dsp:nvSpPr>
      <dsp:spPr>
        <a:xfrm>
          <a:off x="573100" y="259033"/>
          <a:ext cx="8023402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66" tIns="0" rIns="303266" bIns="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Addressing: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480" y="286413"/>
        <a:ext cx="7968642" cy="506120"/>
      </dsp:txXfrm>
    </dsp:sp>
    <dsp:sp modelId="{BA61D718-4D9F-4704-8034-423EDEC7B4AF}">
      <dsp:nvSpPr>
        <dsp:cNvPr id="0" name=""/>
        <dsp:cNvSpPr/>
      </dsp:nvSpPr>
      <dsp:spPr>
        <a:xfrm>
          <a:off x="0" y="2269138"/>
          <a:ext cx="11462004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579" tIns="395732" rIns="889579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Data can get corrupted due to various reasons like noise, attenuation, etc. 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So, it is the responsibility of the data link layer, to detect the error in the transmitted data and correct it using </a:t>
          </a:r>
          <a:r>
            <a:rPr lang="en-US" sz="1900" b="0" i="0" u="none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error detection</a:t>
          </a:r>
          <a:r>
            <a:rPr lang="en-US" sz="19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and </a:t>
          </a:r>
          <a:r>
            <a:rPr lang="en-US" sz="1900" b="0" i="0" u="none" kern="1200" dirty="0"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/>
            </a:rPr>
            <a:t>correction</a:t>
          </a:r>
          <a:r>
            <a:rPr lang="en-US" sz="19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techniques respectively.</a:t>
          </a:r>
          <a:endParaRPr lang="en-US" sz="190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DLL adds error detection bits into the frame’s header, so that receiver can check received data is correct or not.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69138"/>
        <a:ext cx="11462004" cy="1885275"/>
      </dsp:txXfrm>
    </dsp:sp>
    <dsp:sp modelId="{00639273-F910-4362-96E7-81A3EF20959F}">
      <dsp:nvSpPr>
        <dsp:cNvPr id="0" name=""/>
        <dsp:cNvSpPr/>
      </dsp:nvSpPr>
      <dsp:spPr>
        <a:xfrm>
          <a:off x="573100" y="1988698"/>
          <a:ext cx="8023402" cy="5608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66" tIns="0" rIns="303266" bIns="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Error Control: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480" y="2016078"/>
        <a:ext cx="7968642" cy="506120"/>
      </dsp:txXfrm>
    </dsp:sp>
    <dsp:sp modelId="{E1AEB145-AF78-422E-B6EB-3A60368A415D}">
      <dsp:nvSpPr>
        <dsp:cNvPr id="0" name=""/>
        <dsp:cNvSpPr/>
      </dsp:nvSpPr>
      <dsp:spPr>
        <a:xfrm>
          <a:off x="0" y="4537453"/>
          <a:ext cx="11462004" cy="1586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579" tIns="395732" rIns="889579" bIns="135128" numCol="1" spcCol="1270" anchor="t" anchorCtr="0">
          <a:noAutofit/>
        </a:bodyPr>
        <a:lstStyle/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If the receiver’s receiving speed is lower than the sender’s sending speed, then this can lead to an overflow in the receiver’s buffer and some frames may get lost. 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b="0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So, it’s the responsibility of DLL to synchronize the sender’s and receiver’s speeds and establish flow control between them. 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537453"/>
        <a:ext cx="11462004" cy="1586025"/>
      </dsp:txXfrm>
    </dsp:sp>
    <dsp:sp modelId="{5071A54E-A334-424E-9899-EBA4DB9A4A23}">
      <dsp:nvSpPr>
        <dsp:cNvPr id="0" name=""/>
        <dsp:cNvSpPr/>
      </dsp:nvSpPr>
      <dsp:spPr>
        <a:xfrm>
          <a:off x="573100" y="4257013"/>
          <a:ext cx="8023402" cy="5608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66" tIns="0" rIns="303266" bIns="0" numCol="1" spcCol="1270" anchor="ctr" anchorCtr="0">
          <a:noAutofit/>
        </a:bodyPr>
        <a:lstStyle/>
        <a:p>
          <a:pPr lvl="0" algn="just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i="0" u="none" kern="1200">
              <a:latin typeface="Times New Roman" panose="02020603050405020304" pitchFamily="18" charset="0"/>
              <a:cs typeface="Times New Roman" panose="02020603050405020304" pitchFamily="18" charset="0"/>
            </a:rPr>
            <a:t>Flow Control:</a:t>
          </a:r>
          <a:endParaRPr lang="en-US" sz="1900" u="none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0480" y="4284393"/>
        <a:ext cx="7968642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D94E77-B797-4053-8681-F1EB069EF29F}">
      <dsp:nvSpPr>
        <dsp:cNvPr id="0" name=""/>
        <dsp:cNvSpPr/>
      </dsp:nvSpPr>
      <dsp:spPr>
        <a:xfrm>
          <a:off x="0" y="18491"/>
          <a:ext cx="11744325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Access Control: 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42" y="49333"/>
        <a:ext cx="11682641" cy="570116"/>
      </dsp:txXfrm>
    </dsp:sp>
    <dsp:sp modelId="{EFD3CFAA-FB42-4D73-B716-A1378F22DA9C}">
      <dsp:nvSpPr>
        <dsp:cNvPr id="0" name=""/>
        <dsp:cNvSpPr/>
      </dsp:nvSpPr>
      <dsp:spPr>
        <a:xfrm>
          <a:off x="0" y="650292"/>
          <a:ext cx="11744325" cy="978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8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When multiple devices share the same communication channel there is a high probability of collision, </a:t>
          </a:r>
          <a:endParaRPr lang="en-US" sz="2100" kern="1200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S</a:t>
          </a:r>
          <a:r>
            <a:rPr lang="en-US" sz="2100" b="0" i="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o it’s the responsibility of DLL to check which device has control over the channel and </a:t>
          </a:r>
          <a:r>
            <a:rPr lang="en-US" sz="2100" b="0" i="0" u="sng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/>
            </a:rPr>
            <a:t>CSMA/CD</a:t>
          </a:r>
          <a:r>
            <a:rPr lang="en-US" sz="2100" b="0" i="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 and </a:t>
          </a:r>
          <a:r>
            <a:rPr lang="en-US" sz="2100" b="0" i="0" u="sng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2"/>
            </a:rPr>
            <a:t>CSMA/CA</a:t>
          </a:r>
          <a:r>
            <a:rPr lang="en-US" sz="2100" b="0" i="0" kern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 can be used to avoid collisions and loss of frames in the channel. </a:t>
          </a:r>
          <a:endParaRPr lang="en-US" sz="2100" kern="1200" dirty="0">
            <a:highlight>
              <a:srgbClr val="FFFF00"/>
            </a:highlight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650292"/>
        <a:ext cx="11744325" cy="978075"/>
      </dsp:txXfrm>
    </dsp:sp>
    <dsp:sp modelId="{AAD7DD20-B03D-414F-8511-ED8F772F7675}">
      <dsp:nvSpPr>
        <dsp:cNvPr id="0" name=""/>
        <dsp:cNvSpPr/>
      </dsp:nvSpPr>
      <dsp:spPr>
        <a:xfrm>
          <a:off x="0" y="1628367"/>
          <a:ext cx="11744325" cy="631800"/>
        </a:xfrm>
        <a:prstGeom prst="roundRect">
          <a:avLst/>
        </a:prstGeom>
        <a:solidFill>
          <a:schemeClr val="accent2">
            <a:hueOff val="373730"/>
            <a:satOff val="-16788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Error detection: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42" y="1659209"/>
        <a:ext cx="11682641" cy="570116"/>
      </dsp:txXfrm>
    </dsp:sp>
    <dsp:sp modelId="{71D18269-141E-4CA0-A93C-21A823C8AF2E}">
      <dsp:nvSpPr>
        <dsp:cNvPr id="0" name=""/>
        <dsp:cNvSpPr/>
      </dsp:nvSpPr>
      <dsp:spPr>
        <a:xfrm>
          <a:off x="0" y="2260167"/>
          <a:ext cx="11744325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82" tIns="34290" rIns="192024" bIns="34290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Errors can be introduced by signal attenuation and noise. </a:t>
          </a:r>
          <a:endParaRPr lang="en-US" sz="2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Data Link Layer protocol provides a mechanism to detect one or more errors.</a:t>
          </a:r>
          <a:endParaRPr lang="en-US" sz="2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is achieved by adding error detection bits in the frame and then receiving node can perform an error check.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60167"/>
        <a:ext cx="11744325" cy="1313414"/>
      </dsp:txXfrm>
    </dsp:sp>
    <dsp:sp modelId="{BDBE968B-1443-49BB-8D11-2E75591C2491}">
      <dsp:nvSpPr>
        <dsp:cNvPr id="0" name=""/>
        <dsp:cNvSpPr/>
      </dsp:nvSpPr>
      <dsp:spPr>
        <a:xfrm>
          <a:off x="0" y="3573582"/>
          <a:ext cx="11744325" cy="631800"/>
        </a:xfrm>
        <a:prstGeom prst="roundRect">
          <a:avLst/>
        </a:prstGeom>
        <a:solidFill>
          <a:schemeClr val="accent2">
            <a:hueOff val="747461"/>
            <a:satOff val="-33577"/>
            <a:lumOff val="44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Error correction: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42" y="3604424"/>
        <a:ext cx="11682641" cy="570116"/>
      </dsp:txXfrm>
    </dsp:sp>
    <dsp:sp modelId="{8A270FB0-5313-490C-B0C6-6E382303CB45}">
      <dsp:nvSpPr>
        <dsp:cNvPr id="0" name=""/>
        <dsp:cNvSpPr/>
      </dsp:nvSpPr>
      <dsp:spPr>
        <a:xfrm>
          <a:off x="0" y="4205382"/>
          <a:ext cx="11744325" cy="62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82" tIns="34290" rIns="192024" bIns="34290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Error correction is similar to the Error detection, except that receiving node not only detect the errors but also determine where the errors have occurred in the frame.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205382"/>
        <a:ext cx="11744325" cy="628762"/>
      </dsp:txXfrm>
    </dsp:sp>
    <dsp:sp modelId="{A5DD21D2-3415-43B5-8662-C7F68B138413}">
      <dsp:nvSpPr>
        <dsp:cNvPr id="0" name=""/>
        <dsp:cNvSpPr/>
      </dsp:nvSpPr>
      <dsp:spPr>
        <a:xfrm>
          <a:off x="0" y="4834144"/>
          <a:ext cx="11744325" cy="631800"/>
        </a:xfrm>
        <a:prstGeom prst="roundRect">
          <a:avLst/>
        </a:prstGeom>
        <a:solidFill>
          <a:schemeClr val="accent2">
            <a:hueOff val="1121191"/>
            <a:satOff val="-50365"/>
            <a:lumOff val="6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i="0" kern="1200">
              <a:latin typeface="Times New Roman" panose="02020603050405020304" pitchFamily="18" charset="0"/>
              <a:cs typeface="Times New Roman" panose="02020603050405020304" pitchFamily="18" charset="0"/>
            </a:rPr>
            <a:t>Half-Duplex &amp; Full-Duplex:</a:t>
          </a:r>
          <a:endParaRPr lang="en-US" sz="27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842" y="4864986"/>
        <a:ext cx="11682641" cy="570116"/>
      </dsp:txXfrm>
    </dsp:sp>
    <dsp:sp modelId="{9B97DC03-A30A-4EA9-869A-3830F78EBDA1}">
      <dsp:nvSpPr>
        <dsp:cNvPr id="0" name=""/>
        <dsp:cNvSpPr/>
      </dsp:nvSpPr>
      <dsp:spPr>
        <a:xfrm>
          <a:off x="0" y="5465944"/>
          <a:ext cx="11744325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882" tIns="34290" rIns="192024" bIns="34290" numCol="1" spcCol="1270" anchor="t" anchorCtr="0">
          <a:noAutofit/>
        </a:bodyPr>
        <a:lstStyle/>
        <a:p>
          <a:pPr marL="228600" lvl="1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>
              <a:latin typeface="Times New Roman" panose="02020603050405020304" pitchFamily="18" charset="0"/>
              <a:cs typeface="Times New Roman" panose="02020603050405020304" pitchFamily="18" charset="0"/>
            </a:rPr>
            <a:t>In a Full-Duplex mode, both the nodes can transmit the data at the same time.</a:t>
          </a:r>
          <a:endParaRPr lang="en-US" sz="2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457200" lvl="2" indent="-228600" algn="just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 a Half-Duplex mode, only one node can transmit the data at the same time.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465944"/>
        <a:ext cx="11744325" cy="6846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6F89-5B09-4507-8B2D-165285601553}">
      <dsp:nvSpPr>
        <dsp:cNvPr id="0" name=""/>
        <dsp:cNvSpPr/>
      </dsp:nvSpPr>
      <dsp:spPr>
        <a:xfrm>
          <a:off x="0" y="445995"/>
          <a:ext cx="601535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EE8DF-7806-48EF-984C-9EA8FAB110B6}">
      <dsp:nvSpPr>
        <dsp:cNvPr id="0" name=""/>
        <dsp:cNvSpPr/>
      </dsp:nvSpPr>
      <dsp:spPr>
        <a:xfrm>
          <a:off x="300767" y="47475"/>
          <a:ext cx="4210748" cy="79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156" tIns="0" rIns="15915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/>
            <a:t>Simple Parity Check</a:t>
          </a:r>
        </a:p>
      </dsp:txBody>
      <dsp:txXfrm>
        <a:off x="339675" y="86383"/>
        <a:ext cx="4132932" cy="719224"/>
      </dsp:txXfrm>
    </dsp:sp>
    <dsp:sp modelId="{CDDEFD13-5EC8-4082-A6D9-E43C612C47F8}">
      <dsp:nvSpPr>
        <dsp:cNvPr id="0" name=""/>
        <dsp:cNvSpPr/>
      </dsp:nvSpPr>
      <dsp:spPr>
        <a:xfrm>
          <a:off x="0" y="1670715"/>
          <a:ext cx="601535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5ECE2-73B0-41AB-A2F4-BED899401A1D}">
      <dsp:nvSpPr>
        <dsp:cNvPr id="0" name=""/>
        <dsp:cNvSpPr/>
      </dsp:nvSpPr>
      <dsp:spPr>
        <a:xfrm>
          <a:off x="300767" y="1272195"/>
          <a:ext cx="4210748" cy="797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156" tIns="0" rIns="15915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/>
            <a:t>Two-dimensional Parity Check</a:t>
          </a:r>
        </a:p>
      </dsp:txBody>
      <dsp:txXfrm>
        <a:off x="339675" y="1311103"/>
        <a:ext cx="4132932" cy="719224"/>
      </dsp:txXfrm>
    </dsp:sp>
    <dsp:sp modelId="{B6BA5191-689B-4832-88DD-1C7775D5D4EA}">
      <dsp:nvSpPr>
        <dsp:cNvPr id="0" name=""/>
        <dsp:cNvSpPr/>
      </dsp:nvSpPr>
      <dsp:spPr>
        <a:xfrm>
          <a:off x="0" y="2895436"/>
          <a:ext cx="601535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3FA8B-03E5-4078-AA0C-E39053E327BD}">
      <dsp:nvSpPr>
        <dsp:cNvPr id="0" name=""/>
        <dsp:cNvSpPr/>
      </dsp:nvSpPr>
      <dsp:spPr>
        <a:xfrm>
          <a:off x="300767" y="2496916"/>
          <a:ext cx="4210748" cy="797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156" tIns="0" rIns="15915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kern="1200" dirty="0"/>
            <a:t>Checksum</a:t>
          </a:r>
        </a:p>
      </dsp:txBody>
      <dsp:txXfrm>
        <a:off x="339675" y="2535824"/>
        <a:ext cx="4132932" cy="719224"/>
      </dsp:txXfrm>
    </dsp:sp>
    <dsp:sp modelId="{AA40D4FA-2326-4704-B262-D59ED4C3E37A}">
      <dsp:nvSpPr>
        <dsp:cNvPr id="0" name=""/>
        <dsp:cNvSpPr/>
      </dsp:nvSpPr>
      <dsp:spPr>
        <a:xfrm>
          <a:off x="0" y="4120156"/>
          <a:ext cx="6015355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01239-60E1-4954-AAC3-CB8FC6D4497B}">
      <dsp:nvSpPr>
        <dsp:cNvPr id="0" name=""/>
        <dsp:cNvSpPr/>
      </dsp:nvSpPr>
      <dsp:spPr>
        <a:xfrm>
          <a:off x="300767" y="3721636"/>
          <a:ext cx="4210748" cy="797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156" tIns="0" rIns="159156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700" b="1" i="0" kern="1200" dirty="0"/>
            <a:t>Cyclic Redundancy Check</a:t>
          </a:r>
          <a:endParaRPr lang="en-IN" sz="2700" b="1" kern="1200" dirty="0"/>
        </a:p>
      </dsp:txBody>
      <dsp:txXfrm>
        <a:off x="339675" y="3760544"/>
        <a:ext cx="4132932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1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74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85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4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895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56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488535-A320-D280-F92C-CDA88AB63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08F9-5391-19C5-376D-B2A2CE19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Unit-III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1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9D6CD28-D147-4DC0-A5FF-335351C7D0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CDDF69-9963-4CB8-8441-2D6CA2C66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57199"/>
            <a:ext cx="11281609" cy="21461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B53A5F-63B3-4E86-93F7-275390D707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620453"/>
            <a:ext cx="10954512" cy="1819656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CA781F-8AC3-C75D-0795-D33DC0E4F7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25208"/>
              </p:ext>
            </p:extLst>
          </p:nvPr>
        </p:nvGraphicFramePr>
        <p:xfrm>
          <a:off x="285749" y="307910"/>
          <a:ext cx="11744325" cy="616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38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B60B48-CB82-D8CE-13BD-79A2BF09D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Types of Error on DLL: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7B87-366D-0EC1-E217-AC4358984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22" y="2149813"/>
            <a:ext cx="2460077" cy="385419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Errors can be of three types, namely </a:t>
            </a: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single bit errors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, </a:t>
            </a:r>
            <a:r>
              <a:rPr lang="en-US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multiple bit errors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, and burst errors.</a:t>
            </a:r>
          </a:p>
          <a:p>
            <a:pPr algn="just"/>
            <a:r>
              <a:rPr lang="en-IN" sz="18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Single bit error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Nunito" pitchFamily="2" charset="0"/>
              </a:rPr>
              <a:t>:</a:t>
            </a:r>
          </a:p>
          <a:p>
            <a:pPr algn="just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" pitchFamily="2" charset="0"/>
              </a:rPr>
              <a:t> In the received frame, only one bit has been corrupted, i.e. either changed from 0 to 1 or from 1 to 0.</a:t>
            </a:r>
            <a:endParaRPr lang="en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56AA32-A825-4B49-2159-1CBD9D8D2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2149433"/>
            <a:ext cx="7237877" cy="258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01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F3788-6E5D-D4C4-8CB1-4BE73442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20" y="2127318"/>
            <a:ext cx="2312480" cy="11204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i="0" cap="al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bits error</a:t>
            </a:r>
            <a:endParaRPr lang="en-US" sz="2800" cap="all" spc="-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F28E-B5D5-5155-B3D0-83E0E3B66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3664288"/>
            <a:ext cx="2312479" cy="287938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400" b="0" i="0" spc="8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 the received frame, more than one bits are corrupted.</a:t>
            </a:r>
            <a:endParaRPr lang="en-US" sz="1400" spc="8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Picture 4" descr="Diagram, box and whisker chart&#10;&#10;Description automatically generated">
            <a:extLst>
              <a:ext uri="{FF2B5EF4-FFF2-40B4-BE49-F238E27FC236}">
                <a16:creationId xmlns:a16="http://schemas.microsoft.com/office/drawing/2014/main" id="{62C592F7-0AB9-1B05-0F4E-7845A1F4D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22" y="2086102"/>
            <a:ext cx="7237877" cy="271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72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0A202FA-32F9-7913-4AD3-F303F57C2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05" y="648231"/>
            <a:ext cx="8695494" cy="321733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B67D6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7DD12-CF8E-6AB7-0D96-C864E8217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34" y="4495894"/>
            <a:ext cx="4942542" cy="1371600"/>
          </a:xfrm>
        </p:spPr>
        <p:txBody>
          <a:bodyPr>
            <a:normAutofit/>
          </a:bodyPr>
          <a:lstStyle/>
          <a:p>
            <a:pPr algn="r"/>
            <a:r>
              <a:rPr lang="en-IN" sz="4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Burst error</a:t>
            </a:r>
            <a:r>
              <a:rPr lang="en-IN" sz="4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1B718D5-2865-3D3D-B990-F55BC956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866" y="4495894"/>
            <a:ext cx="4978899" cy="1444718"/>
          </a:xfrm>
        </p:spPr>
        <p:txBody>
          <a:bodyPr anchor="ctr">
            <a:normAutofit/>
          </a:bodyPr>
          <a:lstStyle/>
          <a:p>
            <a:pPr marL="274320" lvl="1" indent="0" algn="just">
              <a:buNone/>
            </a:pPr>
            <a:r>
              <a:rPr lang="en-US" sz="2400" b="0" i="0" dirty="0">
                <a:effectLst/>
                <a:latin typeface="Nunito" pitchFamily="2" charset="0"/>
              </a:rPr>
              <a:t>In the received frame, more than one consecutive bits are corrupted.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6868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7AC2F-6A8C-BE89-1E86-EBEC766C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84278"/>
            <a:ext cx="9792208" cy="113537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00530-508D-2C9F-D67B-0E6144AE7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87" y="1746316"/>
            <a:ext cx="4558538" cy="4234605"/>
          </a:xfrm>
        </p:spPr>
        <p:txBody>
          <a:bodyPr>
            <a:normAutofit/>
          </a:bodyPr>
          <a:lstStyle/>
          <a:p>
            <a:pPr algn="just"/>
            <a:r>
              <a:rPr lang="en-IN" sz="2000" b="1" i="0" dirty="0">
                <a:effectLst/>
                <a:latin typeface="urw-din"/>
              </a:rPr>
              <a:t>Error Detecting Codes: </a:t>
            </a:r>
          </a:p>
          <a:p>
            <a:pPr lvl="1" algn="just"/>
            <a:r>
              <a:rPr lang="en-IN" sz="1800" b="1" i="0" dirty="0">
                <a:effectLst/>
                <a:latin typeface="urw-din"/>
              </a:rPr>
              <a:t>Implemented either on Data Link Layer or Transport Layer:</a:t>
            </a:r>
          </a:p>
          <a:p>
            <a:pPr algn="just"/>
            <a:r>
              <a:rPr lang="en-US" sz="2000" b="0" i="0" dirty="0">
                <a:solidFill>
                  <a:srgbClr val="273239"/>
                </a:solidFill>
                <a:effectLst/>
                <a:latin typeface="urw-din"/>
              </a:rPr>
              <a:t>Whenever a message is transmitted, it may get scrambled by noise or data may get corrupted. To avoid this, we use error-detecting codes which are additional data added to a given digital message to help us detect if any error has occurred during transmission of the message.</a:t>
            </a:r>
            <a:endParaRPr lang="en-IN" sz="2000" b="1" i="0" dirty="0">
              <a:effectLst/>
              <a:latin typeface="urw-din"/>
            </a:endParaRPr>
          </a:p>
          <a:p>
            <a:pPr algn="just"/>
            <a:endParaRPr lang="en-IN" sz="2000" b="1" i="0" dirty="0">
              <a:effectLst/>
              <a:latin typeface="urw-din"/>
            </a:endParaRPr>
          </a:p>
          <a:p>
            <a:pPr algn="just"/>
            <a:endParaRPr lang="en-IN" sz="2000" b="1" i="0" dirty="0">
              <a:effectLst/>
              <a:latin typeface="urw-din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A190B1-7536-4BDA-EC9D-339E7C365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400789"/>
              </p:ext>
            </p:extLst>
          </p:nvPr>
        </p:nvGraphicFramePr>
        <p:xfrm>
          <a:off x="5290820" y="1362269"/>
          <a:ext cx="6015355" cy="4848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38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8141" y="2205318"/>
            <a:ext cx="8775047" cy="24473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68551F-CDB8-8298-9AA6-047BAC29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512" y="384278"/>
            <a:ext cx="9792208" cy="1135374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Techniques: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Vertical Redundancy Check (Parity Check)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1"/>
            <a:ext cx="8229600" cy="4906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Least expensive method.</a:t>
            </a:r>
          </a:p>
          <a:p>
            <a:endParaRPr lang="en-US" sz="2400" dirty="0"/>
          </a:p>
          <a:p>
            <a:r>
              <a:rPr lang="en-US" sz="2400" dirty="0"/>
              <a:t>Even parity : A redundant bit, called a parity bit, is appended to every data unit so that the total number of 1s in the unit becomes even.</a:t>
            </a:r>
          </a:p>
          <a:p>
            <a:r>
              <a:rPr lang="en-US" sz="2400" dirty="0"/>
              <a:t>Odd parity: total number of 1s should become odd.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5625" y="1395413"/>
            <a:ext cx="8377238" cy="4932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84495" y="457201"/>
            <a:ext cx="505946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 dirty="0">
                <a:solidFill>
                  <a:srgbClr val="00279F"/>
                </a:solidFill>
              </a:rPr>
              <a:t>Even parity VRC concept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533401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dirty="0"/>
              <a:t>Performance:</a:t>
            </a:r>
          </a:p>
          <a:p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400" dirty="0"/>
              <a:t>VRC can detect all single-bit errors.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can also detect burst errors as long as the total number of bits changed is odd.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Longitudinal Redundancy Check (LRC)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524001"/>
            <a:ext cx="8229600" cy="4602163"/>
          </a:xfrm>
        </p:spPr>
        <p:txBody>
          <a:bodyPr>
            <a:normAutofit/>
          </a:bodyPr>
          <a:lstStyle/>
          <a:p>
            <a:r>
              <a:rPr lang="en-US" sz="2800" dirty="0"/>
              <a:t>A block of bits is organized in a table (rows and columns).</a:t>
            </a:r>
          </a:p>
          <a:p>
            <a:r>
              <a:rPr lang="en-US" sz="2800" dirty="0"/>
              <a:t>Then calculate parity bit for each column and create a new row, which are parity bits for the whole block.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1C553-2F46-8A27-796C-98CA99329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Data Link Layer: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2D2CF7-8771-D07E-9486-2649B1758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702820"/>
              </p:ext>
            </p:extLst>
          </p:nvPr>
        </p:nvGraphicFramePr>
        <p:xfrm>
          <a:off x="4993008" y="374905"/>
          <a:ext cx="6964296" cy="610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20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8A985-1C34-3604-0A38-FB646B5B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47F42-3FBA-B958-4043-3727D033F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C82DF-F876-EAD7-B9C4-9CA5B1778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905256"/>
            <a:ext cx="11010900" cy="473656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55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7851A-8C8A-BDB3-C1FC-2A7D411B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76F74-DA81-E432-058D-7984F900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88" y="275881"/>
            <a:ext cx="11020425" cy="21050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B6718D-840C-3B05-2189-C16E1509E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729" y="2469683"/>
            <a:ext cx="5415054" cy="33108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9FB9C-AA89-13B5-3A26-A1EE02875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995" y="2469683"/>
            <a:ext cx="2962275" cy="13906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DB589-8E8C-52B5-5292-9052282A1A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049" y="5689846"/>
            <a:ext cx="4992302" cy="646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64C1C0-7D60-C997-03F6-48D8A171A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792" y="5739156"/>
            <a:ext cx="1266825" cy="47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2118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1C9C5A-876B-1CEF-647B-A41D6C9FC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351" y="4443756"/>
            <a:ext cx="8953500" cy="177165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6CF3F-2C07-4F1F-3F16-F654C35DF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0356"/>
            <a:ext cx="9441754" cy="137010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E756DA-2079-D545-D43D-EB33F31C5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046" y="1857731"/>
            <a:ext cx="4847667" cy="225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3219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cst.csuchico.edu/%7Esim/547/Old547/notes/NOTE9_1_files/image0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71655" y="818965"/>
            <a:ext cx="7306881" cy="5066930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09F52C-7AA5-2096-CB27-6D6143F17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30" y="987110"/>
            <a:ext cx="3210850" cy="15073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23278" y="304801"/>
            <a:ext cx="10484528" cy="58213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Performance</a:t>
            </a:r>
            <a:r>
              <a:rPr lang="en-US" dirty="0"/>
              <a:t>:</a:t>
            </a:r>
          </a:p>
          <a:p>
            <a:r>
              <a:rPr lang="en-US" sz="2400" dirty="0"/>
              <a:t>LRC of n bits can easily detect a burst error of n bits.</a:t>
            </a:r>
          </a:p>
          <a:p>
            <a:r>
              <a:rPr lang="en-US" sz="2400" dirty="0"/>
              <a:t>A burst error of more than n bits is also detected by LRC with a high probability.</a:t>
            </a:r>
          </a:p>
          <a:p>
            <a:pPr>
              <a:buNone/>
            </a:pPr>
            <a:r>
              <a:rPr lang="en-US" sz="2400" dirty="0"/>
              <a:t>	Example: if 2 bits in one data unit are damaged, and 2 bits in exactly the same position in another data unit are damaged, the LRC checker will not detect the error.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85357-D52A-53BE-7029-ED790BEB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324" y="3429000"/>
            <a:ext cx="4634143" cy="2957964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4758-D115-A917-CBC4-2B54FDC1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D7CC-52D0-F395-2AE6-CD00A4A9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C7367-208E-3B1A-4030-236C66BE4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831660"/>
            <a:ext cx="8549196" cy="49366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65739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F515-6309-E325-3ABD-65449A4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7288A-68AB-7A70-53F0-1B2D9BA83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BFB6D-AD9A-CF60-BAB7-1F9DEA9E5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9" y="1331650"/>
            <a:ext cx="11095542" cy="41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914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4826-A019-5573-765A-31636B75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4858-8A34-BD1C-7D5E-BC7B1BE90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143A0-960F-607E-D3AE-288C7188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92" y="406753"/>
            <a:ext cx="10325146" cy="58035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1111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251-2B14-C74C-A22F-2300EC0B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81B1-BC03-AE23-4093-853AAD025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386EF-89D7-5BFB-3D64-91396D02C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90625"/>
            <a:ext cx="10972800" cy="44767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51294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D28B-3BFF-9659-230C-C72213F6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5E7F-0993-3AD5-D646-AFAC6A413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2F62E-239B-F18B-1BA7-BE046B801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98" y="221676"/>
            <a:ext cx="10978204" cy="45926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4D20AC-A004-4AE1-A0FA-BD7FED21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8" y="299177"/>
            <a:ext cx="11009814" cy="46699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C12A0BB-61C4-4647-C84D-5290DCA71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898" y="221676"/>
            <a:ext cx="10978204" cy="57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108F-2CAB-2EC7-8470-AC3ECC62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0BB59-2A62-E32D-E46E-C1B0CD9F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6CE93-6237-527A-862E-EF15C6F5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66" y="286603"/>
            <a:ext cx="11620468" cy="5412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18129-1E57-9716-F4CE-7FED3660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764" y="3584405"/>
            <a:ext cx="5984469" cy="21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2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8682-2B99-5018-E437-50F4B5C9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9736-EB8D-4E80-1740-BD4A74601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D4B22-B3AB-BDF0-683E-20B6B706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85737"/>
            <a:ext cx="11477625" cy="648652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2332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A8C8-96E1-B3CC-076F-7A15F20E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1CBB-52FB-EFBE-B896-766B4C534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74163-0735-9792-A397-D3A1CCF8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3" y="997212"/>
            <a:ext cx="10944225" cy="4029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4071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1861-0709-EC20-4FD1-ADB9328F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720D-8665-E86D-1DE4-FB782399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5FCE79-EA38-F69E-9CC1-697E97003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98" y="1328393"/>
            <a:ext cx="11062604" cy="333238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551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F2AD-0511-0269-E4A7-DCC2CE26C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7287-5F5A-4BFB-0BCD-79F8B9A5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D2C49-9611-2522-4F07-CC82F5627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95" y="379104"/>
            <a:ext cx="11117663" cy="50814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CBF322-6445-52E7-76CC-215FC2AC1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6" y="464024"/>
            <a:ext cx="11117662" cy="5488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1915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5747-84C4-E82A-43ED-9A401C47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CBE1-A138-2406-5261-3718210C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A2641-C331-1BF7-2345-2DB98E0E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07" y="376314"/>
            <a:ext cx="11400076" cy="5997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27356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Cyclic Redundancy Check (CRC)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67665" y="1219201"/>
            <a:ext cx="10182687" cy="4906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powerful redundancy checking technique.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VRC and LRC, which are based on addition-,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is based on binary division.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CRC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 remainder is appended to the end of a data unit so that the resulting data unit becomes exactly divisible by a second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predetermined binary number(divisor).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destination, incoming data unit is divided by the same number.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remainder- then data unit is intact.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remainder- means data unit is damaged.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CRC must have exactly one bit less than divisor.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76" y="2489201"/>
            <a:ext cx="8450263" cy="3197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465764" y="422276"/>
            <a:ext cx="1025923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b="1">
                <a:solidFill>
                  <a:srgbClr val="00279F"/>
                </a:solidFill>
              </a:rPr>
              <a:t>CRC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457201"/>
            <a:ext cx="8229600" cy="566896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2400" dirty="0"/>
              <a:t>A string of “n” 0s is appended to the data unit. The number of n is one less than the number of bits in the predetermined divisor (which is n+1 bits).</a:t>
            </a:r>
          </a:p>
          <a:p>
            <a:pPr marL="457200" indent="-457200">
              <a:buAutoNum type="arabicParenR"/>
            </a:pPr>
            <a:r>
              <a:rPr lang="en-US" sz="2400" dirty="0"/>
              <a:t>The new data unit is divided by the divisor using a process called </a:t>
            </a:r>
            <a:r>
              <a:rPr lang="en-US" sz="2400" b="1" dirty="0"/>
              <a:t>binary division</a:t>
            </a:r>
            <a:r>
              <a:rPr lang="en-US" sz="2400" dirty="0"/>
              <a:t>. The remainder is the CRC.</a:t>
            </a:r>
            <a:endParaRPr lang="en-US" sz="2400" b="1" dirty="0"/>
          </a:p>
          <a:p>
            <a:pPr marL="457200" indent="-457200">
              <a:buAutoNum type="arabicParenR"/>
            </a:pPr>
            <a:r>
              <a:rPr lang="en-US" sz="2400" dirty="0"/>
              <a:t>CRC of n bits replaces the appended 0s at the end of data unit. CRC may consist of all 0s.</a:t>
            </a:r>
          </a:p>
          <a:p>
            <a:pPr marL="457200" indent="-457200">
              <a:buAutoNum type="arabicParenR"/>
            </a:pPr>
            <a:r>
              <a:rPr lang="en-US" sz="2400" dirty="0"/>
              <a:t>The data unit arrives at receiver- data first , followed by CRC. The receiver treats whole string as a unit and divides by the same divisor.</a:t>
            </a:r>
          </a:p>
          <a:p>
            <a:pPr marL="457200" indent="-457200">
              <a:buAutoNum type="arabicParenR"/>
            </a:pPr>
            <a:r>
              <a:rPr lang="en-US" sz="2400" dirty="0"/>
              <a:t>If remainder is zero - data unit is allowed to pass, else it is rejected.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019246-2FA4-9A4C-4F4A-993D0017F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1" y="1061042"/>
            <a:ext cx="7792805" cy="524066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2089A-BD3F-8B44-BFD5-142A26286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51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E996-1621-7934-A5C1-82E788CF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D6689-6C26-9F5E-F21E-941DCBBC2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68AFE-874A-5B33-66A3-9AC151135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5" y="0"/>
            <a:ext cx="10506075" cy="6315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6D6A4-A403-0B85-487A-66BF8C0CC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98" y="159798"/>
            <a:ext cx="11092187" cy="585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5751E-E939-55BA-1F34-15B08974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Sub-Layers: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7CF92B-99DA-E1C8-39B6-4C0E4A8288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780067"/>
              </p:ext>
            </p:extLst>
          </p:nvPr>
        </p:nvGraphicFramePr>
        <p:xfrm>
          <a:off x="4695732" y="914399"/>
          <a:ext cx="6688573" cy="5117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633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1C3E817E-E139-426E-89E5-9DD346EC75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ADD2F6-F7FC-464F-8F18-5BDBD27A73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3A31F1-FA83-497F-98FF-9A5621DC5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589DE57B-4C98-4B2F-AB1C-18E0D3410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5" t="-2317" r="23026" b="2317"/>
          <a:stretch/>
        </p:blipFill>
        <p:spPr>
          <a:xfrm>
            <a:off x="643192" y="428625"/>
            <a:ext cx="6909386" cy="614362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343FF9E2-8F7E-4BCC-9A50-C41AD8A56D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064C8-6E5B-907F-BD77-3718A16B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559768"/>
            <a:ext cx="3238829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800" b="1" cap="all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800" cap="all" spc="-100" dirty="0"/>
              <a:t>: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7751BC8-250F-493B-BDF9-D45BA5991D8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19318" y="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F0F044C-8394-47CB-8E3D-FA56B06939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2DCD75-B707-4C51-8ADC-813834C09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25258" y="-1172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4851414-8BB1-42EF-912B-608FCE07B2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33618" y="644123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5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B396C-EBCA-34DF-62CE-53844EA6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04" y="2336868"/>
            <a:ext cx="2616201" cy="1499738"/>
          </a:xfrm>
        </p:spPr>
        <p:txBody>
          <a:bodyPr anchor="b">
            <a:normAutofit fontScale="90000"/>
          </a:bodyPr>
          <a:lstStyle/>
          <a:p>
            <a:r>
              <a:rPr lang="en-US" sz="2800" b="0" i="0" dirty="0">
                <a:effectLst/>
                <a:latin typeface="erdana"/>
              </a:rPr>
              <a:t>Services On Data Link Layer:</a:t>
            </a:r>
            <a:br>
              <a:rPr lang="en-US" sz="2800" b="0" i="0" dirty="0">
                <a:effectLst/>
                <a:latin typeface="erdana"/>
              </a:rPr>
            </a:br>
            <a:endParaRPr lang="en-I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741B795-0F8D-F8CF-D08D-3587097EB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85" y="882398"/>
            <a:ext cx="7113350" cy="512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7E2FF-D2A5-FB7B-3A48-4F45AB18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Framing: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431F00-18B6-177B-2C7D-562D6F018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281439"/>
              </p:ext>
            </p:extLst>
          </p:nvPr>
        </p:nvGraphicFramePr>
        <p:xfrm>
          <a:off x="4855848" y="952500"/>
          <a:ext cx="6891393" cy="5079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197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DE4F6E-1AF3-20AD-5A31-1A6BE4A89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935199"/>
              </p:ext>
            </p:extLst>
          </p:nvPr>
        </p:nvGraphicFramePr>
        <p:xfrm>
          <a:off x="234696" y="237744"/>
          <a:ext cx="11462004" cy="6382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220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1303</Words>
  <Application>Microsoft Office PowerPoint</Application>
  <PresentationFormat>Widescreen</PresentationFormat>
  <Paragraphs>92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Avenir Next LT Pro</vt:lpstr>
      <vt:lpstr>Avenir Next LT Pro Light</vt:lpstr>
      <vt:lpstr>erdana</vt:lpstr>
      <vt:lpstr>Garamond</vt:lpstr>
      <vt:lpstr>Nunito</vt:lpstr>
      <vt:lpstr>Times New Roman</vt:lpstr>
      <vt:lpstr>urw-din</vt:lpstr>
      <vt:lpstr>SavonVTI</vt:lpstr>
      <vt:lpstr>Data Link Layer Unit-III</vt:lpstr>
      <vt:lpstr>Data Link Layer:</vt:lpstr>
      <vt:lpstr>PowerPoint Presentation</vt:lpstr>
      <vt:lpstr>PowerPoint Presentation</vt:lpstr>
      <vt:lpstr>Sub-Layers:</vt:lpstr>
      <vt:lpstr>Functionality:</vt:lpstr>
      <vt:lpstr>Services On Data Link Layer: </vt:lpstr>
      <vt:lpstr>Framing:</vt:lpstr>
      <vt:lpstr>PowerPoint Presentation</vt:lpstr>
      <vt:lpstr>PowerPoint Presentation</vt:lpstr>
      <vt:lpstr>Types of Error on DLL: </vt:lpstr>
      <vt:lpstr>Multiple bits error</vt:lpstr>
      <vt:lpstr>Burst error </vt:lpstr>
      <vt:lpstr>Error Detection Techniques:</vt:lpstr>
      <vt:lpstr>Error Detection Techniques:</vt:lpstr>
      <vt:lpstr>Vertical Redundancy Check (Parity Check)</vt:lpstr>
      <vt:lpstr>PowerPoint Presentation</vt:lpstr>
      <vt:lpstr>PowerPoint Presentation</vt:lpstr>
      <vt:lpstr>Longitudinal Redundancy Check (LRC)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Cyclic Redundancy Check (CRC)</vt:lpstr>
      <vt:lpstr>PowerPoint Presentation</vt:lpstr>
      <vt:lpstr>PowerPoint Presentation</vt:lpstr>
      <vt:lpstr>CRC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 Unit-III</dc:title>
  <dc:creator>Yasir Afaq</dc:creator>
  <cp:lastModifiedBy>dell</cp:lastModifiedBy>
  <cp:revision>28</cp:revision>
  <dcterms:created xsi:type="dcterms:W3CDTF">2022-10-02T04:35:56Z</dcterms:created>
  <dcterms:modified xsi:type="dcterms:W3CDTF">2024-10-01T03:30:57Z</dcterms:modified>
</cp:coreProperties>
</file>