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2" r:id="rId5"/>
    <p:sldId id="265" r:id="rId6"/>
    <p:sldId id="257" r:id="rId7"/>
    <p:sldId id="258" r:id="rId8"/>
    <p:sldId id="260" r:id="rId9"/>
    <p:sldId id="259" r:id="rId10"/>
    <p:sldId id="266" r:id="rId11"/>
    <p:sldId id="267" r:id="rId12"/>
    <p:sldId id="261"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FBAD5-7CC7-4AC9-92B7-E8F1678FC3E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987E993-AB01-4A53-B0D6-FCB0FDA2B486}">
      <dgm:prSet phldrT="[Text]"/>
      <dgm:spPr/>
      <dgm:t>
        <a:bodyPr/>
        <a:lstStyle/>
        <a:p>
          <a:r>
            <a:rPr lang="en-US" dirty="0">
              <a:latin typeface="Times New Roman" panose="02020603050405020304" pitchFamily="18" charset="0"/>
              <a:cs typeface="Times New Roman" panose="02020603050405020304" pitchFamily="18" charset="0"/>
            </a:rPr>
            <a:t>Dynamic Routing Protocol</a:t>
          </a:r>
        </a:p>
      </dgm:t>
    </dgm:pt>
    <dgm:pt modelId="{1C357895-A856-4FCE-888A-8760B71C21DF}" type="parTrans" cxnId="{5B935F2D-2DBE-4534-B217-709EA3E14CDF}">
      <dgm:prSet/>
      <dgm:spPr/>
      <dgm:t>
        <a:bodyPr/>
        <a:lstStyle/>
        <a:p>
          <a:endParaRPr lang="en-US">
            <a:latin typeface="Times New Roman" panose="02020603050405020304" pitchFamily="18" charset="0"/>
            <a:cs typeface="Times New Roman" panose="02020603050405020304" pitchFamily="18" charset="0"/>
          </a:endParaRPr>
        </a:p>
      </dgm:t>
    </dgm:pt>
    <dgm:pt modelId="{6AFDFC8E-378C-4FD3-A7D0-8FDCEFB47B64}" type="sibTrans" cxnId="{5B935F2D-2DBE-4534-B217-709EA3E14CDF}">
      <dgm:prSet/>
      <dgm:spPr/>
      <dgm:t>
        <a:bodyPr/>
        <a:lstStyle/>
        <a:p>
          <a:endParaRPr lang="en-US">
            <a:latin typeface="Times New Roman" panose="02020603050405020304" pitchFamily="18" charset="0"/>
            <a:cs typeface="Times New Roman" panose="02020603050405020304" pitchFamily="18" charset="0"/>
          </a:endParaRPr>
        </a:p>
      </dgm:t>
    </dgm:pt>
    <dgm:pt modelId="{79612ADD-6160-40E1-9279-0B74C98A77A7}">
      <dgm:prSet phldrT="[Text]"/>
      <dgm:spPr/>
      <dgm:t>
        <a:bodyPr/>
        <a:lstStyle/>
        <a:p>
          <a:r>
            <a:rPr lang="en-US" dirty="0">
              <a:latin typeface="Times New Roman" panose="02020603050405020304" pitchFamily="18" charset="0"/>
              <a:cs typeface="Times New Roman" panose="02020603050405020304" pitchFamily="18" charset="0"/>
            </a:rPr>
            <a:t>Interior Gateway Protocol</a:t>
          </a:r>
        </a:p>
      </dgm:t>
    </dgm:pt>
    <dgm:pt modelId="{C05A5AEE-FF13-435E-8F5B-9A259E85D093}" type="parTrans" cxnId="{0D94A822-BEEA-4C6B-A6A4-25973AF9E8D9}">
      <dgm:prSet/>
      <dgm:spPr/>
      <dgm:t>
        <a:bodyPr/>
        <a:lstStyle/>
        <a:p>
          <a:endParaRPr lang="en-US">
            <a:latin typeface="Times New Roman" panose="02020603050405020304" pitchFamily="18" charset="0"/>
            <a:cs typeface="Times New Roman" panose="02020603050405020304" pitchFamily="18" charset="0"/>
          </a:endParaRPr>
        </a:p>
      </dgm:t>
    </dgm:pt>
    <dgm:pt modelId="{221408BD-70C2-4FC9-B4D0-76BEBFBB8F65}" type="sibTrans" cxnId="{0D94A822-BEEA-4C6B-A6A4-25973AF9E8D9}">
      <dgm:prSet/>
      <dgm:spPr/>
      <dgm:t>
        <a:bodyPr/>
        <a:lstStyle/>
        <a:p>
          <a:endParaRPr lang="en-US">
            <a:latin typeface="Times New Roman" panose="02020603050405020304" pitchFamily="18" charset="0"/>
            <a:cs typeface="Times New Roman" panose="02020603050405020304" pitchFamily="18" charset="0"/>
          </a:endParaRPr>
        </a:p>
      </dgm:t>
    </dgm:pt>
    <dgm:pt modelId="{10794D6E-1B70-4ABA-9614-3B839CFA2825}">
      <dgm:prSet phldrT="[Text]"/>
      <dgm:spPr/>
      <dgm:t>
        <a:bodyPr/>
        <a:lstStyle/>
        <a:p>
          <a:r>
            <a:rPr lang="en-US" dirty="0">
              <a:latin typeface="Times New Roman" panose="02020603050405020304" pitchFamily="18" charset="0"/>
              <a:cs typeface="Times New Roman" panose="02020603050405020304" pitchFamily="18" charset="0"/>
            </a:rPr>
            <a:t>Link State Routing Protocol</a:t>
          </a:r>
        </a:p>
      </dgm:t>
    </dgm:pt>
    <dgm:pt modelId="{029EE8CD-7E4A-4B6D-ABF0-D44CB561155E}" type="parTrans" cxnId="{D1C0B0A9-4F3C-464B-8E6D-DC03895B2F41}">
      <dgm:prSet/>
      <dgm:spPr/>
      <dgm:t>
        <a:bodyPr/>
        <a:lstStyle/>
        <a:p>
          <a:endParaRPr lang="en-US">
            <a:latin typeface="Times New Roman" panose="02020603050405020304" pitchFamily="18" charset="0"/>
            <a:cs typeface="Times New Roman" panose="02020603050405020304" pitchFamily="18" charset="0"/>
          </a:endParaRPr>
        </a:p>
      </dgm:t>
    </dgm:pt>
    <dgm:pt modelId="{716A8891-F615-4697-93A1-89CD9E133647}" type="sibTrans" cxnId="{D1C0B0A9-4F3C-464B-8E6D-DC03895B2F41}">
      <dgm:prSet/>
      <dgm:spPr/>
      <dgm:t>
        <a:bodyPr/>
        <a:lstStyle/>
        <a:p>
          <a:endParaRPr lang="en-US">
            <a:latin typeface="Times New Roman" panose="02020603050405020304" pitchFamily="18" charset="0"/>
            <a:cs typeface="Times New Roman" panose="02020603050405020304" pitchFamily="18" charset="0"/>
          </a:endParaRPr>
        </a:p>
      </dgm:t>
    </dgm:pt>
    <dgm:pt modelId="{9AC63DF4-C6F9-4FFE-B370-FEFB4A6B18DB}">
      <dgm:prSet phldrT="[Text]"/>
      <dgm:spPr/>
      <dgm:t>
        <a:bodyPr/>
        <a:lstStyle/>
        <a:p>
          <a:r>
            <a:rPr lang="en-US" dirty="0">
              <a:latin typeface="Times New Roman" panose="02020603050405020304" pitchFamily="18" charset="0"/>
              <a:cs typeface="Times New Roman" panose="02020603050405020304" pitchFamily="18" charset="0"/>
            </a:rPr>
            <a:t>Distance Vector Routing Protocol</a:t>
          </a:r>
        </a:p>
      </dgm:t>
    </dgm:pt>
    <dgm:pt modelId="{638BB336-EECA-49EA-BD5B-7279AFDD0C54}" type="parTrans" cxnId="{20710F2B-DAF0-4B2B-816A-E28B767DE890}">
      <dgm:prSet/>
      <dgm:spPr/>
      <dgm:t>
        <a:bodyPr/>
        <a:lstStyle/>
        <a:p>
          <a:endParaRPr lang="en-US">
            <a:latin typeface="Times New Roman" panose="02020603050405020304" pitchFamily="18" charset="0"/>
            <a:cs typeface="Times New Roman" panose="02020603050405020304" pitchFamily="18" charset="0"/>
          </a:endParaRPr>
        </a:p>
      </dgm:t>
    </dgm:pt>
    <dgm:pt modelId="{C50B2F07-56D2-43A5-ABBA-287573EEAEBF}" type="sibTrans" cxnId="{20710F2B-DAF0-4B2B-816A-E28B767DE890}">
      <dgm:prSet/>
      <dgm:spPr/>
      <dgm:t>
        <a:bodyPr/>
        <a:lstStyle/>
        <a:p>
          <a:endParaRPr lang="en-US">
            <a:latin typeface="Times New Roman" panose="02020603050405020304" pitchFamily="18" charset="0"/>
            <a:cs typeface="Times New Roman" panose="02020603050405020304" pitchFamily="18" charset="0"/>
          </a:endParaRPr>
        </a:p>
      </dgm:t>
    </dgm:pt>
    <dgm:pt modelId="{D68C33DA-4D80-4406-A94E-55AE056CD481}">
      <dgm:prSet phldrT="[Text]"/>
      <dgm:spPr/>
      <dgm:t>
        <a:bodyPr/>
        <a:lstStyle/>
        <a:p>
          <a:r>
            <a:rPr lang="en-US" dirty="0">
              <a:latin typeface="Times New Roman" panose="02020603050405020304" pitchFamily="18" charset="0"/>
              <a:cs typeface="Times New Roman" panose="02020603050405020304" pitchFamily="18" charset="0"/>
            </a:rPr>
            <a:t>Exterior Gateway Protocol</a:t>
          </a:r>
        </a:p>
      </dgm:t>
    </dgm:pt>
    <dgm:pt modelId="{04B29DED-26F1-4867-A4C6-DBE0F6B8BF61}" type="parTrans" cxnId="{630ED4FC-8254-4628-956F-24A71D6919D9}">
      <dgm:prSet/>
      <dgm:spPr/>
      <dgm:t>
        <a:bodyPr/>
        <a:lstStyle/>
        <a:p>
          <a:endParaRPr lang="en-US">
            <a:latin typeface="Times New Roman" panose="02020603050405020304" pitchFamily="18" charset="0"/>
            <a:cs typeface="Times New Roman" panose="02020603050405020304" pitchFamily="18" charset="0"/>
          </a:endParaRPr>
        </a:p>
      </dgm:t>
    </dgm:pt>
    <dgm:pt modelId="{4B7F220D-3375-438E-A80B-B7FDF14F57C4}" type="sibTrans" cxnId="{630ED4FC-8254-4628-956F-24A71D6919D9}">
      <dgm:prSet/>
      <dgm:spPr/>
      <dgm:t>
        <a:bodyPr/>
        <a:lstStyle/>
        <a:p>
          <a:endParaRPr lang="en-US">
            <a:latin typeface="Times New Roman" panose="02020603050405020304" pitchFamily="18" charset="0"/>
            <a:cs typeface="Times New Roman" panose="02020603050405020304" pitchFamily="18" charset="0"/>
          </a:endParaRPr>
        </a:p>
      </dgm:t>
    </dgm:pt>
    <dgm:pt modelId="{F7E90BDE-DEE4-45B8-8063-CF8A6FC6E2A9}">
      <dgm:prSet phldrT="[Text]"/>
      <dgm:spPr/>
      <dgm:t>
        <a:bodyPr/>
        <a:lstStyle/>
        <a:p>
          <a:r>
            <a:rPr lang="en-US" dirty="0">
              <a:latin typeface="Times New Roman" panose="02020603050405020304" pitchFamily="18" charset="0"/>
              <a:cs typeface="Times New Roman" panose="02020603050405020304" pitchFamily="18" charset="0"/>
            </a:rPr>
            <a:t>Path Vector Routing Protocol</a:t>
          </a:r>
        </a:p>
      </dgm:t>
    </dgm:pt>
    <dgm:pt modelId="{C066446F-CA95-4FA0-8C42-456CB048F78F}" type="parTrans" cxnId="{9909DA2D-8ADE-4EFB-9588-F3BA0B9377B4}">
      <dgm:prSet/>
      <dgm:spPr/>
      <dgm:t>
        <a:bodyPr/>
        <a:lstStyle/>
        <a:p>
          <a:endParaRPr lang="en-US">
            <a:latin typeface="Times New Roman" panose="02020603050405020304" pitchFamily="18" charset="0"/>
            <a:cs typeface="Times New Roman" panose="02020603050405020304" pitchFamily="18" charset="0"/>
          </a:endParaRPr>
        </a:p>
      </dgm:t>
    </dgm:pt>
    <dgm:pt modelId="{AF3022B9-8FC0-4DE9-A044-11F8187C6E52}" type="sibTrans" cxnId="{9909DA2D-8ADE-4EFB-9588-F3BA0B9377B4}">
      <dgm:prSet/>
      <dgm:spPr/>
      <dgm:t>
        <a:bodyPr/>
        <a:lstStyle/>
        <a:p>
          <a:endParaRPr lang="en-US">
            <a:latin typeface="Times New Roman" panose="02020603050405020304" pitchFamily="18" charset="0"/>
            <a:cs typeface="Times New Roman" panose="02020603050405020304" pitchFamily="18" charset="0"/>
          </a:endParaRPr>
        </a:p>
      </dgm:t>
    </dgm:pt>
    <dgm:pt modelId="{51A3DA52-3F31-4CCC-BD67-305F9DEE05F0}">
      <dgm:prSet/>
      <dgm:spPr/>
      <dgm:t>
        <a:bodyPr/>
        <a:lstStyle/>
        <a:p>
          <a:r>
            <a:rPr lang="en-US" dirty="0">
              <a:latin typeface="Times New Roman" panose="02020603050405020304" pitchFamily="18" charset="0"/>
              <a:cs typeface="Times New Roman" panose="02020603050405020304" pitchFamily="18" charset="0"/>
            </a:rPr>
            <a:t>OSPF</a:t>
          </a:r>
        </a:p>
      </dgm:t>
    </dgm:pt>
    <dgm:pt modelId="{EFA8CE9E-AE29-4673-9BD8-C42076543AA7}" type="parTrans" cxnId="{EB6E5B49-3D49-40B8-8176-AEBA03183FCE}">
      <dgm:prSet/>
      <dgm:spPr/>
      <dgm:t>
        <a:bodyPr/>
        <a:lstStyle/>
        <a:p>
          <a:endParaRPr lang="en-US">
            <a:latin typeface="Times New Roman" panose="02020603050405020304" pitchFamily="18" charset="0"/>
            <a:cs typeface="Times New Roman" panose="02020603050405020304" pitchFamily="18" charset="0"/>
          </a:endParaRPr>
        </a:p>
      </dgm:t>
    </dgm:pt>
    <dgm:pt modelId="{BD139BE6-5F37-4A6C-9159-491A581B4950}" type="sibTrans" cxnId="{EB6E5B49-3D49-40B8-8176-AEBA03183FCE}">
      <dgm:prSet/>
      <dgm:spPr/>
      <dgm:t>
        <a:bodyPr/>
        <a:lstStyle/>
        <a:p>
          <a:endParaRPr lang="en-US">
            <a:latin typeface="Times New Roman" panose="02020603050405020304" pitchFamily="18" charset="0"/>
            <a:cs typeface="Times New Roman" panose="02020603050405020304" pitchFamily="18" charset="0"/>
          </a:endParaRPr>
        </a:p>
      </dgm:t>
    </dgm:pt>
    <dgm:pt modelId="{398D35FE-59CE-412B-ABED-A6EEE71F425E}">
      <dgm:prSet/>
      <dgm:spPr/>
      <dgm:t>
        <a:bodyPr/>
        <a:lstStyle/>
        <a:p>
          <a:r>
            <a:rPr lang="en-US" dirty="0">
              <a:latin typeface="Times New Roman" panose="02020603050405020304" pitchFamily="18" charset="0"/>
              <a:cs typeface="Times New Roman" panose="02020603050405020304" pitchFamily="18" charset="0"/>
            </a:rPr>
            <a:t>RIP</a:t>
          </a:r>
        </a:p>
      </dgm:t>
    </dgm:pt>
    <dgm:pt modelId="{56DA1F84-A357-4D09-B0B0-AE8B102FCB9B}" type="parTrans" cxnId="{649C7240-8966-4FC8-9C62-21247362BCA0}">
      <dgm:prSet/>
      <dgm:spPr/>
      <dgm:t>
        <a:bodyPr/>
        <a:lstStyle/>
        <a:p>
          <a:endParaRPr lang="en-US">
            <a:latin typeface="Times New Roman" panose="02020603050405020304" pitchFamily="18" charset="0"/>
            <a:cs typeface="Times New Roman" panose="02020603050405020304" pitchFamily="18" charset="0"/>
          </a:endParaRPr>
        </a:p>
      </dgm:t>
    </dgm:pt>
    <dgm:pt modelId="{0C8DCC10-AC71-4DCC-8833-D0B56B74FCC0}" type="sibTrans" cxnId="{649C7240-8966-4FC8-9C62-21247362BCA0}">
      <dgm:prSet/>
      <dgm:spPr/>
      <dgm:t>
        <a:bodyPr/>
        <a:lstStyle/>
        <a:p>
          <a:endParaRPr lang="en-US">
            <a:latin typeface="Times New Roman" panose="02020603050405020304" pitchFamily="18" charset="0"/>
            <a:cs typeface="Times New Roman" panose="02020603050405020304" pitchFamily="18" charset="0"/>
          </a:endParaRPr>
        </a:p>
      </dgm:t>
    </dgm:pt>
    <dgm:pt modelId="{6301C352-42AB-42A0-8A49-378110BDE3F4}">
      <dgm:prSet/>
      <dgm:spPr/>
      <dgm:t>
        <a:bodyPr/>
        <a:lstStyle/>
        <a:p>
          <a:r>
            <a:rPr lang="en-US">
              <a:latin typeface="Times New Roman" panose="02020603050405020304" pitchFamily="18" charset="0"/>
              <a:cs typeface="Times New Roman" panose="02020603050405020304" pitchFamily="18" charset="0"/>
            </a:rPr>
            <a:t>BGP</a:t>
          </a:r>
        </a:p>
      </dgm:t>
    </dgm:pt>
    <dgm:pt modelId="{853DF610-310E-45AE-9F7E-1A12BE2EB7C3}" type="parTrans" cxnId="{5DE0DDD7-3CC7-4BF6-8F99-A2B7011350E1}">
      <dgm:prSet/>
      <dgm:spPr/>
      <dgm:t>
        <a:bodyPr/>
        <a:lstStyle/>
        <a:p>
          <a:endParaRPr lang="en-US">
            <a:latin typeface="Times New Roman" panose="02020603050405020304" pitchFamily="18" charset="0"/>
            <a:cs typeface="Times New Roman" panose="02020603050405020304" pitchFamily="18" charset="0"/>
          </a:endParaRPr>
        </a:p>
      </dgm:t>
    </dgm:pt>
    <dgm:pt modelId="{7C2F18D6-446A-40B4-81C5-3E4582C51B35}" type="sibTrans" cxnId="{5DE0DDD7-3CC7-4BF6-8F99-A2B7011350E1}">
      <dgm:prSet/>
      <dgm:spPr/>
      <dgm:t>
        <a:bodyPr/>
        <a:lstStyle/>
        <a:p>
          <a:endParaRPr lang="en-US">
            <a:latin typeface="Times New Roman" panose="02020603050405020304" pitchFamily="18" charset="0"/>
            <a:cs typeface="Times New Roman" panose="02020603050405020304" pitchFamily="18" charset="0"/>
          </a:endParaRPr>
        </a:p>
      </dgm:t>
    </dgm:pt>
    <dgm:pt modelId="{D3292072-425C-40E7-ABDA-15A6AFD40B21}" type="pres">
      <dgm:prSet presAssocID="{505FBAD5-7CC7-4AC9-92B7-E8F1678FC3E5}" presName="hierChild1" presStyleCnt="0">
        <dgm:presLayoutVars>
          <dgm:chPref val="1"/>
          <dgm:dir/>
          <dgm:animOne val="branch"/>
          <dgm:animLvl val="lvl"/>
          <dgm:resizeHandles/>
        </dgm:presLayoutVars>
      </dgm:prSet>
      <dgm:spPr/>
    </dgm:pt>
    <dgm:pt modelId="{8363F541-C65E-4E10-AAA9-EE23AA0BF49A}" type="pres">
      <dgm:prSet presAssocID="{F987E993-AB01-4A53-B0D6-FCB0FDA2B486}" presName="hierRoot1" presStyleCnt="0"/>
      <dgm:spPr/>
    </dgm:pt>
    <dgm:pt modelId="{6C84C153-7CC2-4729-A7E2-3EBE57C8BDAF}" type="pres">
      <dgm:prSet presAssocID="{F987E993-AB01-4A53-B0D6-FCB0FDA2B486}" presName="composite" presStyleCnt="0"/>
      <dgm:spPr/>
    </dgm:pt>
    <dgm:pt modelId="{07AF3EA1-D63B-44A5-BBBF-2FDB3FDAB0C5}" type="pres">
      <dgm:prSet presAssocID="{F987E993-AB01-4A53-B0D6-FCB0FDA2B486}" presName="background" presStyleLbl="node0" presStyleIdx="0" presStyleCnt="1"/>
      <dgm:spPr/>
    </dgm:pt>
    <dgm:pt modelId="{290EC50F-1919-48BA-BB71-AD910A994120}" type="pres">
      <dgm:prSet presAssocID="{F987E993-AB01-4A53-B0D6-FCB0FDA2B486}" presName="text" presStyleLbl="fgAcc0" presStyleIdx="0" presStyleCnt="1">
        <dgm:presLayoutVars>
          <dgm:chPref val="3"/>
        </dgm:presLayoutVars>
      </dgm:prSet>
      <dgm:spPr/>
    </dgm:pt>
    <dgm:pt modelId="{8D6A90FA-EDD5-4B99-BD4E-FA04E7BAD0AA}" type="pres">
      <dgm:prSet presAssocID="{F987E993-AB01-4A53-B0D6-FCB0FDA2B486}" presName="hierChild2" presStyleCnt="0"/>
      <dgm:spPr/>
    </dgm:pt>
    <dgm:pt modelId="{C98D582C-1EFB-41AB-B334-742467259AE3}" type="pres">
      <dgm:prSet presAssocID="{C05A5AEE-FF13-435E-8F5B-9A259E85D093}" presName="Name10" presStyleLbl="parChTrans1D2" presStyleIdx="0" presStyleCnt="2"/>
      <dgm:spPr/>
    </dgm:pt>
    <dgm:pt modelId="{751AE90D-B924-4B32-BB8F-FA6B1990C859}" type="pres">
      <dgm:prSet presAssocID="{79612ADD-6160-40E1-9279-0B74C98A77A7}" presName="hierRoot2" presStyleCnt="0"/>
      <dgm:spPr/>
    </dgm:pt>
    <dgm:pt modelId="{3209DEA6-2069-4596-A682-3B9751561BB1}" type="pres">
      <dgm:prSet presAssocID="{79612ADD-6160-40E1-9279-0B74C98A77A7}" presName="composite2" presStyleCnt="0"/>
      <dgm:spPr/>
    </dgm:pt>
    <dgm:pt modelId="{9C441DC1-D371-4F7B-8F44-F6E1F78405CC}" type="pres">
      <dgm:prSet presAssocID="{79612ADD-6160-40E1-9279-0B74C98A77A7}" presName="background2" presStyleLbl="node2" presStyleIdx="0" presStyleCnt="2"/>
      <dgm:spPr/>
    </dgm:pt>
    <dgm:pt modelId="{0E57ECA7-5AFD-4845-A766-5847538AE279}" type="pres">
      <dgm:prSet presAssocID="{79612ADD-6160-40E1-9279-0B74C98A77A7}" presName="text2" presStyleLbl="fgAcc2" presStyleIdx="0" presStyleCnt="2">
        <dgm:presLayoutVars>
          <dgm:chPref val="3"/>
        </dgm:presLayoutVars>
      </dgm:prSet>
      <dgm:spPr/>
    </dgm:pt>
    <dgm:pt modelId="{90665BE4-B436-4608-AAFF-7FF5CDCEC70A}" type="pres">
      <dgm:prSet presAssocID="{79612ADD-6160-40E1-9279-0B74C98A77A7}" presName="hierChild3" presStyleCnt="0"/>
      <dgm:spPr/>
    </dgm:pt>
    <dgm:pt modelId="{621FAAFD-C29C-4758-9489-6BDFA31A74A9}" type="pres">
      <dgm:prSet presAssocID="{029EE8CD-7E4A-4B6D-ABF0-D44CB561155E}" presName="Name17" presStyleLbl="parChTrans1D3" presStyleIdx="0" presStyleCnt="3"/>
      <dgm:spPr/>
    </dgm:pt>
    <dgm:pt modelId="{3311E6C2-B264-4551-A09C-891B81FC8DA6}" type="pres">
      <dgm:prSet presAssocID="{10794D6E-1B70-4ABA-9614-3B839CFA2825}" presName="hierRoot3" presStyleCnt="0"/>
      <dgm:spPr/>
    </dgm:pt>
    <dgm:pt modelId="{8A9036E4-B202-41BF-97AB-EC6A1DC70358}" type="pres">
      <dgm:prSet presAssocID="{10794D6E-1B70-4ABA-9614-3B839CFA2825}" presName="composite3" presStyleCnt="0"/>
      <dgm:spPr/>
    </dgm:pt>
    <dgm:pt modelId="{0B973677-2C2C-4853-AFDB-FC164DD755D7}" type="pres">
      <dgm:prSet presAssocID="{10794D6E-1B70-4ABA-9614-3B839CFA2825}" presName="background3" presStyleLbl="node3" presStyleIdx="0" presStyleCnt="3"/>
      <dgm:spPr/>
    </dgm:pt>
    <dgm:pt modelId="{BF8A3777-ACFF-4315-BEBD-FBDAA2CFDB7F}" type="pres">
      <dgm:prSet presAssocID="{10794D6E-1B70-4ABA-9614-3B839CFA2825}" presName="text3" presStyleLbl="fgAcc3" presStyleIdx="0" presStyleCnt="3">
        <dgm:presLayoutVars>
          <dgm:chPref val="3"/>
        </dgm:presLayoutVars>
      </dgm:prSet>
      <dgm:spPr/>
    </dgm:pt>
    <dgm:pt modelId="{E6AC714F-453C-4547-99D2-89DF6CE0C6BF}" type="pres">
      <dgm:prSet presAssocID="{10794D6E-1B70-4ABA-9614-3B839CFA2825}" presName="hierChild4" presStyleCnt="0"/>
      <dgm:spPr/>
    </dgm:pt>
    <dgm:pt modelId="{DF967CBB-4948-438D-8201-5CD894A95080}" type="pres">
      <dgm:prSet presAssocID="{EFA8CE9E-AE29-4673-9BD8-C42076543AA7}" presName="Name23" presStyleLbl="parChTrans1D4" presStyleIdx="0" presStyleCnt="3"/>
      <dgm:spPr/>
    </dgm:pt>
    <dgm:pt modelId="{CEAB7442-2F5A-4A10-B079-DDDA4A7F5325}" type="pres">
      <dgm:prSet presAssocID="{51A3DA52-3F31-4CCC-BD67-305F9DEE05F0}" presName="hierRoot4" presStyleCnt="0"/>
      <dgm:spPr/>
    </dgm:pt>
    <dgm:pt modelId="{CD09E548-2BA0-4364-8A80-B90F55A237FC}" type="pres">
      <dgm:prSet presAssocID="{51A3DA52-3F31-4CCC-BD67-305F9DEE05F0}" presName="composite4" presStyleCnt="0"/>
      <dgm:spPr/>
    </dgm:pt>
    <dgm:pt modelId="{620455D5-8757-4C3B-B1D1-CCF347E02951}" type="pres">
      <dgm:prSet presAssocID="{51A3DA52-3F31-4CCC-BD67-305F9DEE05F0}" presName="background4" presStyleLbl="node4" presStyleIdx="0" presStyleCnt="3"/>
      <dgm:spPr/>
    </dgm:pt>
    <dgm:pt modelId="{B4F376C5-E74A-432E-953F-AA519D751318}" type="pres">
      <dgm:prSet presAssocID="{51A3DA52-3F31-4CCC-BD67-305F9DEE05F0}" presName="text4" presStyleLbl="fgAcc4" presStyleIdx="0" presStyleCnt="3">
        <dgm:presLayoutVars>
          <dgm:chPref val="3"/>
        </dgm:presLayoutVars>
      </dgm:prSet>
      <dgm:spPr/>
    </dgm:pt>
    <dgm:pt modelId="{6F5C5AFF-24F7-4EF8-A69E-8AEBC4FAD495}" type="pres">
      <dgm:prSet presAssocID="{51A3DA52-3F31-4CCC-BD67-305F9DEE05F0}" presName="hierChild5" presStyleCnt="0"/>
      <dgm:spPr/>
    </dgm:pt>
    <dgm:pt modelId="{A29FB6C3-F575-4280-8C21-07169B791478}" type="pres">
      <dgm:prSet presAssocID="{638BB336-EECA-49EA-BD5B-7279AFDD0C54}" presName="Name17" presStyleLbl="parChTrans1D3" presStyleIdx="1" presStyleCnt="3"/>
      <dgm:spPr/>
    </dgm:pt>
    <dgm:pt modelId="{A9B70B77-60D7-4FDE-9FC1-CE2CAEBA724D}" type="pres">
      <dgm:prSet presAssocID="{9AC63DF4-C6F9-4FFE-B370-FEFB4A6B18DB}" presName="hierRoot3" presStyleCnt="0"/>
      <dgm:spPr/>
    </dgm:pt>
    <dgm:pt modelId="{345CC033-6AF6-48CD-97F7-51F4FE23CE8C}" type="pres">
      <dgm:prSet presAssocID="{9AC63DF4-C6F9-4FFE-B370-FEFB4A6B18DB}" presName="composite3" presStyleCnt="0"/>
      <dgm:spPr/>
    </dgm:pt>
    <dgm:pt modelId="{FE06C7CC-E6F6-41CA-B88B-8BC1652E2F62}" type="pres">
      <dgm:prSet presAssocID="{9AC63DF4-C6F9-4FFE-B370-FEFB4A6B18DB}" presName="background3" presStyleLbl="node3" presStyleIdx="1" presStyleCnt="3"/>
      <dgm:spPr/>
    </dgm:pt>
    <dgm:pt modelId="{AD535C1C-CF00-420D-89C0-A2C920930121}" type="pres">
      <dgm:prSet presAssocID="{9AC63DF4-C6F9-4FFE-B370-FEFB4A6B18DB}" presName="text3" presStyleLbl="fgAcc3" presStyleIdx="1" presStyleCnt="3">
        <dgm:presLayoutVars>
          <dgm:chPref val="3"/>
        </dgm:presLayoutVars>
      </dgm:prSet>
      <dgm:spPr/>
    </dgm:pt>
    <dgm:pt modelId="{967028BB-EAB4-434C-8B10-EBDAA65627A9}" type="pres">
      <dgm:prSet presAssocID="{9AC63DF4-C6F9-4FFE-B370-FEFB4A6B18DB}" presName="hierChild4" presStyleCnt="0"/>
      <dgm:spPr/>
    </dgm:pt>
    <dgm:pt modelId="{BB50C1E0-125C-49C8-8A8A-3FE94C6700AC}" type="pres">
      <dgm:prSet presAssocID="{56DA1F84-A357-4D09-B0B0-AE8B102FCB9B}" presName="Name23" presStyleLbl="parChTrans1D4" presStyleIdx="1" presStyleCnt="3"/>
      <dgm:spPr/>
    </dgm:pt>
    <dgm:pt modelId="{5DE4F891-83C9-4A83-814A-9348B4934964}" type="pres">
      <dgm:prSet presAssocID="{398D35FE-59CE-412B-ABED-A6EEE71F425E}" presName="hierRoot4" presStyleCnt="0"/>
      <dgm:spPr/>
    </dgm:pt>
    <dgm:pt modelId="{8FEC0954-97CD-4F35-85D8-B52E75236125}" type="pres">
      <dgm:prSet presAssocID="{398D35FE-59CE-412B-ABED-A6EEE71F425E}" presName="composite4" presStyleCnt="0"/>
      <dgm:spPr/>
    </dgm:pt>
    <dgm:pt modelId="{A3C88949-D5A1-412D-B85D-6C67788A3984}" type="pres">
      <dgm:prSet presAssocID="{398D35FE-59CE-412B-ABED-A6EEE71F425E}" presName="background4" presStyleLbl="node4" presStyleIdx="1" presStyleCnt="3"/>
      <dgm:spPr/>
    </dgm:pt>
    <dgm:pt modelId="{141D51D6-B634-498F-8A7A-0E70EA281DC4}" type="pres">
      <dgm:prSet presAssocID="{398D35FE-59CE-412B-ABED-A6EEE71F425E}" presName="text4" presStyleLbl="fgAcc4" presStyleIdx="1" presStyleCnt="3">
        <dgm:presLayoutVars>
          <dgm:chPref val="3"/>
        </dgm:presLayoutVars>
      </dgm:prSet>
      <dgm:spPr/>
    </dgm:pt>
    <dgm:pt modelId="{6BB0CCFE-88AF-4842-BEEB-5CDAA97A4790}" type="pres">
      <dgm:prSet presAssocID="{398D35FE-59CE-412B-ABED-A6EEE71F425E}" presName="hierChild5" presStyleCnt="0"/>
      <dgm:spPr/>
    </dgm:pt>
    <dgm:pt modelId="{B8539218-BE3C-4E6F-A558-533AB26D4F5E}" type="pres">
      <dgm:prSet presAssocID="{04B29DED-26F1-4867-A4C6-DBE0F6B8BF61}" presName="Name10" presStyleLbl="parChTrans1D2" presStyleIdx="1" presStyleCnt="2"/>
      <dgm:spPr/>
    </dgm:pt>
    <dgm:pt modelId="{6A89D291-B117-41BF-9F11-F24503E60351}" type="pres">
      <dgm:prSet presAssocID="{D68C33DA-4D80-4406-A94E-55AE056CD481}" presName="hierRoot2" presStyleCnt="0"/>
      <dgm:spPr/>
    </dgm:pt>
    <dgm:pt modelId="{AD3509B8-A8D8-4E28-B86B-29C026E464AA}" type="pres">
      <dgm:prSet presAssocID="{D68C33DA-4D80-4406-A94E-55AE056CD481}" presName="composite2" presStyleCnt="0"/>
      <dgm:spPr/>
    </dgm:pt>
    <dgm:pt modelId="{5555BEC8-7D1C-41EC-A1C3-04569D19B231}" type="pres">
      <dgm:prSet presAssocID="{D68C33DA-4D80-4406-A94E-55AE056CD481}" presName="background2" presStyleLbl="node2" presStyleIdx="1" presStyleCnt="2"/>
      <dgm:spPr/>
    </dgm:pt>
    <dgm:pt modelId="{354383DE-042F-49BA-8B17-0B0976FDB40D}" type="pres">
      <dgm:prSet presAssocID="{D68C33DA-4D80-4406-A94E-55AE056CD481}" presName="text2" presStyleLbl="fgAcc2" presStyleIdx="1" presStyleCnt="2">
        <dgm:presLayoutVars>
          <dgm:chPref val="3"/>
        </dgm:presLayoutVars>
      </dgm:prSet>
      <dgm:spPr/>
    </dgm:pt>
    <dgm:pt modelId="{6CEE51D7-1D47-45ED-9A5E-86A935871500}" type="pres">
      <dgm:prSet presAssocID="{D68C33DA-4D80-4406-A94E-55AE056CD481}" presName="hierChild3" presStyleCnt="0"/>
      <dgm:spPr/>
    </dgm:pt>
    <dgm:pt modelId="{FC1B421C-B50A-4931-A696-B0D107484072}" type="pres">
      <dgm:prSet presAssocID="{C066446F-CA95-4FA0-8C42-456CB048F78F}" presName="Name17" presStyleLbl="parChTrans1D3" presStyleIdx="2" presStyleCnt="3"/>
      <dgm:spPr/>
    </dgm:pt>
    <dgm:pt modelId="{D3A8EE8A-849F-43FE-BABA-BFD50D426798}" type="pres">
      <dgm:prSet presAssocID="{F7E90BDE-DEE4-45B8-8063-CF8A6FC6E2A9}" presName="hierRoot3" presStyleCnt="0"/>
      <dgm:spPr/>
    </dgm:pt>
    <dgm:pt modelId="{A4CB0513-1E67-4CFF-9E60-3C12ABA9AC8A}" type="pres">
      <dgm:prSet presAssocID="{F7E90BDE-DEE4-45B8-8063-CF8A6FC6E2A9}" presName="composite3" presStyleCnt="0"/>
      <dgm:spPr/>
    </dgm:pt>
    <dgm:pt modelId="{8D8F8462-8989-4525-A205-34EE0D8F61EE}" type="pres">
      <dgm:prSet presAssocID="{F7E90BDE-DEE4-45B8-8063-CF8A6FC6E2A9}" presName="background3" presStyleLbl="node3" presStyleIdx="2" presStyleCnt="3"/>
      <dgm:spPr/>
    </dgm:pt>
    <dgm:pt modelId="{9A24E88C-8FE6-411B-AD66-58C68057D034}" type="pres">
      <dgm:prSet presAssocID="{F7E90BDE-DEE4-45B8-8063-CF8A6FC6E2A9}" presName="text3" presStyleLbl="fgAcc3" presStyleIdx="2" presStyleCnt="3">
        <dgm:presLayoutVars>
          <dgm:chPref val="3"/>
        </dgm:presLayoutVars>
      </dgm:prSet>
      <dgm:spPr/>
    </dgm:pt>
    <dgm:pt modelId="{0E69B47E-A021-42D7-9593-A4A4AA4D2AED}" type="pres">
      <dgm:prSet presAssocID="{F7E90BDE-DEE4-45B8-8063-CF8A6FC6E2A9}" presName="hierChild4" presStyleCnt="0"/>
      <dgm:spPr/>
    </dgm:pt>
    <dgm:pt modelId="{394CD35C-831D-4E27-B461-D190D6C933B0}" type="pres">
      <dgm:prSet presAssocID="{853DF610-310E-45AE-9F7E-1A12BE2EB7C3}" presName="Name23" presStyleLbl="parChTrans1D4" presStyleIdx="2" presStyleCnt="3"/>
      <dgm:spPr/>
    </dgm:pt>
    <dgm:pt modelId="{F26FCC31-3589-4D27-9FA7-84D8A812FF1D}" type="pres">
      <dgm:prSet presAssocID="{6301C352-42AB-42A0-8A49-378110BDE3F4}" presName="hierRoot4" presStyleCnt="0"/>
      <dgm:spPr/>
    </dgm:pt>
    <dgm:pt modelId="{BCB53E48-5147-4BCB-87DB-8F91E8624390}" type="pres">
      <dgm:prSet presAssocID="{6301C352-42AB-42A0-8A49-378110BDE3F4}" presName="composite4" presStyleCnt="0"/>
      <dgm:spPr/>
    </dgm:pt>
    <dgm:pt modelId="{AE01C6FE-9AEA-44A0-80C7-8A171EDEA848}" type="pres">
      <dgm:prSet presAssocID="{6301C352-42AB-42A0-8A49-378110BDE3F4}" presName="background4" presStyleLbl="node4" presStyleIdx="2" presStyleCnt="3"/>
      <dgm:spPr/>
    </dgm:pt>
    <dgm:pt modelId="{5B0BCBB6-0FAC-45EE-9FAB-A49FFBB7ADCB}" type="pres">
      <dgm:prSet presAssocID="{6301C352-42AB-42A0-8A49-378110BDE3F4}" presName="text4" presStyleLbl="fgAcc4" presStyleIdx="2" presStyleCnt="3">
        <dgm:presLayoutVars>
          <dgm:chPref val="3"/>
        </dgm:presLayoutVars>
      </dgm:prSet>
      <dgm:spPr/>
    </dgm:pt>
    <dgm:pt modelId="{457FF672-3D8C-4DA7-A6B4-8CF09F32DD2A}" type="pres">
      <dgm:prSet presAssocID="{6301C352-42AB-42A0-8A49-378110BDE3F4}" presName="hierChild5" presStyleCnt="0"/>
      <dgm:spPr/>
    </dgm:pt>
  </dgm:ptLst>
  <dgm:cxnLst>
    <dgm:cxn modelId="{6DC3A102-EEB2-4A2B-A29F-19D7DF901F19}" type="presOf" srcId="{D68C33DA-4D80-4406-A94E-55AE056CD481}" destId="{354383DE-042F-49BA-8B17-0B0976FDB40D}" srcOrd="0" destOrd="0" presId="urn:microsoft.com/office/officeart/2005/8/layout/hierarchy1"/>
    <dgm:cxn modelId="{03088D1C-F0A8-41D8-9DEB-B541C98C3122}" type="presOf" srcId="{F7E90BDE-DEE4-45B8-8063-CF8A6FC6E2A9}" destId="{9A24E88C-8FE6-411B-AD66-58C68057D034}" srcOrd="0" destOrd="0" presId="urn:microsoft.com/office/officeart/2005/8/layout/hierarchy1"/>
    <dgm:cxn modelId="{0D94A822-BEEA-4C6B-A6A4-25973AF9E8D9}" srcId="{F987E993-AB01-4A53-B0D6-FCB0FDA2B486}" destId="{79612ADD-6160-40E1-9279-0B74C98A77A7}" srcOrd="0" destOrd="0" parTransId="{C05A5AEE-FF13-435E-8F5B-9A259E85D093}" sibTransId="{221408BD-70C2-4FC9-B4D0-76BEBFBB8F65}"/>
    <dgm:cxn modelId="{C31B4724-3948-4BFF-954F-736DEF5E9808}" type="presOf" srcId="{F987E993-AB01-4A53-B0D6-FCB0FDA2B486}" destId="{290EC50F-1919-48BA-BB71-AD910A994120}" srcOrd="0" destOrd="0" presId="urn:microsoft.com/office/officeart/2005/8/layout/hierarchy1"/>
    <dgm:cxn modelId="{20710F2B-DAF0-4B2B-816A-E28B767DE890}" srcId="{79612ADD-6160-40E1-9279-0B74C98A77A7}" destId="{9AC63DF4-C6F9-4FFE-B370-FEFB4A6B18DB}" srcOrd="1" destOrd="0" parTransId="{638BB336-EECA-49EA-BD5B-7279AFDD0C54}" sibTransId="{C50B2F07-56D2-43A5-ABBA-287573EEAEBF}"/>
    <dgm:cxn modelId="{5B935F2D-2DBE-4534-B217-709EA3E14CDF}" srcId="{505FBAD5-7CC7-4AC9-92B7-E8F1678FC3E5}" destId="{F987E993-AB01-4A53-B0D6-FCB0FDA2B486}" srcOrd="0" destOrd="0" parTransId="{1C357895-A856-4FCE-888A-8760B71C21DF}" sibTransId="{6AFDFC8E-378C-4FD3-A7D0-8FDCEFB47B64}"/>
    <dgm:cxn modelId="{9909DA2D-8ADE-4EFB-9588-F3BA0B9377B4}" srcId="{D68C33DA-4D80-4406-A94E-55AE056CD481}" destId="{F7E90BDE-DEE4-45B8-8063-CF8A6FC6E2A9}" srcOrd="0" destOrd="0" parTransId="{C066446F-CA95-4FA0-8C42-456CB048F78F}" sibTransId="{AF3022B9-8FC0-4DE9-A044-11F8187C6E52}"/>
    <dgm:cxn modelId="{649C7240-8966-4FC8-9C62-21247362BCA0}" srcId="{9AC63DF4-C6F9-4FFE-B370-FEFB4A6B18DB}" destId="{398D35FE-59CE-412B-ABED-A6EEE71F425E}" srcOrd="0" destOrd="0" parTransId="{56DA1F84-A357-4D09-B0B0-AE8B102FCB9B}" sibTransId="{0C8DCC10-AC71-4DCC-8833-D0B56B74FCC0}"/>
    <dgm:cxn modelId="{060F555C-7CB1-461A-B081-C76A36FBD43D}" type="presOf" srcId="{51A3DA52-3F31-4CCC-BD67-305F9DEE05F0}" destId="{B4F376C5-E74A-432E-953F-AA519D751318}" srcOrd="0" destOrd="0" presId="urn:microsoft.com/office/officeart/2005/8/layout/hierarchy1"/>
    <dgm:cxn modelId="{B72B9260-7145-460E-AB01-0AB36930A9EB}" type="presOf" srcId="{6301C352-42AB-42A0-8A49-378110BDE3F4}" destId="{5B0BCBB6-0FAC-45EE-9FAB-A49FFBB7ADCB}" srcOrd="0" destOrd="0" presId="urn:microsoft.com/office/officeart/2005/8/layout/hierarchy1"/>
    <dgm:cxn modelId="{29AD0F49-AE63-491D-8527-D5695D159571}" type="presOf" srcId="{EFA8CE9E-AE29-4673-9BD8-C42076543AA7}" destId="{DF967CBB-4948-438D-8201-5CD894A95080}" srcOrd="0" destOrd="0" presId="urn:microsoft.com/office/officeart/2005/8/layout/hierarchy1"/>
    <dgm:cxn modelId="{EB6E5B49-3D49-40B8-8176-AEBA03183FCE}" srcId="{10794D6E-1B70-4ABA-9614-3B839CFA2825}" destId="{51A3DA52-3F31-4CCC-BD67-305F9DEE05F0}" srcOrd="0" destOrd="0" parTransId="{EFA8CE9E-AE29-4673-9BD8-C42076543AA7}" sibTransId="{BD139BE6-5F37-4A6C-9159-491A581B4950}"/>
    <dgm:cxn modelId="{C2B8964B-8FB1-40B7-9B61-0A5815F0396D}" type="presOf" srcId="{C05A5AEE-FF13-435E-8F5B-9A259E85D093}" destId="{C98D582C-1EFB-41AB-B334-742467259AE3}" srcOrd="0" destOrd="0" presId="urn:microsoft.com/office/officeart/2005/8/layout/hierarchy1"/>
    <dgm:cxn modelId="{FF857C53-5851-4F8F-B9D2-BAA689574461}" type="presOf" srcId="{398D35FE-59CE-412B-ABED-A6EEE71F425E}" destId="{141D51D6-B634-498F-8A7A-0E70EA281DC4}" srcOrd="0" destOrd="0" presId="urn:microsoft.com/office/officeart/2005/8/layout/hierarchy1"/>
    <dgm:cxn modelId="{E3641C54-4F7F-4B11-9018-2A900D229F28}" type="presOf" srcId="{56DA1F84-A357-4D09-B0B0-AE8B102FCB9B}" destId="{BB50C1E0-125C-49C8-8A8A-3FE94C6700AC}" srcOrd="0" destOrd="0" presId="urn:microsoft.com/office/officeart/2005/8/layout/hierarchy1"/>
    <dgm:cxn modelId="{8E9D1C78-511C-4380-9946-D690DAEDC7C2}" type="presOf" srcId="{04B29DED-26F1-4867-A4C6-DBE0F6B8BF61}" destId="{B8539218-BE3C-4E6F-A558-533AB26D4F5E}" srcOrd="0" destOrd="0" presId="urn:microsoft.com/office/officeart/2005/8/layout/hierarchy1"/>
    <dgm:cxn modelId="{D1C0B0A9-4F3C-464B-8E6D-DC03895B2F41}" srcId="{79612ADD-6160-40E1-9279-0B74C98A77A7}" destId="{10794D6E-1B70-4ABA-9614-3B839CFA2825}" srcOrd="0" destOrd="0" parTransId="{029EE8CD-7E4A-4B6D-ABF0-D44CB561155E}" sibTransId="{716A8891-F615-4697-93A1-89CD9E133647}"/>
    <dgm:cxn modelId="{F413D7AD-7913-4091-A8D1-47C10B88BCA6}" type="presOf" srcId="{9AC63DF4-C6F9-4FFE-B370-FEFB4A6B18DB}" destId="{AD535C1C-CF00-420D-89C0-A2C920930121}" srcOrd="0" destOrd="0" presId="urn:microsoft.com/office/officeart/2005/8/layout/hierarchy1"/>
    <dgm:cxn modelId="{550893B8-3B93-4121-ABB0-AECC0B174A08}" type="presOf" srcId="{505FBAD5-7CC7-4AC9-92B7-E8F1678FC3E5}" destId="{D3292072-425C-40E7-ABDA-15A6AFD40B21}" srcOrd="0" destOrd="0" presId="urn:microsoft.com/office/officeart/2005/8/layout/hierarchy1"/>
    <dgm:cxn modelId="{783041BB-66CC-4FAA-B648-A2777A6F46DF}" type="presOf" srcId="{79612ADD-6160-40E1-9279-0B74C98A77A7}" destId="{0E57ECA7-5AFD-4845-A766-5847538AE279}" srcOrd="0" destOrd="0" presId="urn:microsoft.com/office/officeart/2005/8/layout/hierarchy1"/>
    <dgm:cxn modelId="{B92D5FBC-DB05-4ADC-A80E-F05B8664B28F}" type="presOf" srcId="{853DF610-310E-45AE-9F7E-1A12BE2EB7C3}" destId="{394CD35C-831D-4E27-B461-D190D6C933B0}" srcOrd="0" destOrd="0" presId="urn:microsoft.com/office/officeart/2005/8/layout/hierarchy1"/>
    <dgm:cxn modelId="{2AB2CBCB-5DC1-406E-9F96-436C86311E93}" type="presOf" srcId="{10794D6E-1B70-4ABA-9614-3B839CFA2825}" destId="{BF8A3777-ACFF-4315-BEBD-FBDAA2CFDB7F}" srcOrd="0" destOrd="0" presId="urn:microsoft.com/office/officeart/2005/8/layout/hierarchy1"/>
    <dgm:cxn modelId="{74F6AAD0-A96F-4C86-BB51-673C1332399A}" type="presOf" srcId="{C066446F-CA95-4FA0-8C42-456CB048F78F}" destId="{FC1B421C-B50A-4931-A696-B0D107484072}" srcOrd="0" destOrd="0" presId="urn:microsoft.com/office/officeart/2005/8/layout/hierarchy1"/>
    <dgm:cxn modelId="{5DE0DDD7-3CC7-4BF6-8F99-A2B7011350E1}" srcId="{F7E90BDE-DEE4-45B8-8063-CF8A6FC6E2A9}" destId="{6301C352-42AB-42A0-8A49-378110BDE3F4}" srcOrd="0" destOrd="0" parTransId="{853DF610-310E-45AE-9F7E-1A12BE2EB7C3}" sibTransId="{7C2F18D6-446A-40B4-81C5-3E4582C51B35}"/>
    <dgm:cxn modelId="{C73379DC-EF06-4A6F-8820-69F2A6918CF0}" type="presOf" srcId="{029EE8CD-7E4A-4B6D-ABF0-D44CB561155E}" destId="{621FAAFD-C29C-4758-9489-6BDFA31A74A9}" srcOrd="0" destOrd="0" presId="urn:microsoft.com/office/officeart/2005/8/layout/hierarchy1"/>
    <dgm:cxn modelId="{B66F23FB-F42D-4B3F-8B81-BE6764F43C81}" type="presOf" srcId="{638BB336-EECA-49EA-BD5B-7279AFDD0C54}" destId="{A29FB6C3-F575-4280-8C21-07169B791478}" srcOrd="0" destOrd="0" presId="urn:microsoft.com/office/officeart/2005/8/layout/hierarchy1"/>
    <dgm:cxn modelId="{630ED4FC-8254-4628-956F-24A71D6919D9}" srcId="{F987E993-AB01-4A53-B0D6-FCB0FDA2B486}" destId="{D68C33DA-4D80-4406-A94E-55AE056CD481}" srcOrd="1" destOrd="0" parTransId="{04B29DED-26F1-4867-A4C6-DBE0F6B8BF61}" sibTransId="{4B7F220D-3375-438E-A80B-B7FDF14F57C4}"/>
    <dgm:cxn modelId="{2F34DFFE-FBEF-4CA6-9F46-28B6CAE65014}" type="presParOf" srcId="{D3292072-425C-40E7-ABDA-15A6AFD40B21}" destId="{8363F541-C65E-4E10-AAA9-EE23AA0BF49A}" srcOrd="0" destOrd="0" presId="urn:microsoft.com/office/officeart/2005/8/layout/hierarchy1"/>
    <dgm:cxn modelId="{370DC9E3-C4E4-4CF2-A7E2-45F74BE3BE51}" type="presParOf" srcId="{8363F541-C65E-4E10-AAA9-EE23AA0BF49A}" destId="{6C84C153-7CC2-4729-A7E2-3EBE57C8BDAF}" srcOrd="0" destOrd="0" presId="urn:microsoft.com/office/officeart/2005/8/layout/hierarchy1"/>
    <dgm:cxn modelId="{FF91B70D-38B7-46D0-B199-2ED1A7831D6A}" type="presParOf" srcId="{6C84C153-7CC2-4729-A7E2-3EBE57C8BDAF}" destId="{07AF3EA1-D63B-44A5-BBBF-2FDB3FDAB0C5}" srcOrd="0" destOrd="0" presId="urn:microsoft.com/office/officeart/2005/8/layout/hierarchy1"/>
    <dgm:cxn modelId="{C647D79D-582D-494A-AF65-9CF15984B9D0}" type="presParOf" srcId="{6C84C153-7CC2-4729-A7E2-3EBE57C8BDAF}" destId="{290EC50F-1919-48BA-BB71-AD910A994120}" srcOrd="1" destOrd="0" presId="urn:microsoft.com/office/officeart/2005/8/layout/hierarchy1"/>
    <dgm:cxn modelId="{84C0E5CE-F335-4F85-87D8-5E41A9A7E396}" type="presParOf" srcId="{8363F541-C65E-4E10-AAA9-EE23AA0BF49A}" destId="{8D6A90FA-EDD5-4B99-BD4E-FA04E7BAD0AA}" srcOrd="1" destOrd="0" presId="urn:microsoft.com/office/officeart/2005/8/layout/hierarchy1"/>
    <dgm:cxn modelId="{4077BDA4-E780-4818-B64D-C6F15B0B9529}" type="presParOf" srcId="{8D6A90FA-EDD5-4B99-BD4E-FA04E7BAD0AA}" destId="{C98D582C-1EFB-41AB-B334-742467259AE3}" srcOrd="0" destOrd="0" presId="urn:microsoft.com/office/officeart/2005/8/layout/hierarchy1"/>
    <dgm:cxn modelId="{55C8EE8A-6B09-4263-AEDE-000668511B8C}" type="presParOf" srcId="{8D6A90FA-EDD5-4B99-BD4E-FA04E7BAD0AA}" destId="{751AE90D-B924-4B32-BB8F-FA6B1990C859}" srcOrd="1" destOrd="0" presId="urn:microsoft.com/office/officeart/2005/8/layout/hierarchy1"/>
    <dgm:cxn modelId="{8DE336C3-67F5-4D30-9B56-6B9034A22101}" type="presParOf" srcId="{751AE90D-B924-4B32-BB8F-FA6B1990C859}" destId="{3209DEA6-2069-4596-A682-3B9751561BB1}" srcOrd="0" destOrd="0" presId="urn:microsoft.com/office/officeart/2005/8/layout/hierarchy1"/>
    <dgm:cxn modelId="{C4D205A2-86E7-46E9-A3F1-7BDA9CD16D1E}" type="presParOf" srcId="{3209DEA6-2069-4596-A682-3B9751561BB1}" destId="{9C441DC1-D371-4F7B-8F44-F6E1F78405CC}" srcOrd="0" destOrd="0" presId="urn:microsoft.com/office/officeart/2005/8/layout/hierarchy1"/>
    <dgm:cxn modelId="{BAF7F790-D987-4649-B34A-903915DF2DAE}" type="presParOf" srcId="{3209DEA6-2069-4596-A682-3B9751561BB1}" destId="{0E57ECA7-5AFD-4845-A766-5847538AE279}" srcOrd="1" destOrd="0" presId="urn:microsoft.com/office/officeart/2005/8/layout/hierarchy1"/>
    <dgm:cxn modelId="{B59B93B4-99CB-4A79-92BC-8BA4177785DD}" type="presParOf" srcId="{751AE90D-B924-4B32-BB8F-FA6B1990C859}" destId="{90665BE4-B436-4608-AAFF-7FF5CDCEC70A}" srcOrd="1" destOrd="0" presId="urn:microsoft.com/office/officeart/2005/8/layout/hierarchy1"/>
    <dgm:cxn modelId="{11501A79-1EE0-4F4B-ABE2-CD6C2613227F}" type="presParOf" srcId="{90665BE4-B436-4608-AAFF-7FF5CDCEC70A}" destId="{621FAAFD-C29C-4758-9489-6BDFA31A74A9}" srcOrd="0" destOrd="0" presId="urn:microsoft.com/office/officeart/2005/8/layout/hierarchy1"/>
    <dgm:cxn modelId="{73E23396-EBD8-4375-99DC-8DE6BDF5C562}" type="presParOf" srcId="{90665BE4-B436-4608-AAFF-7FF5CDCEC70A}" destId="{3311E6C2-B264-4551-A09C-891B81FC8DA6}" srcOrd="1" destOrd="0" presId="urn:microsoft.com/office/officeart/2005/8/layout/hierarchy1"/>
    <dgm:cxn modelId="{78B43264-B1A3-4E96-8A88-C862844D8ADC}" type="presParOf" srcId="{3311E6C2-B264-4551-A09C-891B81FC8DA6}" destId="{8A9036E4-B202-41BF-97AB-EC6A1DC70358}" srcOrd="0" destOrd="0" presId="urn:microsoft.com/office/officeart/2005/8/layout/hierarchy1"/>
    <dgm:cxn modelId="{DC444804-3F0E-4716-AE13-EF780E00762E}" type="presParOf" srcId="{8A9036E4-B202-41BF-97AB-EC6A1DC70358}" destId="{0B973677-2C2C-4853-AFDB-FC164DD755D7}" srcOrd="0" destOrd="0" presId="urn:microsoft.com/office/officeart/2005/8/layout/hierarchy1"/>
    <dgm:cxn modelId="{60B8E37B-6AD3-4C0E-BAB0-D0BE16E373ED}" type="presParOf" srcId="{8A9036E4-B202-41BF-97AB-EC6A1DC70358}" destId="{BF8A3777-ACFF-4315-BEBD-FBDAA2CFDB7F}" srcOrd="1" destOrd="0" presId="urn:microsoft.com/office/officeart/2005/8/layout/hierarchy1"/>
    <dgm:cxn modelId="{F255FDE9-DA2C-4912-974A-D262A32C0C6B}" type="presParOf" srcId="{3311E6C2-B264-4551-A09C-891B81FC8DA6}" destId="{E6AC714F-453C-4547-99D2-89DF6CE0C6BF}" srcOrd="1" destOrd="0" presId="urn:microsoft.com/office/officeart/2005/8/layout/hierarchy1"/>
    <dgm:cxn modelId="{75AEABCB-C81F-470F-9B1B-AF11D31F411C}" type="presParOf" srcId="{E6AC714F-453C-4547-99D2-89DF6CE0C6BF}" destId="{DF967CBB-4948-438D-8201-5CD894A95080}" srcOrd="0" destOrd="0" presId="urn:microsoft.com/office/officeart/2005/8/layout/hierarchy1"/>
    <dgm:cxn modelId="{8EF633AE-9925-4610-BA06-BEBA1A6B9358}" type="presParOf" srcId="{E6AC714F-453C-4547-99D2-89DF6CE0C6BF}" destId="{CEAB7442-2F5A-4A10-B079-DDDA4A7F5325}" srcOrd="1" destOrd="0" presId="urn:microsoft.com/office/officeart/2005/8/layout/hierarchy1"/>
    <dgm:cxn modelId="{E1F291AB-8008-4E49-8435-EFFDCFDE1F8E}" type="presParOf" srcId="{CEAB7442-2F5A-4A10-B079-DDDA4A7F5325}" destId="{CD09E548-2BA0-4364-8A80-B90F55A237FC}" srcOrd="0" destOrd="0" presId="urn:microsoft.com/office/officeart/2005/8/layout/hierarchy1"/>
    <dgm:cxn modelId="{390A8320-5F7E-4C8E-9A68-F94537D00748}" type="presParOf" srcId="{CD09E548-2BA0-4364-8A80-B90F55A237FC}" destId="{620455D5-8757-4C3B-B1D1-CCF347E02951}" srcOrd="0" destOrd="0" presId="urn:microsoft.com/office/officeart/2005/8/layout/hierarchy1"/>
    <dgm:cxn modelId="{35E587B2-8443-41FC-9E64-7E31C3EC0CBB}" type="presParOf" srcId="{CD09E548-2BA0-4364-8A80-B90F55A237FC}" destId="{B4F376C5-E74A-432E-953F-AA519D751318}" srcOrd="1" destOrd="0" presId="urn:microsoft.com/office/officeart/2005/8/layout/hierarchy1"/>
    <dgm:cxn modelId="{FBE76878-A73C-4CD6-A0AE-BDA0FC9E9052}" type="presParOf" srcId="{CEAB7442-2F5A-4A10-B079-DDDA4A7F5325}" destId="{6F5C5AFF-24F7-4EF8-A69E-8AEBC4FAD495}" srcOrd="1" destOrd="0" presId="urn:microsoft.com/office/officeart/2005/8/layout/hierarchy1"/>
    <dgm:cxn modelId="{F58FB602-A1A3-4691-916F-EA25622CC485}" type="presParOf" srcId="{90665BE4-B436-4608-AAFF-7FF5CDCEC70A}" destId="{A29FB6C3-F575-4280-8C21-07169B791478}" srcOrd="2" destOrd="0" presId="urn:microsoft.com/office/officeart/2005/8/layout/hierarchy1"/>
    <dgm:cxn modelId="{BCAADE8B-2496-4779-A79E-CAD1ADE92BCA}" type="presParOf" srcId="{90665BE4-B436-4608-AAFF-7FF5CDCEC70A}" destId="{A9B70B77-60D7-4FDE-9FC1-CE2CAEBA724D}" srcOrd="3" destOrd="0" presId="urn:microsoft.com/office/officeart/2005/8/layout/hierarchy1"/>
    <dgm:cxn modelId="{9A040F44-E8C1-4BDE-8C6E-1635C4E3F28F}" type="presParOf" srcId="{A9B70B77-60D7-4FDE-9FC1-CE2CAEBA724D}" destId="{345CC033-6AF6-48CD-97F7-51F4FE23CE8C}" srcOrd="0" destOrd="0" presId="urn:microsoft.com/office/officeart/2005/8/layout/hierarchy1"/>
    <dgm:cxn modelId="{90F02D66-6B43-4863-896C-88820AB25364}" type="presParOf" srcId="{345CC033-6AF6-48CD-97F7-51F4FE23CE8C}" destId="{FE06C7CC-E6F6-41CA-B88B-8BC1652E2F62}" srcOrd="0" destOrd="0" presId="urn:microsoft.com/office/officeart/2005/8/layout/hierarchy1"/>
    <dgm:cxn modelId="{40F209C4-AA69-4023-80BF-93522B29031A}" type="presParOf" srcId="{345CC033-6AF6-48CD-97F7-51F4FE23CE8C}" destId="{AD535C1C-CF00-420D-89C0-A2C920930121}" srcOrd="1" destOrd="0" presId="urn:microsoft.com/office/officeart/2005/8/layout/hierarchy1"/>
    <dgm:cxn modelId="{9AA61C27-46DF-404D-BAA4-772D1F1D3645}" type="presParOf" srcId="{A9B70B77-60D7-4FDE-9FC1-CE2CAEBA724D}" destId="{967028BB-EAB4-434C-8B10-EBDAA65627A9}" srcOrd="1" destOrd="0" presId="urn:microsoft.com/office/officeart/2005/8/layout/hierarchy1"/>
    <dgm:cxn modelId="{5F43155E-99FD-4560-A7CA-BF225BCB9F85}" type="presParOf" srcId="{967028BB-EAB4-434C-8B10-EBDAA65627A9}" destId="{BB50C1E0-125C-49C8-8A8A-3FE94C6700AC}" srcOrd="0" destOrd="0" presId="urn:microsoft.com/office/officeart/2005/8/layout/hierarchy1"/>
    <dgm:cxn modelId="{FC59EA79-A0AF-4CB3-B131-B745F9BA63BD}" type="presParOf" srcId="{967028BB-EAB4-434C-8B10-EBDAA65627A9}" destId="{5DE4F891-83C9-4A83-814A-9348B4934964}" srcOrd="1" destOrd="0" presId="urn:microsoft.com/office/officeart/2005/8/layout/hierarchy1"/>
    <dgm:cxn modelId="{4ECE94B5-65ED-4FE3-A124-865CAC84933F}" type="presParOf" srcId="{5DE4F891-83C9-4A83-814A-9348B4934964}" destId="{8FEC0954-97CD-4F35-85D8-B52E75236125}" srcOrd="0" destOrd="0" presId="urn:microsoft.com/office/officeart/2005/8/layout/hierarchy1"/>
    <dgm:cxn modelId="{F7C553E7-03F1-4C87-A65C-3F2B93AD9E81}" type="presParOf" srcId="{8FEC0954-97CD-4F35-85D8-B52E75236125}" destId="{A3C88949-D5A1-412D-B85D-6C67788A3984}" srcOrd="0" destOrd="0" presId="urn:microsoft.com/office/officeart/2005/8/layout/hierarchy1"/>
    <dgm:cxn modelId="{53B25B96-D1A5-43B9-9B42-37F0C6C203BD}" type="presParOf" srcId="{8FEC0954-97CD-4F35-85D8-B52E75236125}" destId="{141D51D6-B634-498F-8A7A-0E70EA281DC4}" srcOrd="1" destOrd="0" presId="urn:microsoft.com/office/officeart/2005/8/layout/hierarchy1"/>
    <dgm:cxn modelId="{83383D97-83D0-462A-B046-3C7DE545C4E1}" type="presParOf" srcId="{5DE4F891-83C9-4A83-814A-9348B4934964}" destId="{6BB0CCFE-88AF-4842-BEEB-5CDAA97A4790}" srcOrd="1" destOrd="0" presId="urn:microsoft.com/office/officeart/2005/8/layout/hierarchy1"/>
    <dgm:cxn modelId="{6F27CDA0-5B83-446A-972F-867447E21506}" type="presParOf" srcId="{8D6A90FA-EDD5-4B99-BD4E-FA04E7BAD0AA}" destId="{B8539218-BE3C-4E6F-A558-533AB26D4F5E}" srcOrd="2" destOrd="0" presId="urn:microsoft.com/office/officeart/2005/8/layout/hierarchy1"/>
    <dgm:cxn modelId="{9721615D-9E3B-46F0-A55D-CEB9E00E6217}" type="presParOf" srcId="{8D6A90FA-EDD5-4B99-BD4E-FA04E7BAD0AA}" destId="{6A89D291-B117-41BF-9F11-F24503E60351}" srcOrd="3" destOrd="0" presId="urn:microsoft.com/office/officeart/2005/8/layout/hierarchy1"/>
    <dgm:cxn modelId="{880B9EC9-2BC9-48D3-8813-7FF535C3DC1C}" type="presParOf" srcId="{6A89D291-B117-41BF-9F11-F24503E60351}" destId="{AD3509B8-A8D8-4E28-B86B-29C026E464AA}" srcOrd="0" destOrd="0" presId="urn:microsoft.com/office/officeart/2005/8/layout/hierarchy1"/>
    <dgm:cxn modelId="{82E9F8AF-950A-41EC-958D-0C36D9097F84}" type="presParOf" srcId="{AD3509B8-A8D8-4E28-B86B-29C026E464AA}" destId="{5555BEC8-7D1C-41EC-A1C3-04569D19B231}" srcOrd="0" destOrd="0" presId="urn:microsoft.com/office/officeart/2005/8/layout/hierarchy1"/>
    <dgm:cxn modelId="{04C38843-764E-4279-A755-85066EFF1E42}" type="presParOf" srcId="{AD3509B8-A8D8-4E28-B86B-29C026E464AA}" destId="{354383DE-042F-49BA-8B17-0B0976FDB40D}" srcOrd="1" destOrd="0" presId="urn:microsoft.com/office/officeart/2005/8/layout/hierarchy1"/>
    <dgm:cxn modelId="{F5A2606B-DE89-4483-A1B4-FE26E93534AA}" type="presParOf" srcId="{6A89D291-B117-41BF-9F11-F24503E60351}" destId="{6CEE51D7-1D47-45ED-9A5E-86A935871500}" srcOrd="1" destOrd="0" presId="urn:microsoft.com/office/officeart/2005/8/layout/hierarchy1"/>
    <dgm:cxn modelId="{6D2D2BD1-B0FC-48E8-8A84-109A24A62672}" type="presParOf" srcId="{6CEE51D7-1D47-45ED-9A5E-86A935871500}" destId="{FC1B421C-B50A-4931-A696-B0D107484072}" srcOrd="0" destOrd="0" presId="urn:microsoft.com/office/officeart/2005/8/layout/hierarchy1"/>
    <dgm:cxn modelId="{8CE67013-6F44-49DC-9A85-958DC01FE783}" type="presParOf" srcId="{6CEE51D7-1D47-45ED-9A5E-86A935871500}" destId="{D3A8EE8A-849F-43FE-BABA-BFD50D426798}" srcOrd="1" destOrd="0" presId="urn:microsoft.com/office/officeart/2005/8/layout/hierarchy1"/>
    <dgm:cxn modelId="{90DD6641-31A1-46AE-B34B-D65AF9874B54}" type="presParOf" srcId="{D3A8EE8A-849F-43FE-BABA-BFD50D426798}" destId="{A4CB0513-1E67-4CFF-9E60-3C12ABA9AC8A}" srcOrd="0" destOrd="0" presId="urn:microsoft.com/office/officeart/2005/8/layout/hierarchy1"/>
    <dgm:cxn modelId="{44432E69-E3D4-4F6A-8C63-D75A26EBC605}" type="presParOf" srcId="{A4CB0513-1E67-4CFF-9E60-3C12ABA9AC8A}" destId="{8D8F8462-8989-4525-A205-34EE0D8F61EE}" srcOrd="0" destOrd="0" presId="urn:microsoft.com/office/officeart/2005/8/layout/hierarchy1"/>
    <dgm:cxn modelId="{D2D75733-521A-42D6-ACD9-4C42DA9982EB}" type="presParOf" srcId="{A4CB0513-1E67-4CFF-9E60-3C12ABA9AC8A}" destId="{9A24E88C-8FE6-411B-AD66-58C68057D034}" srcOrd="1" destOrd="0" presId="urn:microsoft.com/office/officeart/2005/8/layout/hierarchy1"/>
    <dgm:cxn modelId="{8D0D9C49-756A-44D0-9011-5FC8CE915A6E}" type="presParOf" srcId="{D3A8EE8A-849F-43FE-BABA-BFD50D426798}" destId="{0E69B47E-A021-42D7-9593-A4A4AA4D2AED}" srcOrd="1" destOrd="0" presId="urn:microsoft.com/office/officeart/2005/8/layout/hierarchy1"/>
    <dgm:cxn modelId="{D00F8B9B-8086-400D-A865-5EF19A14E9C2}" type="presParOf" srcId="{0E69B47E-A021-42D7-9593-A4A4AA4D2AED}" destId="{394CD35C-831D-4E27-B461-D190D6C933B0}" srcOrd="0" destOrd="0" presId="urn:microsoft.com/office/officeart/2005/8/layout/hierarchy1"/>
    <dgm:cxn modelId="{F58710AB-06AD-4AD7-8F2B-2980BAC0F867}" type="presParOf" srcId="{0E69B47E-A021-42D7-9593-A4A4AA4D2AED}" destId="{F26FCC31-3589-4D27-9FA7-84D8A812FF1D}" srcOrd="1" destOrd="0" presId="urn:microsoft.com/office/officeart/2005/8/layout/hierarchy1"/>
    <dgm:cxn modelId="{A3236672-5875-4658-864F-77F814DFB47B}" type="presParOf" srcId="{F26FCC31-3589-4D27-9FA7-84D8A812FF1D}" destId="{BCB53E48-5147-4BCB-87DB-8F91E8624390}" srcOrd="0" destOrd="0" presId="urn:microsoft.com/office/officeart/2005/8/layout/hierarchy1"/>
    <dgm:cxn modelId="{BC63BB33-A9D6-4623-B422-0176636BF268}" type="presParOf" srcId="{BCB53E48-5147-4BCB-87DB-8F91E8624390}" destId="{AE01C6FE-9AEA-44A0-80C7-8A171EDEA848}" srcOrd="0" destOrd="0" presId="urn:microsoft.com/office/officeart/2005/8/layout/hierarchy1"/>
    <dgm:cxn modelId="{1F5993A6-D83E-42A1-956B-59D3F4244E02}" type="presParOf" srcId="{BCB53E48-5147-4BCB-87DB-8F91E8624390}" destId="{5B0BCBB6-0FAC-45EE-9FAB-A49FFBB7ADCB}" srcOrd="1" destOrd="0" presId="urn:microsoft.com/office/officeart/2005/8/layout/hierarchy1"/>
    <dgm:cxn modelId="{EA22472A-BBEC-4552-87B2-8ADC0C4D4E5F}" type="presParOf" srcId="{F26FCC31-3589-4D27-9FA7-84D8A812FF1D}" destId="{457FF672-3D8C-4DA7-A6B4-8CF09F32DD2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4CD35C-831D-4E27-B461-D190D6C933B0}">
      <dsp:nvSpPr>
        <dsp:cNvPr id="0" name=""/>
        <dsp:cNvSpPr/>
      </dsp:nvSpPr>
      <dsp:spPr>
        <a:xfrm>
          <a:off x="6038943" y="3175535"/>
          <a:ext cx="91440" cy="371205"/>
        </a:xfrm>
        <a:custGeom>
          <a:avLst/>
          <a:gdLst/>
          <a:ahLst/>
          <a:cxnLst/>
          <a:rect l="0" t="0" r="0" b="0"/>
          <a:pathLst>
            <a:path>
              <a:moveTo>
                <a:pt x="45720" y="0"/>
              </a:moveTo>
              <a:lnTo>
                <a:pt x="45720" y="3712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1B421C-B50A-4931-A696-B0D107484072}">
      <dsp:nvSpPr>
        <dsp:cNvPr id="0" name=""/>
        <dsp:cNvSpPr/>
      </dsp:nvSpPr>
      <dsp:spPr>
        <a:xfrm>
          <a:off x="6038943" y="1993845"/>
          <a:ext cx="91440" cy="371205"/>
        </a:xfrm>
        <a:custGeom>
          <a:avLst/>
          <a:gdLst/>
          <a:ahLst/>
          <a:cxnLst/>
          <a:rect l="0" t="0" r="0" b="0"/>
          <a:pathLst>
            <a:path>
              <a:moveTo>
                <a:pt x="45720" y="0"/>
              </a:moveTo>
              <a:lnTo>
                <a:pt x="45720" y="3712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539218-BE3C-4E6F-A558-533AB26D4F5E}">
      <dsp:nvSpPr>
        <dsp:cNvPr id="0" name=""/>
        <dsp:cNvSpPr/>
      </dsp:nvSpPr>
      <dsp:spPr>
        <a:xfrm>
          <a:off x="4914674" y="812156"/>
          <a:ext cx="1169989" cy="371205"/>
        </a:xfrm>
        <a:custGeom>
          <a:avLst/>
          <a:gdLst/>
          <a:ahLst/>
          <a:cxnLst/>
          <a:rect l="0" t="0" r="0" b="0"/>
          <a:pathLst>
            <a:path>
              <a:moveTo>
                <a:pt x="0" y="0"/>
              </a:moveTo>
              <a:lnTo>
                <a:pt x="0" y="252965"/>
              </a:lnTo>
              <a:lnTo>
                <a:pt x="1169989" y="252965"/>
              </a:lnTo>
              <a:lnTo>
                <a:pt x="1169989" y="3712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50C1E0-125C-49C8-8A8A-3FE94C6700AC}">
      <dsp:nvSpPr>
        <dsp:cNvPr id="0" name=""/>
        <dsp:cNvSpPr/>
      </dsp:nvSpPr>
      <dsp:spPr>
        <a:xfrm>
          <a:off x="4478957" y="3175535"/>
          <a:ext cx="91440" cy="371205"/>
        </a:xfrm>
        <a:custGeom>
          <a:avLst/>
          <a:gdLst/>
          <a:ahLst/>
          <a:cxnLst/>
          <a:rect l="0" t="0" r="0" b="0"/>
          <a:pathLst>
            <a:path>
              <a:moveTo>
                <a:pt x="45720" y="0"/>
              </a:moveTo>
              <a:lnTo>
                <a:pt x="45720" y="3712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9FB6C3-F575-4280-8C21-07169B791478}">
      <dsp:nvSpPr>
        <dsp:cNvPr id="0" name=""/>
        <dsp:cNvSpPr/>
      </dsp:nvSpPr>
      <dsp:spPr>
        <a:xfrm>
          <a:off x="3744684" y="1993845"/>
          <a:ext cx="779993" cy="371205"/>
        </a:xfrm>
        <a:custGeom>
          <a:avLst/>
          <a:gdLst/>
          <a:ahLst/>
          <a:cxnLst/>
          <a:rect l="0" t="0" r="0" b="0"/>
          <a:pathLst>
            <a:path>
              <a:moveTo>
                <a:pt x="0" y="0"/>
              </a:moveTo>
              <a:lnTo>
                <a:pt x="0" y="252965"/>
              </a:lnTo>
              <a:lnTo>
                <a:pt x="779993" y="252965"/>
              </a:lnTo>
              <a:lnTo>
                <a:pt x="779993" y="3712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967CBB-4948-438D-8201-5CD894A95080}">
      <dsp:nvSpPr>
        <dsp:cNvPr id="0" name=""/>
        <dsp:cNvSpPr/>
      </dsp:nvSpPr>
      <dsp:spPr>
        <a:xfrm>
          <a:off x="2918971" y="3175535"/>
          <a:ext cx="91440" cy="371205"/>
        </a:xfrm>
        <a:custGeom>
          <a:avLst/>
          <a:gdLst/>
          <a:ahLst/>
          <a:cxnLst/>
          <a:rect l="0" t="0" r="0" b="0"/>
          <a:pathLst>
            <a:path>
              <a:moveTo>
                <a:pt x="45720" y="0"/>
              </a:moveTo>
              <a:lnTo>
                <a:pt x="45720" y="3712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1FAAFD-C29C-4758-9489-6BDFA31A74A9}">
      <dsp:nvSpPr>
        <dsp:cNvPr id="0" name=""/>
        <dsp:cNvSpPr/>
      </dsp:nvSpPr>
      <dsp:spPr>
        <a:xfrm>
          <a:off x="2964691" y="1993845"/>
          <a:ext cx="779993" cy="371205"/>
        </a:xfrm>
        <a:custGeom>
          <a:avLst/>
          <a:gdLst/>
          <a:ahLst/>
          <a:cxnLst/>
          <a:rect l="0" t="0" r="0" b="0"/>
          <a:pathLst>
            <a:path>
              <a:moveTo>
                <a:pt x="779993" y="0"/>
              </a:moveTo>
              <a:lnTo>
                <a:pt x="779993" y="252965"/>
              </a:lnTo>
              <a:lnTo>
                <a:pt x="0" y="252965"/>
              </a:lnTo>
              <a:lnTo>
                <a:pt x="0" y="37120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8D582C-1EFB-41AB-B334-742467259AE3}">
      <dsp:nvSpPr>
        <dsp:cNvPr id="0" name=""/>
        <dsp:cNvSpPr/>
      </dsp:nvSpPr>
      <dsp:spPr>
        <a:xfrm>
          <a:off x="3744684" y="812156"/>
          <a:ext cx="1169989" cy="371205"/>
        </a:xfrm>
        <a:custGeom>
          <a:avLst/>
          <a:gdLst/>
          <a:ahLst/>
          <a:cxnLst/>
          <a:rect l="0" t="0" r="0" b="0"/>
          <a:pathLst>
            <a:path>
              <a:moveTo>
                <a:pt x="1169989" y="0"/>
              </a:moveTo>
              <a:lnTo>
                <a:pt x="1169989" y="252965"/>
              </a:lnTo>
              <a:lnTo>
                <a:pt x="0" y="252965"/>
              </a:lnTo>
              <a:lnTo>
                <a:pt x="0" y="37120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AF3EA1-D63B-44A5-BBBF-2FDB3FDAB0C5}">
      <dsp:nvSpPr>
        <dsp:cNvPr id="0" name=""/>
        <dsp:cNvSpPr/>
      </dsp:nvSpPr>
      <dsp:spPr>
        <a:xfrm>
          <a:off x="4276497" y="1672"/>
          <a:ext cx="1276352" cy="8104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0EC50F-1919-48BA-BB71-AD910A994120}">
      <dsp:nvSpPr>
        <dsp:cNvPr id="0" name=""/>
        <dsp:cNvSpPr/>
      </dsp:nvSpPr>
      <dsp:spPr>
        <a:xfrm>
          <a:off x="4418314" y="136398"/>
          <a:ext cx="1276352" cy="8104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Dynamic Routing Protocol</a:t>
          </a:r>
        </a:p>
      </dsp:txBody>
      <dsp:txXfrm>
        <a:off x="4442052" y="160136"/>
        <a:ext cx="1228876" cy="763007"/>
      </dsp:txXfrm>
    </dsp:sp>
    <dsp:sp modelId="{9C441DC1-D371-4F7B-8F44-F6E1F78405CC}">
      <dsp:nvSpPr>
        <dsp:cNvPr id="0" name=""/>
        <dsp:cNvSpPr/>
      </dsp:nvSpPr>
      <dsp:spPr>
        <a:xfrm>
          <a:off x="3106508" y="1183361"/>
          <a:ext cx="1276352" cy="8104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57ECA7-5AFD-4845-A766-5847538AE279}">
      <dsp:nvSpPr>
        <dsp:cNvPr id="0" name=""/>
        <dsp:cNvSpPr/>
      </dsp:nvSpPr>
      <dsp:spPr>
        <a:xfrm>
          <a:off x="3248325" y="1318087"/>
          <a:ext cx="1276352" cy="8104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Interior Gateway Protocol</a:t>
          </a:r>
        </a:p>
      </dsp:txBody>
      <dsp:txXfrm>
        <a:off x="3272063" y="1341825"/>
        <a:ext cx="1228876" cy="763007"/>
      </dsp:txXfrm>
    </dsp:sp>
    <dsp:sp modelId="{0B973677-2C2C-4853-AFDB-FC164DD755D7}">
      <dsp:nvSpPr>
        <dsp:cNvPr id="0" name=""/>
        <dsp:cNvSpPr/>
      </dsp:nvSpPr>
      <dsp:spPr>
        <a:xfrm>
          <a:off x="2326515" y="2365051"/>
          <a:ext cx="1276352" cy="8104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8A3777-ACFF-4315-BEBD-FBDAA2CFDB7F}">
      <dsp:nvSpPr>
        <dsp:cNvPr id="0" name=""/>
        <dsp:cNvSpPr/>
      </dsp:nvSpPr>
      <dsp:spPr>
        <a:xfrm>
          <a:off x="2468332" y="2499777"/>
          <a:ext cx="1276352" cy="8104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Link State Routing Protocol</a:t>
          </a:r>
        </a:p>
      </dsp:txBody>
      <dsp:txXfrm>
        <a:off x="2492070" y="2523515"/>
        <a:ext cx="1228876" cy="763007"/>
      </dsp:txXfrm>
    </dsp:sp>
    <dsp:sp modelId="{620455D5-8757-4C3B-B1D1-CCF347E02951}">
      <dsp:nvSpPr>
        <dsp:cNvPr id="0" name=""/>
        <dsp:cNvSpPr/>
      </dsp:nvSpPr>
      <dsp:spPr>
        <a:xfrm>
          <a:off x="2326515" y="3546740"/>
          <a:ext cx="1276352" cy="8104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F376C5-E74A-432E-953F-AA519D751318}">
      <dsp:nvSpPr>
        <dsp:cNvPr id="0" name=""/>
        <dsp:cNvSpPr/>
      </dsp:nvSpPr>
      <dsp:spPr>
        <a:xfrm>
          <a:off x="2468332" y="3681466"/>
          <a:ext cx="1276352" cy="8104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OSPF</a:t>
          </a:r>
        </a:p>
      </dsp:txBody>
      <dsp:txXfrm>
        <a:off x="2492070" y="3705204"/>
        <a:ext cx="1228876" cy="763007"/>
      </dsp:txXfrm>
    </dsp:sp>
    <dsp:sp modelId="{FE06C7CC-E6F6-41CA-B88B-8BC1652E2F62}">
      <dsp:nvSpPr>
        <dsp:cNvPr id="0" name=""/>
        <dsp:cNvSpPr/>
      </dsp:nvSpPr>
      <dsp:spPr>
        <a:xfrm>
          <a:off x="3886501" y="2365051"/>
          <a:ext cx="1276352" cy="8104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535C1C-CF00-420D-89C0-A2C920930121}">
      <dsp:nvSpPr>
        <dsp:cNvPr id="0" name=""/>
        <dsp:cNvSpPr/>
      </dsp:nvSpPr>
      <dsp:spPr>
        <a:xfrm>
          <a:off x="4028318" y="2499777"/>
          <a:ext cx="1276352" cy="8104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Distance Vector Routing Protocol</a:t>
          </a:r>
        </a:p>
      </dsp:txBody>
      <dsp:txXfrm>
        <a:off x="4052056" y="2523515"/>
        <a:ext cx="1228876" cy="763007"/>
      </dsp:txXfrm>
    </dsp:sp>
    <dsp:sp modelId="{A3C88949-D5A1-412D-B85D-6C67788A3984}">
      <dsp:nvSpPr>
        <dsp:cNvPr id="0" name=""/>
        <dsp:cNvSpPr/>
      </dsp:nvSpPr>
      <dsp:spPr>
        <a:xfrm>
          <a:off x="3886501" y="3546740"/>
          <a:ext cx="1276352" cy="8104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1D51D6-B634-498F-8A7A-0E70EA281DC4}">
      <dsp:nvSpPr>
        <dsp:cNvPr id="0" name=""/>
        <dsp:cNvSpPr/>
      </dsp:nvSpPr>
      <dsp:spPr>
        <a:xfrm>
          <a:off x="4028318" y="3681466"/>
          <a:ext cx="1276352" cy="8104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RIP</a:t>
          </a:r>
        </a:p>
      </dsp:txBody>
      <dsp:txXfrm>
        <a:off x="4052056" y="3705204"/>
        <a:ext cx="1228876" cy="763007"/>
      </dsp:txXfrm>
    </dsp:sp>
    <dsp:sp modelId="{5555BEC8-7D1C-41EC-A1C3-04569D19B231}">
      <dsp:nvSpPr>
        <dsp:cNvPr id="0" name=""/>
        <dsp:cNvSpPr/>
      </dsp:nvSpPr>
      <dsp:spPr>
        <a:xfrm>
          <a:off x="5446487" y="1183361"/>
          <a:ext cx="1276352" cy="8104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4383DE-042F-49BA-8B17-0B0976FDB40D}">
      <dsp:nvSpPr>
        <dsp:cNvPr id="0" name=""/>
        <dsp:cNvSpPr/>
      </dsp:nvSpPr>
      <dsp:spPr>
        <a:xfrm>
          <a:off x="5588304" y="1318087"/>
          <a:ext cx="1276352" cy="8104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Exterior Gateway Protocol</a:t>
          </a:r>
        </a:p>
      </dsp:txBody>
      <dsp:txXfrm>
        <a:off x="5612042" y="1341825"/>
        <a:ext cx="1228876" cy="763007"/>
      </dsp:txXfrm>
    </dsp:sp>
    <dsp:sp modelId="{8D8F8462-8989-4525-A205-34EE0D8F61EE}">
      <dsp:nvSpPr>
        <dsp:cNvPr id="0" name=""/>
        <dsp:cNvSpPr/>
      </dsp:nvSpPr>
      <dsp:spPr>
        <a:xfrm>
          <a:off x="5446487" y="2365051"/>
          <a:ext cx="1276352" cy="8104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24E88C-8FE6-411B-AD66-58C68057D034}">
      <dsp:nvSpPr>
        <dsp:cNvPr id="0" name=""/>
        <dsp:cNvSpPr/>
      </dsp:nvSpPr>
      <dsp:spPr>
        <a:xfrm>
          <a:off x="5588304" y="2499777"/>
          <a:ext cx="1276352" cy="8104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Path Vector Routing Protocol</a:t>
          </a:r>
        </a:p>
      </dsp:txBody>
      <dsp:txXfrm>
        <a:off x="5612042" y="2523515"/>
        <a:ext cx="1228876" cy="763007"/>
      </dsp:txXfrm>
    </dsp:sp>
    <dsp:sp modelId="{AE01C6FE-9AEA-44A0-80C7-8A171EDEA848}">
      <dsp:nvSpPr>
        <dsp:cNvPr id="0" name=""/>
        <dsp:cNvSpPr/>
      </dsp:nvSpPr>
      <dsp:spPr>
        <a:xfrm>
          <a:off x="5446487" y="3546740"/>
          <a:ext cx="1276352" cy="8104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0BCBB6-0FAC-45EE-9FAB-A49FFBB7ADCB}">
      <dsp:nvSpPr>
        <dsp:cNvPr id="0" name=""/>
        <dsp:cNvSpPr/>
      </dsp:nvSpPr>
      <dsp:spPr>
        <a:xfrm>
          <a:off x="5588304" y="3681466"/>
          <a:ext cx="1276352" cy="81048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BGP</a:t>
          </a:r>
        </a:p>
      </dsp:txBody>
      <dsp:txXfrm>
        <a:off x="5612042" y="3705204"/>
        <a:ext cx="1228876" cy="7630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6117197-FCC8-43A2-9F51-674F68BFE39D}"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BC3B2-CBC3-4A5B-95F4-8C498B910630}" type="slidenum">
              <a:rPr lang="en-US" smtClean="0"/>
              <a:t>‹#›</a:t>
            </a:fld>
            <a:endParaRPr lang="en-US"/>
          </a:p>
        </p:txBody>
      </p:sp>
    </p:spTree>
    <p:extLst>
      <p:ext uri="{BB962C8B-B14F-4D97-AF65-F5344CB8AC3E}">
        <p14:creationId xmlns:p14="http://schemas.microsoft.com/office/powerpoint/2010/main" val="1851428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117197-FCC8-43A2-9F51-674F68BFE39D}"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BC3B2-CBC3-4A5B-95F4-8C498B910630}" type="slidenum">
              <a:rPr lang="en-US" smtClean="0"/>
              <a:t>‹#›</a:t>
            </a:fld>
            <a:endParaRPr lang="en-US"/>
          </a:p>
        </p:txBody>
      </p:sp>
    </p:spTree>
    <p:extLst>
      <p:ext uri="{BB962C8B-B14F-4D97-AF65-F5344CB8AC3E}">
        <p14:creationId xmlns:p14="http://schemas.microsoft.com/office/powerpoint/2010/main" val="2849606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117197-FCC8-43A2-9F51-674F68BFE39D}"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BC3B2-CBC3-4A5B-95F4-8C498B910630}" type="slidenum">
              <a:rPr lang="en-US" smtClean="0"/>
              <a:t>‹#›</a:t>
            </a:fld>
            <a:endParaRPr lang="en-US"/>
          </a:p>
        </p:txBody>
      </p:sp>
    </p:spTree>
    <p:extLst>
      <p:ext uri="{BB962C8B-B14F-4D97-AF65-F5344CB8AC3E}">
        <p14:creationId xmlns:p14="http://schemas.microsoft.com/office/powerpoint/2010/main" val="1781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117197-FCC8-43A2-9F51-674F68BFE39D}"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BC3B2-CBC3-4A5B-95F4-8C498B910630}" type="slidenum">
              <a:rPr lang="en-US" smtClean="0"/>
              <a:t>‹#›</a:t>
            </a:fld>
            <a:endParaRPr lang="en-US"/>
          </a:p>
        </p:txBody>
      </p:sp>
    </p:spTree>
    <p:extLst>
      <p:ext uri="{BB962C8B-B14F-4D97-AF65-F5344CB8AC3E}">
        <p14:creationId xmlns:p14="http://schemas.microsoft.com/office/powerpoint/2010/main" val="365525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117197-FCC8-43A2-9F51-674F68BFE39D}"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BBC3B2-CBC3-4A5B-95F4-8C498B910630}" type="slidenum">
              <a:rPr lang="en-US" smtClean="0"/>
              <a:t>‹#›</a:t>
            </a:fld>
            <a:endParaRPr lang="en-US"/>
          </a:p>
        </p:txBody>
      </p:sp>
    </p:spTree>
    <p:extLst>
      <p:ext uri="{BB962C8B-B14F-4D97-AF65-F5344CB8AC3E}">
        <p14:creationId xmlns:p14="http://schemas.microsoft.com/office/powerpoint/2010/main" val="3681081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117197-FCC8-43A2-9F51-674F68BFE39D}"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BC3B2-CBC3-4A5B-95F4-8C498B910630}" type="slidenum">
              <a:rPr lang="en-US" smtClean="0"/>
              <a:t>‹#›</a:t>
            </a:fld>
            <a:endParaRPr lang="en-US"/>
          </a:p>
        </p:txBody>
      </p:sp>
    </p:spTree>
    <p:extLst>
      <p:ext uri="{BB962C8B-B14F-4D97-AF65-F5344CB8AC3E}">
        <p14:creationId xmlns:p14="http://schemas.microsoft.com/office/powerpoint/2010/main" val="990652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117197-FCC8-43A2-9F51-674F68BFE39D}" type="datetimeFigureOut">
              <a:rPr lang="en-US" smtClean="0"/>
              <a:t>11/12/2024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BBC3B2-CBC3-4A5B-95F4-8C498B910630}" type="slidenum">
              <a:rPr lang="en-US" smtClean="0"/>
              <a:t>‹#›</a:t>
            </a:fld>
            <a:endParaRPr lang="en-US"/>
          </a:p>
        </p:txBody>
      </p:sp>
    </p:spTree>
    <p:extLst>
      <p:ext uri="{BB962C8B-B14F-4D97-AF65-F5344CB8AC3E}">
        <p14:creationId xmlns:p14="http://schemas.microsoft.com/office/powerpoint/2010/main" val="278972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117197-FCC8-43A2-9F51-674F68BFE39D}" type="datetimeFigureOut">
              <a:rPr lang="en-US" smtClean="0"/>
              <a:t>11/12/2024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BBC3B2-CBC3-4A5B-95F4-8C498B910630}" type="slidenum">
              <a:rPr lang="en-US" smtClean="0"/>
              <a:t>‹#›</a:t>
            </a:fld>
            <a:endParaRPr lang="en-US"/>
          </a:p>
        </p:txBody>
      </p:sp>
    </p:spTree>
    <p:extLst>
      <p:ext uri="{BB962C8B-B14F-4D97-AF65-F5344CB8AC3E}">
        <p14:creationId xmlns:p14="http://schemas.microsoft.com/office/powerpoint/2010/main" val="1385478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117197-FCC8-43A2-9F51-674F68BFE39D}" type="datetimeFigureOut">
              <a:rPr lang="en-US" smtClean="0"/>
              <a:t>11/12/2024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BBC3B2-CBC3-4A5B-95F4-8C498B910630}" type="slidenum">
              <a:rPr lang="en-US" smtClean="0"/>
              <a:t>‹#›</a:t>
            </a:fld>
            <a:endParaRPr lang="en-US"/>
          </a:p>
        </p:txBody>
      </p:sp>
    </p:spTree>
    <p:extLst>
      <p:ext uri="{BB962C8B-B14F-4D97-AF65-F5344CB8AC3E}">
        <p14:creationId xmlns:p14="http://schemas.microsoft.com/office/powerpoint/2010/main" val="1205773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117197-FCC8-43A2-9F51-674F68BFE39D}"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BC3B2-CBC3-4A5B-95F4-8C498B910630}" type="slidenum">
              <a:rPr lang="en-US" smtClean="0"/>
              <a:t>‹#›</a:t>
            </a:fld>
            <a:endParaRPr lang="en-US"/>
          </a:p>
        </p:txBody>
      </p:sp>
    </p:spTree>
    <p:extLst>
      <p:ext uri="{BB962C8B-B14F-4D97-AF65-F5344CB8AC3E}">
        <p14:creationId xmlns:p14="http://schemas.microsoft.com/office/powerpoint/2010/main" val="2810391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6117197-FCC8-43A2-9F51-674F68BFE39D}"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BBC3B2-CBC3-4A5B-95F4-8C498B910630}" type="slidenum">
              <a:rPr lang="en-US" smtClean="0"/>
              <a:t>‹#›</a:t>
            </a:fld>
            <a:endParaRPr lang="en-US"/>
          </a:p>
        </p:txBody>
      </p:sp>
    </p:spTree>
    <p:extLst>
      <p:ext uri="{BB962C8B-B14F-4D97-AF65-F5344CB8AC3E}">
        <p14:creationId xmlns:p14="http://schemas.microsoft.com/office/powerpoint/2010/main" val="1067838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17197-FCC8-43A2-9F51-674F68BFE39D}" type="datetimeFigureOut">
              <a:rPr lang="en-US" smtClean="0"/>
              <a:t>11/12/2024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BBC3B2-CBC3-4A5B-95F4-8C498B910630}" type="slidenum">
              <a:rPr lang="en-US" smtClean="0"/>
              <a:t>‹#›</a:t>
            </a:fld>
            <a:endParaRPr lang="en-US"/>
          </a:p>
        </p:txBody>
      </p:sp>
    </p:spTree>
    <p:extLst>
      <p:ext uri="{BB962C8B-B14F-4D97-AF65-F5344CB8AC3E}">
        <p14:creationId xmlns:p14="http://schemas.microsoft.com/office/powerpoint/2010/main" val="309182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Computer Network</a:t>
            </a:r>
          </a:p>
        </p:txBody>
      </p:sp>
      <p:sp>
        <p:nvSpPr>
          <p:cNvPr id="3" name="Subtitle 2"/>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(Module 4)</a:t>
            </a:r>
          </a:p>
        </p:txBody>
      </p:sp>
    </p:spTree>
    <p:extLst>
      <p:ext uri="{BB962C8B-B14F-4D97-AF65-F5344CB8AC3E}">
        <p14:creationId xmlns:p14="http://schemas.microsoft.com/office/powerpoint/2010/main" val="274172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Routing Algorithm</a:t>
            </a:r>
          </a:p>
        </p:txBody>
      </p:sp>
      <p:sp>
        <p:nvSpPr>
          <p:cNvPr id="3" name="Content Placeholder 2"/>
          <p:cNvSpPr>
            <a:spLocks noGrp="1"/>
          </p:cNvSpPr>
          <p:nvPr>
            <p:ph idx="1"/>
          </p:nvPr>
        </p:nvSpPr>
        <p:spPr/>
        <p:txBody>
          <a:bodyPr/>
          <a:lstStyle/>
          <a:p>
            <a:pPr algn="just"/>
            <a:r>
              <a:rPr lang="en-US" dirty="0">
                <a:highlight>
                  <a:srgbClr val="FFFF00"/>
                </a:highlight>
                <a:latin typeface="Times New Roman" panose="02020603050405020304" pitchFamily="18" charset="0"/>
                <a:cs typeface="Times New Roman" panose="02020603050405020304" pitchFamily="18" charset="0"/>
              </a:rPr>
              <a:t>Routing protocols </a:t>
            </a:r>
            <a:r>
              <a:rPr lang="en-US" dirty="0">
                <a:latin typeface="Times New Roman" panose="02020603050405020304" pitchFamily="18" charset="0"/>
                <a:cs typeface="Times New Roman" panose="02020603050405020304" pitchFamily="18" charset="0"/>
              </a:rPr>
              <a:t>are the set of </a:t>
            </a:r>
            <a:r>
              <a:rPr lang="en-US" dirty="0">
                <a:highlight>
                  <a:srgbClr val="FFFF00"/>
                </a:highlight>
                <a:latin typeface="Times New Roman" panose="02020603050405020304" pitchFamily="18" charset="0"/>
                <a:cs typeface="Times New Roman" panose="02020603050405020304" pitchFamily="18" charset="0"/>
              </a:rPr>
              <a:t>rules and algorithms </a:t>
            </a:r>
            <a:r>
              <a:rPr lang="en-US" dirty="0">
                <a:latin typeface="Times New Roman" panose="02020603050405020304" pitchFamily="18" charset="0"/>
                <a:cs typeface="Times New Roman" panose="02020603050405020304" pitchFamily="18" charset="0"/>
              </a:rPr>
              <a:t>that </a:t>
            </a:r>
            <a:r>
              <a:rPr lang="en-US" dirty="0">
                <a:highlight>
                  <a:srgbClr val="FFFF00"/>
                </a:highlight>
                <a:latin typeface="Times New Roman" panose="02020603050405020304" pitchFamily="18" charset="0"/>
                <a:cs typeface="Times New Roman" panose="02020603050405020304" pitchFamily="18" charset="0"/>
              </a:rPr>
              <a:t>routers use to communicate with each other to find the </a:t>
            </a:r>
            <a:r>
              <a:rPr lang="en-US" b="1" dirty="0">
                <a:highlight>
                  <a:srgbClr val="FFFF00"/>
                </a:highlight>
                <a:latin typeface="Times New Roman" panose="02020603050405020304" pitchFamily="18" charset="0"/>
                <a:cs typeface="Times New Roman" panose="02020603050405020304" pitchFamily="18" charset="0"/>
              </a:rPr>
              <a:t>most efficient path to transmit </a:t>
            </a:r>
            <a:r>
              <a:rPr lang="en-US" dirty="0">
                <a:highlight>
                  <a:srgbClr val="FFFF00"/>
                </a:highlight>
                <a:latin typeface="Times New Roman" panose="02020603050405020304" pitchFamily="18" charset="0"/>
                <a:cs typeface="Times New Roman" panose="02020603050405020304" pitchFamily="18" charset="0"/>
              </a:rPr>
              <a:t>data packets from a sender to a receiver.</a:t>
            </a:r>
          </a:p>
        </p:txBody>
      </p:sp>
      <p:pic>
        <p:nvPicPr>
          <p:cNvPr id="4" name="Picture 3"/>
          <p:cNvPicPr>
            <a:picLocks noChangeAspect="1"/>
          </p:cNvPicPr>
          <p:nvPr/>
        </p:nvPicPr>
        <p:blipFill>
          <a:blip r:embed="rId2"/>
          <a:stretch>
            <a:fillRect/>
          </a:stretch>
        </p:blipFill>
        <p:spPr>
          <a:xfrm>
            <a:off x="2014381" y="3117554"/>
            <a:ext cx="8196667" cy="3059409"/>
          </a:xfrm>
          <a:prstGeom prst="rect">
            <a:avLst/>
          </a:prstGeom>
        </p:spPr>
      </p:pic>
    </p:spTree>
    <p:extLst>
      <p:ext uri="{BB962C8B-B14F-4D97-AF65-F5344CB8AC3E}">
        <p14:creationId xmlns:p14="http://schemas.microsoft.com/office/powerpoint/2010/main" val="3512016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5577"/>
            <a:ext cx="10515600" cy="5641386"/>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Static Routing Protocol</a:t>
            </a:r>
          </a:p>
          <a:p>
            <a:pPr lvl="1" algn="just"/>
            <a:r>
              <a:rPr lang="en-US" dirty="0">
                <a:latin typeface="Times New Roman" panose="02020603050405020304" pitchFamily="18" charset="0"/>
                <a:cs typeface="Times New Roman" panose="02020603050405020304" pitchFamily="18" charset="0"/>
              </a:rPr>
              <a:t>It can also be called </a:t>
            </a:r>
            <a:r>
              <a:rPr lang="en-US" b="1" dirty="0">
                <a:latin typeface="Times New Roman" panose="02020603050405020304" pitchFamily="18" charset="0"/>
                <a:cs typeface="Times New Roman" panose="02020603050405020304" pitchFamily="18" charset="0"/>
              </a:rPr>
              <a:t>non-adaptive routing</a:t>
            </a:r>
            <a:r>
              <a:rPr lang="en-US" dirty="0">
                <a:latin typeface="Times New Roman" panose="02020603050405020304" pitchFamily="18" charset="0"/>
                <a:cs typeface="Times New Roman" panose="02020603050405020304" pitchFamily="18" charset="0"/>
              </a:rPr>
              <a:t>. </a:t>
            </a:r>
          </a:p>
          <a:p>
            <a:pPr lvl="1" algn="just"/>
            <a:r>
              <a:rPr lang="en-US" dirty="0">
                <a:latin typeface="Times New Roman" panose="02020603050405020304" pitchFamily="18" charset="0"/>
                <a:cs typeface="Times New Roman" panose="02020603050405020304" pitchFamily="18" charset="0"/>
              </a:rPr>
              <a:t>It is a manual configuration technique in which the network administrator selects the best path to transfer the data packet from source to destination.</a:t>
            </a:r>
          </a:p>
          <a:p>
            <a:pPr lvl="1" algn="just"/>
            <a:r>
              <a:rPr lang="en-US" dirty="0">
                <a:latin typeface="Times New Roman" panose="02020603050405020304" pitchFamily="18" charset="0"/>
                <a:cs typeface="Times New Roman" panose="02020603050405020304" pitchFamily="18" charset="0"/>
              </a:rPr>
              <a:t>When a network administrator configures each router in the routing table by hand, it is called static routing.</a:t>
            </a:r>
          </a:p>
          <a:p>
            <a:pPr lvl="1" algn="just"/>
            <a:r>
              <a:rPr lang="en-US" dirty="0">
                <a:latin typeface="Times New Roman" panose="02020603050405020304" pitchFamily="18" charset="0"/>
                <a:cs typeface="Times New Roman" panose="02020603050405020304" pitchFamily="18" charset="0"/>
              </a:rPr>
              <a:t>The router forwards the data packets to the destination along the path defined by the network administrator.</a:t>
            </a:r>
          </a:p>
          <a:p>
            <a:pPr algn="just"/>
            <a:r>
              <a:rPr lang="en-US" dirty="0">
                <a:latin typeface="Times New Roman" panose="02020603050405020304" pitchFamily="18" charset="0"/>
                <a:cs typeface="Times New Roman" panose="02020603050405020304" pitchFamily="18" charset="0"/>
              </a:rPr>
              <a:t>Default Routing Protocol</a:t>
            </a:r>
          </a:p>
          <a:p>
            <a:pPr lvl="1" algn="just"/>
            <a:r>
              <a:rPr lang="en-US" dirty="0">
                <a:latin typeface="Times New Roman" panose="02020603050405020304" pitchFamily="18" charset="0"/>
                <a:cs typeface="Times New Roman" panose="02020603050405020304" pitchFamily="18" charset="0"/>
              </a:rPr>
              <a:t>The default routing protocol can also be called the default route.</a:t>
            </a:r>
          </a:p>
          <a:p>
            <a:pPr lvl="1" algn="just"/>
            <a:r>
              <a:rPr lang="en-US" dirty="0">
                <a:latin typeface="Times New Roman" panose="02020603050405020304" pitchFamily="18" charset="0"/>
                <a:cs typeface="Times New Roman" panose="02020603050405020304" pitchFamily="18" charset="0"/>
              </a:rPr>
              <a:t>When a router faces a situation where it does not know the destination network of a data packet, then it uses a method called "</a:t>
            </a:r>
            <a:r>
              <a:rPr lang="en-US" b="1" dirty="0">
                <a:latin typeface="Times New Roman" panose="02020603050405020304" pitchFamily="18" charset="0"/>
                <a:cs typeface="Times New Roman" panose="02020603050405020304" pitchFamily="18" charset="0"/>
              </a:rPr>
              <a:t>default routing</a:t>
            </a:r>
            <a:r>
              <a:rPr lang="en-US"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 It is an approach in which the router transfers all data packets to the single-hop device, regardless of the network.</a:t>
            </a:r>
          </a:p>
          <a:p>
            <a:pPr lvl="1" algn="just"/>
            <a:r>
              <a:rPr lang="en-US" dirty="0">
                <a:latin typeface="Times New Roman" panose="02020603050405020304" pitchFamily="18" charset="0"/>
                <a:cs typeface="Times New Roman" panose="02020603050405020304" pitchFamily="18" charset="0"/>
              </a:rPr>
              <a:t>The default route is the predetermined path the router uses to send all data packets when encountering such a situation.</a:t>
            </a:r>
          </a:p>
        </p:txBody>
      </p:sp>
    </p:spTree>
    <p:extLst>
      <p:ext uri="{BB962C8B-B14F-4D97-AF65-F5344CB8AC3E}">
        <p14:creationId xmlns:p14="http://schemas.microsoft.com/office/powerpoint/2010/main" val="1527442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6834"/>
            <a:ext cx="10515600" cy="5380129"/>
          </a:xfrm>
        </p:spPr>
        <p:txBody>
          <a:bodyPr/>
          <a:lstStyle/>
          <a:p>
            <a:pPr algn="just"/>
            <a:r>
              <a:rPr lang="en-US" dirty="0">
                <a:latin typeface="Times New Roman" panose="02020603050405020304" pitchFamily="18" charset="0"/>
                <a:cs typeface="Times New Roman" panose="02020603050405020304" pitchFamily="18" charset="0"/>
              </a:rPr>
              <a:t>Dynamic Routing Protocol</a:t>
            </a:r>
          </a:p>
          <a:p>
            <a:pPr lvl="1" algn="just"/>
            <a:r>
              <a:rPr lang="en-US" dirty="0">
                <a:latin typeface="Times New Roman" panose="02020603050405020304" pitchFamily="18" charset="0"/>
                <a:cs typeface="Times New Roman" panose="02020603050405020304" pitchFamily="18" charset="0"/>
              </a:rPr>
              <a:t>It can also be called </a:t>
            </a:r>
            <a:r>
              <a:rPr lang="en-US" b="1" dirty="0">
                <a:latin typeface="Times New Roman" panose="02020603050405020304" pitchFamily="18" charset="0"/>
                <a:cs typeface="Times New Roman" panose="02020603050405020304" pitchFamily="18" charset="0"/>
              </a:rPr>
              <a:t>adaptive routing</a:t>
            </a:r>
            <a:r>
              <a:rPr lang="en-US"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It is an approach in which a </a:t>
            </a:r>
            <a:r>
              <a:rPr lang="en-US" b="1" dirty="0">
                <a:latin typeface="Times New Roman" panose="02020603050405020304" pitchFamily="18" charset="0"/>
                <a:cs typeface="Times New Roman" panose="02020603050405020304" pitchFamily="18" charset="0"/>
              </a:rPr>
              <a:t>router automatically finds the best path to transmit data packets </a:t>
            </a:r>
            <a:r>
              <a:rPr lang="en-US" dirty="0">
                <a:latin typeface="Times New Roman" panose="02020603050405020304" pitchFamily="18" charset="0"/>
                <a:cs typeface="Times New Roman" panose="02020603050405020304" pitchFamily="18" charset="0"/>
              </a:rPr>
              <a:t>from the sender to the receiver and puts the selected path information into the routing table of each router.</a:t>
            </a:r>
          </a:p>
          <a:p>
            <a:pPr lvl="1" algn="just"/>
            <a:r>
              <a:rPr lang="en-US" dirty="0">
                <a:latin typeface="Times New Roman" panose="02020603050405020304" pitchFamily="18" charset="0"/>
                <a:cs typeface="Times New Roman" panose="02020603050405020304" pitchFamily="18" charset="0"/>
              </a:rPr>
              <a:t>The router selects the path based on situations of the communication circuit or the network topology.</a:t>
            </a:r>
          </a:p>
          <a:p>
            <a:pPr lvl="1" algn="just"/>
            <a:r>
              <a:rPr lang="en-US" dirty="0">
                <a:latin typeface="Times New Roman" panose="02020603050405020304" pitchFamily="18" charset="0"/>
                <a:cs typeface="Times New Roman" panose="02020603050405020304" pitchFamily="18" charset="0"/>
              </a:rPr>
              <a:t>If there is any loss of connection between the nodes or there is a problem with the route decided, the packed data is automatically adjusted on the new route to be forwarded towards the destination. It is ideal for larger organizations where many routers are used.</a:t>
            </a:r>
          </a:p>
        </p:txBody>
      </p:sp>
    </p:spTree>
    <p:extLst>
      <p:ext uri="{BB962C8B-B14F-4D97-AF65-F5344CB8AC3E}">
        <p14:creationId xmlns:p14="http://schemas.microsoft.com/office/powerpoint/2010/main" val="913209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446" y="431633"/>
            <a:ext cx="10515600" cy="5706700"/>
          </a:xfrm>
        </p:spPr>
        <p:txBody>
          <a:bodyPr/>
          <a:lstStyle/>
          <a:p>
            <a:r>
              <a:rPr lang="en-US" dirty="0">
                <a:latin typeface="Times New Roman" panose="02020603050405020304" pitchFamily="18" charset="0"/>
                <a:cs typeface="Times New Roman" panose="02020603050405020304" pitchFamily="18" charset="0"/>
              </a:rPr>
              <a:t>Types of Dynamic Routing Protocols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3643379583"/>
              </p:ext>
            </p:extLst>
          </p:nvPr>
        </p:nvGraphicFramePr>
        <p:xfrm>
          <a:off x="1091474" y="1384662"/>
          <a:ext cx="9191172" cy="4493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6495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Network Layer</a:t>
            </a:r>
          </a:p>
        </p:txBody>
      </p:sp>
      <p:sp>
        <p:nvSpPr>
          <p:cNvPr id="3" name="Content Placeholder 2"/>
          <p:cNvSpPr>
            <a:spLocks noGrp="1"/>
          </p:cNvSpPr>
          <p:nvPr>
            <p:ph idx="1"/>
          </p:nvPr>
        </p:nvSpPr>
        <p:spPr/>
        <p:txBody>
          <a:bodyPr>
            <a:normAutofit fontScale="92500"/>
          </a:bodyPr>
          <a:lstStyle/>
          <a:p>
            <a:pPr algn="just"/>
            <a:r>
              <a:rPr lang="en-US" dirty="0">
                <a:latin typeface="Times New Roman" panose="02020603050405020304" pitchFamily="18" charset="0"/>
                <a:cs typeface="Times New Roman" panose="02020603050405020304" pitchFamily="18" charset="0"/>
              </a:rPr>
              <a:t>The Network Layer is the third layer of the OSI model.</a:t>
            </a:r>
          </a:p>
          <a:p>
            <a:pPr algn="just"/>
            <a:r>
              <a:rPr lang="en-US" dirty="0">
                <a:latin typeface="Times New Roman" panose="02020603050405020304" pitchFamily="18" charset="0"/>
                <a:cs typeface="Times New Roman" panose="02020603050405020304" pitchFamily="18" charset="0"/>
              </a:rPr>
              <a:t>It handles the service requests from the transport layer and further forwards the service request to the data link layer.</a:t>
            </a:r>
          </a:p>
          <a:p>
            <a:pPr algn="just"/>
            <a:r>
              <a:rPr lang="en-US" dirty="0">
                <a:latin typeface="Times New Roman" panose="02020603050405020304" pitchFamily="18" charset="0"/>
                <a:cs typeface="Times New Roman" panose="02020603050405020304" pitchFamily="18" charset="0"/>
              </a:rPr>
              <a:t>The network layer translates the logical addresses into physical addresses</a:t>
            </a:r>
          </a:p>
          <a:p>
            <a:pPr algn="just"/>
            <a:r>
              <a:rPr lang="en-US" dirty="0">
                <a:latin typeface="Times New Roman" panose="02020603050405020304" pitchFamily="18" charset="0"/>
                <a:cs typeface="Times New Roman" panose="02020603050405020304" pitchFamily="18" charset="0"/>
              </a:rPr>
              <a:t>The network layer translates the logical addresses into physical addresses</a:t>
            </a:r>
          </a:p>
          <a:p>
            <a:pPr algn="just"/>
            <a:r>
              <a:rPr lang="en-US" dirty="0">
                <a:latin typeface="Times New Roman" panose="02020603050405020304" pitchFamily="18" charset="0"/>
                <a:cs typeface="Times New Roman" panose="02020603050405020304" pitchFamily="18" charset="0"/>
              </a:rPr>
              <a:t>It determines the route from the source to the destination and also manages the traffic problems such as switching, routing and controls the congestion of data packets.</a:t>
            </a:r>
          </a:p>
          <a:p>
            <a:pPr algn="just"/>
            <a:r>
              <a:rPr lang="en-US" dirty="0">
                <a:latin typeface="Times New Roman" panose="02020603050405020304" pitchFamily="18" charset="0"/>
                <a:cs typeface="Times New Roman" panose="02020603050405020304" pitchFamily="18" charset="0"/>
              </a:rPr>
              <a:t>The main role of the network layer is to move the packets from sending host to the receiving host.</a:t>
            </a:r>
          </a:p>
        </p:txBody>
      </p:sp>
    </p:spTree>
    <p:extLst>
      <p:ext uri="{BB962C8B-B14F-4D97-AF65-F5344CB8AC3E}">
        <p14:creationId xmlns:p14="http://schemas.microsoft.com/office/powerpoint/2010/main" val="1310357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Functionality of Network Layer</a:t>
            </a:r>
          </a:p>
        </p:txBody>
      </p:sp>
      <p:sp>
        <p:nvSpPr>
          <p:cNvPr id="3" name="Content Placeholder 2"/>
          <p:cNvSpPr>
            <a:spLocks noGrp="1"/>
          </p:cNvSpPr>
          <p:nvPr>
            <p:ph idx="1"/>
          </p:nvPr>
        </p:nvSpPr>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Routing</a:t>
            </a:r>
          </a:p>
          <a:p>
            <a:pPr lvl="1" algn="just"/>
            <a:r>
              <a:rPr lang="en-US" dirty="0">
                <a:latin typeface="Times New Roman" panose="02020603050405020304" pitchFamily="18" charset="0"/>
                <a:cs typeface="Times New Roman" panose="02020603050405020304" pitchFamily="18" charset="0"/>
              </a:rPr>
              <a:t>When a packet reaches the router's input link, the </a:t>
            </a:r>
            <a:r>
              <a:rPr lang="en-US" dirty="0">
                <a:highlight>
                  <a:srgbClr val="FFFF00"/>
                </a:highlight>
                <a:latin typeface="Times New Roman" panose="02020603050405020304" pitchFamily="18" charset="0"/>
                <a:cs typeface="Times New Roman" panose="02020603050405020304" pitchFamily="18" charset="0"/>
              </a:rPr>
              <a:t>router will move the packets </a:t>
            </a:r>
            <a:r>
              <a:rPr lang="en-US" dirty="0">
                <a:latin typeface="Times New Roman" panose="02020603050405020304" pitchFamily="18" charset="0"/>
                <a:cs typeface="Times New Roman" panose="02020603050405020304" pitchFamily="18" charset="0"/>
              </a:rPr>
              <a:t>to the router's output link.</a:t>
            </a:r>
          </a:p>
          <a:p>
            <a:pPr algn="just"/>
            <a:r>
              <a:rPr lang="en-US" b="1" dirty="0">
                <a:latin typeface="Times New Roman" panose="02020603050405020304" pitchFamily="18" charset="0"/>
                <a:cs typeface="Times New Roman" panose="02020603050405020304" pitchFamily="18" charset="0"/>
              </a:rPr>
              <a:t>Logical Addressing</a:t>
            </a:r>
          </a:p>
          <a:p>
            <a:pPr lvl="1" algn="just"/>
            <a:r>
              <a:rPr lang="en-US" dirty="0">
                <a:latin typeface="Times New Roman" panose="02020603050405020304" pitchFamily="18" charset="0"/>
                <a:cs typeface="Times New Roman" panose="02020603050405020304" pitchFamily="18" charset="0"/>
              </a:rPr>
              <a:t>network layer implements the </a:t>
            </a:r>
            <a:r>
              <a:rPr lang="en-US" dirty="0">
                <a:highlight>
                  <a:srgbClr val="FFFF00"/>
                </a:highlight>
                <a:latin typeface="Times New Roman" panose="02020603050405020304" pitchFamily="18" charset="0"/>
                <a:cs typeface="Times New Roman" panose="02020603050405020304" pitchFamily="18" charset="0"/>
              </a:rPr>
              <a:t>logical addressing</a:t>
            </a:r>
            <a:r>
              <a:rPr lang="en-US" dirty="0">
                <a:latin typeface="Times New Roman" panose="02020603050405020304" pitchFamily="18" charset="0"/>
                <a:cs typeface="Times New Roman" panose="02020603050405020304" pitchFamily="18" charset="0"/>
              </a:rPr>
              <a:t>. Logical addressing is also used to </a:t>
            </a:r>
            <a:r>
              <a:rPr lang="en-US" dirty="0">
                <a:highlight>
                  <a:srgbClr val="FFFF00"/>
                </a:highlight>
                <a:latin typeface="Times New Roman" panose="02020603050405020304" pitchFamily="18" charset="0"/>
                <a:cs typeface="Times New Roman" panose="02020603050405020304" pitchFamily="18" charset="0"/>
              </a:rPr>
              <a:t>distinguish between source and destination system</a:t>
            </a:r>
            <a:r>
              <a:rPr lang="en-US" dirty="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Fragmentation</a:t>
            </a:r>
          </a:p>
          <a:p>
            <a:pPr lvl="1" algn="just"/>
            <a:r>
              <a:rPr lang="en-US" dirty="0">
                <a:latin typeface="Times New Roman" panose="02020603050405020304" pitchFamily="18" charset="0"/>
                <a:cs typeface="Times New Roman" panose="02020603050405020304" pitchFamily="18" charset="0"/>
              </a:rPr>
              <a:t>The fragmentation is a process of </a:t>
            </a:r>
            <a:r>
              <a:rPr lang="en-US" dirty="0">
                <a:highlight>
                  <a:srgbClr val="FFFF00"/>
                </a:highlight>
                <a:latin typeface="Times New Roman" panose="02020603050405020304" pitchFamily="18" charset="0"/>
                <a:cs typeface="Times New Roman" panose="02020603050405020304" pitchFamily="18" charset="0"/>
              </a:rPr>
              <a:t>breaking the packets or datagrams into the smallest individual data units</a:t>
            </a:r>
            <a:r>
              <a:rPr lang="en-US" dirty="0">
                <a:latin typeface="Times New Roman" panose="02020603050405020304" pitchFamily="18" charset="0"/>
                <a:cs typeface="Times New Roman" panose="02020603050405020304" pitchFamily="18" charset="0"/>
              </a:rPr>
              <a:t> that travel through different networks.</a:t>
            </a:r>
          </a:p>
          <a:p>
            <a:pPr algn="just"/>
            <a:r>
              <a:rPr lang="en-US" b="1" dirty="0">
                <a:latin typeface="Times New Roman" panose="02020603050405020304" pitchFamily="18" charset="0"/>
                <a:cs typeface="Times New Roman" panose="02020603050405020304" pitchFamily="18" charset="0"/>
              </a:rPr>
              <a:t>Internetworking</a:t>
            </a:r>
          </a:p>
          <a:p>
            <a:pPr lvl="1" algn="just"/>
            <a:r>
              <a:rPr lang="en-US" dirty="0">
                <a:latin typeface="Times New Roman" panose="02020603050405020304" pitchFamily="18" charset="0"/>
                <a:cs typeface="Times New Roman" panose="02020603050405020304" pitchFamily="18" charset="0"/>
              </a:rPr>
              <a:t>This is the main role of the network layer that it provides the </a:t>
            </a:r>
            <a:r>
              <a:rPr lang="en-US" dirty="0">
                <a:highlight>
                  <a:srgbClr val="FFFF00"/>
                </a:highlight>
                <a:latin typeface="Times New Roman" panose="02020603050405020304" pitchFamily="18" charset="0"/>
                <a:cs typeface="Times New Roman" panose="02020603050405020304" pitchFamily="18" charset="0"/>
              </a:rPr>
              <a:t>logical connection between different types of networks.</a:t>
            </a:r>
          </a:p>
        </p:txBody>
      </p:sp>
    </p:spTree>
    <p:extLst>
      <p:ext uri="{BB962C8B-B14F-4D97-AF65-F5344CB8AC3E}">
        <p14:creationId xmlns:p14="http://schemas.microsoft.com/office/powerpoint/2010/main" val="3709702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IP address</a:t>
            </a:r>
          </a:p>
        </p:txBody>
      </p:sp>
      <p:sp>
        <p:nvSpPr>
          <p:cNvPr id="3" name="Content Placeholder 2"/>
          <p:cNvSpPr>
            <a:spLocks noGrp="1"/>
          </p:cNvSpPr>
          <p:nvPr>
            <p:ph idx="1"/>
          </p:nvPr>
        </p:nvSpPr>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An </a:t>
            </a:r>
            <a:r>
              <a:rPr lang="en-US" b="1" dirty="0">
                <a:latin typeface="Times New Roman" panose="02020603050405020304" pitchFamily="18" charset="0"/>
                <a:cs typeface="Times New Roman" panose="02020603050405020304" pitchFamily="18" charset="0"/>
              </a:rPr>
              <a:t>IP address</a:t>
            </a:r>
            <a:r>
              <a:rPr lang="en-US" dirty="0">
                <a:latin typeface="Times New Roman" panose="02020603050405020304" pitchFamily="18" charset="0"/>
                <a:cs typeface="Times New Roman" panose="02020603050405020304" pitchFamily="18" charset="0"/>
              </a:rPr>
              <a:t> (Internet Protocol address) is a unique identifier assigned to each device connected to a computer network that uses the Internet Protocol for communication. </a:t>
            </a:r>
          </a:p>
          <a:p>
            <a:pPr algn="just"/>
            <a:r>
              <a:rPr lang="en-US" dirty="0">
                <a:latin typeface="Times New Roman" panose="02020603050405020304" pitchFamily="18" charset="0"/>
                <a:cs typeface="Times New Roman" panose="02020603050405020304" pitchFamily="18" charset="0"/>
              </a:rPr>
              <a:t>It acts like an address that allows devices to </a:t>
            </a:r>
            <a:r>
              <a:rPr lang="en-US" b="1" dirty="0">
                <a:highlight>
                  <a:srgbClr val="FFFF00"/>
                </a:highlight>
                <a:latin typeface="Times New Roman" panose="02020603050405020304" pitchFamily="18" charset="0"/>
                <a:cs typeface="Times New Roman" panose="02020603050405020304" pitchFamily="18" charset="0"/>
              </a:rPr>
              <a:t>locate and communicate </a:t>
            </a:r>
            <a:r>
              <a:rPr lang="en-US" dirty="0">
                <a:latin typeface="Times New Roman" panose="02020603050405020304" pitchFamily="18" charset="0"/>
                <a:cs typeface="Times New Roman" panose="02020603050405020304" pitchFamily="18" charset="0"/>
              </a:rPr>
              <a:t>with each other within a network.</a:t>
            </a:r>
          </a:p>
          <a:p>
            <a:pPr algn="just"/>
            <a:r>
              <a:rPr lang="en-US" dirty="0">
                <a:latin typeface="Times New Roman" panose="02020603050405020304" pitchFamily="18" charset="0"/>
                <a:cs typeface="Times New Roman" panose="02020603050405020304" pitchFamily="18" charset="0"/>
              </a:rPr>
              <a:t>IP addresses are typically represented in two versions:</a:t>
            </a:r>
          </a:p>
          <a:p>
            <a:pPr lvl="1" algn="just"/>
            <a:r>
              <a:rPr lang="en-US" dirty="0">
                <a:latin typeface="Times New Roman" panose="02020603050405020304" pitchFamily="18" charset="0"/>
                <a:cs typeface="Times New Roman" panose="02020603050405020304" pitchFamily="18" charset="0"/>
              </a:rPr>
              <a:t>IPV4</a:t>
            </a:r>
          </a:p>
          <a:p>
            <a:pPr lvl="2" algn="just"/>
            <a:r>
              <a:rPr lang="en-US" dirty="0">
                <a:latin typeface="Times New Roman" panose="02020603050405020304" pitchFamily="18" charset="0"/>
                <a:cs typeface="Times New Roman" panose="02020603050405020304" pitchFamily="18" charset="0"/>
              </a:rPr>
              <a:t>Consists of </a:t>
            </a:r>
            <a:r>
              <a:rPr lang="en-US" dirty="0">
                <a:highlight>
                  <a:srgbClr val="FFFF00"/>
                </a:highlight>
                <a:latin typeface="Times New Roman" panose="02020603050405020304" pitchFamily="18" charset="0"/>
                <a:cs typeface="Times New Roman" panose="02020603050405020304" pitchFamily="18" charset="0"/>
              </a:rPr>
              <a:t>four sets of numbers</a:t>
            </a:r>
            <a:r>
              <a:rPr lang="en-US" dirty="0">
                <a:latin typeface="Times New Roman" panose="02020603050405020304" pitchFamily="18" charset="0"/>
                <a:cs typeface="Times New Roman" panose="02020603050405020304" pitchFamily="18" charset="0"/>
              </a:rPr>
              <a:t>, each ranging from </a:t>
            </a:r>
            <a:r>
              <a:rPr lang="en-US" dirty="0">
                <a:highlight>
                  <a:srgbClr val="FFFF00"/>
                </a:highlight>
                <a:latin typeface="Times New Roman" panose="02020603050405020304" pitchFamily="18" charset="0"/>
                <a:cs typeface="Times New Roman" panose="02020603050405020304" pitchFamily="18" charset="0"/>
              </a:rPr>
              <a:t>0 to 255</a:t>
            </a:r>
            <a:r>
              <a:rPr lang="en-US" dirty="0">
                <a:latin typeface="Times New Roman" panose="02020603050405020304" pitchFamily="18" charset="0"/>
                <a:cs typeface="Times New Roman" panose="02020603050405020304" pitchFamily="18" charset="0"/>
              </a:rPr>
              <a:t>, </a:t>
            </a:r>
            <a:r>
              <a:rPr lang="en-US" dirty="0">
                <a:highlight>
                  <a:srgbClr val="FFFF00"/>
                </a:highlight>
                <a:latin typeface="Times New Roman" panose="02020603050405020304" pitchFamily="18" charset="0"/>
                <a:cs typeface="Times New Roman" panose="02020603050405020304" pitchFamily="18" charset="0"/>
              </a:rPr>
              <a:t>separated by dots</a:t>
            </a:r>
            <a:r>
              <a:rPr lang="en-US" dirty="0">
                <a:latin typeface="Times New Roman" panose="02020603050405020304" pitchFamily="18" charset="0"/>
                <a:cs typeface="Times New Roman" panose="02020603050405020304" pitchFamily="18" charset="0"/>
              </a:rPr>
              <a:t>. It provides approximately 4.3 billion unique addresses.</a:t>
            </a:r>
          </a:p>
          <a:p>
            <a:pPr lvl="1" algn="just"/>
            <a:r>
              <a:rPr lang="en-US" dirty="0">
                <a:latin typeface="Times New Roman" panose="02020603050405020304" pitchFamily="18" charset="0"/>
                <a:cs typeface="Times New Roman" panose="02020603050405020304" pitchFamily="18" charset="0"/>
              </a:rPr>
              <a:t>IPV6</a:t>
            </a:r>
          </a:p>
          <a:p>
            <a:pPr lvl="2" algn="just"/>
            <a:r>
              <a:rPr lang="en-US" dirty="0">
                <a:latin typeface="Times New Roman" panose="02020603050405020304" pitchFamily="18" charset="0"/>
                <a:cs typeface="Times New Roman" panose="02020603050405020304" pitchFamily="18" charset="0"/>
              </a:rPr>
              <a:t>A newer format using </a:t>
            </a:r>
            <a:r>
              <a:rPr lang="en-US" dirty="0">
                <a:highlight>
                  <a:srgbClr val="FFFF00"/>
                </a:highlight>
                <a:latin typeface="Times New Roman" panose="02020603050405020304" pitchFamily="18" charset="0"/>
                <a:cs typeface="Times New Roman" panose="02020603050405020304" pitchFamily="18" charset="0"/>
              </a:rPr>
              <a:t>hexadecimal numbers, separated by colons</a:t>
            </a:r>
            <a:r>
              <a:rPr lang="en-US" dirty="0">
                <a:latin typeface="Times New Roman" panose="02020603050405020304" pitchFamily="18" charset="0"/>
                <a:cs typeface="Times New Roman" panose="02020603050405020304" pitchFamily="18" charset="0"/>
              </a:rPr>
              <a:t>. IPv6 was introduced to </a:t>
            </a:r>
            <a:r>
              <a:rPr lang="en-US" dirty="0">
                <a:highlight>
                  <a:srgbClr val="FFFF00"/>
                </a:highlight>
                <a:latin typeface="Times New Roman" panose="02020603050405020304" pitchFamily="18" charset="0"/>
                <a:cs typeface="Times New Roman" panose="02020603050405020304" pitchFamily="18" charset="0"/>
              </a:rPr>
              <a:t>support a vastly larger number of devices</a:t>
            </a:r>
            <a:r>
              <a:rPr lang="en-US" dirty="0">
                <a:latin typeface="Times New Roman" panose="02020603050405020304" pitchFamily="18" charset="0"/>
                <a:cs typeface="Times New Roman" panose="02020603050405020304" pitchFamily="18" charset="0"/>
              </a:rPr>
              <a:t>, as IPv4 addresses are nearly exhausted.</a:t>
            </a:r>
          </a:p>
          <a:p>
            <a:pPr lvl="1"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5687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9897"/>
            <a:ext cx="10515600" cy="5367066"/>
          </a:xfrm>
        </p:spPr>
        <p:txBody>
          <a:bodyPr/>
          <a:lstStyle/>
          <a:p>
            <a:r>
              <a:rPr lang="en-US" dirty="0">
                <a:latin typeface="Times New Roman" panose="02020603050405020304" pitchFamily="18" charset="0"/>
                <a:cs typeface="Times New Roman" panose="02020603050405020304" pitchFamily="18" charset="0"/>
              </a:rPr>
              <a:t>IPv4 is further classified as:</a:t>
            </a:r>
          </a:p>
          <a:p>
            <a:pPr lvl="1"/>
            <a:r>
              <a:rPr lang="en-US" dirty="0">
                <a:latin typeface="Times New Roman" panose="02020603050405020304" pitchFamily="18" charset="0"/>
                <a:cs typeface="Times New Roman" panose="02020603050405020304" pitchFamily="18" charset="0"/>
              </a:rPr>
              <a:t>Classless Addressing</a:t>
            </a:r>
          </a:p>
          <a:p>
            <a:pPr lvl="1"/>
            <a:r>
              <a:rPr lang="en-US" dirty="0" err="1">
                <a:latin typeface="Times New Roman" panose="02020603050405020304" pitchFamily="18" charset="0"/>
                <a:cs typeface="Times New Roman" panose="02020603050405020304" pitchFamily="18" charset="0"/>
              </a:rPr>
              <a:t>Classfull</a:t>
            </a:r>
            <a:r>
              <a:rPr lang="en-US" dirty="0">
                <a:latin typeface="Times New Roman" panose="02020603050405020304" pitchFamily="18" charset="0"/>
                <a:cs typeface="Times New Roman" panose="02020603050405020304" pitchFamily="18" charset="0"/>
              </a:rPr>
              <a:t> Addressing</a:t>
            </a: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1145383" y="2569375"/>
            <a:ext cx="10208417" cy="3607588"/>
          </a:xfrm>
          <a:prstGeom prst="rect">
            <a:avLst/>
          </a:prstGeom>
        </p:spPr>
      </p:pic>
    </p:spTree>
    <p:extLst>
      <p:ext uri="{BB962C8B-B14F-4D97-AF65-F5344CB8AC3E}">
        <p14:creationId xmlns:p14="http://schemas.microsoft.com/office/powerpoint/2010/main" val="375368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Classful</a:t>
            </a:r>
            <a:r>
              <a:rPr lang="en-US" dirty="0">
                <a:latin typeface="Times New Roman" panose="02020603050405020304" pitchFamily="18" charset="0"/>
                <a:cs typeface="Times New Roman" panose="02020603050405020304" pitchFamily="18" charset="0"/>
              </a:rPr>
              <a:t> addressing, Logical addressing,</a:t>
            </a:r>
          </a:p>
        </p:txBody>
      </p:sp>
      <p:sp>
        <p:nvSpPr>
          <p:cNvPr id="3" name="Content Placeholder 2"/>
          <p:cNvSpPr>
            <a:spLocks noGrp="1"/>
          </p:cNvSpPr>
          <p:nvPr>
            <p:ph idx="1"/>
          </p:nvPr>
        </p:nvSpPr>
        <p:spPr>
          <a:xfrm>
            <a:off x="838200" y="1825625"/>
            <a:ext cx="4818017" cy="4351338"/>
          </a:xfrm>
        </p:spPr>
        <p:txBody>
          <a:bodyPr/>
          <a:lstStyle/>
          <a:p>
            <a:pPr algn="just"/>
            <a:r>
              <a:rPr lang="en-US" dirty="0">
                <a:latin typeface="Times New Roman" panose="02020603050405020304" pitchFamily="18" charset="0"/>
                <a:cs typeface="Times New Roman" panose="02020603050405020304" pitchFamily="18" charset="0"/>
              </a:rPr>
              <a:t>An </a:t>
            </a:r>
            <a:r>
              <a:rPr lang="en-US" dirty="0">
                <a:highlight>
                  <a:srgbClr val="FFFF00"/>
                </a:highlight>
                <a:latin typeface="Times New Roman" panose="02020603050405020304" pitchFamily="18" charset="0"/>
                <a:cs typeface="Times New Roman" panose="02020603050405020304" pitchFamily="18" charset="0"/>
              </a:rPr>
              <a:t>IPv4 addressing </a:t>
            </a:r>
            <a:r>
              <a:rPr lang="en-US" dirty="0">
                <a:latin typeface="Times New Roman" panose="02020603050405020304" pitchFamily="18" charset="0"/>
                <a:cs typeface="Times New Roman" panose="02020603050405020304" pitchFamily="18" charset="0"/>
              </a:rPr>
              <a:t>architecture known as </a:t>
            </a:r>
            <a:r>
              <a:rPr lang="en-US" dirty="0" err="1">
                <a:highlight>
                  <a:srgbClr val="FFFF00"/>
                </a:highlight>
                <a:latin typeface="Times New Roman" panose="02020603050405020304" pitchFamily="18" charset="0"/>
                <a:cs typeface="Times New Roman" panose="02020603050405020304" pitchFamily="18" charset="0"/>
              </a:rPr>
              <a:t>classful</a:t>
            </a:r>
            <a:r>
              <a:rPr lang="en-US" dirty="0">
                <a:highlight>
                  <a:srgbClr val="FFFF00"/>
                </a:highlight>
                <a:latin typeface="Times New Roman" panose="02020603050405020304" pitchFamily="18" charset="0"/>
                <a:cs typeface="Times New Roman" panose="02020603050405020304" pitchFamily="18" charset="0"/>
              </a:rPr>
              <a:t> addressing splits addresses into five classes.</a:t>
            </a:r>
          </a:p>
          <a:p>
            <a:pPr algn="just"/>
            <a:r>
              <a:rPr lang="en-US" dirty="0">
                <a:latin typeface="Times New Roman" panose="02020603050405020304" pitchFamily="18" charset="0"/>
                <a:cs typeface="Times New Roman" panose="02020603050405020304" pitchFamily="18" charset="0"/>
              </a:rPr>
              <a:t>The </a:t>
            </a:r>
            <a:r>
              <a:rPr lang="en-US" dirty="0">
                <a:highlight>
                  <a:srgbClr val="FFFF00"/>
                </a:highlight>
                <a:latin typeface="Times New Roman" panose="02020603050405020304" pitchFamily="18" charset="0"/>
                <a:cs typeface="Times New Roman" panose="02020603050405020304" pitchFamily="18" charset="0"/>
              </a:rPr>
              <a:t>first eight bits </a:t>
            </a:r>
            <a:r>
              <a:rPr lang="en-US" dirty="0">
                <a:latin typeface="Times New Roman" panose="02020603050405020304" pitchFamily="18" charset="0"/>
                <a:cs typeface="Times New Roman" panose="02020603050405020304" pitchFamily="18" charset="0"/>
              </a:rPr>
              <a:t>of an IP address formerly identified the network that a </a:t>
            </a:r>
            <a:r>
              <a:rPr lang="en-US" dirty="0">
                <a:highlight>
                  <a:srgbClr val="FFFF00"/>
                </a:highlight>
                <a:latin typeface="Times New Roman" panose="02020603050405020304" pitchFamily="18" charset="0"/>
                <a:cs typeface="Times New Roman" panose="02020603050405020304" pitchFamily="18" charset="0"/>
              </a:rPr>
              <a:t>particular host </a:t>
            </a:r>
            <a:r>
              <a:rPr lang="en-US" dirty="0">
                <a:latin typeface="Times New Roman" panose="02020603050405020304" pitchFamily="18" charset="0"/>
                <a:cs typeface="Times New Roman" panose="02020603050405020304" pitchFamily="18" charset="0"/>
              </a:rPr>
              <a:t>belonged to.</a:t>
            </a:r>
          </a:p>
        </p:txBody>
      </p:sp>
      <p:pic>
        <p:nvPicPr>
          <p:cNvPr id="1026" name="Picture 2" descr="Classful IP Addressing: What it is?"/>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7464"/>
          <a:stretch/>
        </p:blipFill>
        <p:spPr bwMode="auto">
          <a:xfrm>
            <a:off x="5904411" y="1825625"/>
            <a:ext cx="5798571" cy="4026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81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Components of IP Address</a:t>
            </a:r>
          </a:p>
        </p:txBody>
      </p:sp>
      <p:sp>
        <p:nvSpPr>
          <p:cNvPr id="3" name="Content Placeholder 2"/>
          <p:cNvSpPr>
            <a:spLocks noGrp="1"/>
          </p:cNvSpPr>
          <p:nvPr>
            <p:ph idx="1"/>
          </p:nvPr>
        </p:nvSpPr>
        <p:spPr>
          <a:xfrm>
            <a:off x="838200" y="1825625"/>
            <a:ext cx="4569823" cy="4351338"/>
          </a:xfrm>
        </p:spPr>
        <p:txBody>
          <a:bodyPr/>
          <a:lstStyle/>
          <a:p>
            <a:pPr algn="just"/>
            <a:r>
              <a:rPr lang="en-US" dirty="0">
                <a:latin typeface="Times New Roman" panose="02020603050405020304" pitchFamily="18" charset="0"/>
                <a:cs typeface="Times New Roman" panose="02020603050405020304" pitchFamily="18" charset="0"/>
              </a:rPr>
              <a:t>There are two components to an IP address:</a:t>
            </a:r>
          </a:p>
          <a:p>
            <a:pPr lvl="1" algn="just"/>
            <a:r>
              <a:rPr lang="en-US" dirty="0">
                <a:highlight>
                  <a:srgbClr val="FFFF00"/>
                </a:highlight>
                <a:latin typeface="Times New Roman" panose="02020603050405020304" pitchFamily="18" charset="0"/>
                <a:cs typeface="Times New Roman" panose="02020603050405020304" pitchFamily="18" charset="0"/>
              </a:rPr>
              <a:t>Network ID</a:t>
            </a:r>
            <a:r>
              <a:rPr lang="en-US" dirty="0">
                <a:latin typeface="Times New Roman" panose="02020603050405020304" pitchFamily="18" charset="0"/>
                <a:cs typeface="Times New Roman" panose="02020603050405020304" pitchFamily="18" charset="0"/>
              </a:rPr>
              <a:t>: This identifies how many networks there are.</a:t>
            </a:r>
          </a:p>
          <a:p>
            <a:pPr lvl="1" algn="just"/>
            <a:r>
              <a:rPr lang="en-US" dirty="0">
                <a:highlight>
                  <a:srgbClr val="FFFF00"/>
                </a:highlight>
                <a:latin typeface="Times New Roman" panose="02020603050405020304" pitchFamily="18" charset="0"/>
                <a:cs typeface="Times New Roman" panose="02020603050405020304" pitchFamily="18" charset="0"/>
              </a:rPr>
              <a:t>Host ID</a:t>
            </a:r>
            <a:r>
              <a:rPr lang="en-US" dirty="0">
                <a:latin typeface="Times New Roman" panose="02020603050405020304" pitchFamily="18" charset="0"/>
                <a:cs typeface="Times New Roman" panose="02020603050405020304" pitchFamily="18" charset="0"/>
              </a:rPr>
              <a:t>: This identifies how many hosts there are.</a:t>
            </a:r>
          </a:p>
          <a:p>
            <a:pPr algn="just"/>
            <a:endParaRPr lang="en-US" dirty="0">
              <a:latin typeface="Times New Roman" panose="02020603050405020304" pitchFamily="18" charset="0"/>
              <a:cs typeface="Times New Roman" panose="02020603050405020304" pitchFamily="18" charset="0"/>
            </a:endParaRPr>
          </a:p>
        </p:txBody>
      </p:sp>
      <p:pic>
        <p:nvPicPr>
          <p:cNvPr id="2050" name="Picture 2" descr="https://lh5.googleusercontent.com/FBRkEtffZNcj18UjQOZvv7XXiHv-n13H0YoNa9gRTtyTrm_ZKWcOC2fxY4nfFFE7xrIH-glFY-XJewwcmcoepCDWtPA1XqFj_RJbWVwLGkm53ISBlMoAfZBOfltvTe1NKYmo2tBWYZo_vvqT057sS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3678" y="2358231"/>
            <a:ext cx="4905375" cy="328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202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6023"/>
            <a:ext cx="10515600" cy="5340940"/>
          </a:xfrm>
        </p:spPr>
        <p:txBody>
          <a:bodyPr/>
          <a:lstStyle/>
          <a:p>
            <a:r>
              <a:rPr lang="en-US" dirty="0">
                <a:latin typeface="Times New Roman" panose="02020603050405020304" pitchFamily="18" charset="0"/>
                <a:cs typeface="Times New Roman" panose="02020603050405020304" pitchFamily="18" charset="0"/>
              </a:rPr>
              <a:t>An IP address is 32-bit long. An IP address is divided into sub-classes:</a:t>
            </a:r>
          </a:p>
          <a:p>
            <a:endParaRPr lang="en-US"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38789195"/>
              </p:ext>
            </p:extLst>
          </p:nvPr>
        </p:nvGraphicFramePr>
        <p:xfrm>
          <a:off x="3208718" y="2087308"/>
          <a:ext cx="5774565" cy="2838370"/>
        </p:xfrm>
        <a:graphic>
          <a:graphicData uri="http://schemas.openxmlformats.org/drawingml/2006/table">
            <a:tbl>
              <a:tblPr firstRow="1" bandRow="1">
                <a:tableStyleId>{5C22544A-7EE6-4342-B048-85BDC9FD1C3A}</a:tableStyleId>
              </a:tblPr>
              <a:tblGrid>
                <a:gridCol w="1924855">
                  <a:extLst>
                    <a:ext uri="{9D8B030D-6E8A-4147-A177-3AD203B41FA5}">
                      <a16:colId xmlns:a16="http://schemas.microsoft.com/office/drawing/2014/main" val="1270956343"/>
                    </a:ext>
                  </a:extLst>
                </a:gridCol>
                <a:gridCol w="1924855">
                  <a:extLst>
                    <a:ext uri="{9D8B030D-6E8A-4147-A177-3AD203B41FA5}">
                      <a16:colId xmlns:a16="http://schemas.microsoft.com/office/drawing/2014/main" val="86735804"/>
                    </a:ext>
                  </a:extLst>
                </a:gridCol>
                <a:gridCol w="1924855">
                  <a:extLst>
                    <a:ext uri="{9D8B030D-6E8A-4147-A177-3AD203B41FA5}">
                      <a16:colId xmlns:a16="http://schemas.microsoft.com/office/drawing/2014/main" val="1059554207"/>
                    </a:ext>
                  </a:extLst>
                </a:gridCol>
              </a:tblGrid>
              <a:tr h="567674">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CLASS</a:t>
                      </a:r>
                      <a:r>
                        <a:rPr lang="en-US" sz="2400" b="0" baseline="0" dirty="0">
                          <a:solidFill>
                            <a:schemeClr val="tx1"/>
                          </a:solidFill>
                          <a:latin typeface="Times New Roman" panose="02020603050405020304" pitchFamily="18" charset="0"/>
                          <a:cs typeface="Times New Roman" panose="02020603050405020304" pitchFamily="18" charset="0"/>
                        </a:rPr>
                        <a:t> A</a:t>
                      </a:r>
                      <a:endParaRPr lang="en-US" sz="24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0-127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5960310"/>
                  </a:ext>
                </a:extLst>
              </a:tr>
              <a:tr h="567674">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CLASS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128-191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8722766"/>
                  </a:ext>
                </a:extLst>
              </a:tr>
              <a:tr h="567674">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CLASS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192-223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8665537"/>
                  </a:ext>
                </a:extLst>
              </a:tr>
              <a:tr h="567674">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CLASS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224-239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7893237"/>
                  </a:ext>
                </a:extLst>
              </a:tr>
              <a:tr h="567674">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CLASS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240-255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1111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8783395"/>
                  </a:ext>
                </a:extLst>
              </a:tr>
            </a:tbl>
          </a:graphicData>
        </a:graphic>
      </p:graphicFrame>
    </p:spTree>
    <p:extLst>
      <p:ext uri="{BB962C8B-B14F-4D97-AF65-F5344CB8AC3E}">
        <p14:creationId xmlns:p14="http://schemas.microsoft.com/office/powerpoint/2010/main" val="2567115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7389" y="963476"/>
            <a:ext cx="4034246" cy="4351338"/>
          </a:xfrm>
        </p:spPr>
        <p:txBody>
          <a:bodyPr/>
          <a:lstStyle/>
          <a:p>
            <a:pPr algn="just"/>
            <a:r>
              <a:rPr lang="en-US" dirty="0">
                <a:latin typeface="Times New Roman" panose="02020603050405020304" pitchFamily="18" charset="0"/>
                <a:cs typeface="Times New Roman" panose="02020603050405020304" pitchFamily="18" charset="0"/>
              </a:rPr>
              <a:t>The five different types of </a:t>
            </a:r>
            <a:r>
              <a:rPr lang="en-US" dirty="0" err="1">
                <a:latin typeface="Times New Roman" panose="02020603050405020304" pitchFamily="18" charset="0"/>
                <a:cs typeface="Times New Roman" panose="02020603050405020304" pitchFamily="18" charset="0"/>
              </a:rPr>
              <a:t>Classful</a:t>
            </a:r>
            <a:r>
              <a:rPr lang="en-US" dirty="0">
                <a:latin typeface="Times New Roman" panose="02020603050405020304" pitchFamily="18" charset="0"/>
                <a:cs typeface="Times New Roman" panose="02020603050405020304" pitchFamily="18" charset="0"/>
              </a:rPr>
              <a:t> addresses are </a:t>
            </a:r>
            <a:r>
              <a:rPr lang="en-US" b="1" dirty="0">
                <a:latin typeface="Times New Roman" panose="02020603050405020304" pitchFamily="18" charset="0"/>
                <a:cs typeface="Times New Roman" panose="02020603050405020304" pitchFamily="18" charset="0"/>
              </a:rPr>
              <a:t>Class A, Class B, Class C, Class D, and Class E</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This division is referred to as </a:t>
            </a:r>
            <a:r>
              <a:rPr lang="en-US" dirty="0" err="1">
                <a:latin typeface="Times New Roman" panose="02020603050405020304" pitchFamily="18" charset="0"/>
                <a:cs typeface="Times New Roman" panose="02020603050405020304" pitchFamily="18" charset="0"/>
              </a:rPr>
              <a:t>Classful</a:t>
            </a:r>
            <a:r>
              <a:rPr lang="en-US" dirty="0">
                <a:latin typeface="Times New Roman" panose="02020603050405020304" pitchFamily="18" charset="0"/>
                <a:cs typeface="Times New Roman" panose="02020603050405020304" pitchFamily="18" charset="0"/>
              </a:rPr>
              <a:t> addressing or IP address classes in IPv4.</a:t>
            </a:r>
          </a:p>
        </p:txBody>
      </p:sp>
      <p:pic>
        <p:nvPicPr>
          <p:cNvPr id="3074" name="Picture 2" descr="https://lh5.googleusercontent.com/xjWmcUWttMTYJfEQJU7kO-BPlrPESZd16ygQgRuecRTK6N_st0RmLFqaPD3FW0ZPTVD2ujrJrV56D5HBYiomrMTtQws83Qw9-z4MIJ_bCdgcRf883DBBH9qI4npBsdR263tVBaPOc7SXkc05aOpiKf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7578" y="963476"/>
            <a:ext cx="623316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031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1335</TotalTime>
  <Words>820</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Computer Network</vt:lpstr>
      <vt:lpstr>Network Layer</vt:lpstr>
      <vt:lpstr>Functionality of Network Layer</vt:lpstr>
      <vt:lpstr>IP address</vt:lpstr>
      <vt:lpstr>PowerPoint Presentation</vt:lpstr>
      <vt:lpstr>Classful addressing, Logical addressing,</vt:lpstr>
      <vt:lpstr>Components of IP Address</vt:lpstr>
      <vt:lpstr>PowerPoint Presentation</vt:lpstr>
      <vt:lpstr>PowerPoint Presentation</vt:lpstr>
      <vt:lpstr>Routing Algorithm</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dc:title>
  <dc:creator>dell</dc:creator>
  <cp:lastModifiedBy>Pratima Panigrahi</cp:lastModifiedBy>
  <cp:revision>15</cp:revision>
  <dcterms:created xsi:type="dcterms:W3CDTF">2024-10-23T06:02:32Z</dcterms:created>
  <dcterms:modified xsi:type="dcterms:W3CDTF">2024-11-12T23:11:09Z</dcterms:modified>
</cp:coreProperties>
</file>