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01B31-9CDF-4B2F-A875-54F188D4B9C7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7E6F3-4968-48AD-AC3A-24186F714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A51552-29D5-9333-8C13-372C8E319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89FD68-CDC5-921C-D936-9F7067C72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1B0EB2-49B7-3DE6-A2B9-0149C3FE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032361-D884-44D8-B82A-B127DE3D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815023-E710-F56F-2F36-6DD38D48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4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6A7B1B-09B7-FB74-19E6-7AC02C55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DE666C-2D08-073F-D7BE-88BFD1047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FF511E-BCA9-B530-3631-613AB792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2E727D-02F0-BB51-6954-C04D7EC7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908BBA-CEFD-6652-5458-571FE19A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2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8BD3D36-CF3C-9C90-CD21-C04D036C9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85B11E-4900-E842-AF62-9A4E8D068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75DB7F-B694-C928-D0C9-6704D6D8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4AFEC5-EAA0-43EB-905A-6D85A1BE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D88226-593A-C874-EC91-3AF85836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5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6ED127-F491-4DBF-72A3-AE9D70C3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B0CA1A-0BC0-49DF-E4D4-557AC710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D0CDA4-F477-144F-EC5B-0E942C85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C55EA1-3090-F1E4-9637-C93AF926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934FD1-750A-E778-89EB-99FA4080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1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E7B036-D016-D8D8-D638-B185AFE8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9C43F83-6A1A-2921-1187-6A450FB61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43099C-3F48-945B-622A-083F2F3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38D608-E2E4-43A3-2CD1-17F24FDD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FC4756-BC21-8743-F6A6-627621AC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9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7850FC-4ED7-45B5-57A7-926611BD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146583-6DE8-35CA-D290-6FBC90487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1AF899-606A-7FEC-8C6F-DC18CBDF9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B2B4BE6-4D5B-459C-EEC0-4492EED2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02B44-C368-4DF5-3552-3C548B99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DBE8F2-D1FD-E323-34DA-A643E76A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5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FCE89F-7343-7031-4205-1AD1F601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7D9EAD-8C37-AE2F-026E-3B0F98DE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176358-BD5F-6F1C-DCAB-179686F39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AD968A4-2FDF-2EB1-D591-29F54A477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18358F7-9930-867E-E0A6-0C6DAD148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E32F427-38F5-8AA3-C934-BD80D10F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2AA2909-C6A5-98C8-E12D-1DD1D30F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9474156-4AFC-1328-FDE9-C945B757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6486D-2C6D-A0AF-FE50-A4425A60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49B47E-1496-D357-9DF6-843E2D23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D56281-5058-950C-63DA-203AE6D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1E069E-23B6-AD48-FB1A-1F5890ED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8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CF4C3E-CC01-D8FC-A1A5-046E640D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FD824B-36C6-76B0-13D1-0165F888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8EB6CB-7536-4054-90E4-8D262808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7CE531-2361-53A4-37E3-212008D7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8D20E8-8D79-9442-C5C3-ACE560E8F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1E6B4F-DC72-FBDF-10DC-C31CD2F5B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F4F33DB-5042-0BA4-157E-936758A0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613EA2C-3ED5-C6D6-1ECA-8CFE83F4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6D78F6D-6B06-11F5-E0AA-50DF937E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12A33-D979-E1AC-1EAE-3E48CC47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7A9CE6B-028C-E2A4-9DD4-F6F2C9A37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8E069D-A221-795A-F980-375C23710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7F6741-A4D1-9754-BC7F-AB1E789E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B83A5D-3991-DF61-A542-2DD4DF96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1E3F80-145F-4F98-B7D6-E6EC2A94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5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4B6E94-44EF-67D9-521A-40C0BEAA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E49705-42EC-B00E-3266-F22E1259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D6B4A4-DDA2-842D-37FC-DD88AED5B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582C5-1C4C-4964-8F7C-06B6D66B405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CF05AB-AE00-7EC3-4574-F8FA3C038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9E51B1-A08A-947F-B144-95349272A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1074-9AF1-46E7-9CC7-601836EE8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4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68193-CB68-5163-B760-678450DCD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144" y="1570990"/>
            <a:ext cx="10087992" cy="2729086"/>
          </a:xfr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>
            <a:noAutofit/>
          </a:bodyPr>
          <a:lstStyle/>
          <a:p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</a:rPr>
              <a:t>DATA STRUCTURES LABORATORY</a:t>
            </a:r>
            <a:r>
              <a:rPr kumimoji="0" lang="en-US" altLang="en-US" sz="8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8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6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70E5ED5A-C4DE-15B5-999A-B1BF9BCC0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FA0DDF9-81AD-A8E1-86FE-42A1B0E13875}"/>
              </a:ext>
            </a:extLst>
          </p:cNvPr>
          <p:cNvSpPr/>
          <p:nvPr/>
        </p:nvSpPr>
        <p:spPr>
          <a:xfrm>
            <a:off x="3762375" y="1323340"/>
            <a:ext cx="2857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90D919-F2B2-3E7F-4677-CC6A93B72801}"/>
              </a:ext>
            </a:extLst>
          </p:cNvPr>
          <p:cNvSpPr txBox="1"/>
          <p:nvPr/>
        </p:nvSpPr>
        <p:spPr>
          <a:xfrm>
            <a:off x="6238255" y="601552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ctr"/>
            <a:r>
              <a:rPr lang="en-US" sz="18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Bookman Old Style" panose="02050604050505020204" pitchFamily="18" charset="0"/>
              </a:rPr>
              <a:t>Lab Session 1</a:t>
            </a:r>
            <a:r>
              <a:rPr lang="en-US" b="1" dirty="0">
                <a:latin typeface="Book Antiqua" panose="02040602050305030304" pitchFamily="18" charset="0"/>
                <a:ea typeface="Times New Roman" panose="02020603050405020304" pitchFamily="18" charset="0"/>
                <a:cs typeface="Bookman Old Style" panose="02050604050505020204" pitchFamily="18" charset="0"/>
              </a:rPr>
              <a:t>2</a:t>
            </a:r>
            <a:r>
              <a:rPr lang="en-US" sz="18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Bookman Old Style" panose="02050604050505020204" pitchFamily="18" charset="0"/>
              </a:rPr>
              <a:t> (B</a:t>
            </a:r>
            <a:r>
              <a:rPr lang="en-US" sz="1800" dirty="0">
                <a:effectLst/>
              </a:rPr>
              <a:t>inary tree and perform tree traversal</a:t>
            </a:r>
            <a:r>
              <a:rPr lang="en-US" b="1" dirty="0">
                <a:latin typeface="Book Antiqua" panose="0204060205030503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00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215A47-D62E-8E4F-5F18-5B0C7020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7B615B5-F3D0-B5D9-3C45-3B763983F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827628"/>
              </p:ext>
            </p:extLst>
          </p:nvPr>
        </p:nvGraphicFramePr>
        <p:xfrm>
          <a:off x="838201" y="142044"/>
          <a:ext cx="9291220" cy="68186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4640">
                  <a:extLst>
                    <a:ext uri="{9D8B030D-6E8A-4147-A177-3AD203B41FA5}">
                      <a16:colId xmlns:a16="http://schemas.microsoft.com/office/drawing/2014/main" xmlns="" val="3726962648"/>
                    </a:ext>
                  </a:extLst>
                </a:gridCol>
                <a:gridCol w="6636588">
                  <a:extLst>
                    <a:ext uri="{9D8B030D-6E8A-4147-A177-3AD203B41FA5}">
                      <a16:colId xmlns:a16="http://schemas.microsoft.com/office/drawing/2014/main" xmlns="" val="2272779143"/>
                    </a:ext>
                  </a:extLst>
                </a:gridCol>
                <a:gridCol w="1239992">
                  <a:extLst>
                    <a:ext uri="{9D8B030D-6E8A-4147-A177-3AD203B41FA5}">
                      <a16:colId xmlns:a16="http://schemas.microsoft.com/office/drawing/2014/main" xmlns="" val="2475888343"/>
                    </a:ext>
                  </a:extLst>
                </a:gridCol>
              </a:tblGrid>
              <a:tr h="4086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Session 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Programs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Page 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3535577870"/>
                  </a:ext>
                </a:extLst>
              </a:tr>
              <a:tr h="10794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find the length of a string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concatenate two strings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copy a string to another string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reverse a string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839088563"/>
                  </a:ext>
                </a:extLst>
              </a:tr>
              <a:tr h="6911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generate “n” terms of the Fibonacci series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find the GCD of two numbers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4166108452"/>
                  </a:ext>
                </a:extLst>
              </a:tr>
              <a:tr h="11611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insert an element at a given position in an array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delete an element from a given position in an array</a:t>
                      </a:r>
                      <a:endParaRPr lang="en-US" sz="14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perform Bubble sort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3100664003"/>
                  </a:ext>
                </a:extLst>
              </a:tr>
              <a:tr h="531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perform Insertion sort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perform Selection sort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967141634"/>
                  </a:ext>
                </a:extLst>
              </a:tr>
              <a:tr h="5316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perform Linear search</a:t>
                      </a:r>
                      <a:endParaRPr lang="en-US" sz="140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perform Binary search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220214638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 To perform stack operations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2741666975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perform Queue operations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766442953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perform circular Queue operations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888636113"/>
                  </a:ext>
                </a:extLst>
              </a:tr>
              <a:tr h="456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effectLst/>
                        </a:rPr>
                        <a:t>To convert Infix expression to Postfix expression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2837657515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Insertion of elements to a linked list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505010097"/>
                  </a:ext>
                </a:extLst>
              </a:tr>
              <a:tr h="2577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Deletion of elements from a linked list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518075119"/>
                  </a:ext>
                </a:extLst>
              </a:tr>
              <a:tr h="456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>
                          <a:effectLst/>
                        </a:rPr>
                        <a:t>To create a binary tree and perform tree traversal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384" marR="54384" marT="0" marB="0"/>
                </a:tc>
                <a:extLst>
                  <a:ext uri="{0D108BD9-81ED-4DB2-BD59-A6C34878D82A}">
                    <a16:rowId xmlns:a16="http://schemas.microsoft.com/office/drawing/2014/main" xmlns="" val="1153551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63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EFA0BE-7737-EC49-74B4-AB61A28FD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861"/>
            <a:ext cx="10515600" cy="57011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Traversal is a technique for visiting all of a tree's nodes and printing their values. Traversing a tree involves iterating over all nodes in some manner. We always start from the root (head) node since all nodes are connected by edges (links). As the tree is not a linear data structure, there can be more than one possible next node from a given node, so some nodes must be deferred, i.e., stored in some way for later visiting.</a:t>
            </a:r>
          </a:p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Traversal of Binary Tree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traversal of a binary tree.</a:t>
            </a:r>
          </a:p>
          <a:p>
            <a:pPr algn="just">
              <a:buFont typeface="+mj-lt"/>
              <a:buAutoNum type="arabicPeriod"/>
            </a:pP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tree traversal</a:t>
            </a:r>
          </a:p>
          <a:p>
            <a:pPr algn="just">
              <a:buFont typeface="+mj-lt"/>
              <a:buAutoNum type="arabicPeriod"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Preorder tree traversal</a:t>
            </a:r>
          </a:p>
          <a:p>
            <a:pPr algn="just">
              <a:buFont typeface="+mj-lt"/>
              <a:buAutoNum type="arabicPeriod"/>
            </a:pPr>
            <a:r>
              <a:rPr lang="en-US" sz="20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tree traversal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4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FF5D7-4529-45A6-12F4-A2DEBC95D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81"/>
            <a:ext cx="10515600" cy="4559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Preorder 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4612F0-CA3F-51A2-98B6-7D171111E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854"/>
            <a:ext cx="10515600" cy="567311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preorder traversal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a binary tree, we "visit" a node and then traverse both of its subtrees. Usually, we traverse the node's left subtree first and then traverse the node's right subtree.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Here's an example of a left-to-right preorder traversal of a binary tree: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782E380-54E7-BFB0-A6D1-8B81B03F5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8" y="2184693"/>
            <a:ext cx="8135485" cy="3315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3DB73C15-6AA4-A3EC-6E01-D57FB6E10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37" y="6067011"/>
            <a:ext cx="1108476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Printing the value of each node as we "visit" it, we get the following output: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B X E M S W T P N C 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0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2DCA6-CE55-A75A-5A7F-DBC57E41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30"/>
            <a:ext cx="10515600" cy="4093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Inorder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99E63-FB40-BDB2-367A-B4E53007A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450"/>
            <a:ext cx="10515600" cy="57745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 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traversal of a binary tree, we traverse one subtree of a node, then "visit" the node, and then traverse its other subtree. Usually, we traverse the node's left subtree first and then traverse the node's right subtree.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Here's an example of a left-to-right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traversal of a binary tree: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D94E23-FA3B-45A1-0007-4166B8F11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38" y="2538728"/>
            <a:ext cx="8040222" cy="32649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594C83EC-28B9-F418-7B34-3807B4BE8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51" y="6116998"/>
            <a:ext cx="820160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Printing the value of each node as we "visit" it, we get the following output: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X M B S A P T N W H C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6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E8A39-FB96-0E0C-AEB1-3A3B60AE9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24" y="75876"/>
            <a:ext cx="10515600" cy="51195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Postorder</a:t>
            </a:r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 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327B5B-FAD4-E0A3-2DE3-DFEE56B3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 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traversal of a binary tree, we traverse both subtrees of a node, then "visit" the node. Usually we traverse the node's left subtree first and then traverse the node's right subtree.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Here's an example of a left-to-right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postorder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traversal of a binary tree: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3EB077-F848-5BFA-E60A-AA90BFD9C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17" y="2326884"/>
            <a:ext cx="8164064" cy="32865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1F412D0C-2573-5BD5-8468-2BAA88CCA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97788"/>
            <a:ext cx="817723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Printing the value of each node as we "visit" it, we get the following output: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 M X S B P N T H C W A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6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73387-52AB-AE57-7493-CEBF016C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30ECDE-7145-6872-758E-346E3BCD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72298EE-1BE3-B196-01B4-15A00CB2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" y="157033"/>
            <a:ext cx="4029075" cy="65330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FD5609-8C42-D978-2737-2AD8C5601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90" y="157033"/>
            <a:ext cx="4029075" cy="5172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2E7F413-E1B1-A706-02DA-4B3C7E7ED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249" y="4337196"/>
            <a:ext cx="3222026" cy="243525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92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378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Book Antiqua</vt:lpstr>
      <vt:lpstr>Bookman Old Style</vt:lpstr>
      <vt:lpstr>Calibri</vt:lpstr>
      <vt:lpstr>Calibri Light</vt:lpstr>
      <vt:lpstr>Courier New</vt:lpstr>
      <vt:lpstr>Lato</vt:lpstr>
      <vt:lpstr>Open Sans</vt:lpstr>
      <vt:lpstr>Times New Roman</vt:lpstr>
      <vt:lpstr>Office Theme</vt:lpstr>
      <vt:lpstr>DATA STRUCTURES LABORATORY </vt:lpstr>
      <vt:lpstr>PowerPoint Presentation</vt:lpstr>
      <vt:lpstr>PowerPoint Presentation</vt:lpstr>
      <vt:lpstr>Preorder Traversal</vt:lpstr>
      <vt:lpstr>Inorder Traversal</vt:lpstr>
      <vt:lpstr>Postorder Traversal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LABORATORY OBJECTIVE</dc:title>
  <dc:creator>sanjeev mandal</dc:creator>
  <cp:lastModifiedBy>iNurture</cp:lastModifiedBy>
  <cp:revision>75</cp:revision>
  <dcterms:created xsi:type="dcterms:W3CDTF">2022-12-07T04:57:25Z</dcterms:created>
  <dcterms:modified xsi:type="dcterms:W3CDTF">2023-04-21T10:20:24Z</dcterms:modified>
</cp:coreProperties>
</file>