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2"/>
  </p:notesMasterIdLst>
  <p:sldIdLst>
    <p:sldId id="256" r:id="rId2"/>
    <p:sldId id="260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7" r:id="rId11"/>
    <p:sldId id="303" r:id="rId12"/>
    <p:sldId id="304" r:id="rId13"/>
    <p:sldId id="305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21" r:id="rId23"/>
    <p:sldId id="315" r:id="rId24"/>
    <p:sldId id="316" r:id="rId25"/>
    <p:sldId id="317" r:id="rId26"/>
    <p:sldId id="318" r:id="rId27"/>
    <p:sldId id="322" r:id="rId28"/>
    <p:sldId id="319" r:id="rId29"/>
    <p:sldId id="320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42" autoAdjust="0"/>
  </p:normalViewPr>
  <p:slideViewPr>
    <p:cSldViewPr snapToGrid="0">
      <p:cViewPr varScale="1">
        <p:scale>
          <a:sx n="62" d="100"/>
          <a:sy n="62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F4CC4-3217-4138-87DF-B203276FC99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946B-4FE8-4E82-B0A7-6673826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Dereferencing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access or manipulate data contained in memory location pointed to by a pointer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*(asterisk) is used with pointer variable when dereferencing the pointer variable, it refers to variable being pointed, so this is called dereferencing of pointers.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946B-4FE8-4E82-B0A7-667382646B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&gt;int main() {    int n=10;    int *p=n;    int *c=&amp;n;    </a:t>
            </a:r>
            <a:r>
              <a:rPr lang="en-US" dirty="0" err="1"/>
              <a:t>printf</a:t>
            </a:r>
            <a:r>
              <a:rPr lang="en-US" dirty="0"/>
              <a:t>("value is %d Add of pointer %u add without &amp; %d", p,&amp;</a:t>
            </a:r>
            <a:r>
              <a:rPr lang="en-US" dirty="0" err="1"/>
              <a:t>n,c</a:t>
            </a:r>
            <a:r>
              <a:rPr lang="en-US" dirty="0"/>
              <a:t>);       return 0;}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946B-4FE8-4E82-B0A7-667382646B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dereference operator, also known as an indirection operator, operates on a pointer variable. It returns the location value, or l-value in memory pointed to by the variable's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946B-4FE8-4E82-B0A7-667382646B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0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memory is allocated during the execution of instructions written by programmers. Note that the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name heap has nothing to do with the heap data structure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It is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called a heap because it is a pile of memory space available to programmers to allocate and de-allocate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946B-4FE8-4E82-B0A7-667382646B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4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8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2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22BCA2C05 Data Structures using C</a:t>
            </a:r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11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c/structures-in-c.php" TargetMode="External"/><Relationship Id="rId2" Type="http://schemas.openxmlformats.org/officeDocument/2006/relationships/hyperlink" Target="https://www.studytonight.com/c/arrays-in-c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www.studytonight.com/c/pointers-in-c.ph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69FE-E0AC-BB73-DA45-22DE82DA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51" y="559292"/>
            <a:ext cx="7984538" cy="113634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GB" sz="36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USING C</a:t>
            </a:r>
            <a:b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3DE1F-CC05-5D4C-3191-2A8DDB6EAAEB}"/>
              </a:ext>
            </a:extLst>
          </p:cNvPr>
          <p:cNvSpPr txBox="1"/>
          <p:nvPr/>
        </p:nvSpPr>
        <p:spPr>
          <a:xfrm>
            <a:off x="8683050" y="3312060"/>
            <a:ext cx="2357434" cy="55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22BCA2C05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5F18A-4B25-DC80-EBA7-1F168BDDC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7" y="3536501"/>
            <a:ext cx="6958017" cy="25974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45CA-E9FA-B40B-2B63-B7517F54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</p:spTree>
    <p:extLst>
      <p:ext uri="{BB962C8B-B14F-4D97-AF65-F5344CB8AC3E}">
        <p14:creationId xmlns:p14="http://schemas.microsoft.com/office/powerpoint/2010/main" val="331163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39E9-D5AD-5FBE-4496-04827C77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BD6-CA80-CD63-50A3-932F559C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13C5-BCB4-7E3C-B888-D4A03AEE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EAEDB-ABBB-8AB1-2658-B7A62123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41" y="121111"/>
            <a:ext cx="9060613" cy="6234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34925-6390-590F-51E0-170C2356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4209616"/>
            <a:ext cx="1485900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53B309-208F-AC9C-C8EA-68DCEAF44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150" y="713232"/>
            <a:ext cx="218122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52E96C-92EE-937B-D2BB-148F393B4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846" y="4569280"/>
            <a:ext cx="1478972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E3C479-8F35-EDF1-5CEA-8E9AB7B0B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337" y="816909"/>
            <a:ext cx="1466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18C7-ED72-D77A-116F-59FAE55D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681F-F87B-FFFB-3D0E-1751F9E0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8646-B252-0A1B-725C-3AF9F9D8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721C3-4470-60B8-D47F-4DA166090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216"/>
            <a:ext cx="12192000" cy="557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B6B3-81C7-475E-BDFE-F8E75344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FEE8-D91A-0C18-6CF4-F1EA7518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BD17B-0841-0841-29D3-3534B8A8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6D98E-6B3E-BD33-D10D-5269C2FB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085"/>
            <a:ext cx="12192000" cy="58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F456-6998-93BD-1104-8A710B30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C81B-6F0D-3956-2D87-70E47B2D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49-E987-3D21-1ADF-4FAEE012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D4EA6-07D0-5D71-10A2-6FE20999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304"/>
            <a:ext cx="12192000" cy="587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1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96EC-7BA3-233A-7215-3E136ED1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3F33-00DB-EB7B-5DAE-289D3B02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3F4C-8A31-3FC1-EDFA-E4BDC42C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E3BBE-C0BA-26AB-CD49-62B32B63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039"/>
            <a:ext cx="12192000" cy="57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8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8CE8-0DD0-4300-FFF8-6ADAACFA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2078-B655-7B73-691E-CD8FB749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CF13-0C04-5042-9C8A-F1E501D1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C0FF8-988A-D280-0166-D532B1EA7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137"/>
            <a:ext cx="12192000" cy="53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10DA-503E-70AE-C7CA-DEF6DABF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CA93-FBE6-CFC1-2653-DEB471CB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FFFC-0ABA-7D59-4C74-56489EA3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8E970-89B9-0FD4-69C1-C381B896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320"/>
            <a:ext cx="12192000" cy="5213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3A877-19FE-E72B-4CED-1183F3426159}"/>
              </a:ext>
            </a:extLst>
          </p:cNvPr>
          <p:cNvSpPr txBox="1"/>
          <p:nvPr/>
        </p:nvSpPr>
        <p:spPr>
          <a:xfrm>
            <a:off x="106507" y="5395251"/>
            <a:ext cx="8403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These functions are defined in the 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ystem-ui"/>
              </a:rPr>
              <a:t>stdlib.h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 header 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278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6766-5300-FA24-0CF9-3F59DFDB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7151-CF15-9CB0-86C5-A7E68671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BFC0-E888-6E99-6EC4-92F436BE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E45E3-5369-3354-C67B-B1B9CD03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407"/>
            <a:ext cx="12192000" cy="55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0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D36-076F-4B74-CDCB-0B23EEEA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6" y="297180"/>
            <a:ext cx="10241280" cy="97840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Memory Allocation 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693F-F145-AC2B-A70D-B79F7291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7C88F-0F34-6554-C05F-D60D4DFD7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9" y="1334872"/>
            <a:ext cx="5471391" cy="4878892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87413E-6480-8775-9BB0-DF2316778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246" y="2335756"/>
            <a:ext cx="7346372" cy="2806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variables,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variables and program instructions get their memory in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storage area whereas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variables are stored in a memory area called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memory space between these two region is known as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area. This region is used for dynamic memory allocation during execution of the program. The size of heap keeps changing.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5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4662-B4DC-8AC9-9B7E-61F37A1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62A904-BE49-3C68-E537-CE23E705F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3" y="195447"/>
            <a:ext cx="1083633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malloc()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function is used for allocating block of memory at runtime. This function reserves a block of memory of the given size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7E8A88-8EF8-845D-12EF-77EE9403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3" y="1380259"/>
            <a:ext cx="1162050" cy="41910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7C9E8D6-E1F2-F64F-2691-CB7762FB0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789" y="1172815"/>
            <a:ext cx="3938155" cy="628276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8109B3-0C4C-34E7-4D13-42A20B8E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9" y="1824352"/>
            <a:ext cx="8472056" cy="46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5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ABC-FE7B-1324-B4E4-C7D445D3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0" y="169164"/>
            <a:ext cx="10241280" cy="655637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Pointers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FAFCF-77BF-3808-77F0-F6BD3FEB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D2C4F-B44D-1FC2-A2AF-212A0F430DC1}"/>
              </a:ext>
            </a:extLst>
          </p:cNvPr>
          <p:cNvSpPr txBox="1"/>
          <p:nvPr/>
        </p:nvSpPr>
        <p:spPr>
          <a:xfrm>
            <a:off x="1040906" y="1176264"/>
            <a:ext cx="10571973" cy="1145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pointer in C language is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a variable that stores the address of another variable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This variable can be of type int, char, array, function, or any other pointer. 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2F7EB-6913-BE1D-349A-3679A7DDD76E}"/>
              </a:ext>
            </a:extLst>
          </p:cNvPr>
          <p:cNvSpPr txBox="1"/>
          <p:nvPr/>
        </p:nvSpPr>
        <p:spPr>
          <a:xfrm>
            <a:off x="597023" y="2673490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xample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FAFF4-8B6E-C96B-1601-76F11A05AC15}"/>
              </a:ext>
            </a:extLst>
          </p:cNvPr>
          <p:cNvSpPr txBox="1"/>
          <p:nvPr/>
        </p:nvSpPr>
        <p:spPr>
          <a:xfrm>
            <a:off x="1935844" y="3791861"/>
            <a:ext cx="8795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n = 10;   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* p = &amp;n; </a:t>
            </a:r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 Variable p of type pointer is pointing to the address of the variable n of type integer.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22951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58CD-E2C8-C445-39B5-83C48826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4D5D-0CA0-98B0-49B7-7507A37F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C146-EBD3-DCAD-DB1F-B718F1AF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C9AFB-1A9C-14F7-F509-369EAD4F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9" y="276224"/>
            <a:ext cx="3530557" cy="437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F1841-1059-4A09-37DA-DF26055B0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5" y="786384"/>
            <a:ext cx="10595046" cy="2310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16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EE96-2002-087F-0AC3-FACF4C36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5E89-8551-D4A1-5E62-6476F001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1F9C-1E3E-AEF7-2ACC-4ABDABA4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76266B-6035-74B6-D8EA-C362CAE2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95" y="26581"/>
            <a:ext cx="5900651" cy="9360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calloc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Function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C7EE7E-1A30-B1AF-EF3B-E123750D3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" y="949500"/>
            <a:ext cx="11135189" cy="12890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another memory allocation function that is used for allocating memory at runtime.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 is normally used for allocating memory to derived data types such as 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4535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arrays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rgbClr val="4535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structures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If it fails to allocate enough space as specified, it returns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4535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3F70B-B1A9-E69D-E313-A5A2672E4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304" y="2784627"/>
            <a:ext cx="8649392" cy="26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3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CA7F-84CA-4716-9E3F-87902E02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617" y="129101"/>
            <a:ext cx="10241280" cy="1234440"/>
          </a:xfrm>
        </p:spPr>
        <p:txBody>
          <a:bodyPr/>
          <a:lstStyle/>
          <a:p>
            <a:r>
              <a:rPr lang="en-US" dirty="0"/>
              <a:t>Difference between malloc() and CALLOC()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5C64C-96F5-4F2A-811F-6E7638E6C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447" y="1363541"/>
            <a:ext cx="8961266" cy="50464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B3BA-36DE-4F5C-B67F-EE7D59F5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</p:spTree>
    <p:extLst>
      <p:ext uri="{BB962C8B-B14F-4D97-AF65-F5344CB8AC3E}">
        <p14:creationId xmlns:p14="http://schemas.microsoft.com/office/powerpoint/2010/main" val="2732786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E001-08F5-927C-417C-0B9E0F6D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3D0495D-EE78-D67D-A451-05D6B950C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7" y="19952"/>
            <a:ext cx="4925291" cy="874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6EAAC6-2D7C-6C84-9987-01E1F11BA7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545" y="1048319"/>
            <a:ext cx="109686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 is used to change the memory size that is already allocated dynamically to a variable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B842216-6FBA-2C65-ECFC-D3299732C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45" y="1417651"/>
            <a:ext cx="10833562" cy="873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change the size of memory allocated by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malloc()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function, we use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function. Without losing the old data, it changes the size of the memory block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05FEBF-A067-40E3-3D8A-A280DF95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32" y="2376487"/>
            <a:ext cx="8647768" cy="25146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CDE9B3-3C30-8809-1758-5644B17F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5" y="2413226"/>
            <a:ext cx="11144618" cy="33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8DA2-14B0-E9C1-1707-8813FE50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49C4-679F-6063-11DA-3D9DED61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C6EE6-55A0-A914-E2FD-F3C342BC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0BF818-C982-393C-D000-26CAFA4EB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38" y="134252"/>
            <a:ext cx="4125191" cy="874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free()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C99A1-8D7F-DD7B-6C7F-77C19401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5" y="1066929"/>
            <a:ext cx="7435130" cy="1920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093F9-5E48-E9FA-314C-AD87D6F4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35" y="4310682"/>
            <a:ext cx="6231083" cy="2096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A4F942-C246-1FC0-41A8-19505475FD8F}"/>
              </a:ext>
            </a:extLst>
          </p:cNvPr>
          <p:cNvSpPr txBox="1"/>
          <p:nvPr/>
        </p:nvSpPr>
        <p:spPr>
          <a:xfrm>
            <a:off x="303934" y="3528497"/>
            <a:ext cx="2719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212529"/>
                </a:solidFill>
                <a:effectLst/>
                <a:latin typeface="system-u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4074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F4D6-E803-2B4F-8429-C6A32A57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BC85-2C11-CD71-8FB0-D53CAA60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600D0-0181-E015-DA04-0348B9CD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5874C-69DD-325C-E06E-19E83A8E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937"/>
            <a:ext cx="12192000" cy="51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1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526-E7AF-72CB-9534-CE23BD9D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FD6C-1C55-E491-9A16-CB7BE58BA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5C9E2-9EC9-9961-92AD-A19B8D7F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0DA2B-D45B-F137-009D-DA26DF01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402"/>
            <a:ext cx="12192000" cy="49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B9F9-A43A-4F93-8514-6EFAD83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6F4E-1315-4908-8A35-07D6343A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Performing the same operations multiple times with different inputs.</a:t>
            </a:r>
          </a:p>
          <a:p>
            <a:r>
              <a:rPr lang="en-US" sz="2800" dirty="0"/>
              <a:t>Base condition is needed to stop the recursion otherwise infinite loop will occur.</a:t>
            </a:r>
          </a:p>
          <a:p>
            <a:r>
              <a:rPr lang="en-US" sz="2800" dirty="0"/>
              <a:t>In every step, we try smaller inputs to make the problem smaller.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E87D-6126-42C4-BD93-4A49F571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</p:spTree>
    <p:extLst>
      <p:ext uri="{BB962C8B-B14F-4D97-AF65-F5344CB8AC3E}">
        <p14:creationId xmlns:p14="http://schemas.microsoft.com/office/powerpoint/2010/main" val="4205436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98CB-31E4-EF56-053E-CC816DFB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2990-76F8-B31A-B5E2-0A5876BC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7CF9-54DA-7F36-A953-C6EE1D0D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C3327-3ADC-39E3-AE85-33D02FC7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735"/>
            <a:ext cx="12192000" cy="58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97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EAAC-034A-C0AD-B456-AB260E3C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A87D-A59F-4979-9AB9-76D59693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4AA8-C714-614A-C954-11FF4263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62BA7-C735-93F5-6317-FC307D3C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778"/>
            <a:ext cx="12192000" cy="58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2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66E4-EB4B-053C-CBD6-3E9B061B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42862"/>
            <a:ext cx="10241280" cy="68704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Declaring a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D022-8F4B-ADCF-FB36-DFE30036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4" y="1506683"/>
            <a:ext cx="10334496" cy="45649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pointer in c language can be declared using * (asterisk symbol). It is also known as an indirection pointer used to dereference a pointer.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62C1-072F-F95D-04C5-96F13E17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9736A-58DF-1984-902B-F7051F23F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38" y="3161424"/>
            <a:ext cx="4935335" cy="23031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2454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BCCF-05AE-B866-D965-729263A8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3"/>
            <a:ext cx="10241280" cy="1687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68FFF-A5CF-A49D-9237-44AF287B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</p:spTree>
    <p:extLst>
      <p:ext uri="{BB962C8B-B14F-4D97-AF65-F5344CB8AC3E}">
        <p14:creationId xmlns:p14="http://schemas.microsoft.com/office/powerpoint/2010/main" val="297699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D34E-C854-A8EF-2570-2D5F23A6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89530"/>
            <a:ext cx="10241280" cy="59685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BBED-6AF7-9A05-F67D-8B2885E2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5ADE-0CBA-B569-7C3F-36BCFF5D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95A2C-593C-4C08-8767-C4410AD9D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9" y="810075"/>
            <a:ext cx="7168116" cy="3959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F7C88-1D69-94C7-5701-86FC063F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22" y="4583303"/>
            <a:ext cx="4894508" cy="167443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629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2D53-9421-1E37-7DA2-8BA75D68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55" y="275983"/>
            <a:ext cx="10241280" cy="628027"/>
          </a:xfrm>
        </p:spPr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Advantage of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6B5B-735D-8A0B-3AC9-078506A69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55" y="1143000"/>
            <a:ext cx="10417925" cy="4928616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1) Pointer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reduces the code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improves the performance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it is used to retrieve strings, trees, etc.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2) We can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return multiple values from a 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using the pointer.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3) It makes you able to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access any memory location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in the computer's memory.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610B38"/>
                </a:solidFill>
                <a:effectLst/>
                <a:latin typeface="erdana"/>
              </a:rPr>
              <a:t>Address Of (&amp;) Operator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address of operator '&amp;' returns the address of a variable. But, we need to use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%u to display the address of a variable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7D81-4CC1-0E17-6C2F-5F997FF6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FB5A5-7FC2-5D8A-87E7-FE718E80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20" y="4150960"/>
            <a:ext cx="6677025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777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6F2D-D26E-6821-BAB9-3FCB6004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30510"/>
            <a:ext cx="10241280" cy="4929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CA5C48-5E44-2E16-E189-A54C6BCCF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8761" y="4312227"/>
            <a:ext cx="5672288" cy="20040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AED7-A5DA-FF05-D5BE-2ACBEE3F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36823-395A-8EED-FB05-F9DD95A13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61" y="717120"/>
            <a:ext cx="8354844" cy="3746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551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EAE1-08DD-8D62-4A4A-B49E46CF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FD8A5-7109-EDE8-E4C3-5C99E9DE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5" y="218210"/>
            <a:ext cx="11777816" cy="5633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15FC0A-E277-3735-F8D1-0657634B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918" y="3107284"/>
            <a:ext cx="2462646" cy="1091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622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E57A-B72C-95C8-303B-8CE567A2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91" y="91440"/>
            <a:ext cx="10241280" cy="6047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4331-2B5D-E9AF-DDB0-FA5B9E95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006445" cy="35507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6C459-972D-D565-CC50-EB7D9ABF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02F8E-0A58-DD1A-9A68-59D63A6C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6" y="0"/>
            <a:ext cx="10328823" cy="5739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D23B4-0DD2-DCE5-D3EB-64032382ABE2}"/>
              </a:ext>
            </a:extLst>
          </p:cNvPr>
          <p:cNvSpPr txBox="1"/>
          <p:nvPr/>
        </p:nvSpPr>
        <p:spPr>
          <a:xfrm>
            <a:off x="0" y="5758753"/>
            <a:ext cx="122534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ereference operator, also known as an indirection operator, operates on a pointer variable. It returns the location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52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752C-68F7-934A-A834-96DE20DC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5B57-2D0F-FB70-FF01-E95387678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2422-7303-D03E-C5D9-E30BCDAF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579F8-F7D4-604A-6A1F-5EF58B51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" y="101173"/>
            <a:ext cx="9757064" cy="6224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44E1C-1A75-30AE-BBAC-E0477ABEE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18" y="3314700"/>
            <a:ext cx="3314700" cy="971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A42F3-EDC5-E2B5-DB01-FF4FC7E48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049" y="348094"/>
            <a:ext cx="4411288" cy="5849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2BCA8B-AD50-2A68-5E06-4BDD3651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5" y="4493133"/>
            <a:ext cx="4810125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9AD8D3-1921-C077-6D18-41C7DA134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145" y="936497"/>
            <a:ext cx="2514600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71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488</Words>
  <Application>Microsoft Office PowerPoint</Application>
  <PresentationFormat>Widescreen</PresentationFormat>
  <Paragraphs>75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Arial</vt:lpstr>
      <vt:lpstr>Calibri</vt:lpstr>
      <vt:lpstr>Courier New</vt:lpstr>
      <vt:lpstr>erdana</vt:lpstr>
      <vt:lpstr>Gill Sans Nova</vt:lpstr>
      <vt:lpstr>inter-bold</vt:lpstr>
      <vt:lpstr>inter-regular</vt:lpstr>
      <vt:lpstr>system-ui</vt:lpstr>
      <vt:lpstr>Times New Roman</vt:lpstr>
      <vt:lpstr>urw-din</vt:lpstr>
      <vt:lpstr>var(--bs-font-monospace)</vt:lpstr>
      <vt:lpstr>Wingdings</vt:lpstr>
      <vt:lpstr>GradientRiseVTI</vt:lpstr>
      <vt:lpstr>DATA STRUCTURES USING C  </vt:lpstr>
      <vt:lpstr>Pointers</vt:lpstr>
      <vt:lpstr>Declaring a pointer</vt:lpstr>
      <vt:lpstr>Example</vt:lpstr>
      <vt:lpstr>Advantage of pointer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Allocation Process</vt:lpstr>
      <vt:lpstr>PowerPoint Presentation</vt:lpstr>
      <vt:lpstr>PowerPoint Presentation</vt:lpstr>
      <vt:lpstr>PowerPoint Presentation</vt:lpstr>
      <vt:lpstr>Difference between malloc() and CALLOC()</vt:lpstr>
      <vt:lpstr>PowerPoint Presentation</vt:lpstr>
      <vt:lpstr>PowerPoint Presentation</vt:lpstr>
      <vt:lpstr>PowerPoint Presentation</vt:lpstr>
      <vt:lpstr>PowerPoint Presentation</vt:lpstr>
      <vt:lpstr>Conditions for recursion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and Networking  CAP-276</dc:title>
  <dc:creator>Yasir Afaq</dc:creator>
  <cp:lastModifiedBy>Acer</cp:lastModifiedBy>
  <cp:revision>52</cp:revision>
  <dcterms:created xsi:type="dcterms:W3CDTF">2022-08-24T09:55:00Z</dcterms:created>
  <dcterms:modified xsi:type="dcterms:W3CDTF">2023-02-13T09:02:25Z</dcterms:modified>
</cp:coreProperties>
</file>