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7619-98ED-4F3D-913E-CB0AC0C012A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16ED1-94FC-490F-A1EA-E14E838B2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8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39" y="0"/>
            <a:ext cx="1218206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303763" y="0"/>
            <a:ext cx="6888236" cy="6858000"/>
          </a:xfrm>
          <a:custGeom>
            <a:avLst/>
            <a:gdLst/>
            <a:ahLst/>
            <a:cxnLst/>
            <a:rect l="l" t="t" r="r" b="b"/>
            <a:pathLst>
              <a:path w="6888236" h="6858000">
                <a:moveTo>
                  <a:pt x="3964657" y="354"/>
                </a:moveTo>
                <a:lnTo>
                  <a:pt x="3208112" y="354"/>
                </a:lnTo>
                <a:lnTo>
                  <a:pt x="2662306" y="994"/>
                </a:lnTo>
                <a:lnTo>
                  <a:pt x="263" y="6858354"/>
                </a:lnTo>
                <a:lnTo>
                  <a:pt x="6888236" y="6858354"/>
                </a:lnTo>
                <a:lnTo>
                  <a:pt x="6888236" y="1975"/>
                </a:lnTo>
                <a:lnTo>
                  <a:pt x="6040159" y="1975"/>
                </a:lnTo>
                <a:lnTo>
                  <a:pt x="3964657" y="354"/>
                </a:lnTo>
              </a:path>
              <a:path w="6888236" h="6858000">
                <a:moveTo>
                  <a:pt x="6888236" y="994"/>
                </a:moveTo>
                <a:lnTo>
                  <a:pt x="6040159" y="1975"/>
                </a:lnTo>
                <a:lnTo>
                  <a:pt x="6888236" y="1975"/>
                </a:lnTo>
                <a:lnTo>
                  <a:pt x="6888236" y="994"/>
                </a:lnTo>
              </a:path>
            </a:pathLst>
          </a:custGeom>
          <a:solidFill>
            <a:srgbClr val="3F3F3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24967" y="0"/>
            <a:ext cx="4567031" cy="990600"/>
          </a:xfrm>
          <a:custGeom>
            <a:avLst/>
            <a:gdLst/>
            <a:ahLst/>
            <a:cxnLst/>
            <a:rect l="l" t="t" r="r" b="b"/>
            <a:pathLst>
              <a:path w="4567031" h="990600">
                <a:moveTo>
                  <a:pt x="264123" y="0"/>
                </a:moveTo>
                <a:lnTo>
                  <a:pt x="0" y="990600"/>
                </a:lnTo>
                <a:lnTo>
                  <a:pt x="4567031" y="990600"/>
                </a:lnTo>
                <a:lnTo>
                  <a:pt x="4567031" y="0"/>
                </a:lnTo>
                <a:lnTo>
                  <a:pt x="264123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82879" cy="6857999"/>
          </a:xfrm>
          <a:custGeom>
            <a:avLst/>
            <a:gdLst/>
            <a:ahLst/>
            <a:cxnLst/>
            <a:rect l="l" t="t" r="r" b="b"/>
            <a:pathLst>
              <a:path w="182879" h="6857999">
                <a:moveTo>
                  <a:pt x="0" y="6857999"/>
                </a:moveTo>
                <a:lnTo>
                  <a:pt x="182879" y="6857999"/>
                </a:lnTo>
                <a:lnTo>
                  <a:pt x="18287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88938" y="6101014"/>
            <a:ext cx="11206694" cy="85724"/>
          </a:xfrm>
          <a:custGeom>
            <a:avLst/>
            <a:gdLst/>
            <a:ahLst/>
            <a:cxnLst/>
            <a:rect l="l" t="t" r="r" b="b"/>
            <a:pathLst>
              <a:path w="11206694" h="85724">
                <a:moveTo>
                  <a:pt x="35113" y="468"/>
                </a:moveTo>
                <a:lnTo>
                  <a:pt x="1161" y="36547"/>
                </a:lnTo>
                <a:lnTo>
                  <a:pt x="0" y="53950"/>
                </a:lnTo>
                <a:lnTo>
                  <a:pt x="5742" y="66636"/>
                </a:lnTo>
                <a:lnTo>
                  <a:pt x="15099" y="76701"/>
                </a:lnTo>
                <a:lnTo>
                  <a:pt x="27260" y="83334"/>
                </a:lnTo>
                <a:lnTo>
                  <a:pt x="41413" y="85724"/>
                </a:lnTo>
                <a:lnTo>
                  <a:pt x="53906" y="83862"/>
                </a:lnTo>
                <a:lnTo>
                  <a:pt x="66064" y="77803"/>
                </a:lnTo>
                <a:lnTo>
                  <a:pt x="75672" y="68160"/>
                </a:lnTo>
                <a:lnTo>
                  <a:pt x="81185" y="57149"/>
                </a:lnTo>
                <a:lnTo>
                  <a:pt x="41413" y="57149"/>
                </a:lnTo>
                <a:lnTo>
                  <a:pt x="41413" y="28574"/>
                </a:lnTo>
                <a:lnTo>
                  <a:pt x="81639" y="28574"/>
                </a:lnTo>
                <a:lnTo>
                  <a:pt x="81463" y="27748"/>
                </a:lnTo>
                <a:lnTo>
                  <a:pt x="74805" y="16603"/>
                </a:lnTo>
                <a:lnTo>
                  <a:pt x="64615" y="7899"/>
                </a:lnTo>
                <a:lnTo>
                  <a:pt x="51262" y="2300"/>
                </a:lnTo>
                <a:lnTo>
                  <a:pt x="35113" y="468"/>
                </a:lnTo>
                <a:close/>
              </a:path>
              <a:path w="11206694" h="85724">
                <a:moveTo>
                  <a:pt x="11165211" y="0"/>
                </a:moveTo>
                <a:lnTo>
                  <a:pt x="11131016" y="17570"/>
                </a:lnTo>
                <a:lnTo>
                  <a:pt x="11122474" y="45094"/>
                </a:lnTo>
                <a:lnTo>
                  <a:pt x="11125241" y="58009"/>
                </a:lnTo>
                <a:lnTo>
                  <a:pt x="11131902" y="69142"/>
                </a:lnTo>
                <a:lnTo>
                  <a:pt x="11142094" y="77833"/>
                </a:lnTo>
                <a:lnTo>
                  <a:pt x="11155454" y="83420"/>
                </a:lnTo>
                <a:lnTo>
                  <a:pt x="11171621" y="85243"/>
                </a:lnTo>
                <a:lnTo>
                  <a:pt x="11183339" y="81495"/>
                </a:lnTo>
                <a:lnTo>
                  <a:pt x="11193285" y="74142"/>
                </a:lnTo>
                <a:lnTo>
                  <a:pt x="11200880" y="63310"/>
                </a:lnTo>
                <a:lnTo>
                  <a:pt x="11202905" y="57149"/>
                </a:lnTo>
                <a:lnTo>
                  <a:pt x="11165211" y="57149"/>
                </a:lnTo>
                <a:lnTo>
                  <a:pt x="11165211" y="28574"/>
                </a:lnTo>
                <a:lnTo>
                  <a:pt x="11205263" y="28574"/>
                </a:lnTo>
                <a:lnTo>
                  <a:pt x="11200938" y="19058"/>
                </a:lnTo>
                <a:lnTo>
                  <a:pt x="11191567" y="9009"/>
                </a:lnTo>
                <a:lnTo>
                  <a:pt x="11179389" y="2387"/>
                </a:lnTo>
                <a:lnTo>
                  <a:pt x="11165211" y="0"/>
                </a:lnTo>
                <a:close/>
              </a:path>
              <a:path w="11206694" h="85724">
                <a:moveTo>
                  <a:pt x="81639" y="28574"/>
                </a:moveTo>
                <a:lnTo>
                  <a:pt x="41413" y="28574"/>
                </a:lnTo>
                <a:lnTo>
                  <a:pt x="41413" y="57149"/>
                </a:lnTo>
                <a:lnTo>
                  <a:pt x="81185" y="57149"/>
                </a:lnTo>
                <a:lnTo>
                  <a:pt x="81976" y="55571"/>
                </a:lnTo>
                <a:lnTo>
                  <a:pt x="84222" y="40671"/>
                </a:lnTo>
                <a:lnTo>
                  <a:pt x="81639" y="28574"/>
                </a:lnTo>
                <a:close/>
              </a:path>
              <a:path w="11206694" h="85724">
                <a:moveTo>
                  <a:pt x="11125517" y="28574"/>
                </a:moveTo>
                <a:lnTo>
                  <a:pt x="81639" y="28574"/>
                </a:lnTo>
                <a:lnTo>
                  <a:pt x="84222" y="40671"/>
                </a:lnTo>
                <a:lnTo>
                  <a:pt x="81976" y="55571"/>
                </a:lnTo>
                <a:lnTo>
                  <a:pt x="81185" y="57149"/>
                </a:lnTo>
                <a:lnTo>
                  <a:pt x="11125057" y="57149"/>
                </a:lnTo>
                <a:lnTo>
                  <a:pt x="11122474" y="45094"/>
                </a:lnTo>
                <a:lnTo>
                  <a:pt x="11124718" y="30174"/>
                </a:lnTo>
                <a:lnTo>
                  <a:pt x="11125517" y="28574"/>
                </a:lnTo>
                <a:close/>
              </a:path>
              <a:path w="11206694" h="85724">
                <a:moveTo>
                  <a:pt x="11205263" y="28574"/>
                </a:moveTo>
                <a:lnTo>
                  <a:pt x="11165211" y="28574"/>
                </a:lnTo>
                <a:lnTo>
                  <a:pt x="11165211" y="57149"/>
                </a:lnTo>
                <a:lnTo>
                  <a:pt x="11202905" y="57149"/>
                </a:lnTo>
                <a:lnTo>
                  <a:pt x="11205543" y="49128"/>
                </a:lnTo>
                <a:lnTo>
                  <a:pt x="11206694" y="31723"/>
                </a:lnTo>
                <a:lnTo>
                  <a:pt x="11205263" y="28574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17292" y="0"/>
            <a:ext cx="2794560" cy="6858000"/>
          </a:xfrm>
          <a:custGeom>
            <a:avLst/>
            <a:gdLst/>
            <a:ahLst/>
            <a:cxnLst/>
            <a:rect l="l" t="t" r="r" b="b"/>
            <a:pathLst>
              <a:path w="2794560" h="6858000">
                <a:moveTo>
                  <a:pt x="2478459" y="0"/>
                </a:moveTo>
                <a:lnTo>
                  <a:pt x="0" y="6849046"/>
                </a:lnTo>
                <a:lnTo>
                  <a:pt x="307604" y="6858000"/>
                </a:lnTo>
                <a:lnTo>
                  <a:pt x="2794560" y="0"/>
                </a:lnTo>
                <a:lnTo>
                  <a:pt x="2478459" y="0"/>
                </a:lnTo>
              </a:path>
            </a:pathLst>
          </a:custGeom>
          <a:solidFill>
            <a:srgbClr val="15707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145785" y="0"/>
            <a:ext cx="2834639" cy="6857869"/>
          </a:xfrm>
          <a:custGeom>
            <a:avLst/>
            <a:gdLst/>
            <a:ahLst/>
            <a:cxnLst/>
            <a:rect l="l" t="t" r="r" b="b"/>
            <a:pathLst>
              <a:path w="2834639" h="6857869">
                <a:moveTo>
                  <a:pt x="2517359" y="121"/>
                </a:moveTo>
                <a:lnTo>
                  <a:pt x="0" y="6857990"/>
                </a:lnTo>
                <a:lnTo>
                  <a:pt x="326135" y="6852632"/>
                </a:lnTo>
                <a:lnTo>
                  <a:pt x="2834595" y="121"/>
                </a:lnTo>
                <a:lnTo>
                  <a:pt x="2517359" y="121"/>
                </a:lnTo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824343" y="70128"/>
            <a:ext cx="1897251" cy="812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9792" y="6117646"/>
            <a:ext cx="11059300" cy="85724"/>
          </a:xfrm>
          <a:custGeom>
            <a:avLst/>
            <a:gdLst/>
            <a:ahLst/>
            <a:cxnLst/>
            <a:rect l="l" t="t" r="r" b="b"/>
            <a:pathLst>
              <a:path w="11059300" h="85724">
                <a:moveTo>
                  <a:pt x="35116" y="467"/>
                </a:moveTo>
                <a:lnTo>
                  <a:pt x="1161" y="36541"/>
                </a:lnTo>
                <a:lnTo>
                  <a:pt x="0" y="53946"/>
                </a:lnTo>
                <a:lnTo>
                  <a:pt x="5742" y="66631"/>
                </a:lnTo>
                <a:lnTo>
                  <a:pt x="15100" y="76697"/>
                </a:lnTo>
                <a:lnTo>
                  <a:pt x="27261" y="83332"/>
                </a:lnTo>
                <a:lnTo>
                  <a:pt x="41413" y="85724"/>
                </a:lnTo>
                <a:lnTo>
                  <a:pt x="53909" y="83862"/>
                </a:lnTo>
                <a:lnTo>
                  <a:pt x="66069" y="77801"/>
                </a:lnTo>
                <a:lnTo>
                  <a:pt x="75675" y="68156"/>
                </a:lnTo>
                <a:lnTo>
                  <a:pt x="81185" y="57149"/>
                </a:lnTo>
                <a:lnTo>
                  <a:pt x="41413" y="57149"/>
                </a:lnTo>
                <a:lnTo>
                  <a:pt x="41413" y="28574"/>
                </a:lnTo>
                <a:lnTo>
                  <a:pt x="81641" y="28574"/>
                </a:lnTo>
                <a:lnTo>
                  <a:pt x="81465" y="27746"/>
                </a:lnTo>
                <a:lnTo>
                  <a:pt x="74809" y="16600"/>
                </a:lnTo>
                <a:lnTo>
                  <a:pt x="64622" y="7897"/>
                </a:lnTo>
                <a:lnTo>
                  <a:pt x="51269" y="2299"/>
                </a:lnTo>
                <a:lnTo>
                  <a:pt x="35116" y="467"/>
                </a:lnTo>
                <a:close/>
              </a:path>
              <a:path w="11059300" h="85724">
                <a:moveTo>
                  <a:pt x="11017940" y="0"/>
                </a:moveTo>
                <a:lnTo>
                  <a:pt x="10983624" y="17559"/>
                </a:lnTo>
                <a:lnTo>
                  <a:pt x="10975078" y="45016"/>
                </a:lnTo>
                <a:lnTo>
                  <a:pt x="10977827" y="57950"/>
                </a:lnTo>
                <a:lnTo>
                  <a:pt x="10984475" y="69105"/>
                </a:lnTo>
                <a:lnTo>
                  <a:pt x="10994657" y="77819"/>
                </a:lnTo>
                <a:lnTo>
                  <a:pt x="11008005" y="83428"/>
                </a:lnTo>
                <a:lnTo>
                  <a:pt x="11024153" y="85268"/>
                </a:lnTo>
                <a:lnTo>
                  <a:pt x="11035871" y="81555"/>
                </a:lnTo>
                <a:lnTo>
                  <a:pt x="11045830" y="74220"/>
                </a:lnTo>
                <a:lnTo>
                  <a:pt x="11053446" y="63397"/>
                </a:lnTo>
                <a:lnTo>
                  <a:pt x="11055510" y="57149"/>
                </a:lnTo>
                <a:lnTo>
                  <a:pt x="11017931" y="57149"/>
                </a:lnTo>
                <a:lnTo>
                  <a:pt x="11017931" y="28574"/>
                </a:lnTo>
                <a:lnTo>
                  <a:pt x="11057838" y="28574"/>
                </a:lnTo>
                <a:lnTo>
                  <a:pt x="11053571" y="19115"/>
                </a:lnTo>
                <a:lnTo>
                  <a:pt x="11044226" y="9037"/>
                </a:lnTo>
                <a:lnTo>
                  <a:pt x="11032077" y="2394"/>
                </a:lnTo>
                <a:lnTo>
                  <a:pt x="11017940" y="0"/>
                </a:lnTo>
                <a:close/>
              </a:path>
              <a:path w="11059300" h="85724">
                <a:moveTo>
                  <a:pt x="81641" y="28574"/>
                </a:moveTo>
                <a:lnTo>
                  <a:pt x="41413" y="28574"/>
                </a:lnTo>
                <a:lnTo>
                  <a:pt x="41413" y="57149"/>
                </a:lnTo>
                <a:lnTo>
                  <a:pt x="81185" y="57149"/>
                </a:lnTo>
                <a:lnTo>
                  <a:pt x="81977" y="55567"/>
                </a:lnTo>
                <a:lnTo>
                  <a:pt x="84222" y="40674"/>
                </a:lnTo>
                <a:lnTo>
                  <a:pt x="81641" y="28574"/>
                </a:lnTo>
                <a:close/>
              </a:path>
              <a:path w="11059300" h="85724">
                <a:moveTo>
                  <a:pt x="10978105" y="28574"/>
                </a:moveTo>
                <a:lnTo>
                  <a:pt x="81641" y="28574"/>
                </a:lnTo>
                <a:lnTo>
                  <a:pt x="84222" y="40674"/>
                </a:lnTo>
                <a:lnTo>
                  <a:pt x="81977" y="55567"/>
                </a:lnTo>
                <a:lnTo>
                  <a:pt x="81185" y="57149"/>
                </a:lnTo>
                <a:lnTo>
                  <a:pt x="10977657" y="57149"/>
                </a:lnTo>
                <a:lnTo>
                  <a:pt x="10975078" y="45016"/>
                </a:lnTo>
                <a:lnTo>
                  <a:pt x="10977323" y="30137"/>
                </a:lnTo>
                <a:lnTo>
                  <a:pt x="10978105" y="28574"/>
                </a:lnTo>
                <a:close/>
              </a:path>
              <a:path w="11059300" h="85724">
                <a:moveTo>
                  <a:pt x="11057838" y="28574"/>
                </a:moveTo>
                <a:lnTo>
                  <a:pt x="11017931" y="28574"/>
                </a:lnTo>
                <a:lnTo>
                  <a:pt x="11017931" y="57149"/>
                </a:lnTo>
                <a:lnTo>
                  <a:pt x="11055510" y="57149"/>
                </a:lnTo>
                <a:lnTo>
                  <a:pt x="11058131" y="49218"/>
                </a:lnTo>
                <a:lnTo>
                  <a:pt x="11059300" y="31817"/>
                </a:lnTo>
                <a:lnTo>
                  <a:pt x="11057838" y="28574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79" cy="6857999"/>
          </a:xfrm>
          <a:custGeom>
            <a:avLst/>
            <a:gdLst/>
            <a:ahLst/>
            <a:cxnLst/>
            <a:rect l="l" t="t" r="r" b="b"/>
            <a:pathLst>
              <a:path w="182879" h="6857999">
                <a:moveTo>
                  <a:pt x="0" y="6857999"/>
                </a:moveTo>
                <a:lnTo>
                  <a:pt x="182879" y="6857999"/>
                </a:lnTo>
                <a:lnTo>
                  <a:pt x="18287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82879" cy="6857999"/>
          </a:xfrm>
          <a:custGeom>
            <a:avLst/>
            <a:gdLst/>
            <a:ahLst/>
            <a:cxnLst/>
            <a:rect l="l" t="t" r="r" b="b"/>
            <a:pathLst>
              <a:path w="182879" h="6857999">
                <a:moveTo>
                  <a:pt x="0" y="6857999"/>
                </a:moveTo>
                <a:lnTo>
                  <a:pt x="182879" y="6857999"/>
                </a:lnTo>
                <a:lnTo>
                  <a:pt x="18287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ln w="12700">
            <a:solidFill>
              <a:srgbClr val="1E99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292" y="640837"/>
            <a:ext cx="10821414" cy="6349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5170" y="6275521"/>
            <a:ext cx="2226618" cy="3768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188075" y="6275521"/>
            <a:ext cx="1321830" cy="3768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96817" y="6385361"/>
            <a:ext cx="191007" cy="16369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wdoin.edu/%257Eltoma/teaching/cs210/fall10/Slides/StacksAndQueues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cs.cmu.edu/%257Eadamchik/15-121/lectures/Stacks%2520and%2520Queues/Stacks%2520and%2520Queues.html" TargetMode="External"/><Relationship Id="rId4" Type="http://schemas.openxmlformats.org/officeDocument/2006/relationships/hyperlink" Target="https://www.tutorialspoint.com/data_structures_algorithms/dsa_queue.htm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B37C8-54B9-4A2E-BE5B-9B6482E4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98" y="457200"/>
            <a:ext cx="9950302" cy="56388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0EE3C-4302-4205-9476-5AC6EF9C27E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lang="en-US" sz="1200">
              <a:latin typeface="Cambria"/>
              <a:cs typeface="Cambri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549C9-7775-4877-AA66-5C9B07FEB2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lang="en-US" sz="1200">
              <a:latin typeface="Cambria"/>
              <a:cs typeface="Cambr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228F9-A96F-42F4-B85A-5BAE86458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z="1000" spc="-10" smtClean="0">
                <a:solidFill>
                  <a:srgbClr val="888888"/>
                </a:solidFill>
                <a:latin typeface="Arial"/>
                <a:cs typeface="Arial"/>
              </a:rPr>
              <a:t>1</a:t>
            </a:fld>
            <a:endParaRPr lang="en-US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62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18891"/>
            <a:ext cx="8239125" cy="3681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Qem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p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ty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3200" b="1" spc="-8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</a:t>
            </a:r>
            <a:r>
              <a:rPr sz="3200" b="1" spc="10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Q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-10" dirty="0">
                <a:latin typeface="Cambria"/>
                <a:cs typeface="Cambria"/>
              </a:rPr>
              <a:t>p</a:t>
            </a:r>
            <a:r>
              <a:rPr sz="2400" spc="0" dirty="0">
                <a:latin typeface="Cambria"/>
                <a:cs typeface="Cambria"/>
              </a:rPr>
              <a:t>t</a:t>
            </a:r>
            <a:r>
              <a:rPr sz="2400" spc="5" dirty="0">
                <a:latin typeface="Cambria"/>
                <a:cs typeface="Cambria"/>
              </a:rPr>
              <a:t>y</a:t>
            </a:r>
            <a:r>
              <a:rPr sz="2400" spc="-10" dirty="0">
                <a:latin typeface="Cambria"/>
                <a:cs typeface="Cambria"/>
              </a:rPr>
              <a:t>()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c</a:t>
            </a:r>
            <a:r>
              <a:rPr sz="2400" spc="-25" dirty="0">
                <a:latin typeface="Cambria"/>
                <a:cs typeface="Cambria"/>
              </a:rPr>
              <a:t>h</a:t>
            </a:r>
            <a:r>
              <a:rPr sz="2400" spc="0" dirty="0">
                <a:latin typeface="Cambria"/>
                <a:cs typeface="Cambria"/>
              </a:rPr>
              <a:t>ec</a:t>
            </a:r>
            <a:r>
              <a:rPr sz="2400" spc="-10" dirty="0">
                <a:latin typeface="Cambria"/>
                <a:cs typeface="Cambria"/>
              </a:rPr>
              <a:t>k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15" dirty="0">
                <a:latin typeface="Cambria"/>
                <a:cs typeface="Cambria"/>
              </a:rPr>
              <a:t>eue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emp</a:t>
            </a:r>
            <a:r>
              <a:rPr sz="2400" spc="-5" dirty="0">
                <a:latin typeface="Cambria"/>
                <a:cs typeface="Cambria"/>
              </a:rPr>
              <a:t>t</a:t>
            </a:r>
            <a:r>
              <a:rPr sz="2400" spc="-215" dirty="0">
                <a:latin typeface="Cambria"/>
                <a:cs typeface="Cambria"/>
              </a:rPr>
              <a:t>y</a:t>
            </a:r>
            <a:r>
              <a:rPr sz="2400" spc="0" dirty="0">
                <a:latin typeface="Cambria"/>
                <a:cs typeface="Cambria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It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urns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Bo</a:t>
            </a:r>
            <a:r>
              <a:rPr sz="2400" spc="-25" dirty="0">
                <a:latin typeface="Cambria"/>
                <a:cs typeface="Cambria"/>
              </a:rPr>
              <a:t>o</a:t>
            </a:r>
            <a:r>
              <a:rPr sz="2400" spc="0" dirty="0">
                <a:latin typeface="Cambria"/>
                <a:cs typeface="Cambria"/>
              </a:rPr>
              <a:t>lean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mbria"/>
                <a:cs typeface="Cambria"/>
              </a:rPr>
              <a:t>v</a:t>
            </a:r>
            <a:r>
              <a:rPr sz="2400" spc="0" dirty="0">
                <a:latin typeface="Cambria"/>
                <a:cs typeface="Cambria"/>
              </a:rPr>
              <a:t>alue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550"/>
              </a:lnSpc>
              <a:spcBef>
                <a:spcPts val="6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mbria"/>
                <a:cs typeface="Cambria"/>
              </a:rPr>
              <a:t>Algorithm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900"/>
              </a:lnSpc>
              <a:spcBef>
                <a:spcPts val="15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b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0" dirty="0">
                <a:latin typeface="Cambria"/>
                <a:cs typeface="Cambria"/>
              </a:rPr>
              <a:t>gin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p</a:t>
            </a:r>
            <a:r>
              <a:rPr sz="1800" spc="-30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oce</a:t>
            </a:r>
            <a:r>
              <a:rPr sz="1800" spc="-10" dirty="0">
                <a:latin typeface="Cambria"/>
                <a:cs typeface="Cambria"/>
              </a:rPr>
              <a:t>d</a:t>
            </a:r>
            <a:r>
              <a:rPr sz="1800" spc="0" dirty="0">
                <a:latin typeface="Cambria"/>
                <a:cs typeface="Cambria"/>
              </a:rPr>
              <a:t>u</a:t>
            </a:r>
            <a:r>
              <a:rPr sz="1800" spc="-25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Qem</a:t>
            </a:r>
            <a:r>
              <a:rPr sz="1800" spc="-15" dirty="0">
                <a:latin typeface="Cambria"/>
                <a:cs typeface="Cambria"/>
              </a:rPr>
              <a:t>p</a:t>
            </a:r>
            <a:r>
              <a:rPr sz="1800" spc="0" dirty="0">
                <a:latin typeface="Cambria"/>
                <a:cs typeface="Cambria"/>
              </a:rPr>
              <a:t>ty</a:t>
            </a:r>
            <a:endParaRPr sz="1800">
              <a:latin typeface="Cambria"/>
              <a:cs typeface="Cambria"/>
            </a:endParaRPr>
          </a:p>
          <a:p>
            <a:pPr marL="266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if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Cambria"/>
                <a:cs typeface="Cambria"/>
              </a:rPr>
              <a:t>f</a:t>
            </a:r>
            <a:r>
              <a:rPr sz="1800" b="1" spc="-30" dirty="0">
                <a:latin typeface="Cambria"/>
                <a:cs typeface="Cambria"/>
              </a:rPr>
              <a:t>r</a:t>
            </a:r>
            <a:r>
              <a:rPr sz="1800" b="1" spc="0" dirty="0">
                <a:latin typeface="Cambria"/>
                <a:cs typeface="Cambria"/>
              </a:rPr>
              <a:t>ont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le</a:t>
            </a:r>
            <a:r>
              <a:rPr sz="1800" spc="-20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than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MIN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Cambria"/>
                <a:cs typeface="Cambria"/>
              </a:rPr>
              <a:t>f</a:t>
            </a:r>
            <a:r>
              <a:rPr sz="1800" b="1" spc="-30" dirty="0">
                <a:latin typeface="Cambria"/>
                <a:cs typeface="Cambria"/>
              </a:rPr>
              <a:t>r</a:t>
            </a:r>
            <a:r>
              <a:rPr sz="1800" b="1" spc="0" dirty="0">
                <a:latin typeface="Cambria"/>
                <a:cs typeface="Cambria"/>
              </a:rPr>
              <a:t>ont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is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g</a:t>
            </a:r>
            <a:r>
              <a:rPr sz="1800" spc="-40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ea</a:t>
            </a:r>
            <a:r>
              <a:rPr sz="1800" spc="-15" dirty="0">
                <a:latin typeface="Cambria"/>
                <a:cs typeface="Cambria"/>
              </a:rPr>
              <a:t>t</a:t>
            </a:r>
            <a:r>
              <a:rPr sz="1800" spc="-10" dirty="0">
                <a:latin typeface="Cambria"/>
                <a:cs typeface="Cambria"/>
              </a:rPr>
              <a:t>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than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Cambria"/>
                <a:cs typeface="Cambria"/>
              </a:rPr>
              <a:t>r</a:t>
            </a:r>
            <a:r>
              <a:rPr sz="1800" b="1" spc="0" dirty="0">
                <a:latin typeface="Cambria"/>
                <a:cs typeface="Cambria"/>
              </a:rPr>
              <a:t>ear</a:t>
            </a:r>
            <a:endParaRPr sz="1800">
              <a:latin typeface="Cambria"/>
              <a:cs typeface="Cambria"/>
            </a:endParaRPr>
          </a:p>
          <a:p>
            <a:pPr marL="266700" marR="6730365" indent="152400">
              <a:lnSpc>
                <a:spcPct val="100000"/>
              </a:lnSpc>
            </a:pPr>
            <a:r>
              <a:rPr sz="1800" spc="-35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eturn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true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else</a:t>
            </a:r>
            <a:endParaRPr sz="1800">
              <a:latin typeface="Cambria"/>
              <a:cs typeface="Cambria"/>
            </a:endParaRPr>
          </a:p>
          <a:p>
            <a:pPr marL="266700" marR="6690995" indent="152400">
              <a:lnSpc>
                <a:spcPts val="2160"/>
              </a:lnSpc>
              <a:spcBef>
                <a:spcPts val="70"/>
              </a:spcBef>
            </a:pPr>
            <a:r>
              <a:rPr sz="1800" spc="-35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eturn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mbria"/>
                <a:cs typeface="Cambria"/>
              </a:rPr>
              <a:t>f</a:t>
            </a:r>
            <a:r>
              <a:rPr sz="1800" spc="0" dirty="0">
                <a:latin typeface="Cambria"/>
                <a:cs typeface="Cambria"/>
              </a:rPr>
              <a:t>alse</a:t>
            </a:r>
            <a:r>
              <a:rPr sz="1800" spc="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endif</a:t>
            </a:r>
            <a:endParaRPr sz="1800">
              <a:latin typeface="Cambria"/>
              <a:cs typeface="Cambria"/>
            </a:endParaRPr>
          </a:p>
          <a:p>
            <a:pPr marL="419100">
              <a:lnSpc>
                <a:spcPts val="2090"/>
              </a:lnSpc>
            </a:pPr>
            <a:r>
              <a:rPr sz="1800" spc="-10" dirty="0">
                <a:latin typeface="Cambria"/>
                <a:cs typeface="Cambria"/>
              </a:rPr>
              <a:t>end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p</a:t>
            </a:r>
            <a:r>
              <a:rPr sz="1800" spc="-35" dirty="0">
                <a:latin typeface="Cambria"/>
                <a:cs typeface="Cambria"/>
              </a:rPr>
              <a:t>r</a:t>
            </a:r>
            <a:r>
              <a:rPr sz="1800" spc="-10" dirty="0">
                <a:latin typeface="Cambria"/>
                <a:cs typeface="Cambria"/>
              </a:rPr>
              <a:t>ocedu</a:t>
            </a:r>
            <a:r>
              <a:rPr sz="1800" spc="-35" dirty="0">
                <a:latin typeface="Cambria"/>
                <a:cs typeface="Cambria"/>
              </a:rPr>
              <a:t>r</a:t>
            </a:r>
            <a:r>
              <a:rPr sz="1800" spc="-10" dirty="0">
                <a:latin typeface="Cambria"/>
                <a:cs typeface="Cambria"/>
              </a:rPr>
              <a:t>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9517" y="6385361"/>
            <a:ext cx="16573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8B851-FE61-4AB9-9F1A-FC66BCBF32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z="1000" spc="-10" smtClean="0">
                <a:solidFill>
                  <a:srgbClr val="888888"/>
                </a:solidFill>
                <a:latin typeface="Arial"/>
                <a:cs typeface="Arial"/>
              </a:rPr>
              <a:t>10</a:t>
            </a:fld>
            <a:endParaRPr lang="en-US"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18891"/>
            <a:ext cx="8659495" cy="4144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Qf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ull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pe</a:t>
            </a:r>
            <a:r>
              <a:rPr sz="3200" b="1" spc="-8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</a:t>
            </a:r>
            <a:r>
              <a:rPr sz="3200" b="1" spc="10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 indent="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Q</a:t>
            </a:r>
            <a:r>
              <a:rPr sz="2400" spc="5" dirty="0">
                <a:latin typeface="Cambria"/>
                <a:cs typeface="Cambria"/>
              </a:rPr>
              <a:t>f</a:t>
            </a:r>
            <a:r>
              <a:rPr sz="2400" spc="0" dirty="0">
                <a:latin typeface="Cambria"/>
                <a:cs typeface="Cambria"/>
              </a:rPr>
              <a:t>ul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(</a:t>
            </a:r>
            <a:r>
              <a:rPr sz="2400" spc="-10" dirty="0">
                <a:latin typeface="Cambria"/>
                <a:cs typeface="Cambria"/>
              </a:rPr>
              <a:t>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funct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c</a:t>
            </a:r>
            <a:r>
              <a:rPr sz="2400" spc="-25" dirty="0">
                <a:latin typeface="Cambria"/>
                <a:cs typeface="Cambria"/>
              </a:rPr>
              <a:t>h</a:t>
            </a:r>
            <a:r>
              <a:rPr sz="2400" spc="0" dirty="0">
                <a:latin typeface="Cambria"/>
                <a:cs typeface="Cambria"/>
              </a:rPr>
              <a:t>ec</a:t>
            </a:r>
            <a:r>
              <a:rPr sz="2400" spc="-10" dirty="0">
                <a:latin typeface="Cambria"/>
                <a:cs typeface="Cambria"/>
              </a:rPr>
              <a:t>k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if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queue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full.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It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urns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Bo</a:t>
            </a:r>
            <a:r>
              <a:rPr sz="2400" spc="-25" dirty="0">
                <a:latin typeface="Cambria"/>
                <a:cs typeface="Cambria"/>
              </a:rPr>
              <a:t>o</a:t>
            </a:r>
            <a:r>
              <a:rPr sz="2400" spc="0" dirty="0">
                <a:latin typeface="Cambria"/>
                <a:cs typeface="Cambria"/>
              </a:rPr>
              <a:t>lean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Cambria"/>
                <a:cs typeface="Cambria"/>
              </a:rPr>
              <a:t>v</a:t>
            </a:r>
            <a:r>
              <a:rPr sz="2400" spc="0" dirty="0">
                <a:latin typeface="Cambria"/>
                <a:cs typeface="Cambria"/>
              </a:rPr>
              <a:t>alue</a:t>
            </a:r>
            <a:r>
              <a:rPr sz="2000" spc="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Algorithm</a:t>
            </a:r>
            <a:endParaRPr sz="2000">
              <a:latin typeface="Cambria"/>
              <a:cs typeface="Cambria"/>
            </a:endParaRPr>
          </a:p>
          <a:p>
            <a:pPr>
              <a:lnSpc>
                <a:spcPts val="700"/>
              </a:lnSpc>
              <a:spcBef>
                <a:spcPts val="44"/>
              </a:spcBef>
            </a:pPr>
            <a:endParaRPr sz="700"/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b</a:t>
            </a:r>
            <a:r>
              <a:rPr sz="2000" spc="-15" dirty="0">
                <a:latin typeface="Cambria"/>
                <a:cs typeface="Cambria"/>
              </a:rPr>
              <a:t>e</a:t>
            </a:r>
            <a:r>
              <a:rPr sz="2000" spc="0" dirty="0">
                <a:latin typeface="Cambria"/>
                <a:cs typeface="Cambria"/>
              </a:rPr>
              <a:t>gin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p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o</a:t>
            </a:r>
            <a:r>
              <a:rPr sz="2000" spc="5" dirty="0">
                <a:latin typeface="Cambria"/>
                <a:cs typeface="Cambria"/>
              </a:rPr>
              <a:t>c</a:t>
            </a:r>
            <a:r>
              <a:rPr sz="2000" spc="0" dirty="0">
                <a:latin typeface="Cambria"/>
                <a:cs typeface="Cambria"/>
              </a:rPr>
              <a:t>edu</a:t>
            </a:r>
            <a:r>
              <a:rPr sz="2000" spc="-30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Qfull</a:t>
            </a:r>
            <a:endParaRPr sz="20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if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r</a:t>
            </a:r>
            <a:r>
              <a:rPr sz="2000" b="1" spc="0" dirty="0">
                <a:latin typeface="Cambria"/>
                <a:cs typeface="Cambria"/>
              </a:rPr>
              <a:t>ear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mbria"/>
                <a:cs typeface="Cambria"/>
              </a:rPr>
              <a:t>e</a:t>
            </a:r>
            <a:r>
              <a:rPr sz="2000" spc="0" dirty="0">
                <a:latin typeface="Cambria"/>
                <a:cs typeface="Cambria"/>
              </a:rPr>
              <a:t>q</a:t>
            </a:r>
            <a:r>
              <a:rPr sz="2000" spc="-15" dirty="0">
                <a:latin typeface="Cambria"/>
                <a:cs typeface="Cambria"/>
              </a:rPr>
              <a:t>u</a:t>
            </a:r>
            <a:r>
              <a:rPr sz="2000" spc="0" dirty="0">
                <a:latin typeface="Cambria"/>
                <a:cs typeface="Cambria"/>
              </a:rPr>
              <a:t>als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spc="0" dirty="0">
                <a:latin typeface="Cambria"/>
                <a:cs typeface="Cambria"/>
              </a:rPr>
              <a:t>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MA</a:t>
            </a:r>
            <a:r>
              <a:rPr sz="2000" spc="-40" dirty="0">
                <a:latin typeface="Cambria"/>
                <a:cs typeface="Cambria"/>
              </a:rPr>
              <a:t>X</a:t>
            </a:r>
            <a:r>
              <a:rPr sz="2000" spc="0" dirty="0">
                <a:latin typeface="Cambria"/>
                <a:cs typeface="Cambria"/>
              </a:rPr>
              <a:t>SIZE</a:t>
            </a:r>
            <a:endParaRPr sz="2000">
              <a:latin typeface="Cambria"/>
              <a:cs typeface="Cambria"/>
            </a:endParaRPr>
          </a:p>
          <a:p>
            <a:pPr marL="289560" marR="6993255" indent="167640">
              <a:lnSpc>
                <a:spcPct val="100000"/>
              </a:lnSpc>
            </a:pPr>
            <a:r>
              <a:rPr sz="2000" spc="-30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eturn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true</a:t>
            </a:r>
            <a:r>
              <a:rPr sz="2000" spc="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e</a:t>
            </a:r>
            <a:r>
              <a:rPr sz="2000" spc="-15" dirty="0">
                <a:latin typeface="Cambria"/>
                <a:cs typeface="Cambria"/>
              </a:rPr>
              <a:t>l</a:t>
            </a:r>
            <a:r>
              <a:rPr sz="2000" spc="0" dirty="0">
                <a:latin typeface="Cambria"/>
                <a:cs typeface="Cambria"/>
              </a:rPr>
              <a:t>se</a:t>
            </a:r>
            <a:endParaRPr sz="2000">
              <a:latin typeface="Cambria"/>
              <a:cs typeface="Cambria"/>
            </a:endParaRPr>
          </a:p>
          <a:p>
            <a:pPr marL="289560" marR="6947534" indent="167640">
              <a:lnSpc>
                <a:spcPct val="100000"/>
              </a:lnSpc>
            </a:pPr>
            <a:r>
              <a:rPr sz="2000" spc="-30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eturn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mbria"/>
                <a:cs typeface="Cambria"/>
              </a:rPr>
              <a:t>f</a:t>
            </a:r>
            <a:r>
              <a:rPr sz="2000" spc="0" dirty="0">
                <a:latin typeface="Cambria"/>
                <a:cs typeface="Cambria"/>
              </a:rPr>
              <a:t>alse</a:t>
            </a:r>
            <a:r>
              <a:rPr sz="2000" spc="0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spc="0" dirty="0">
                <a:latin typeface="Cambria"/>
                <a:cs typeface="Cambria"/>
              </a:rPr>
              <a:t>dif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n</a:t>
            </a:r>
            <a:r>
              <a:rPr sz="2000" spc="0" dirty="0">
                <a:latin typeface="Cambria"/>
                <a:cs typeface="Cambria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0" dirty="0">
                <a:latin typeface="Cambria"/>
                <a:cs typeface="Cambria"/>
              </a:rPr>
              <a:t>p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o</a:t>
            </a:r>
            <a:r>
              <a:rPr sz="2000" spc="5" dirty="0">
                <a:latin typeface="Cambria"/>
                <a:cs typeface="Cambria"/>
              </a:rPr>
              <a:t>c</a:t>
            </a:r>
            <a:r>
              <a:rPr sz="2000" spc="0" dirty="0">
                <a:latin typeface="Cambria"/>
                <a:cs typeface="Cambria"/>
              </a:rPr>
              <a:t>edu</a:t>
            </a:r>
            <a:r>
              <a:rPr sz="2000" spc="-30" dirty="0">
                <a:latin typeface="Cambria"/>
                <a:cs typeface="Cambria"/>
              </a:rPr>
              <a:t>r</a:t>
            </a:r>
            <a:r>
              <a:rPr sz="2000" spc="0" dirty="0">
                <a:latin typeface="Cambria"/>
                <a:cs typeface="Cambria"/>
              </a:rPr>
              <a:t>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18891"/>
            <a:ext cx="3049905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Displ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y</a:t>
            </a:r>
            <a:r>
              <a:rPr sz="3200" b="1" spc="-11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3200" b="1" spc="-7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</a:t>
            </a:r>
            <a:r>
              <a:rPr sz="3200" b="1" spc="10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0000" y="1780150"/>
            <a:ext cx="9045580" cy="4098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02765" y="2940555"/>
            <a:ext cx="657796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Ar</a:t>
            </a:r>
            <a:r>
              <a:rPr sz="4000" b="1" spc="-11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100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y</a:t>
            </a:r>
            <a:r>
              <a:rPr sz="40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9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ep</a:t>
            </a:r>
            <a:r>
              <a:rPr sz="4000" b="1" spc="-6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ese</a:t>
            </a:r>
            <a:r>
              <a:rPr sz="4000" b="1" spc="-60" dirty="0">
                <a:solidFill>
                  <a:srgbClr val="5B9AD5"/>
                </a:solidFill>
                <a:latin typeface="Calibri"/>
                <a:cs typeface="Calibri"/>
              </a:rPr>
              <a:t>nt</a:t>
            </a:r>
            <a:r>
              <a:rPr sz="4000" b="1" spc="-6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4000" b="1" spc="-3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4000" b="1" spc="-10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45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ueue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0332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-2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p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esentation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013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526542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Ar</a:t>
            </a:r>
            <a:r>
              <a:rPr sz="3200" b="1" spc="-7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60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y</a:t>
            </a:r>
            <a:r>
              <a:rPr sz="3200" b="1" spc="-10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-5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p</a:t>
            </a:r>
            <a:r>
              <a:rPr sz="3200" b="1" spc="-4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ese</a:t>
            </a:r>
            <a:r>
              <a:rPr sz="3200" b="1" spc="-4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3200" b="1" spc="-3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3200" b="1" spc="-11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Que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1600" y="2057409"/>
            <a:ext cx="9677400" cy="3067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0332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-2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p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esentation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013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6146165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Im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p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leme</a:t>
            </a:r>
            <a:r>
              <a:rPr sz="3200" b="1" spc="-45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3200" b="1" spc="-3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3200" b="1" spc="-11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-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x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2218" y="1453813"/>
            <a:ext cx="9220200" cy="455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0332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-2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p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esentation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2013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1845" y="884423"/>
            <a:ext cx="10885805" cy="2894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3754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Quiz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/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Asses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s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me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334645" indent="-322580">
              <a:lnSpc>
                <a:spcPct val="100000"/>
              </a:lnSpc>
              <a:spcBef>
                <a:spcPts val="150"/>
              </a:spcBef>
              <a:buFont typeface="Cambria"/>
              <a:buAutoNum type="arabicParenR"/>
              <a:tabLst>
                <a:tab pos="334645" algn="l"/>
              </a:tabLst>
            </a:pPr>
            <a:r>
              <a:rPr sz="2200" spc="-15" dirty="0">
                <a:latin typeface="Cambria"/>
                <a:cs typeface="Cambria"/>
              </a:rPr>
              <a:t>Which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one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mbria"/>
                <a:cs typeface="Cambria"/>
              </a:rPr>
              <a:t>f</a:t>
            </a:r>
            <a:r>
              <a:rPr sz="2200" spc="-10" dirty="0">
                <a:latin typeface="Cambria"/>
                <a:cs typeface="Cambria"/>
              </a:rPr>
              <a:t>ol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30" dirty="0">
                <a:latin typeface="Cambria"/>
                <a:cs typeface="Cambria"/>
              </a:rPr>
              <a:t>o</a:t>
            </a:r>
            <a:r>
              <a:rPr sz="2200" spc="-15" dirty="0">
                <a:latin typeface="Cambria"/>
                <a:cs typeface="Cambria"/>
              </a:rPr>
              <a:t>wing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app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ication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Data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Structu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e?</a:t>
            </a:r>
            <a:endParaRPr sz="2200">
              <a:latin typeface="Cambria"/>
              <a:cs typeface="Cambria"/>
            </a:endParaRPr>
          </a:p>
          <a:p>
            <a:pPr marL="1231265" lvl="1" indent="-304800">
              <a:lnSpc>
                <a:spcPct val="100000"/>
              </a:lnSpc>
              <a:spcBef>
                <a:spcPts val="204"/>
              </a:spcBef>
              <a:buFont typeface="Cambria"/>
              <a:buAutoNum type="alphaLcParenR"/>
              <a:tabLst>
                <a:tab pos="1231265" algn="l"/>
              </a:tabLst>
            </a:pPr>
            <a:r>
              <a:rPr sz="2200" spc="-15" dirty="0">
                <a:latin typeface="Cambria"/>
                <a:cs typeface="Cambria"/>
              </a:rPr>
              <a:t>When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eso</a:t>
            </a:r>
            <a:r>
              <a:rPr sz="2200" spc="-25" dirty="0">
                <a:latin typeface="Cambria"/>
                <a:cs typeface="Cambria"/>
              </a:rPr>
              <a:t>u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ce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sha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ong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multiple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4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vices</a:t>
            </a:r>
            <a:endParaRPr sz="2200">
              <a:latin typeface="Cambria"/>
              <a:cs typeface="Cambria"/>
            </a:endParaRPr>
          </a:p>
          <a:p>
            <a:pPr marL="1247140" lvl="1" indent="-320675">
              <a:lnSpc>
                <a:spcPct val="100000"/>
              </a:lnSpc>
              <a:spcBef>
                <a:spcPts val="204"/>
              </a:spcBef>
              <a:buFont typeface="Cambria"/>
              <a:buAutoNum type="alphaLcParenR"/>
              <a:tabLst>
                <a:tab pos="1247140" algn="l"/>
              </a:tabLst>
            </a:pPr>
            <a:r>
              <a:rPr sz="2200" spc="-10" dirty="0">
                <a:latin typeface="Cambria"/>
                <a:cs typeface="Cambria"/>
              </a:rPr>
              <a:t>Prin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spc="-10" dirty="0">
                <a:latin typeface="Cambria"/>
                <a:cs typeface="Cambria"/>
              </a:rPr>
              <a:t>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jobs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mbria"/>
                <a:cs typeface="Cambria"/>
              </a:rPr>
              <a:t>w</a:t>
            </a:r>
            <a:r>
              <a:rPr sz="2200" spc="-10" dirty="0">
                <a:latin typeface="Cambria"/>
                <a:cs typeface="Cambria"/>
              </a:rPr>
              <a:t>aiting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be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ocesse</a:t>
            </a:r>
            <a:r>
              <a:rPr sz="2200" spc="-10" dirty="0">
                <a:latin typeface="Cambria"/>
                <a:cs typeface="Cambria"/>
              </a:rPr>
              <a:t>d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1219200" lvl="1" indent="-292735">
              <a:lnSpc>
                <a:spcPct val="100000"/>
              </a:lnSpc>
              <a:spcBef>
                <a:spcPts val="215"/>
              </a:spcBef>
              <a:buFont typeface="Cambria"/>
              <a:buAutoNum type="alphaLcParenR"/>
              <a:tabLst>
                <a:tab pos="1219200" algn="l"/>
              </a:tabLst>
            </a:pPr>
            <a:r>
              <a:rPr sz="2200" spc="-15" dirty="0">
                <a:latin typeface="Cambria"/>
                <a:cs typeface="Cambria"/>
              </a:rPr>
              <a:t>Buf</a:t>
            </a:r>
            <a:r>
              <a:rPr sz="2200" spc="-45" dirty="0">
                <a:latin typeface="Cambria"/>
                <a:cs typeface="Cambria"/>
              </a:rPr>
              <a:t>f</a:t>
            </a:r>
            <a:r>
              <a:rPr sz="2200" spc="-10" dirty="0">
                <a:latin typeface="Cambria"/>
                <a:cs typeface="Cambria"/>
              </a:rPr>
              <a:t>er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used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net</a:t>
            </a:r>
            <a:r>
              <a:rPr sz="2200" spc="-4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2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k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communication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data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pac</a:t>
            </a:r>
            <a:r>
              <a:rPr sz="2200" spc="-50" dirty="0">
                <a:latin typeface="Cambria"/>
                <a:cs typeface="Cambria"/>
              </a:rPr>
              <a:t>k</a:t>
            </a:r>
            <a:r>
              <a:rPr sz="2200" spc="-10" dirty="0">
                <a:latin typeface="Cambria"/>
                <a:cs typeface="Cambria"/>
              </a:rPr>
              <a:t>ets</a:t>
            </a:r>
            <a:endParaRPr sz="2200">
              <a:latin typeface="Cambria"/>
              <a:cs typeface="Cambria"/>
            </a:endParaRPr>
          </a:p>
          <a:p>
            <a:pPr marL="1249680" lvl="1" indent="-323215">
              <a:lnSpc>
                <a:spcPct val="100000"/>
              </a:lnSpc>
              <a:spcBef>
                <a:spcPts val="204"/>
              </a:spcBef>
              <a:buFont typeface="Cambria"/>
              <a:buAutoNum type="alphaLcParenR"/>
              <a:tabLst>
                <a:tab pos="1249680" algn="l"/>
              </a:tabLst>
            </a:pP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ab</a:t>
            </a:r>
            <a:r>
              <a:rPr sz="2200" spc="-60" dirty="0">
                <a:latin typeface="Cambria"/>
                <a:cs typeface="Cambria"/>
              </a:rPr>
              <a:t>o</a:t>
            </a:r>
            <a:r>
              <a:rPr sz="2200" spc="-70" dirty="0">
                <a:latin typeface="Cambria"/>
                <a:cs typeface="Cambria"/>
              </a:rPr>
              <a:t>v</a:t>
            </a:r>
            <a:r>
              <a:rPr sz="2200" spc="-15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  <a:p>
            <a:pPr marL="334010" indent="-321945">
              <a:lnSpc>
                <a:spcPts val="2455"/>
              </a:lnSpc>
              <a:spcBef>
                <a:spcPts val="204"/>
              </a:spcBef>
              <a:buFont typeface="Cambria"/>
              <a:buAutoNum type="arabicParenR"/>
              <a:tabLst>
                <a:tab pos="334010" algn="l"/>
                <a:tab pos="2714625" algn="l"/>
                <a:tab pos="5442585" algn="l"/>
                <a:tab pos="9239885" algn="l"/>
              </a:tabLst>
            </a:pPr>
            <a:r>
              <a:rPr sz="2200" spc="-105" dirty="0">
                <a:latin typeface="Cambria"/>
                <a:cs typeface="Cambria"/>
              </a:rPr>
              <a:t>F</a:t>
            </a:r>
            <a:r>
              <a:rPr sz="2200" spc="-15" dirty="0">
                <a:latin typeface="Cambria"/>
                <a:cs typeface="Cambria"/>
              </a:rPr>
              <a:t>or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e</a:t>
            </a:r>
            <a:r>
              <a:rPr sz="2200" spc="-70" dirty="0">
                <a:latin typeface="Cambria"/>
                <a:cs typeface="Cambria"/>
              </a:rPr>
              <a:t>v</a:t>
            </a:r>
            <a:r>
              <a:rPr sz="2200" spc="-15" dirty="0">
                <a:latin typeface="Cambria"/>
                <a:cs typeface="Cambria"/>
              </a:rPr>
              <a:t>ery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spc="-15" dirty="0">
                <a:latin typeface="Cambria"/>
                <a:cs typeface="Cambria"/>
              </a:rPr>
              <a:t>e</a:t>
            </a:r>
            <a:r>
              <a:rPr sz="2200" b="1" i="1" spc="-25" dirty="0">
                <a:latin typeface="Cambria"/>
                <a:cs typeface="Cambria"/>
              </a:rPr>
              <a:t>n</a:t>
            </a:r>
            <a:r>
              <a:rPr sz="2200" b="1" i="1" spc="-15" dirty="0">
                <a:latin typeface="Cambria"/>
                <a:cs typeface="Cambria"/>
              </a:rPr>
              <a:t>qu</a:t>
            </a:r>
            <a:r>
              <a:rPr sz="2200" b="1" i="1" spc="-25" dirty="0">
                <a:latin typeface="Cambria"/>
                <a:cs typeface="Cambria"/>
              </a:rPr>
              <a:t>e</a:t>
            </a:r>
            <a:r>
              <a:rPr sz="2200" b="1" i="1" spc="-15" dirty="0">
                <a:latin typeface="Cambria"/>
                <a:cs typeface="Cambria"/>
              </a:rPr>
              <a:t>ue</a:t>
            </a:r>
            <a:r>
              <a:rPr sz="2200" b="1" i="1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mbria"/>
                <a:cs typeface="Cambria"/>
              </a:rPr>
              <a:t>ope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atio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u="heavy" spc="0" dirty="0">
                <a:latin typeface="Cambria"/>
                <a:cs typeface="Cambria"/>
              </a:rPr>
              <a:t> </a:t>
            </a:r>
            <a:r>
              <a:rPr sz="2200" u="heavy" spc="0" dirty="0">
                <a:latin typeface="Times New Roman"/>
                <a:cs typeface="Times New Roman"/>
              </a:rPr>
              <a:t>	</a:t>
            </a:r>
            <a:r>
              <a:rPr sz="2200" spc="-60" dirty="0">
                <a:latin typeface="Cambria"/>
                <a:cs typeface="Cambria"/>
              </a:rPr>
              <a:t>b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one,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f</a:t>
            </a:r>
            <a:r>
              <a:rPr sz="2200" spc="-15" dirty="0">
                <a:latin typeface="Cambria"/>
                <a:cs typeface="Cambria"/>
              </a:rPr>
              <a:t>or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mbria"/>
                <a:cs typeface="Cambria"/>
              </a:rPr>
              <a:t>e</a:t>
            </a:r>
            <a:r>
              <a:rPr sz="2200" spc="-70" dirty="0">
                <a:latin typeface="Cambria"/>
                <a:cs typeface="Cambria"/>
              </a:rPr>
              <a:t>v</a:t>
            </a:r>
            <a:r>
              <a:rPr sz="2200" spc="-15" dirty="0">
                <a:latin typeface="Cambria"/>
                <a:cs typeface="Cambria"/>
              </a:rPr>
              <a:t>ery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b="1" i="1" spc="-15" dirty="0">
                <a:latin typeface="Cambria"/>
                <a:cs typeface="Cambria"/>
              </a:rPr>
              <a:t>d</a:t>
            </a:r>
            <a:r>
              <a:rPr sz="2200" b="1" i="1" spc="-25" dirty="0">
                <a:latin typeface="Cambria"/>
                <a:cs typeface="Cambria"/>
              </a:rPr>
              <a:t>e</a:t>
            </a:r>
            <a:r>
              <a:rPr sz="2200" b="1" i="1" spc="-15" dirty="0">
                <a:latin typeface="Cambria"/>
                <a:cs typeface="Cambria"/>
              </a:rPr>
              <a:t>qu</a:t>
            </a:r>
            <a:r>
              <a:rPr sz="2200" b="1" i="1" spc="-25" dirty="0">
                <a:latin typeface="Cambria"/>
                <a:cs typeface="Cambria"/>
              </a:rPr>
              <a:t>e</a:t>
            </a:r>
            <a:r>
              <a:rPr sz="2200" b="1" i="1" spc="-15" dirty="0">
                <a:latin typeface="Cambria"/>
                <a:cs typeface="Cambria"/>
              </a:rPr>
              <a:t>ue</a:t>
            </a:r>
            <a:r>
              <a:rPr sz="2200" b="1" i="1" spc="-15" dirty="0">
                <a:latin typeface="Times New Roman"/>
                <a:cs typeface="Times New Roman"/>
              </a:rPr>
              <a:t>	</a:t>
            </a:r>
            <a:r>
              <a:rPr sz="2200" spc="-15" dirty="0">
                <a:latin typeface="Cambria"/>
                <a:cs typeface="Cambria"/>
              </a:rPr>
              <a:t>ope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atio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ts val="2035"/>
              </a:lnSpc>
              <a:tabLst>
                <a:tab pos="1047750" algn="l"/>
              </a:tabLst>
            </a:pPr>
            <a:r>
              <a:rPr sz="2200" u="heavy" spc="-5" dirty="0">
                <a:latin typeface="Cambria"/>
                <a:cs typeface="Cambria"/>
              </a:rPr>
              <a:t> </a:t>
            </a:r>
            <a:r>
              <a:rPr sz="2200" u="heavy" spc="-5" dirty="0">
                <a:latin typeface="Times New Roman"/>
                <a:cs typeface="Times New Roman"/>
              </a:rPr>
              <a:t>	</a:t>
            </a:r>
            <a:r>
              <a:rPr sz="2200" spc="-55" dirty="0">
                <a:latin typeface="Cambria"/>
                <a:cs typeface="Cambria"/>
              </a:rPr>
              <a:t>b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on</a:t>
            </a:r>
            <a:r>
              <a:rPr sz="2200" spc="-20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221" y="3796662"/>
            <a:ext cx="4297045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a)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d</a:t>
            </a:r>
            <a:r>
              <a:rPr sz="2200" spc="-15" dirty="0">
                <a:latin typeface="Cambria"/>
                <a:cs typeface="Cambria"/>
              </a:rPr>
              <a:t>ec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d</a:t>
            </a:r>
            <a:r>
              <a:rPr sz="2200" spc="-15" dirty="0">
                <a:latin typeface="Cambria"/>
                <a:cs typeface="Cambria"/>
              </a:rPr>
              <a:t>ec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0" dirty="0">
                <a:latin typeface="Cambria"/>
                <a:cs typeface="Cambria"/>
              </a:rPr>
              <a:t>c)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inc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</a:t>
            </a:r>
            <a:r>
              <a:rPr sz="2200" spc="2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inc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r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8855" y="3796662"/>
            <a:ext cx="4255135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mbria"/>
                <a:cs typeface="Cambria"/>
              </a:rPr>
              <a:t>b)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inc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22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inc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5" dirty="0">
                <a:latin typeface="Cambria"/>
                <a:cs typeface="Cambria"/>
              </a:rPr>
              <a:t>d)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d</a:t>
            </a:r>
            <a:r>
              <a:rPr sz="2200" spc="-15" dirty="0">
                <a:latin typeface="Cambria"/>
                <a:cs typeface="Cambria"/>
              </a:rPr>
              <a:t>ec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</a:t>
            </a:r>
            <a:r>
              <a:rPr sz="2200" spc="2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dec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0" dirty="0">
                <a:latin typeface="Cambria"/>
                <a:cs typeface="Cambria"/>
              </a:rPr>
              <a:t>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r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845" y="4519420"/>
            <a:ext cx="10992485" cy="579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200" spc="-15" dirty="0">
                <a:latin typeface="Cambria"/>
                <a:cs typeface="Cambria"/>
              </a:rPr>
              <a:t>3)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Cambria"/>
                <a:cs typeface="Cambria"/>
              </a:rPr>
              <a:t>F</a:t>
            </a:r>
            <a:r>
              <a:rPr sz="2200" spc="-15" dirty="0">
                <a:latin typeface="Cambria"/>
                <a:cs typeface="Cambria"/>
              </a:rPr>
              <a:t>or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ue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imple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10" dirty="0">
                <a:latin typeface="Cambria"/>
                <a:cs typeface="Cambria"/>
              </a:rPr>
              <a:t>tatio</a:t>
            </a:r>
            <a:r>
              <a:rPr sz="2200" spc="-3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n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-4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poin</a:t>
            </a:r>
            <a:r>
              <a:rPr sz="2200" spc="-40" dirty="0">
                <a:latin typeface="Cambria"/>
                <a:cs typeface="Cambria"/>
              </a:rPr>
              <a:t>t</a:t>
            </a:r>
            <a:r>
              <a:rPr sz="2200" spc="-10" dirty="0">
                <a:latin typeface="Cambria"/>
                <a:cs typeface="Cambria"/>
              </a:rPr>
              <a:t>ers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n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20" dirty="0">
                <a:latin typeface="Cambria"/>
                <a:cs typeface="Cambria"/>
              </a:rPr>
              <a:t>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45" dirty="0">
                <a:latin typeface="Cambria"/>
                <a:cs typeface="Cambria"/>
              </a:rPr>
              <a:t>l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22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mbria"/>
                <a:cs typeface="Cambria"/>
              </a:rPr>
              <a:t>T</a:t>
            </a:r>
            <a:r>
              <a:rPr sz="2200" spc="-10" dirty="0">
                <a:latin typeface="Cambria"/>
                <a:cs typeface="Cambria"/>
              </a:rPr>
              <a:t>his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poin</a:t>
            </a:r>
            <a:r>
              <a:rPr sz="2200" spc="-40" dirty="0">
                <a:latin typeface="Cambria"/>
                <a:cs typeface="Cambria"/>
              </a:rPr>
              <a:t>t</a:t>
            </a:r>
            <a:r>
              <a:rPr sz="2200" spc="-10" dirty="0">
                <a:latin typeface="Cambria"/>
                <a:cs typeface="Cambria"/>
              </a:rPr>
              <a:t>ers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ts val="2035"/>
              </a:lnSpc>
            </a:pPr>
            <a:r>
              <a:rPr sz="2200" spc="-10" dirty="0">
                <a:latin typeface="Cambria"/>
                <a:cs typeface="Cambria"/>
              </a:rPr>
              <a:t>initializ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as: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6221" y="5116828"/>
            <a:ext cx="2704465" cy="706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a)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ont=1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r=-1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10" dirty="0">
                <a:latin typeface="Cambria"/>
                <a:cs typeface="Cambria"/>
              </a:rPr>
              <a:t>c)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20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-1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r=1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08857" y="5116828"/>
            <a:ext cx="2812415" cy="706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mbria"/>
                <a:cs typeface="Cambria"/>
              </a:rPr>
              <a:t>b)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20" dirty="0">
                <a:latin typeface="Cambria"/>
                <a:cs typeface="Cambria"/>
              </a:rPr>
              <a:t>=</a:t>
            </a:r>
            <a:r>
              <a:rPr sz="2200" spc="-10" dirty="0">
                <a:latin typeface="Cambria"/>
                <a:cs typeface="Cambria"/>
              </a:rPr>
              <a:t>-1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</a:t>
            </a:r>
            <a:r>
              <a:rPr sz="2200" spc="-5" dirty="0">
                <a:latin typeface="Cambria"/>
                <a:cs typeface="Cambria"/>
              </a:rPr>
              <a:t>-</a:t>
            </a:r>
            <a:r>
              <a:rPr sz="2200" spc="-15" dirty="0"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15" dirty="0">
                <a:latin typeface="Cambria"/>
                <a:cs typeface="Cambria"/>
              </a:rPr>
              <a:t>d)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ont=1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r=1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2275" y="836682"/>
            <a:ext cx="606423" cy="606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07032" y="2935348"/>
            <a:ext cx="637159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000" b="1" dirty="0">
                <a:solidFill>
                  <a:srgbClr val="5B9AD5"/>
                </a:solidFill>
                <a:latin typeface="Calibri"/>
                <a:cs typeface="Calibri"/>
              </a:rPr>
              <a:t>Dif</a:t>
            </a:r>
            <a:r>
              <a:rPr sz="4000" b="1" spc="-80" dirty="0">
                <a:solidFill>
                  <a:srgbClr val="5B9AD5"/>
                </a:solidFill>
                <a:latin typeface="Calibri"/>
                <a:cs typeface="Calibri"/>
              </a:rPr>
              <a:t>f</a:t>
            </a:r>
            <a:r>
              <a:rPr sz="40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4000" b="1" spc="-5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4000" b="1" spc="-6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4000" b="1" spc="-9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14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ypes</a:t>
            </a:r>
            <a:r>
              <a:rPr sz="40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f</a:t>
            </a:r>
            <a:r>
              <a:rPr sz="4000" b="1" spc="-10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Queue</a:t>
            </a:r>
            <a:r>
              <a:rPr sz="40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with</a:t>
            </a:r>
            <a:endParaRPr sz="4000">
              <a:latin typeface="Calibri"/>
              <a:cs typeface="Calibri"/>
            </a:endParaRPr>
          </a:p>
          <a:p>
            <a:pPr marR="0" algn="ctr">
              <a:lnSpc>
                <a:spcPts val="4320"/>
              </a:lnSpc>
            </a:pP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4000" b="1" spc="-85" dirty="0">
                <a:solidFill>
                  <a:srgbClr val="5B9AD5"/>
                </a:solidFill>
                <a:latin typeface="Calibri"/>
                <a:cs typeface="Calibri"/>
              </a:rPr>
              <a:t>x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5622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Dif</a:t>
            </a:r>
            <a:r>
              <a:rPr sz="1200" spc="-2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197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280797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100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y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p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es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3200" b="1" spc="-9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5460" y="1668658"/>
            <a:ext cx="7093595" cy="1731385"/>
          </a:xfrm>
          <a:custGeom>
            <a:avLst/>
            <a:gdLst/>
            <a:ahLst/>
            <a:cxnLst/>
            <a:rect l="l" t="t" r="r" b="b"/>
            <a:pathLst>
              <a:path w="7093595" h="1731385">
                <a:moveTo>
                  <a:pt x="6920499" y="0"/>
                </a:moveTo>
                <a:lnTo>
                  <a:pt x="168914" y="49"/>
                </a:lnTo>
                <a:lnTo>
                  <a:pt x="126138" y="6452"/>
                </a:lnTo>
                <a:lnTo>
                  <a:pt x="87465" y="22652"/>
                </a:lnTo>
                <a:lnTo>
                  <a:pt x="54236" y="47302"/>
                </a:lnTo>
                <a:lnTo>
                  <a:pt x="27792" y="79058"/>
                </a:lnTo>
                <a:lnTo>
                  <a:pt x="9472" y="116570"/>
                </a:lnTo>
                <a:lnTo>
                  <a:pt x="616" y="158495"/>
                </a:lnTo>
                <a:lnTo>
                  <a:pt x="0" y="173217"/>
                </a:lnTo>
                <a:lnTo>
                  <a:pt x="47" y="1562381"/>
                </a:lnTo>
                <a:lnTo>
                  <a:pt x="6421" y="1605173"/>
                </a:lnTo>
                <a:lnTo>
                  <a:pt x="22589" y="1643865"/>
                </a:lnTo>
                <a:lnTo>
                  <a:pt x="47210" y="1677112"/>
                </a:lnTo>
                <a:lnTo>
                  <a:pt x="78943" y="1703573"/>
                </a:lnTo>
                <a:lnTo>
                  <a:pt x="116446" y="1721906"/>
                </a:lnTo>
                <a:lnTo>
                  <a:pt x="158376" y="1730768"/>
                </a:lnTo>
                <a:lnTo>
                  <a:pt x="173105" y="1731385"/>
                </a:lnTo>
                <a:lnTo>
                  <a:pt x="6924582" y="1731338"/>
                </a:lnTo>
                <a:lnTo>
                  <a:pt x="6967377" y="1724966"/>
                </a:lnTo>
                <a:lnTo>
                  <a:pt x="7006070" y="1708797"/>
                </a:lnTo>
                <a:lnTo>
                  <a:pt x="7039319" y="1684176"/>
                </a:lnTo>
                <a:lnTo>
                  <a:pt x="7065781" y="1652443"/>
                </a:lnTo>
                <a:lnTo>
                  <a:pt x="7084115" y="1614943"/>
                </a:lnTo>
                <a:lnTo>
                  <a:pt x="7092977" y="1573016"/>
                </a:lnTo>
                <a:lnTo>
                  <a:pt x="7093595" y="1558289"/>
                </a:lnTo>
                <a:lnTo>
                  <a:pt x="7093545" y="169035"/>
                </a:lnTo>
                <a:lnTo>
                  <a:pt x="7087153" y="126253"/>
                </a:lnTo>
                <a:lnTo>
                  <a:pt x="7070975" y="87561"/>
                </a:lnTo>
                <a:lnTo>
                  <a:pt x="7046352" y="54304"/>
                </a:lnTo>
                <a:lnTo>
                  <a:pt x="7014624" y="27831"/>
                </a:lnTo>
                <a:lnTo>
                  <a:pt x="6977133" y="9486"/>
                </a:lnTo>
                <a:lnTo>
                  <a:pt x="6935220" y="617"/>
                </a:lnTo>
                <a:lnTo>
                  <a:pt x="6920499" y="0"/>
                </a:lnTo>
                <a:close/>
              </a:path>
            </a:pathLst>
          </a:custGeom>
          <a:solidFill>
            <a:srgbClr val="91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40303" y="2323842"/>
            <a:ext cx="230378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6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400" b="1" spc="-2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Qu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400" b="1" spc="-2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45460" y="3588501"/>
            <a:ext cx="1668277" cy="1731401"/>
          </a:xfrm>
          <a:custGeom>
            <a:avLst/>
            <a:gdLst/>
            <a:ahLst/>
            <a:cxnLst/>
            <a:rect l="l" t="t" r="r" b="b"/>
            <a:pathLst>
              <a:path w="1668277" h="1731401">
                <a:moveTo>
                  <a:pt x="1501399" y="0"/>
                </a:moveTo>
                <a:lnTo>
                  <a:pt x="158338" y="208"/>
                </a:lnTo>
                <a:lnTo>
                  <a:pt x="115996" y="7868"/>
                </a:lnTo>
                <a:lnTo>
                  <a:pt x="78102" y="25499"/>
                </a:lnTo>
                <a:lnTo>
                  <a:pt x="46106" y="51652"/>
                </a:lnTo>
                <a:lnTo>
                  <a:pt x="21458" y="84879"/>
                </a:lnTo>
                <a:lnTo>
                  <a:pt x="5606" y="123730"/>
                </a:lnTo>
                <a:lnTo>
                  <a:pt x="0" y="166756"/>
                </a:lnTo>
                <a:lnTo>
                  <a:pt x="213" y="1573040"/>
                </a:lnTo>
                <a:lnTo>
                  <a:pt x="7891" y="1615409"/>
                </a:lnTo>
                <a:lnTo>
                  <a:pt x="25531" y="1653314"/>
                </a:lnTo>
                <a:lnTo>
                  <a:pt x="51684" y="1685310"/>
                </a:lnTo>
                <a:lnTo>
                  <a:pt x="84903" y="1709953"/>
                </a:lnTo>
                <a:lnTo>
                  <a:pt x="123740" y="1725798"/>
                </a:lnTo>
                <a:lnTo>
                  <a:pt x="166746" y="1731401"/>
                </a:lnTo>
                <a:lnTo>
                  <a:pt x="1510020" y="1731182"/>
                </a:lnTo>
                <a:lnTo>
                  <a:pt x="1552364" y="1723483"/>
                </a:lnTo>
                <a:lnTo>
                  <a:pt x="1590245" y="1705829"/>
                </a:lnTo>
                <a:lnTo>
                  <a:pt x="1622220" y="1679663"/>
                </a:lnTo>
                <a:lnTo>
                  <a:pt x="1646845" y="1646428"/>
                </a:lnTo>
                <a:lnTo>
                  <a:pt x="1662678" y="1607567"/>
                </a:lnTo>
                <a:lnTo>
                  <a:pt x="1668277" y="1564523"/>
                </a:lnTo>
                <a:lnTo>
                  <a:pt x="1668063" y="158242"/>
                </a:lnTo>
                <a:lnTo>
                  <a:pt x="1660382" y="115921"/>
                </a:lnTo>
                <a:lnTo>
                  <a:pt x="1642737" y="78049"/>
                </a:lnTo>
                <a:lnTo>
                  <a:pt x="1616572" y="46074"/>
                </a:lnTo>
                <a:lnTo>
                  <a:pt x="1583331" y="21442"/>
                </a:lnTo>
                <a:lnTo>
                  <a:pt x="1544458" y="5601"/>
                </a:lnTo>
                <a:lnTo>
                  <a:pt x="1501399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85315" y="4131181"/>
            <a:ext cx="987425" cy="649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0" marR="12700" indent="-32384">
              <a:lnSpc>
                <a:spcPts val="2530"/>
              </a:lnSpc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Simple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Qu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ue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53945" y="3588501"/>
            <a:ext cx="1668261" cy="1731401"/>
          </a:xfrm>
          <a:custGeom>
            <a:avLst/>
            <a:gdLst/>
            <a:ahLst/>
            <a:cxnLst/>
            <a:rect l="l" t="t" r="r" b="b"/>
            <a:pathLst>
              <a:path w="1668261" h="1731401">
                <a:moveTo>
                  <a:pt x="1501383" y="0"/>
                </a:moveTo>
                <a:lnTo>
                  <a:pt x="158339" y="208"/>
                </a:lnTo>
                <a:lnTo>
                  <a:pt x="115995" y="7869"/>
                </a:lnTo>
                <a:lnTo>
                  <a:pt x="78101" y="25501"/>
                </a:lnTo>
                <a:lnTo>
                  <a:pt x="46105" y="51655"/>
                </a:lnTo>
                <a:lnTo>
                  <a:pt x="21457" y="84881"/>
                </a:lnTo>
                <a:lnTo>
                  <a:pt x="5605" y="123731"/>
                </a:lnTo>
                <a:lnTo>
                  <a:pt x="0" y="166756"/>
                </a:lnTo>
                <a:lnTo>
                  <a:pt x="213" y="1573047"/>
                </a:lnTo>
                <a:lnTo>
                  <a:pt x="7893" y="1615415"/>
                </a:lnTo>
                <a:lnTo>
                  <a:pt x="25534" y="1653318"/>
                </a:lnTo>
                <a:lnTo>
                  <a:pt x="51688" y="1685313"/>
                </a:lnTo>
                <a:lnTo>
                  <a:pt x="84908" y="1709954"/>
                </a:lnTo>
                <a:lnTo>
                  <a:pt x="123746" y="1725798"/>
                </a:lnTo>
                <a:lnTo>
                  <a:pt x="166756" y="1731401"/>
                </a:lnTo>
                <a:lnTo>
                  <a:pt x="1510004" y="1731182"/>
                </a:lnTo>
                <a:lnTo>
                  <a:pt x="1552349" y="1723483"/>
                </a:lnTo>
                <a:lnTo>
                  <a:pt x="1590230" y="1705829"/>
                </a:lnTo>
                <a:lnTo>
                  <a:pt x="1622205" y="1679663"/>
                </a:lnTo>
                <a:lnTo>
                  <a:pt x="1646830" y="1646428"/>
                </a:lnTo>
                <a:lnTo>
                  <a:pt x="1662663" y="1607567"/>
                </a:lnTo>
                <a:lnTo>
                  <a:pt x="1668261" y="1564523"/>
                </a:lnTo>
                <a:lnTo>
                  <a:pt x="1668048" y="158242"/>
                </a:lnTo>
                <a:lnTo>
                  <a:pt x="1660367" y="115921"/>
                </a:lnTo>
                <a:lnTo>
                  <a:pt x="1642722" y="78049"/>
                </a:lnTo>
                <a:lnTo>
                  <a:pt x="1616556" y="46074"/>
                </a:lnTo>
                <a:lnTo>
                  <a:pt x="1583315" y="21442"/>
                </a:lnTo>
                <a:lnTo>
                  <a:pt x="1544443" y="5601"/>
                </a:lnTo>
                <a:lnTo>
                  <a:pt x="1501383" y="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10230" y="4131181"/>
            <a:ext cx="1155065" cy="649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8270" marR="12700" indent="-116205">
              <a:lnSpc>
                <a:spcPts val="2530"/>
              </a:lnSpc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Ci</a:t>
            </a:r>
            <a:r>
              <a:rPr sz="2400" b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cular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Qu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ue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62294" y="3588501"/>
            <a:ext cx="1668414" cy="1731401"/>
          </a:xfrm>
          <a:custGeom>
            <a:avLst/>
            <a:gdLst/>
            <a:ahLst/>
            <a:cxnLst/>
            <a:rect l="l" t="t" r="r" b="b"/>
            <a:pathLst>
              <a:path w="1668414" h="1731401">
                <a:moveTo>
                  <a:pt x="1501536" y="0"/>
                </a:moveTo>
                <a:lnTo>
                  <a:pt x="158353" y="213"/>
                </a:lnTo>
                <a:lnTo>
                  <a:pt x="115985" y="7893"/>
                </a:lnTo>
                <a:lnTo>
                  <a:pt x="78082" y="25534"/>
                </a:lnTo>
                <a:lnTo>
                  <a:pt x="46088" y="51688"/>
                </a:lnTo>
                <a:lnTo>
                  <a:pt x="21446" y="84908"/>
                </a:lnTo>
                <a:lnTo>
                  <a:pt x="5602" y="123746"/>
                </a:lnTo>
                <a:lnTo>
                  <a:pt x="0" y="166756"/>
                </a:lnTo>
                <a:lnTo>
                  <a:pt x="218" y="1573144"/>
                </a:lnTo>
                <a:lnTo>
                  <a:pt x="7917" y="1615488"/>
                </a:lnTo>
                <a:lnTo>
                  <a:pt x="25571" y="1653369"/>
                </a:lnTo>
                <a:lnTo>
                  <a:pt x="51737" y="1685344"/>
                </a:lnTo>
                <a:lnTo>
                  <a:pt x="84972" y="1709969"/>
                </a:lnTo>
                <a:lnTo>
                  <a:pt x="123833" y="1725802"/>
                </a:lnTo>
                <a:lnTo>
                  <a:pt x="166877" y="1731401"/>
                </a:lnTo>
                <a:lnTo>
                  <a:pt x="1510157" y="1731182"/>
                </a:lnTo>
                <a:lnTo>
                  <a:pt x="1552501" y="1723483"/>
                </a:lnTo>
                <a:lnTo>
                  <a:pt x="1590382" y="1705829"/>
                </a:lnTo>
                <a:lnTo>
                  <a:pt x="1622357" y="1679663"/>
                </a:lnTo>
                <a:lnTo>
                  <a:pt x="1646982" y="1646428"/>
                </a:lnTo>
                <a:lnTo>
                  <a:pt x="1662815" y="1607567"/>
                </a:lnTo>
                <a:lnTo>
                  <a:pt x="1668414" y="1564523"/>
                </a:lnTo>
                <a:lnTo>
                  <a:pt x="1668200" y="158242"/>
                </a:lnTo>
                <a:lnTo>
                  <a:pt x="1660519" y="115921"/>
                </a:lnTo>
                <a:lnTo>
                  <a:pt x="1642874" y="78049"/>
                </a:lnTo>
                <a:lnTo>
                  <a:pt x="1616709" y="46074"/>
                </a:lnTo>
                <a:lnTo>
                  <a:pt x="1583468" y="21442"/>
                </a:lnTo>
                <a:lnTo>
                  <a:pt x="1544595" y="5601"/>
                </a:lnTo>
                <a:lnTo>
                  <a:pt x="1501536" y="0"/>
                </a:lnTo>
                <a:close/>
              </a:path>
            </a:pathLst>
          </a:custGeom>
          <a:solidFill>
            <a:srgbClr val="ED7C3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81323" y="3970272"/>
            <a:ext cx="1031875" cy="971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040" marR="12700" indent="-53340" algn="just">
              <a:lnSpc>
                <a:spcPts val="2530"/>
              </a:lnSpc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Double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400" b="1" spc="-2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400" b="1" spc="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70763" y="3588501"/>
            <a:ext cx="1668292" cy="1731401"/>
          </a:xfrm>
          <a:custGeom>
            <a:avLst/>
            <a:gdLst/>
            <a:ahLst/>
            <a:cxnLst/>
            <a:rect l="l" t="t" r="r" b="b"/>
            <a:pathLst>
              <a:path w="1668292" h="1731401">
                <a:moveTo>
                  <a:pt x="1501536" y="0"/>
                </a:moveTo>
                <a:lnTo>
                  <a:pt x="158353" y="213"/>
                </a:lnTo>
                <a:lnTo>
                  <a:pt x="115985" y="7893"/>
                </a:lnTo>
                <a:lnTo>
                  <a:pt x="78082" y="25534"/>
                </a:lnTo>
                <a:lnTo>
                  <a:pt x="46088" y="51688"/>
                </a:lnTo>
                <a:lnTo>
                  <a:pt x="21446" y="84908"/>
                </a:lnTo>
                <a:lnTo>
                  <a:pt x="5602" y="123746"/>
                </a:lnTo>
                <a:lnTo>
                  <a:pt x="0" y="166756"/>
                </a:lnTo>
                <a:lnTo>
                  <a:pt x="218" y="1573144"/>
                </a:lnTo>
                <a:lnTo>
                  <a:pt x="7917" y="1615488"/>
                </a:lnTo>
                <a:lnTo>
                  <a:pt x="25571" y="1653369"/>
                </a:lnTo>
                <a:lnTo>
                  <a:pt x="51737" y="1685344"/>
                </a:lnTo>
                <a:lnTo>
                  <a:pt x="84972" y="1709969"/>
                </a:lnTo>
                <a:lnTo>
                  <a:pt x="123833" y="1725802"/>
                </a:lnTo>
                <a:lnTo>
                  <a:pt x="166877" y="1731401"/>
                </a:lnTo>
                <a:lnTo>
                  <a:pt x="1510049" y="1731187"/>
                </a:lnTo>
                <a:lnTo>
                  <a:pt x="1552370" y="1723506"/>
                </a:lnTo>
                <a:lnTo>
                  <a:pt x="1590242" y="1705861"/>
                </a:lnTo>
                <a:lnTo>
                  <a:pt x="1622218" y="1679696"/>
                </a:lnTo>
                <a:lnTo>
                  <a:pt x="1646849" y="1646455"/>
                </a:lnTo>
                <a:lnTo>
                  <a:pt x="1662690" y="1607582"/>
                </a:lnTo>
                <a:lnTo>
                  <a:pt x="1668292" y="1564523"/>
                </a:lnTo>
                <a:lnTo>
                  <a:pt x="1668083" y="158339"/>
                </a:lnTo>
                <a:lnTo>
                  <a:pt x="1660422" y="115995"/>
                </a:lnTo>
                <a:lnTo>
                  <a:pt x="1642790" y="78101"/>
                </a:lnTo>
                <a:lnTo>
                  <a:pt x="1616636" y="46105"/>
                </a:lnTo>
                <a:lnTo>
                  <a:pt x="1583410" y="21457"/>
                </a:lnTo>
                <a:lnTo>
                  <a:pt x="1544560" y="5605"/>
                </a:lnTo>
                <a:lnTo>
                  <a:pt x="15015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39766" y="4131181"/>
            <a:ext cx="1132205" cy="649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205" marR="12700" indent="-104139">
              <a:lnSpc>
                <a:spcPts val="2530"/>
              </a:lnSpc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Priority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Qu</a:t>
            </a:r>
            <a:r>
              <a:rPr sz="24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400" b="1" spc="-15" dirty="0">
                <a:solidFill>
                  <a:srgbClr val="FFFFFF"/>
                </a:solidFill>
                <a:latin typeface="Cambria"/>
                <a:cs typeface="Cambria"/>
              </a:rPr>
              <a:t>ue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5622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Dif</a:t>
            </a:r>
            <a:r>
              <a:rPr sz="1200" spc="-2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197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238633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Sim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p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le</a:t>
            </a:r>
            <a:r>
              <a:rPr sz="3200" b="1" spc="-9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76805" y="2452497"/>
            <a:ext cx="8431011" cy="2829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6127" y="1419855"/>
            <a:ext cx="5716905" cy="17868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Aim</a:t>
            </a:r>
            <a:endParaRPr sz="40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12700" marR="12700">
              <a:lnSpc>
                <a:spcPct val="150100"/>
              </a:lnSpc>
              <a:tabLst>
                <a:tab pos="518159" algn="l"/>
                <a:tab pos="1726564" algn="l"/>
                <a:tab pos="2335530" algn="l"/>
                <a:tab pos="3650615" algn="l"/>
                <a:tab pos="4431030" algn="l"/>
                <a:tab pos="5037455" algn="l"/>
              </a:tabLst>
            </a:pPr>
            <a:r>
              <a:rPr sz="2400" spc="-204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"/>
                <a:cs typeface="Cambria"/>
              </a:rPr>
              <a:t>educa</a:t>
            </a:r>
            <a:r>
              <a:rPr sz="2400" spc="-20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"/>
                <a:cs typeface="Cambria"/>
              </a:rPr>
              <a:t>stud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"/>
                <a:cs typeface="Cambria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"/>
                <a:cs typeface="Cambria"/>
              </a:rPr>
              <a:t>basic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15" dirty="0">
                <a:latin typeface="Cambria"/>
                <a:cs typeface="Cambria"/>
              </a:rPr>
              <a:t>eues,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its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ty</a:t>
            </a:r>
            <a:r>
              <a:rPr sz="2400" spc="-15" dirty="0">
                <a:latin typeface="Cambria"/>
                <a:cs typeface="Cambria"/>
              </a:rPr>
              <a:t>pes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ope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ions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15" dirty="0">
                <a:latin typeface="Cambria"/>
                <a:cs typeface="Cambria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15" dirty="0">
                <a:latin typeface="Cambria"/>
                <a:cs typeface="Cambria"/>
              </a:rPr>
              <a:t>eues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4830" y="2282313"/>
            <a:ext cx="189357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626235" algn="l"/>
              </a:tabLst>
            </a:pPr>
            <a:r>
              <a:rPr sz="2400" spc="10" dirty="0">
                <a:latin typeface="Cambria"/>
                <a:cs typeface="Cambria"/>
              </a:rPr>
              <a:t>k</a:t>
            </a:r>
            <a:r>
              <a:rPr sz="2400" spc="-15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ow</a:t>
            </a:r>
            <a:r>
              <a:rPr sz="2400" spc="-15" dirty="0">
                <a:latin typeface="Cambria"/>
                <a:cs typeface="Cambria"/>
              </a:rPr>
              <a:t>ledge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35149" y="1143000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5622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Dif</a:t>
            </a:r>
            <a:r>
              <a:rPr sz="1200" spc="-2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197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252984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Ci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cular</a:t>
            </a:r>
            <a:r>
              <a:rPr sz="3200" b="1" spc="-9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6479" y="1453816"/>
            <a:ext cx="7551541" cy="446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9517" y="6385361"/>
            <a:ext cx="16573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050592-F7BD-4B0A-ABDF-EC045D042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z="1000" spc="-10" smtClean="0">
                <a:solidFill>
                  <a:srgbClr val="888888"/>
                </a:solidFill>
                <a:latin typeface="Arial"/>
                <a:cs typeface="Arial"/>
              </a:rPr>
              <a:t>20</a:t>
            </a:fld>
            <a:endParaRPr lang="en-US"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5622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Dif</a:t>
            </a:r>
            <a:r>
              <a:rPr sz="1200" spc="-2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197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360426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Dou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b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le</a:t>
            </a:r>
            <a:r>
              <a:rPr sz="3200" b="1" spc="-9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d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d</a:t>
            </a:r>
            <a:r>
              <a:rPr sz="32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5139" y="1902979"/>
            <a:ext cx="7674223" cy="3471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5622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Dif</a:t>
            </a:r>
            <a:r>
              <a:rPr sz="1200" spc="-2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197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2498725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Prior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i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ty</a:t>
            </a:r>
            <a:r>
              <a:rPr sz="3200" b="1" spc="-11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47796" y="1604259"/>
            <a:ext cx="5213969" cy="358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256222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mbria"/>
                <a:cs typeface="Cambria"/>
              </a:rPr>
              <a:t>Dif</a:t>
            </a:r>
            <a:r>
              <a:rPr sz="1200" spc="-2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197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5850" y="901187"/>
            <a:ext cx="10766425" cy="1127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654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Quiz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/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Asses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s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me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62"/>
              </a:spcBef>
            </a:pPr>
            <a:endParaRPr sz="1200"/>
          </a:p>
          <a:p>
            <a:pPr marL="12700" marR="12700">
              <a:lnSpc>
                <a:spcPct val="70000"/>
              </a:lnSpc>
            </a:pPr>
            <a:r>
              <a:rPr sz="2200" spc="-15" dirty="0">
                <a:latin typeface="Cambria"/>
                <a:cs typeface="Cambria"/>
              </a:rPr>
              <a:t>4)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ci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cu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implemen</a:t>
            </a:r>
            <a:r>
              <a:rPr sz="2200" spc="-40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using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size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1</a:t>
            </a:r>
            <a:r>
              <a:rPr sz="2200" spc="-25" dirty="0">
                <a:latin typeface="Cambria"/>
                <a:cs typeface="Cambria"/>
              </a:rPr>
              <a:t>0</a:t>
            </a:r>
            <a:r>
              <a:rPr sz="2200" spc="-5" dirty="0">
                <a:latin typeface="Cambria"/>
                <a:cs typeface="Cambria"/>
              </a:rPr>
              <a:t>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The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ind</a:t>
            </a:r>
            <a:r>
              <a:rPr sz="2200" spc="-40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starts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with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mbria"/>
                <a:cs typeface="Cambria"/>
              </a:rPr>
              <a:t>0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6,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9.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insertion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n</a:t>
            </a:r>
            <a:r>
              <a:rPr sz="2200" spc="-4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xt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ta</a:t>
            </a:r>
            <a:r>
              <a:rPr sz="2200" spc="-55" dirty="0">
                <a:latin typeface="Cambria"/>
                <a:cs typeface="Cambria"/>
              </a:rPr>
              <a:t>k</a:t>
            </a:r>
            <a:r>
              <a:rPr sz="2200" spc="-10" dirty="0">
                <a:latin typeface="Cambria"/>
                <a:cs typeface="Cambria"/>
              </a:rPr>
              <a:t>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5" dirty="0">
                <a:latin typeface="Cambria"/>
                <a:cs typeface="Cambria"/>
              </a:rPr>
              <a:t>ace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ind</a:t>
            </a:r>
            <a:r>
              <a:rPr sz="2200" spc="-4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x.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0193" y="2044442"/>
            <a:ext cx="500380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6865" indent="-304800">
              <a:lnSpc>
                <a:spcPct val="100000"/>
              </a:lnSpc>
              <a:buFont typeface="Cambria"/>
              <a:buAutoNum type="alphaLcParenR"/>
              <a:tabLst>
                <a:tab pos="316865" algn="l"/>
              </a:tabLst>
            </a:pPr>
            <a:r>
              <a:rPr sz="2200" spc="-15" dirty="0">
                <a:latin typeface="Cambria"/>
                <a:cs typeface="Cambria"/>
              </a:rPr>
              <a:t>0</a:t>
            </a:r>
            <a:endParaRPr sz="2200">
              <a:latin typeface="Cambria"/>
              <a:cs typeface="Cambria"/>
            </a:endParaRPr>
          </a:p>
          <a:p>
            <a:pPr marL="332740" indent="-320675">
              <a:lnSpc>
                <a:spcPct val="100000"/>
              </a:lnSpc>
              <a:spcBef>
                <a:spcPts val="204"/>
              </a:spcBef>
              <a:buFont typeface="Cambria"/>
              <a:buAutoNum type="alphaLcParenR"/>
              <a:tabLst>
                <a:tab pos="332740" algn="l"/>
              </a:tabLst>
            </a:pPr>
            <a:r>
              <a:rPr sz="2200" spc="-15" dirty="0">
                <a:latin typeface="Cambria"/>
                <a:cs typeface="Cambria"/>
              </a:rPr>
              <a:t>7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2838" y="2044442"/>
            <a:ext cx="657225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735">
              <a:lnSpc>
                <a:spcPct val="100000"/>
              </a:lnSpc>
              <a:buFont typeface="Cambria"/>
              <a:buAutoNum type="alphaLcParenR" startAt="3"/>
              <a:tabLst>
                <a:tab pos="304800" algn="l"/>
              </a:tabLst>
            </a:pPr>
            <a:r>
              <a:rPr sz="2200" spc="-15" dirty="0">
                <a:latin typeface="Cambria"/>
                <a:cs typeface="Cambria"/>
              </a:rPr>
              <a:t>9</a:t>
            </a:r>
            <a:endParaRPr sz="22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"/>
              </a:spcBef>
              <a:buFont typeface="Cambria"/>
              <a:buAutoNum type="alphaLcParenR" startAt="3"/>
              <a:tabLst>
                <a:tab pos="335280" algn="l"/>
              </a:tabLst>
            </a:pPr>
            <a:r>
              <a:rPr sz="2200" spc="-15" dirty="0">
                <a:latin typeface="Cambria"/>
                <a:cs typeface="Cambria"/>
              </a:rPr>
              <a:t>10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50" y="2869177"/>
            <a:ext cx="10675620" cy="948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70000"/>
              </a:lnSpc>
            </a:pPr>
            <a:r>
              <a:rPr sz="2200" spc="-15" dirty="0">
                <a:latin typeface="Cambria"/>
                <a:cs typeface="Cambria"/>
              </a:rPr>
              <a:t>5)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MAX_</a:t>
            </a:r>
            <a:r>
              <a:rPr sz="2200" spc="-10" dirty="0">
                <a:latin typeface="Cambria"/>
                <a:cs typeface="Cambria"/>
              </a:rPr>
              <a:t>SI</a:t>
            </a:r>
            <a:r>
              <a:rPr sz="2200" spc="-25" dirty="0">
                <a:latin typeface="Cambria"/>
                <a:cs typeface="Cambria"/>
              </a:rPr>
              <a:t>Z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size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used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implement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ci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cu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ind</a:t>
            </a:r>
            <a:r>
              <a:rPr sz="2200" spc="-40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start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with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0,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point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first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point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last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Which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mbria"/>
                <a:cs typeface="Cambria"/>
              </a:rPr>
              <a:t>f</a:t>
            </a:r>
            <a:r>
              <a:rPr sz="2200" spc="-10" dirty="0">
                <a:latin typeface="Cambria"/>
                <a:cs typeface="Cambria"/>
              </a:rPr>
              <a:t>ol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30" dirty="0">
                <a:latin typeface="Cambria"/>
                <a:cs typeface="Cambria"/>
              </a:rPr>
              <a:t>o</a:t>
            </a:r>
            <a:r>
              <a:rPr sz="2200" spc="-15" dirty="0">
                <a:latin typeface="Cambria"/>
                <a:cs typeface="Cambria"/>
              </a:rPr>
              <a:t>wing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cond</a:t>
            </a:r>
            <a:r>
              <a:rPr sz="2200" spc="-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tion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specify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ci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cu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EMP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Y?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3" y="3834127"/>
            <a:ext cx="2115820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6865" indent="-304800">
              <a:lnSpc>
                <a:spcPct val="100000"/>
              </a:lnSpc>
              <a:buFont typeface="Cambria"/>
              <a:buAutoNum type="alphaLcParenR"/>
              <a:tabLst>
                <a:tab pos="316865" algn="l"/>
              </a:tabLst>
            </a:pPr>
            <a:r>
              <a:rPr sz="2200" spc="-7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30" dirty="0">
                <a:latin typeface="Cambria"/>
                <a:cs typeface="Cambria"/>
              </a:rPr>
              <a:t>=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r=0</a:t>
            </a:r>
            <a:endParaRPr sz="2200">
              <a:latin typeface="Cambria"/>
              <a:cs typeface="Cambria"/>
            </a:endParaRPr>
          </a:p>
          <a:p>
            <a:pPr marL="332740" indent="-320675">
              <a:lnSpc>
                <a:spcPct val="100000"/>
              </a:lnSpc>
              <a:spcBef>
                <a:spcPts val="204"/>
              </a:spcBef>
              <a:buFont typeface="Cambria"/>
              <a:buAutoNum type="alphaLcParenR"/>
              <a:tabLst>
                <a:tab pos="332740" algn="l"/>
              </a:tabLst>
            </a:pPr>
            <a:r>
              <a:rPr sz="2200" spc="-7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r=-1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2834" y="3834127"/>
            <a:ext cx="3689985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735">
              <a:lnSpc>
                <a:spcPct val="100000"/>
              </a:lnSpc>
              <a:buFont typeface="Cambria"/>
              <a:buAutoNum type="alphaLcParenR" startAt="3"/>
              <a:tabLst>
                <a:tab pos="304800" algn="l"/>
              </a:tabLst>
            </a:pPr>
            <a:r>
              <a:rPr sz="2200" spc="-7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30" dirty="0">
                <a:latin typeface="Cambria"/>
                <a:cs typeface="Cambria"/>
              </a:rPr>
              <a:t>=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r+1</a:t>
            </a:r>
            <a:endParaRPr sz="220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204"/>
              </a:spcBef>
              <a:buFont typeface="Cambria"/>
              <a:buAutoNum type="alphaLcParenR" startAt="3"/>
              <a:tabLst>
                <a:tab pos="335915" algn="l"/>
              </a:tabLst>
            </a:pPr>
            <a:r>
              <a:rPr sz="2200" spc="-7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(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r+1)%MAX_SIZE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50" y="4558028"/>
            <a:ext cx="9798050" cy="345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mbria"/>
                <a:cs typeface="Cambria"/>
              </a:rPr>
              <a:t>6)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norm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imp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30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en</a:t>
            </a:r>
            <a:r>
              <a:rPr sz="2200" spc="-40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using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size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MAX_</a:t>
            </a:r>
            <a:r>
              <a:rPr sz="2200" spc="-10" dirty="0">
                <a:latin typeface="Cambria"/>
                <a:cs typeface="Cambria"/>
              </a:rPr>
              <a:t>SI</a:t>
            </a:r>
            <a:r>
              <a:rPr sz="2200" spc="-25" dirty="0">
                <a:latin typeface="Cambria"/>
                <a:cs typeface="Cambria"/>
              </a:rPr>
              <a:t>Z</a:t>
            </a:r>
            <a:r>
              <a:rPr sz="2200" spc="-10" dirty="0">
                <a:latin typeface="Cambria"/>
                <a:cs typeface="Cambria"/>
              </a:rPr>
              <a:t>E,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g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full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hen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3" y="4919216"/>
            <a:ext cx="4036695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6865" indent="-304800">
              <a:lnSpc>
                <a:spcPct val="100000"/>
              </a:lnSpc>
              <a:buFont typeface="Cambria"/>
              <a:buAutoNum type="alphaLcParenR"/>
              <a:tabLst>
                <a:tab pos="316865" algn="l"/>
              </a:tabLst>
            </a:pP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r=MAX_SIZ</a:t>
            </a:r>
            <a:r>
              <a:rPr sz="2200" spc="-2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-1</a:t>
            </a:r>
            <a:endParaRPr sz="2200">
              <a:latin typeface="Cambria"/>
              <a:cs typeface="Cambria"/>
            </a:endParaRPr>
          </a:p>
          <a:p>
            <a:pPr marL="332740" indent="-320675">
              <a:lnSpc>
                <a:spcPct val="100000"/>
              </a:lnSpc>
              <a:spcBef>
                <a:spcPts val="204"/>
              </a:spcBef>
              <a:buFont typeface="Cambria"/>
              <a:buAutoNum type="alphaLcParenR"/>
              <a:tabLst>
                <a:tab pos="332740" algn="l"/>
              </a:tabLst>
            </a:pPr>
            <a:r>
              <a:rPr sz="2200" spc="-7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(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r+</a:t>
            </a:r>
            <a:r>
              <a:rPr sz="2200" spc="-25" dirty="0">
                <a:latin typeface="Cambria"/>
                <a:cs typeface="Cambria"/>
              </a:rPr>
              <a:t>1</a:t>
            </a:r>
            <a:r>
              <a:rPr sz="2200" spc="-15" dirty="0">
                <a:latin typeface="Cambria"/>
                <a:cs typeface="Cambria"/>
              </a:rPr>
              <a:t>)m</a:t>
            </a:r>
            <a:r>
              <a:rPr sz="2200" spc="-25" dirty="0">
                <a:latin typeface="Cambria"/>
                <a:cs typeface="Cambria"/>
              </a:rPr>
              <a:t>o</a:t>
            </a: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MAX_SI</a:t>
            </a:r>
            <a:r>
              <a:rPr sz="2200" spc="-25" dirty="0">
                <a:latin typeface="Cambria"/>
                <a:cs typeface="Cambria"/>
              </a:rPr>
              <a:t>Z</a:t>
            </a:r>
            <a:r>
              <a:rPr sz="2200" spc="-15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2839" y="4919216"/>
            <a:ext cx="1868805" cy="706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c)</a:t>
            </a:r>
            <a:r>
              <a:rPr sz="2200" spc="-6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ont=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r+1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15" dirty="0">
                <a:latin typeface="Cambria"/>
                <a:cs typeface="Cambria"/>
              </a:rPr>
              <a:t>d)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r=</a:t>
            </a:r>
            <a:r>
              <a:rPr sz="2200" spc="-2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4813" y="877830"/>
            <a:ext cx="606423" cy="606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75283" y="2909440"/>
            <a:ext cx="8435975" cy="1196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C</a:t>
            </a:r>
            <a:r>
              <a:rPr sz="4000" b="1" spc="-7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4000" b="1" spc="-60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tion,</a:t>
            </a:r>
            <a:r>
              <a:rPr sz="4000" b="1" spc="-6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Insertio</a:t>
            </a: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n,</a:t>
            </a:r>
            <a:r>
              <a:rPr sz="40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Dele</a:t>
            </a:r>
            <a:r>
              <a:rPr sz="4000" b="1" spc="-3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ion</a:t>
            </a:r>
            <a:r>
              <a:rPr sz="40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and</a:t>
            </a:r>
            <a:r>
              <a:rPr sz="40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Sea</a:t>
            </a:r>
            <a:r>
              <a:rPr sz="4000" b="1" spc="-8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ch</a:t>
            </a:r>
            <a:endParaRPr sz="4000">
              <a:latin typeface="Calibri"/>
              <a:cs typeface="Calibri"/>
            </a:endParaRPr>
          </a:p>
          <a:p>
            <a:pPr marR="1905" algn="ctr">
              <a:lnSpc>
                <a:spcPts val="4320"/>
              </a:lnSpc>
            </a:pP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4000" b="1" spc="-10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6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40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on</a:t>
            </a:r>
            <a:r>
              <a:rPr sz="4000" b="1" spc="-10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20" dirty="0">
                <a:solidFill>
                  <a:srgbClr val="5B9AD5"/>
                </a:solidFill>
                <a:latin typeface="Calibri"/>
                <a:cs typeface="Calibri"/>
              </a:rPr>
              <a:t>V</a:t>
            </a: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ari</a:t>
            </a:r>
            <a:r>
              <a:rPr sz="4000" b="1" spc="-35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us</a:t>
            </a:r>
            <a:r>
              <a:rPr sz="40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14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ypes</a:t>
            </a:r>
            <a:r>
              <a:rPr sz="40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f</a:t>
            </a:r>
            <a:r>
              <a:rPr sz="4000" b="1" spc="-10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Queue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10770870" cy="113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C</a:t>
            </a:r>
            <a:r>
              <a:rPr sz="3200" b="1" spc="-4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30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32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37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Queue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can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ea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b</a:t>
            </a:r>
            <a:r>
              <a:rPr sz="2400" spc="0" dirty="0">
                <a:latin typeface="Cambria"/>
                <a:cs typeface="Cambria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simp</a:t>
            </a:r>
            <a:r>
              <a:rPr sz="2400" spc="-60" dirty="0">
                <a:latin typeface="Cambria"/>
                <a:cs typeface="Cambria"/>
              </a:rPr>
              <a:t>l</a:t>
            </a:r>
            <a:r>
              <a:rPr sz="2400" spc="0" dirty="0">
                <a:latin typeface="Cambria"/>
                <a:cs typeface="Cambria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-50" dirty="0">
                <a:latin typeface="Cambria"/>
                <a:cs typeface="Cambria"/>
              </a:rPr>
              <a:t>o</a:t>
            </a:r>
            <a:r>
              <a:rPr sz="2400" spc="0" dirty="0">
                <a:latin typeface="Cambria"/>
                <a:cs typeface="Cambria"/>
              </a:rPr>
              <a:t>vi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ea</a:t>
            </a:r>
            <a:r>
              <a:rPr sz="2400" spc="-10" dirty="0">
                <a:latin typeface="Cambria"/>
                <a:cs typeface="Cambria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p</a:t>
            </a:r>
            <a:r>
              <a:rPr sz="2400" spc="-10" dirty="0">
                <a:latin typeface="Cambria"/>
                <a:cs typeface="Cambria"/>
              </a:rPr>
              <a:t>o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till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eac</a:t>
            </a:r>
            <a:r>
              <a:rPr sz="2400" spc="-10" dirty="0">
                <a:latin typeface="Cambria"/>
                <a:cs typeface="Cambria"/>
              </a:rPr>
              <a:t>h</a:t>
            </a:r>
            <a:r>
              <a:rPr sz="2400" spc="0" dirty="0">
                <a:latin typeface="Cambria"/>
                <a:cs typeface="Cambria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f</a:t>
            </a:r>
            <a:r>
              <a:rPr sz="2400" spc="-2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ont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p</a:t>
            </a:r>
            <a:r>
              <a:rPr sz="2400" spc="-10" dirty="0">
                <a:latin typeface="Cambria"/>
                <a:cs typeface="Cambria"/>
              </a:rPr>
              <a:t>o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6747" y="2429765"/>
            <a:ext cx="5235945" cy="347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0" y="2541397"/>
            <a:ext cx="4682124" cy="2652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45523" y="2699893"/>
            <a:ext cx="4889357" cy="2335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292" y="895345"/>
            <a:ext cx="7181850" cy="12236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5B9AD5"/>
                </a:solidFill>
                <a:latin typeface="Calibri"/>
                <a:cs typeface="Calibri"/>
              </a:rPr>
              <a:t>I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nsertion</a:t>
            </a:r>
            <a:r>
              <a:rPr sz="3200" b="1" spc="-10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in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ns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rtion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15" dirty="0">
                <a:latin typeface="Cambria"/>
                <a:cs typeface="Cambria"/>
              </a:rPr>
              <a:t>eue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also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as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15" dirty="0">
                <a:latin typeface="Cambria"/>
                <a:cs typeface="Cambria"/>
              </a:rPr>
              <a:t>euer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ope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0" dirty="0">
                <a:latin typeface="Cambria"/>
                <a:cs typeface="Cambria"/>
              </a:rPr>
              <a:t>io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9097010" cy="113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Del</a:t>
            </a:r>
            <a:r>
              <a:rPr sz="3200" b="1" spc="-4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32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37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Deletion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</a:t>
            </a:r>
            <a:r>
              <a:rPr sz="2400" spc="0" dirty="0">
                <a:latin typeface="Cambria"/>
                <a:cs typeface="Cambria"/>
              </a:rPr>
              <a:t>pe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ation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f</a:t>
            </a:r>
            <a:r>
              <a:rPr sz="2400" spc="-3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om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-15" dirty="0">
                <a:latin typeface="Cambria"/>
                <a:cs typeface="Cambria"/>
              </a:rPr>
              <a:t>u</a:t>
            </a:r>
            <a:r>
              <a:rPr sz="2400" spc="0" dirty="0">
                <a:latin typeface="Cambria"/>
                <a:cs typeface="Cambria"/>
              </a:rPr>
              <a:t>eue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also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c</a:t>
            </a:r>
            <a:r>
              <a:rPr sz="2400" spc="0" dirty="0">
                <a:latin typeface="Cambria"/>
                <a:cs typeface="Cambria"/>
              </a:rPr>
              <a:t>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deq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0" dirty="0">
                <a:latin typeface="Cambria"/>
                <a:cs typeface="Cambria"/>
              </a:rPr>
              <a:t>eue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p</a:t>
            </a:r>
            <a:r>
              <a:rPr sz="2400" spc="0" dirty="0">
                <a:latin typeface="Cambria"/>
                <a:cs typeface="Cambria"/>
              </a:rPr>
              <a:t>e</a:t>
            </a:r>
            <a:r>
              <a:rPr sz="2400" spc="-3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0466" y="2691258"/>
            <a:ext cx="4444380" cy="2542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736" y="2821685"/>
            <a:ext cx="3934602" cy="2411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313563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Qe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m</a:t>
            </a:r>
            <a:r>
              <a:rPr sz="3200" b="1" spc="-20" dirty="0">
                <a:solidFill>
                  <a:srgbClr val="5B9AD5"/>
                </a:solidFill>
                <a:latin typeface="Calibri"/>
                <a:cs typeface="Calibri"/>
              </a:rPr>
              <a:t>p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ty</a:t>
            </a:r>
            <a:r>
              <a:rPr sz="32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3200" b="1" spc="-8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292" y="1899535"/>
            <a:ext cx="438086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Algor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thm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-10" dirty="0">
                <a:latin typeface="Cambria"/>
                <a:cs typeface="Cambria"/>
              </a:rPr>
              <a:t>p</a:t>
            </a:r>
            <a:r>
              <a:rPr sz="2400" spc="0" dirty="0">
                <a:latin typeface="Cambria"/>
                <a:cs typeface="Cambria"/>
              </a:rPr>
              <a:t>t</a:t>
            </a:r>
            <a:r>
              <a:rPr sz="2400" spc="5" dirty="0">
                <a:latin typeface="Cambria"/>
                <a:cs typeface="Cambria"/>
              </a:rPr>
              <a:t>y</a:t>
            </a:r>
            <a:r>
              <a:rPr sz="2400" spc="0" dirty="0">
                <a:latin typeface="Cambria"/>
                <a:cs typeface="Cambria"/>
              </a:rPr>
              <a:t>()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funct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on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−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387" y="2377220"/>
            <a:ext cx="6022969" cy="3619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7273" y="2384423"/>
            <a:ext cx="4827910" cy="2337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97172" y="1878199"/>
            <a:ext cx="239077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P</a:t>
            </a:r>
            <a:r>
              <a:rPr sz="2400" spc="-3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og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am</a:t>
            </a:r>
            <a:r>
              <a:rPr sz="2400" spc="-15" dirty="0">
                <a:latin typeface="Cambria"/>
                <a:cs typeface="Cambria"/>
              </a:rPr>
              <a:t>m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g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259715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Qf</a:t>
            </a:r>
            <a:r>
              <a:rPr sz="3200" b="1" spc="-20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ll</a:t>
            </a:r>
            <a:r>
              <a:rPr sz="3200" b="1" spc="-7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3200" b="1" spc="-8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292" y="1899535"/>
            <a:ext cx="397573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Algor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thm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5" dirty="0">
                <a:latin typeface="Cambria"/>
                <a:cs typeface="Cambria"/>
              </a:rPr>
              <a:t>f</a:t>
            </a:r>
            <a:r>
              <a:rPr sz="2400" spc="0" dirty="0">
                <a:latin typeface="Cambria"/>
                <a:cs typeface="Cambria"/>
              </a:rPr>
              <a:t>ul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(</a:t>
            </a:r>
            <a:r>
              <a:rPr sz="2400" spc="-10" dirty="0">
                <a:latin typeface="Cambria"/>
                <a:cs typeface="Cambria"/>
              </a:rPr>
              <a:t>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funct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on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0" dirty="0">
                <a:latin typeface="Cambria"/>
                <a:cs typeface="Cambria"/>
              </a:rPr>
              <a:t>−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4177" y="1851410"/>
            <a:ext cx="239014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P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og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amming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6387" y="2389211"/>
            <a:ext cx="6040617" cy="327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2836" y="2325242"/>
            <a:ext cx="4509516" cy="2492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3734" y="1251580"/>
            <a:ext cx="7037705" cy="4353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In</a:t>
            </a:r>
            <a:r>
              <a:rPr sz="4000" b="1" spc="-65" dirty="0">
                <a:solidFill>
                  <a:srgbClr val="5B9AD5"/>
                </a:solidFill>
                <a:latin typeface="Calibri"/>
                <a:cs typeface="Calibri"/>
              </a:rPr>
              <a:t>s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tru</a:t>
            </a:r>
            <a:r>
              <a:rPr sz="4000" b="1" spc="-35" dirty="0">
                <a:solidFill>
                  <a:srgbClr val="5B9AD5"/>
                </a:solidFill>
                <a:latin typeface="Calibri"/>
                <a:cs typeface="Calibri"/>
              </a:rPr>
              <a:t>c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4000" b="1" spc="-30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4000" b="1" spc="-10" dirty="0">
                <a:solidFill>
                  <a:srgbClr val="5B9AD5"/>
                </a:solidFill>
                <a:latin typeface="Calibri"/>
                <a:cs typeface="Calibri"/>
              </a:rPr>
              <a:t>l</a:t>
            </a:r>
            <a:r>
              <a:rPr sz="4000" b="1" spc="-4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Objecti</a:t>
            </a:r>
            <a:r>
              <a:rPr sz="4000" b="1" spc="-65" dirty="0">
                <a:solidFill>
                  <a:srgbClr val="5B9AD5"/>
                </a:solidFill>
                <a:latin typeface="Calibri"/>
                <a:cs typeface="Calibri"/>
              </a:rPr>
              <a:t>v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es</a:t>
            </a:r>
            <a:endParaRPr sz="40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5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Object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-65" dirty="0">
                <a:latin typeface="Cambria"/>
                <a:cs typeface="Cambria"/>
              </a:rPr>
              <a:t>v</a:t>
            </a:r>
            <a:r>
              <a:rPr sz="2400" spc="-15" dirty="0">
                <a:latin typeface="Cambria"/>
                <a:cs typeface="Cambria"/>
              </a:rPr>
              <a:t>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t</a:t>
            </a:r>
            <a:r>
              <a:rPr sz="2400" spc="-10" dirty="0">
                <a:latin typeface="Cambria"/>
                <a:cs typeface="Cambria"/>
              </a:rPr>
              <a:t>his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c</a:t>
            </a:r>
            <a:r>
              <a:rPr sz="2400" spc="-25" dirty="0">
                <a:latin typeface="Cambria"/>
                <a:cs typeface="Cambria"/>
              </a:rPr>
              <a:t>h</a:t>
            </a:r>
            <a:r>
              <a:rPr sz="2400" spc="0" dirty="0">
                <a:latin typeface="Cambria"/>
                <a:cs typeface="Cambria"/>
              </a:rPr>
              <a:t>ap</a:t>
            </a:r>
            <a:r>
              <a:rPr sz="2400" spc="-20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a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-10" dirty="0">
                <a:latin typeface="Cambria"/>
                <a:cs typeface="Cambria"/>
              </a:rPr>
              <a:t>e: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750"/>
              </a:lnSpc>
              <a:spcBef>
                <a:spcPts val="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629920" indent="-342900">
              <a:lnSpc>
                <a:spcPct val="100000"/>
              </a:lnSpc>
              <a:buSzPct val="119444"/>
              <a:buFont typeface="Arial"/>
              <a:buChar char="•"/>
              <a:tabLst>
                <a:tab pos="629285" algn="l"/>
              </a:tabLst>
            </a:pPr>
            <a:r>
              <a:rPr sz="1800" dirty="0">
                <a:latin typeface="Cambria"/>
                <a:cs typeface="Cambria"/>
              </a:rPr>
              <a:t>Explain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queue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its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ope</a:t>
            </a:r>
            <a:r>
              <a:rPr sz="1800" spc="-50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ati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-10" dirty="0">
                <a:latin typeface="Cambria"/>
                <a:cs typeface="Cambria"/>
              </a:rPr>
              <a:t>ns</a:t>
            </a:r>
            <a:endParaRPr sz="1800">
              <a:latin typeface="Cambria"/>
              <a:cs typeface="Cambria"/>
            </a:endParaRPr>
          </a:p>
          <a:p>
            <a:pPr>
              <a:lnSpc>
                <a:spcPts val="900"/>
              </a:lnSpc>
              <a:spcBef>
                <a:spcPts val="40"/>
              </a:spcBef>
              <a:buFont typeface="Arial"/>
              <a:buChar char="•"/>
            </a:pPr>
            <a:endParaRPr sz="9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629920" indent="-342900">
              <a:lnSpc>
                <a:spcPct val="100000"/>
              </a:lnSpc>
              <a:buSzPct val="119444"/>
              <a:buFont typeface="Arial"/>
              <a:buChar char="•"/>
              <a:tabLst>
                <a:tab pos="629285" algn="l"/>
              </a:tabLst>
            </a:pPr>
            <a:r>
              <a:rPr sz="1800" spc="-15" dirty="0">
                <a:latin typeface="Cambria"/>
                <a:cs typeface="Cambria"/>
              </a:rPr>
              <a:t>Des</a:t>
            </a:r>
            <a:r>
              <a:rPr sz="1800" spc="-10" dirty="0">
                <a:latin typeface="Cambria"/>
                <a:cs typeface="Cambria"/>
              </a:rPr>
              <a:t>cribe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th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ar</a:t>
            </a:r>
            <a:r>
              <a:rPr sz="1800" spc="-55" dirty="0">
                <a:latin typeface="Cambria"/>
                <a:cs typeface="Cambria"/>
              </a:rPr>
              <a:t>r</a:t>
            </a:r>
            <a:r>
              <a:rPr sz="1800" spc="-4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mbria"/>
                <a:cs typeface="Cambria"/>
              </a:rPr>
              <a:t>r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20" dirty="0">
                <a:latin typeface="Cambria"/>
                <a:cs typeface="Cambria"/>
              </a:rPr>
              <a:t>p</a:t>
            </a:r>
            <a:r>
              <a:rPr sz="1800" spc="-35" dirty="0">
                <a:latin typeface="Cambria"/>
                <a:cs typeface="Cambria"/>
              </a:rPr>
              <a:t>r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20" dirty="0">
                <a:latin typeface="Cambria"/>
                <a:cs typeface="Cambria"/>
              </a:rPr>
              <a:t>s</a:t>
            </a:r>
            <a:r>
              <a:rPr sz="1800" spc="0" dirty="0">
                <a:latin typeface="Cambria"/>
                <a:cs typeface="Cambria"/>
              </a:rPr>
              <a:t>entat</a:t>
            </a:r>
            <a:r>
              <a:rPr sz="1800" spc="-5" dirty="0">
                <a:latin typeface="Cambria"/>
                <a:cs typeface="Cambria"/>
              </a:rPr>
              <a:t>io</a:t>
            </a:r>
            <a:r>
              <a:rPr sz="1800" spc="0" dirty="0">
                <a:latin typeface="Cambria"/>
                <a:cs typeface="Cambria"/>
              </a:rPr>
              <a:t>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Queue</a:t>
            </a:r>
            <a:endParaRPr sz="1800">
              <a:latin typeface="Cambria"/>
              <a:cs typeface="Cambria"/>
            </a:endParaRPr>
          </a:p>
          <a:p>
            <a:pPr>
              <a:lnSpc>
                <a:spcPts val="900"/>
              </a:lnSpc>
              <a:spcBef>
                <a:spcPts val="41"/>
              </a:spcBef>
              <a:buFont typeface="Arial"/>
              <a:buChar char="•"/>
            </a:pPr>
            <a:endParaRPr sz="9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 marL="629920" indent="-342900">
              <a:lnSpc>
                <a:spcPct val="100000"/>
              </a:lnSpc>
              <a:buSzPct val="119444"/>
              <a:buFont typeface="Arial"/>
              <a:buChar char="•"/>
              <a:tabLst>
                <a:tab pos="629285" algn="l"/>
              </a:tabLst>
            </a:pPr>
            <a:r>
              <a:rPr sz="1800" spc="-10" dirty="0">
                <a:latin typeface="Cambria"/>
                <a:cs typeface="Cambria"/>
              </a:rPr>
              <a:t>Di</a:t>
            </a:r>
            <a:r>
              <a:rPr sz="1800" spc="-15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cu</a:t>
            </a:r>
            <a:r>
              <a:rPr sz="1800" spc="-20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dif</a:t>
            </a:r>
            <a:r>
              <a:rPr sz="1800" spc="-45" dirty="0">
                <a:latin typeface="Cambria"/>
                <a:cs typeface="Cambria"/>
              </a:rPr>
              <a:t>f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40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y</a:t>
            </a:r>
            <a:r>
              <a:rPr sz="1800" spc="-10" dirty="0">
                <a:latin typeface="Cambria"/>
                <a:cs typeface="Cambria"/>
              </a:rPr>
              <a:t>p</a:t>
            </a:r>
            <a:r>
              <a:rPr sz="1800" spc="-20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queue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wit</a:t>
            </a:r>
            <a:r>
              <a:rPr sz="1800" spc="-10" dirty="0">
                <a:latin typeface="Cambria"/>
                <a:cs typeface="Cambria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mbria"/>
                <a:cs typeface="Cambria"/>
              </a:rPr>
              <a:t>e</a:t>
            </a:r>
            <a:r>
              <a:rPr sz="1800" spc="-20" dirty="0">
                <a:latin typeface="Cambria"/>
                <a:cs typeface="Cambria"/>
              </a:rPr>
              <a:t>x</a:t>
            </a:r>
            <a:r>
              <a:rPr sz="1800" spc="0" dirty="0">
                <a:latin typeface="Cambria"/>
                <a:cs typeface="Cambria"/>
              </a:rPr>
              <a:t>ample</a:t>
            </a:r>
            <a:endParaRPr sz="1800">
              <a:latin typeface="Cambria"/>
              <a:cs typeface="Cambria"/>
            </a:endParaRPr>
          </a:p>
          <a:p>
            <a:pPr>
              <a:lnSpc>
                <a:spcPts val="850"/>
              </a:lnSpc>
              <a:spcBef>
                <a:spcPts val="0"/>
              </a:spcBef>
              <a:buFont typeface="Arial"/>
              <a:buChar char="•"/>
            </a:pPr>
            <a:endParaRPr sz="850"/>
          </a:p>
          <a:p>
            <a:pPr marL="629920" marR="12700" indent="-342900">
              <a:lnSpc>
                <a:spcPct val="181000"/>
              </a:lnSpc>
              <a:buSzPct val="119444"/>
              <a:buFont typeface="Arial"/>
              <a:buChar char="•"/>
              <a:tabLst>
                <a:tab pos="629285" algn="l"/>
              </a:tabLst>
            </a:pP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l</a:t>
            </a:r>
            <a:r>
              <a:rPr sz="1800" spc="0" dirty="0">
                <a:latin typeface="Cambria"/>
                <a:cs typeface="Cambria"/>
              </a:rPr>
              <a:t>lu</a:t>
            </a:r>
            <a:r>
              <a:rPr sz="1800" spc="-15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-45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a</a:t>
            </a:r>
            <a:r>
              <a:rPr sz="1800" spc="-15" dirty="0">
                <a:latin typeface="Cambria"/>
                <a:cs typeface="Cambria"/>
              </a:rPr>
              <a:t>t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th</a:t>
            </a:r>
            <a:r>
              <a:rPr sz="1800" spc="-10" dirty="0">
                <a:latin typeface="Cambria"/>
                <a:cs typeface="Cambria"/>
              </a:rPr>
              <a:t>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c</a:t>
            </a:r>
            <a:r>
              <a:rPr sz="1800" spc="-40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eati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0" dirty="0">
                <a:latin typeface="Cambria"/>
                <a:cs typeface="Cambria"/>
              </a:rPr>
              <a:t>n,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mbria"/>
                <a:cs typeface="Cambria"/>
              </a:rPr>
              <a:t>in</a:t>
            </a:r>
            <a:r>
              <a:rPr sz="1800" spc="-15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erti</a:t>
            </a:r>
            <a:r>
              <a:rPr sz="1800" spc="-5" dirty="0">
                <a:latin typeface="Cambria"/>
                <a:cs typeface="Cambria"/>
              </a:rPr>
              <a:t>o</a:t>
            </a:r>
            <a:r>
              <a:rPr sz="1800" spc="0" dirty="0">
                <a:latin typeface="Cambria"/>
                <a:cs typeface="Cambria"/>
              </a:rPr>
              <a:t>n,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d</a:t>
            </a:r>
            <a:r>
              <a:rPr sz="1800" spc="-15" dirty="0">
                <a:latin typeface="Cambria"/>
                <a:cs typeface="Cambria"/>
              </a:rPr>
              <a:t>e</a:t>
            </a:r>
            <a:r>
              <a:rPr sz="1800" spc="0" dirty="0">
                <a:latin typeface="Cambria"/>
                <a:cs typeface="Cambria"/>
              </a:rPr>
              <a:t>let</a:t>
            </a:r>
            <a:r>
              <a:rPr sz="1800" spc="-5" dirty="0">
                <a:latin typeface="Cambria"/>
                <a:cs typeface="Cambria"/>
              </a:rPr>
              <a:t>io</a:t>
            </a:r>
            <a:r>
              <a:rPr sz="1800" spc="0" dirty="0">
                <a:latin typeface="Cambria"/>
                <a:cs typeface="Cambria"/>
              </a:rPr>
              <a:t>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ea</a:t>
            </a:r>
            <a:r>
              <a:rPr sz="1800" spc="-40" dirty="0">
                <a:latin typeface="Cambria"/>
                <a:cs typeface="Cambria"/>
              </a:rPr>
              <a:t>r</a:t>
            </a:r>
            <a:r>
              <a:rPr sz="1800" spc="-10" dirty="0">
                <a:latin typeface="Cambria"/>
                <a:cs typeface="Cambria"/>
              </a:rPr>
              <a:t>ch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ope</a:t>
            </a:r>
            <a:r>
              <a:rPr sz="1800" spc="-50" dirty="0">
                <a:latin typeface="Cambria"/>
                <a:cs typeface="Cambria"/>
              </a:rPr>
              <a:t>r</a:t>
            </a:r>
            <a:r>
              <a:rPr sz="1800" spc="0" dirty="0">
                <a:latin typeface="Cambria"/>
                <a:cs typeface="Cambria"/>
              </a:rPr>
              <a:t>ati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0" dirty="0">
                <a:latin typeface="Cambria"/>
                <a:cs typeface="Cambria"/>
              </a:rPr>
              <a:t>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Cambria"/>
                <a:cs typeface="Cambria"/>
              </a:rPr>
              <a:t>v</a:t>
            </a:r>
            <a:r>
              <a:rPr sz="1800" spc="-10" dirty="0">
                <a:latin typeface="Cambria"/>
                <a:cs typeface="Cambria"/>
              </a:rPr>
              <a:t>ario</a:t>
            </a:r>
            <a:r>
              <a:rPr sz="1800" spc="-5" dirty="0">
                <a:latin typeface="Cambria"/>
                <a:cs typeface="Cambria"/>
              </a:rPr>
              <a:t>u</a:t>
            </a:r>
            <a:r>
              <a:rPr sz="1800" spc="-10" dirty="0">
                <a:latin typeface="Cambria"/>
                <a:cs typeface="Cambria"/>
              </a:rPr>
              <a:t>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y</a:t>
            </a:r>
            <a:r>
              <a:rPr sz="1800" spc="-10" dirty="0">
                <a:latin typeface="Cambria"/>
                <a:cs typeface="Cambria"/>
              </a:rPr>
              <a:t>p</a:t>
            </a:r>
            <a:r>
              <a:rPr sz="1800" spc="-20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mbria"/>
                <a:cs typeface="Cambria"/>
              </a:rPr>
              <a:t>queue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2883" y="974841"/>
            <a:ext cx="13716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2992755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Displ</a:t>
            </a:r>
            <a:r>
              <a:rPr sz="3200" b="1" spc="-5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y</a:t>
            </a:r>
            <a:r>
              <a:rPr sz="3200" b="1" spc="-11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3200" b="1" spc="-8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387" y="1561283"/>
            <a:ext cx="8344143" cy="4558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9517" y="6385361"/>
            <a:ext cx="165735" cy="163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888888"/>
                </a:solidFill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5A02BA-5BF5-48A3-BE5C-C4D0033EBB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z="1000" spc="-10" smtClean="0">
                <a:solidFill>
                  <a:srgbClr val="888888"/>
                </a:solidFill>
                <a:latin typeface="Arial"/>
                <a:cs typeface="Arial"/>
              </a:rPr>
              <a:t>30</a:t>
            </a:fld>
            <a:endParaRPr lang="en-US"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040" y="901187"/>
            <a:ext cx="10542905" cy="1188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037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Quiz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/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Asses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s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me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6"/>
              </a:spcBef>
            </a:pPr>
            <a:endParaRPr sz="650"/>
          </a:p>
          <a:p>
            <a:pPr marL="12700">
              <a:lnSpc>
                <a:spcPts val="2585"/>
              </a:lnSpc>
            </a:pPr>
            <a:r>
              <a:rPr sz="2200" spc="-15" dirty="0">
                <a:latin typeface="Cambria"/>
                <a:cs typeface="Cambria"/>
              </a:rPr>
              <a:t>7)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nts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305" dirty="0">
                <a:latin typeface="Cambria"/>
                <a:cs typeface="Cambria"/>
              </a:rPr>
              <a:t>"</a:t>
            </a:r>
            <a:r>
              <a:rPr sz="2200" spc="-220" dirty="0">
                <a:latin typeface="Cambria"/>
                <a:cs typeface="Cambria"/>
              </a:rPr>
              <a:t>A</a:t>
            </a:r>
            <a:r>
              <a:rPr sz="2200" spc="-280" dirty="0">
                <a:latin typeface="Cambria"/>
                <a:cs typeface="Cambria"/>
              </a:rPr>
              <a:t>"</a:t>
            </a:r>
            <a:r>
              <a:rPr sz="2200" spc="-5" dirty="0">
                <a:latin typeface="Cambria"/>
                <a:cs typeface="Cambria"/>
              </a:rPr>
              <a:t>, </a:t>
            </a:r>
            <a:r>
              <a:rPr sz="2200" spc="-45" dirty="0">
                <a:latin typeface="Cambria"/>
                <a:cs typeface="Cambria"/>
              </a:rPr>
              <a:t>"</a:t>
            </a:r>
            <a:r>
              <a:rPr sz="2200" spc="-15" dirty="0">
                <a:latin typeface="Cambria"/>
                <a:cs typeface="Cambria"/>
              </a:rPr>
              <a:t>B</a:t>
            </a:r>
            <a:r>
              <a:rPr sz="2200" spc="-280" dirty="0">
                <a:latin typeface="Cambria"/>
                <a:cs typeface="Cambria"/>
              </a:rPr>
              <a:t>"</a:t>
            </a:r>
            <a:r>
              <a:rPr sz="2200" spc="-5" dirty="0">
                <a:latin typeface="Cambria"/>
                <a:cs typeface="Cambria"/>
              </a:rPr>
              <a:t>, </a:t>
            </a:r>
            <a:r>
              <a:rPr sz="2200" spc="-45" dirty="0">
                <a:latin typeface="Cambria"/>
                <a:cs typeface="Cambria"/>
              </a:rPr>
              <a:t>"</a:t>
            </a:r>
            <a:r>
              <a:rPr sz="2200" spc="-35" dirty="0">
                <a:latin typeface="Cambria"/>
                <a:cs typeface="Cambria"/>
              </a:rPr>
              <a:t>C"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"D"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5" dirty="0">
                <a:latin typeface="Cambria"/>
                <a:cs typeface="Cambria"/>
              </a:rPr>
              <a:t>aced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q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spc="-15" dirty="0">
                <a:latin typeface="Cambria"/>
                <a:cs typeface="Cambria"/>
              </a:rPr>
              <a:t>eue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dele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ed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one </a:t>
            </a:r>
            <a:r>
              <a:rPr sz="2200" spc="-10" dirty="0">
                <a:latin typeface="Cambria"/>
                <a:cs typeface="Cambria"/>
              </a:rPr>
              <a:t>at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time,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ts val="2165"/>
              </a:lnSpc>
            </a:pP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mbria"/>
                <a:cs typeface="Cambria"/>
              </a:rPr>
              <a:t>w</a:t>
            </a:r>
            <a:r>
              <a:rPr sz="2200" spc="-10" dirty="0">
                <a:latin typeface="Cambria"/>
                <a:cs typeface="Cambria"/>
              </a:rPr>
              <a:t>hat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der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will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</a:t>
            </a:r>
            <a:r>
              <a:rPr sz="2200" spc="-4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be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em</a:t>
            </a:r>
            <a:r>
              <a:rPr sz="2200" spc="-55" dirty="0">
                <a:latin typeface="Cambria"/>
                <a:cs typeface="Cambria"/>
              </a:rPr>
              <a:t>o</a:t>
            </a:r>
            <a:r>
              <a:rPr sz="2200" spc="-70" dirty="0">
                <a:latin typeface="Cambria"/>
                <a:cs typeface="Cambria"/>
              </a:rPr>
              <a:t>v</a:t>
            </a:r>
            <a:r>
              <a:rPr sz="2200" spc="-15" dirty="0">
                <a:latin typeface="Cambria"/>
                <a:cs typeface="Cambria"/>
              </a:rPr>
              <a:t>ed?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040" y="2140454"/>
            <a:ext cx="6132195" cy="2028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31900" indent="-304800">
              <a:lnSpc>
                <a:spcPct val="100000"/>
              </a:lnSpc>
              <a:buFont typeface="Cambria"/>
              <a:buAutoNum type="alphaLcParenR"/>
              <a:tabLst>
                <a:tab pos="1231900" algn="l"/>
              </a:tabLst>
            </a:pPr>
            <a:r>
              <a:rPr sz="2200" spc="-15" dirty="0">
                <a:latin typeface="Cambria"/>
                <a:cs typeface="Cambria"/>
              </a:rPr>
              <a:t>ABCD</a:t>
            </a:r>
            <a:endParaRPr sz="2200">
              <a:latin typeface="Cambria"/>
              <a:cs typeface="Cambria"/>
            </a:endParaRPr>
          </a:p>
          <a:p>
            <a:pPr marL="1247775" indent="-320675">
              <a:lnSpc>
                <a:spcPct val="100000"/>
              </a:lnSpc>
              <a:spcBef>
                <a:spcPts val="470"/>
              </a:spcBef>
              <a:buFont typeface="Cambria"/>
              <a:buAutoNum type="alphaLcParenR"/>
              <a:tabLst>
                <a:tab pos="1247775" algn="l"/>
              </a:tabLst>
            </a:pPr>
            <a:r>
              <a:rPr sz="2200" spc="-15" dirty="0">
                <a:latin typeface="Cambria"/>
                <a:cs typeface="Cambria"/>
              </a:rPr>
              <a:t>DC</a:t>
            </a:r>
            <a:r>
              <a:rPr sz="2200" spc="-40" dirty="0">
                <a:latin typeface="Cambria"/>
                <a:cs typeface="Cambria"/>
              </a:rPr>
              <a:t>B</a:t>
            </a:r>
            <a:r>
              <a:rPr sz="2200" spc="-15" dirty="0">
                <a:latin typeface="Cambria"/>
                <a:cs typeface="Cambria"/>
              </a:rPr>
              <a:t>A</a:t>
            </a:r>
            <a:endParaRPr sz="2200">
              <a:latin typeface="Cambria"/>
              <a:cs typeface="Cambria"/>
            </a:endParaRPr>
          </a:p>
          <a:p>
            <a:pPr marL="334645" indent="-322580">
              <a:lnSpc>
                <a:spcPct val="100000"/>
              </a:lnSpc>
              <a:spcBef>
                <a:spcPts val="465"/>
              </a:spcBef>
              <a:buFont typeface="Cambria"/>
              <a:buAutoNum type="arabicParenR" startAt="8"/>
              <a:tabLst>
                <a:tab pos="334645" algn="l"/>
              </a:tabLst>
            </a:pP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letion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ope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ation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d</a:t>
            </a:r>
            <a:r>
              <a:rPr sz="2200" spc="-15" dirty="0">
                <a:latin typeface="Cambria"/>
                <a:cs typeface="Cambria"/>
              </a:rPr>
              <a:t>one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using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.</a:t>
            </a:r>
            <a:r>
              <a:rPr sz="2200" spc="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.</a:t>
            </a:r>
            <a:r>
              <a:rPr sz="2200" spc="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.</a:t>
            </a:r>
            <a:r>
              <a:rPr sz="2200" spc="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..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queue.</a:t>
            </a:r>
            <a:endParaRPr sz="2200">
              <a:latin typeface="Cambria"/>
              <a:cs typeface="Cambria"/>
            </a:endParaRPr>
          </a:p>
          <a:p>
            <a:pPr>
              <a:lnSpc>
                <a:spcPts val="1000"/>
              </a:lnSpc>
              <a:spcBef>
                <a:spcPts val="56"/>
              </a:spcBef>
              <a:buFont typeface="Cambria"/>
              <a:buAutoNum type="arabicParenR" startAt="8"/>
            </a:pPr>
            <a:endParaRPr sz="1000"/>
          </a:p>
          <a:p>
            <a:pPr marL="1189355" lvl="1" indent="-262890">
              <a:lnSpc>
                <a:spcPct val="100000"/>
              </a:lnSpc>
              <a:buFont typeface="Cambria"/>
              <a:buAutoNum type="alphaLcParenR"/>
              <a:tabLst>
                <a:tab pos="1189355" algn="l"/>
              </a:tabLst>
            </a:pPr>
            <a:r>
              <a:rPr sz="1900" spc="-50" dirty="0">
                <a:latin typeface="Cambria"/>
                <a:cs typeface="Cambria"/>
              </a:rPr>
              <a:t>F</a:t>
            </a:r>
            <a:r>
              <a:rPr sz="1900" spc="-40" dirty="0">
                <a:latin typeface="Cambria"/>
                <a:cs typeface="Cambria"/>
              </a:rPr>
              <a:t>r</a:t>
            </a:r>
            <a:r>
              <a:rPr sz="1900" spc="-10" dirty="0">
                <a:latin typeface="Cambria"/>
                <a:cs typeface="Cambria"/>
              </a:rPr>
              <a:t>ont</a:t>
            </a:r>
            <a:endParaRPr sz="1900">
              <a:latin typeface="Cambria"/>
              <a:cs typeface="Cambria"/>
            </a:endParaRPr>
          </a:p>
          <a:p>
            <a:pPr lvl="1">
              <a:lnSpc>
                <a:spcPts val="1400"/>
              </a:lnSpc>
              <a:spcBef>
                <a:spcPts val="17"/>
              </a:spcBef>
              <a:buFont typeface="Cambria"/>
              <a:buAutoNum type="alphaLcParenR"/>
            </a:pPr>
            <a:endParaRPr sz="1400"/>
          </a:p>
          <a:p>
            <a:pPr marL="1202690" lvl="1" indent="-275590">
              <a:lnSpc>
                <a:spcPct val="100000"/>
              </a:lnSpc>
              <a:buFont typeface="Cambria"/>
              <a:buAutoNum type="alphaLcParenR"/>
              <a:tabLst>
                <a:tab pos="1202690" algn="l"/>
              </a:tabLst>
            </a:pPr>
            <a:r>
              <a:rPr sz="1900" spc="-50" dirty="0">
                <a:latin typeface="Cambria"/>
                <a:cs typeface="Cambria"/>
              </a:rPr>
              <a:t>R</a:t>
            </a:r>
            <a:r>
              <a:rPr sz="1900" spc="-10" dirty="0">
                <a:latin typeface="Cambria"/>
                <a:cs typeface="Cambria"/>
              </a:rPr>
              <a:t>ear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6739" y="2140454"/>
            <a:ext cx="1032510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735">
              <a:lnSpc>
                <a:spcPct val="100000"/>
              </a:lnSpc>
              <a:buFont typeface="Cambria"/>
              <a:buAutoNum type="alphaLcParenR" startAt="3"/>
              <a:tabLst>
                <a:tab pos="304800" algn="l"/>
              </a:tabLst>
            </a:pPr>
            <a:r>
              <a:rPr sz="2200" spc="-15" dirty="0">
                <a:latin typeface="Cambria"/>
                <a:cs typeface="Cambria"/>
              </a:rPr>
              <a:t>DCAB</a:t>
            </a:r>
            <a:endParaRPr sz="22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470"/>
              </a:spcBef>
              <a:buFont typeface="Cambria"/>
              <a:buAutoNum type="alphaLcParenR" startAt="3"/>
              <a:tabLst>
                <a:tab pos="335280" algn="l"/>
              </a:tabLst>
            </a:pPr>
            <a:r>
              <a:rPr sz="2200" spc="-35" dirty="0">
                <a:latin typeface="Cambria"/>
                <a:cs typeface="Cambria"/>
              </a:rPr>
              <a:t>B</a:t>
            </a:r>
            <a:r>
              <a:rPr sz="2200" spc="-15" dirty="0">
                <a:latin typeface="Cambria"/>
                <a:cs typeface="Cambria"/>
              </a:rPr>
              <a:t>ADC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56740" y="3219427"/>
            <a:ext cx="1015365" cy="949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62200"/>
              </a:lnSpc>
            </a:pPr>
            <a:r>
              <a:rPr sz="1900" spc="-10" dirty="0">
                <a:latin typeface="Cambria"/>
                <a:cs typeface="Cambria"/>
              </a:rPr>
              <a:t>c)</a:t>
            </a:r>
            <a:r>
              <a:rPr sz="1900" spc="-170" dirty="0">
                <a:latin typeface="Cambria"/>
                <a:cs typeface="Cambria"/>
              </a:rPr>
              <a:t>T</a:t>
            </a:r>
            <a:r>
              <a:rPr sz="1900" spc="-15" dirty="0">
                <a:latin typeface="Cambria"/>
                <a:cs typeface="Cambria"/>
              </a:rPr>
              <a:t>op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mbria"/>
                <a:cs typeface="Cambria"/>
              </a:rPr>
              <a:t>d)Bot</a:t>
            </a:r>
            <a:r>
              <a:rPr sz="1900" spc="-35" dirty="0">
                <a:latin typeface="Cambria"/>
                <a:cs typeface="Cambria"/>
              </a:rPr>
              <a:t>t</a:t>
            </a:r>
            <a:r>
              <a:rPr sz="1900" spc="-15" dirty="0">
                <a:latin typeface="Cambria"/>
                <a:cs typeface="Cambria"/>
              </a:rPr>
              <a:t>om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040" y="4328916"/>
            <a:ext cx="10274300" cy="816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110"/>
              </a:lnSpc>
            </a:pPr>
            <a:r>
              <a:rPr sz="2200" spc="-15" dirty="0">
                <a:latin typeface="Cambria"/>
                <a:cs typeface="Cambria"/>
              </a:rPr>
              <a:t>9)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size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MA</a:t>
            </a:r>
            <a:r>
              <a:rPr sz="2200" spc="-10" dirty="0">
                <a:latin typeface="Cambria"/>
                <a:cs typeface="Cambria"/>
              </a:rPr>
              <a:t>X_SIZE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used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mbria"/>
                <a:cs typeface="Cambria"/>
              </a:rPr>
              <a:t>t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imp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5" dirty="0">
                <a:latin typeface="Cambria"/>
                <a:cs typeface="Cambria"/>
              </a:rPr>
              <a:t>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mbria"/>
                <a:cs typeface="Cambria"/>
              </a:rPr>
              <a:t>c</a:t>
            </a:r>
            <a:r>
              <a:rPr sz="2200" spc="-10" dirty="0">
                <a:latin typeface="Cambria"/>
                <a:cs typeface="Cambria"/>
              </a:rPr>
              <a:t>i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cu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queue.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</a:t>
            </a:r>
            <a:r>
              <a:rPr sz="2200" spc="25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225" dirty="0">
                <a:latin typeface="Cambria"/>
                <a:cs typeface="Cambria"/>
              </a:rPr>
              <a:t>r</a:t>
            </a:r>
            <a:r>
              <a:rPr sz="2200" spc="-5" dirty="0">
                <a:latin typeface="Cambria"/>
                <a:cs typeface="Cambria"/>
              </a:rPr>
              <a:t>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count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ac</a:t>
            </a:r>
            <a:r>
              <a:rPr sz="2200" spc="-50" dirty="0">
                <a:latin typeface="Cambria"/>
                <a:cs typeface="Cambria"/>
              </a:rPr>
              <a:t>k</a:t>
            </a:r>
            <a:r>
              <a:rPr sz="2200" spc="-10" dirty="0">
                <a:latin typeface="Cambria"/>
                <a:cs typeface="Cambria"/>
              </a:rPr>
              <a:t>ed.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Su</a:t>
            </a:r>
            <a:r>
              <a:rPr sz="2200" spc="-10" dirty="0">
                <a:latin typeface="Cambria"/>
                <a:cs typeface="Cambria"/>
              </a:rPr>
              <a:t>p</a:t>
            </a:r>
            <a:r>
              <a:rPr sz="2200" spc="-15" dirty="0">
                <a:latin typeface="Cambria"/>
                <a:cs typeface="Cambria"/>
              </a:rPr>
              <a:t>po</a:t>
            </a:r>
            <a:r>
              <a:rPr sz="2200" spc="-5" dirty="0">
                <a:latin typeface="Cambria"/>
                <a:cs typeface="Cambria"/>
              </a:rPr>
              <a:t>s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0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MA</a:t>
            </a:r>
            <a:r>
              <a:rPr sz="2200" spc="-10" dirty="0">
                <a:latin typeface="Cambria"/>
                <a:cs typeface="Cambria"/>
              </a:rPr>
              <a:t>X_SIZE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-1.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How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ma</a:t>
            </a:r>
            <a:r>
              <a:rPr sz="2200" spc="-70" dirty="0">
                <a:latin typeface="Cambria"/>
                <a:cs typeface="Cambria"/>
              </a:rPr>
              <a:t>n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esent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queue?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9690" y="5195441"/>
            <a:ext cx="875030" cy="741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6865" indent="-304800">
              <a:lnSpc>
                <a:spcPct val="100000"/>
              </a:lnSpc>
              <a:buFont typeface="Cambria"/>
              <a:buAutoNum type="alphaLcParenR"/>
              <a:tabLst>
                <a:tab pos="316865" algn="l"/>
              </a:tabLst>
            </a:pPr>
            <a:r>
              <a:rPr sz="2200" spc="-15" dirty="0">
                <a:latin typeface="Cambria"/>
                <a:cs typeface="Cambria"/>
              </a:rPr>
              <a:t>Z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</a:t>
            </a:r>
            <a:endParaRPr sz="2200">
              <a:latin typeface="Cambria"/>
              <a:cs typeface="Cambria"/>
            </a:endParaRPr>
          </a:p>
          <a:p>
            <a:pPr marL="332740" indent="-320675">
              <a:lnSpc>
                <a:spcPct val="100000"/>
              </a:lnSpc>
              <a:spcBef>
                <a:spcPts val="480"/>
              </a:spcBef>
              <a:buFont typeface="Cambria"/>
              <a:buAutoNum type="alphaLcParenR"/>
              <a:tabLst>
                <a:tab pos="332740" algn="l"/>
              </a:tabLst>
            </a:pPr>
            <a:r>
              <a:rPr sz="2200" spc="-15" dirty="0">
                <a:latin typeface="Cambria"/>
                <a:cs typeface="Cambria"/>
              </a:rPr>
              <a:t>One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56734" y="5195441"/>
            <a:ext cx="1706245" cy="741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mbria"/>
                <a:cs typeface="Cambria"/>
              </a:rPr>
              <a:t>c)MA</a:t>
            </a:r>
            <a:r>
              <a:rPr sz="2200" spc="-10" dirty="0">
                <a:latin typeface="Cambria"/>
                <a:cs typeface="Cambria"/>
              </a:rPr>
              <a:t>X_SI</a:t>
            </a:r>
            <a:r>
              <a:rPr sz="2200" spc="-25" dirty="0">
                <a:latin typeface="Cambria"/>
                <a:cs typeface="Cambria"/>
              </a:rPr>
              <a:t>ZE</a:t>
            </a:r>
            <a:r>
              <a:rPr sz="2200" spc="-10" dirty="0">
                <a:latin typeface="Cambria"/>
                <a:cs typeface="Cambria"/>
              </a:rPr>
              <a:t>-1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latin typeface="Cambria"/>
                <a:cs typeface="Cambria"/>
              </a:rPr>
              <a:t>d</a:t>
            </a:r>
            <a:r>
              <a:rPr sz="2200" spc="-15" dirty="0">
                <a:latin typeface="Cambria"/>
                <a:cs typeface="Cambria"/>
              </a:rPr>
              <a:t>)</a:t>
            </a:r>
            <a:r>
              <a:rPr sz="2200" spc="-20" dirty="0">
                <a:latin typeface="Cambria"/>
                <a:cs typeface="Cambria"/>
              </a:rPr>
              <a:t>MA</a:t>
            </a:r>
            <a:r>
              <a:rPr sz="2200" spc="-10" dirty="0">
                <a:latin typeface="Cambria"/>
                <a:cs typeface="Cambria"/>
              </a:rPr>
              <a:t>X_SIZE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7887" y="902579"/>
            <a:ext cx="606423" cy="606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769869"/>
            <a:ext cx="8912860" cy="4840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Ap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p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li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c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tion</a:t>
            </a:r>
            <a:r>
              <a:rPr sz="3200" b="1" spc="-12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Que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7"/>
              </a:spcBef>
            </a:pPr>
            <a:endParaRPr sz="1200"/>
          </a:p>
          <a:p>
            <a:pPr marL="469900" indent="-457200">
              <a:lnSpc>
                <a:spcPct val="100000"/>
              </a:lnSpc>
              <a:buFont typeface="Cambria"/>
              <a:buAutoNum type="arabicPeriod"/>
              <a:tabLst>
                <a:tab pos="469265" algn="l"/>
              </a:tabLst>
            </a:pPr>
            <a:r>
              <a:rPr sz="2400" spc="-15" dirty="0">
                <a:latin typeface="Cambria"/>
                <a:cs typeface="Cambria"/>
              </a:rPr>
              <a:t>Sc</a:t>
            </a:r>
            <a:r>
              <a:rPr sz="2400" spc="-25" dirty="0">
                <a:latin typeface="Cambria"/>
                <a:cs typeface="Cambria"/>
              </a:rPr>
              <a:t>h</a:t>
            </a:r>
            <a:r>
              <a:rPr sz="2400" spc="0" dirty="0">
                <a:latin typeface="Cambria"/>
                <a:cs typeface="Cambria"/>
              </a:rPr>
              <a:t>eduling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mbria"/>
                <a:cs typeface="Cambria"/>
              </a:rPr>
              <a:t>f</a:t>
            </a:r>
            <a:r>
              <a:rPr sz="2400" spc="-15" dirty="0">
                <a:latin typeface="Cambria"/>
                <a:cs typeface="Cambria"/>
              </a:rPr>
              <a:t>or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co</a:t>
            </a:r>
            <a:r>
              <a:rPr sz="2400" spc="-30" dirty="0">
                <a:latin typeface="Cambria"/>
                <a:cs typeface="Cambria"/>
              </a:rPr>
              <a:t>m</a:t>
            </a:r>
            <a:r>
              <a:rPr sz="2400" spc="0" dirty="0">
                <a:latin typeface="Cambria"/>
                <a:cs typeface="Cambria"/>
              </a:rPr>
              <a:t>p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esou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shar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based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applicat</a:t>
            </a:r>
            <a:r>
              <a:rPr sz="2400" spc="-15" dirty="0">
                <a:latin typeface="Cambria"/>
                <a:cs typeface="Cambria"/>
              </a:rPr>
              <a:t>ions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850"/>
              </a:lnSpc>
              <a:spcBef>
                <a:spcPts val="29"/>
              </a:spcBef>
              <a:buFont typeface="Cambria"/>
              <a:buAutoNum type="arabicPeriod"/>
            </a:pPr>
            <a:endParaRPr sz="85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 marL="469900" indent="-457200">
              <a:lnSpc>
                <a:spcPct val="100000"/>
              </a:lnSpc>
              <a:buFont typeface="Cambria"/>
              <a:buAutoNum type="arabicPeriod"/>
              <a:tabLst>
                <a:tab pos="469265" algn="l"/>
              </a:tabLst>
            </a:pPr>
            <a:r>
              <a:rPr sz="2400" dirty="0">
                <a:latin typeface="Cambria"/>
                <a:cs typeface="Cambria"/>
              </a:rPr>
              <a:t>CPU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sc</a:t>
            </a:r>
            <a:r>
              <a:rPr sz="2400" spc="-10" dirty="0">
                <a:latin typeface="Cambria"/>
                <a:cs typeface="Cambria"/>
              </a:rPr>
              <a:t>h</a:t>
            </a:r>
            <a:r>
              <a:rPr sz="2400" spc="0" dirty="0">
                <a:latin typeface="Cambria"/>
                <a:cs typeface="Cambria"/>
              </a:rPr>
              <a:t>eduling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850"/>
              </a:lnSpc>
              <a:spcBef>
                <a:spcPts val="39"/>
              </a:spcBef>
              <a:buFont typeface="Cambria"/>
              <a:buAutoNum type="arabicPeriod"/>
            </a:pPr>
            <a:endParaRPr sz="85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 marL="469900" indent="-457200">
              <a:lnSpc>
                <a:spcPct val="100000"/>
              </a:lnSpc>
              <a:buFont typeface="Cambria"/>
              <a:buAutoNum type="arabicPeriod"/>
              <a:tabLst>
                <a:tab pos="469265" algn="l"/>
              </a:tabLst>
            </a:pPr>
            <a:r>
              <a:rPr sz="2400" dirty="0">
                <a:latin typeface="Cambria"/>
                <a:cs typeface="Cambria"/>
              </a:rPr>
              <a:t>App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spc="0" dirty="0">
                <a:latin typeface="Cambria"/>
                <a:cs typeface="Cambria"/>
              </a:rPr>
              <a:t>icat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15" dirty="0">
                <a:latin typeface="Cambria"/>
                <a:cs typeface="Cambria"/>
              </a:rPr>
              <a:t>eue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outing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calls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call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ce</a:t>
            </a:r>
            <a:r>
              <a:rPr sz="2400" spc="-10" dirty="0">
                <a:latin typeface="Cambria"/>
                <a:cs typeface="Cambria"/>
              </a:rPr>
              <a:t>nt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es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850"/>
              </a:lnSpc>
              <a:spcBef>
                <a:spcPts val="26"/>
              </a:spcBef>
              <a:buFont typeface="Cambria"/>
              <a:buAutoNum type="arabicPeriod"/>
            </a:pPr>
            <a:endParaRPr sz="85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>
              <a:lnSpc>
                <a:spcPts val="1000"/>
              </a:lnSpc>
              <a:buFont typeface="Cambria"/>
              <a:buAutoNum type="arabicPeriod"/>
            </a:pPr>
            <a:endParaRPr sz="1000"/>
          </a:p>
          <a:p>
            <a:pPr marL="469900" indent="-457200">
              <a:lnSpc>
                <a:spcPct val="100000"/>
              </a:lnSpc>
              <a:buFont typeface="Cambria"/>
              <a:buAutoNum type="arabicPeriod"/>
              <a:tabLst>
                <a:tab pos="469265" algn="l"/>
              </a:tabLst>
            </a:pPr>
            <a:r>
              <a:rPr sz="2400" dirty="0">
                <a:latin typeface="Cambria"/>
                <a:cs typeface="Cambria"/>
              </a:rPr>
              <a:t>In</a:t>
            </a:r>
            <a:r>
              <a:rPr sz="2400" spc="-15" dirty="0">
                <a:latin typeface="Cambria"/>
                <a:cs typeface="Cambria"/>
              </a:rPr>
              <a:t>te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rupt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Handl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ng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850"/>
              </a:lnSpc>
              <a:spcBef>
                <a:spcPts val="27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i="1" dirty="0">
                <a:latin typeface="Cambria"/>
                <a:cs typeface="Cambria"/>
              </a:rPr>
              <a:t>5.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20" dirty="0">
                <a:latin typeface="Cambria"/>
                <a:cs typeface="Cambria"/>
              </a:rPr>
              <a:t>M</a:t>
            </a:r>
            <a:r>
              <a:rPr sz="2400" i="1" spc="-25" dirty="0">
                <a:latin typeface="Cambria"/>
                <a:cs typeface="Cambria"/>
              </a:rPr>
              <a:t>/</a:t>
            </a:r>
            <a:r>
              <a:rPr sz="2400" i="1" spc="-20" dirty="0">
                <a:latin typeface="Cambria"/>
                <a:cs typeface="Cambria"/>
              </a:rPr>
              <a:t>M</a:t>
            </a:r>
            <a:r>
              <a:rPr sz="2400" i="1" spc="-25" dirty="0">
                <a:latin typeface="Cambria"/>
                <a:cs typeface="Cambria"/>
              </a:rPr>
              <a:t>/</a:t>
            </a:r>
            <a:r>
              <a:rPr sz="2400" i="1" spc="0" dirty="0">
                <a:latin typeface="Cambria"/>
                <a:cs typeface="Cambria"/>
              </a:rPr>
              <a:t>1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spc="0" dirty="0">
                <a:latin typeface="Cambria"/>
                <a:cs typeface="Cambria"/>
              </a:rPr>
              <a:t>qu</a:t>
            </a:r>
            <a:r>
              <a:rPr sz="2400" i="1" spc="-10" dirty="0">
                <a:latin typeface="Cambria"/>
                <a:cs typeface="Cambria"/>
              </a:rPr>
              <a:t>e</a:t>
            </a:r>
            <a:r>
              <a:rPr sz="2400" i="1" spc="0" dirty="0">
                <a:latin typeface="Cambria"/>
                <a:cs typeface="Cambria"/>
              </a:rPr>
              <a:t>ue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418" y="334640"/>
            <a:ext cx="50552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Delet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Sea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ario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3019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040" y="901187"/>
            <a:ext cx="10427335" cy="1310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037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Quiz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/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Asses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s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me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58"/>
              </a:spcBef>
            </a:pPr>
            <a:endParaRPr sz="1200"/>
          </a:p>
          <a:p>
            <a:pPr marL="12700" marR="12700">
              <a:lnSpc>
                <a:spcPts val="2590"/>
              </a:lnSpc>
            </a:pPr>
            <a:r>
              <a:rPr sz="2400" spc="-15" dirty="0">
                <a:latin typeface="Cambria"/>
                <a:cs typeface="Cambria"/>
              </a:rPr>
              <a:t>1</a:t>
            </a:r>
            <a:r>
              <a:rPr sz="2400" spc="-10" dirty="0">
                <a:latin typeface="Cambria"/>
                <a:cs typeface="Cambria"/>
              </a:rPr>
              <a:t>0)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Which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-10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st</a:t>
            </a:r>
            <a:r>
              <a:rPr sz="2400" spc="-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uctu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all</a:t>
            </a:r>
            <a:r>
              <a:rPr sz="2400" spc="-20" dirty="0">
                <a:latin typeface="Cambria"/>
                <a:cs typeface="Cambria"/>
              </a:rPr>
              <a:t>o</a:t>
            </a:r>
            <a:r>
              <a:rPr sz="2400" spc="-25" dirty="0">
                <a:latin typeface="Cambria"/>
                <a:cs typeface="Cambria"/>
              </a:rPr>
              <a:t>w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le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0" dirty="0">
                <a:latin typeface="Cambria"/>
                <a:cs typeface="Cambria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data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lem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-20" dirty="0">
                <a:latin typeface="Cambria"/>
                <a:cs typeface="Cambria"/>
              </a:rPr>
              <a:t>om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10" dirty="0">
                <a:latin typeface="Cambria"/>
                <a:cs typeface="Cambria"/>
              </a:rPr>
              <a:t>ertin</a:t>
            </a:r>
            <a:r>
              <a:rPr sz="2400" spc="0" dirty="0">
                <a:latin typeface="Cambria"/>
                <a:cs typeface="Cambria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mbria"/>
                <a:cs typeface="Cambria"/>
              </a:rPr>
              <a:t>r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r?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9691" y="2291838"/>
            <a:ext cx="1340485" cy="831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5440" indent="-333375">
              <a:lnSpc>
                <a:spcPct val="100000"/>
              </a:lnSpc>
              <a:buFont typeface="Cambria"/>
              <a:buAutoNum type="alphaLcParenR"/>
              <a:tabLst>
                <a:tab pos="345440" algn="l"/>
              </a:tabLst>
            </a:pPr>
            <a:r>
              <a:rPr sz="2400" spc="0" dirty="0">
                <a:latin typeface="Cambria"/>
                <a:cs typeface="Cambria"/>
              </a:rPr>
              <a:t>Stac</a:t>
            </a:r>
            <a:r>
              <a:rPr sz="2400" spc="-15" dirty="0">
                <a:latin typeface="Cambria"/>
                <a:cs typeface="Cambria"/>
              </a:rPr>
              <a:t>ks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700"/>
              </a:lnSpc>
              <a:spcBef>
                <a:spcPts val="9"/>
              </a:spcBef>
              <a:buFont typeface="Cambria"/>
              <a:buAutoNum type="alphaLcParenR"/>
            </a:pPr>
            <a:endParaRPr sz="700"/>
          </a:p>
          <a:p>
            <a:pPr marL="361950" indent="-349885">
              <a:lnSpc>
                <a:spcPct val="100000"/>
              </a:lnSpc>
              <a:buFont typeface="Cambria"/>
              <a:buAutoNum type="alphaLcParenR"/>
              <a:tabLst>
                <a:tab pos="361950" algn="l"/>
              </a:tabLst>
            </a:pPr>
            <a:r>
              <a:rPr sz="2400" spc="0" dirty="0">
                <a:latin typeface="Cambria"/>
                <a:cs typeface="Cambria"/>
              </a:rPr>
              <a:t>Queu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6739" y="2291838"/>
            <a:ext cx="2758440" cy="831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9565" indent="-317500">
              <a:lnSpc>
                <a:spcPct val="100000"/>
              </a:lnSpc>
              <a:buFont typeface="Cambria"/>
              <a:buAutoNum type="alphaLcParenR" startAt="3"/>
              <a:tabLst>
                <a:tab pos="329565" algn="l"/>
              </a:tabLst>
            </a:pPr>
            <a:r>
              <a:rPr sz="2400" spc="-15" dirty="0">
                <a:latin typeface="Cambria"/>
                <a:cs typeface="Cambria"/>
              </a:rPr>
              <a:t>Dequ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ues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700"/>
              </a:lnSpc>
              <a:spcBef>
                <a:spcPts val="9"/>
              </a:spcBef>
              <a:buFont typeface="Cambria"/>
              <a:buAutoNum type="alphaLcParenR" startAt="3"/>
            </a:pPr>
            <a:endParaRPr sz="700"/>
          </a:p>
          <a:p>
            <a:pPr marL="365125" indent="-353060">
              <a:lnSpc>
                <a:spcPct val="100000"/>
              </a:lnSpc>
              <a:buFont typeface="Cambria"/>
              <a:buAutoNum type="alphaLcParenR" startAt="3"/>
              <a:tabLst>
                <a:tab pos="365125" algn="l"/>
              </a:tabLst>
            </a:pPr>
            <a:r>
              <a:rPr sz="2400" spc="0" dirty="0">
                <a:latin typeface="Cambria"/>
                <a:cs typeface="Cambria"/>
              </a:rPr>
              <a:t>Bi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ry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040" y="3246621"/>
            <a:ext cx="10367010" cy="2690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2590"/>
              </a:lnSpc>
              <a:buFont typeface="Cambria"/>
              <a:buAutoNum type="arabicParenR" startAt="11"/>
              <a:tabLst>
                <a:tab pos="532130" algn="l"/>
              </a:tabLst>
            </a:pP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push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nqu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ue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at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sse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t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al</a:t>
            </a:r>
            <a:r>
              <a:rPr sz="2400" spc="-60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same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at</a:t>
            </a:r>
            <a:r>
              <a:rPr sz="2400" spc="5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10" dirty="0">
                <a:latin typeface="Cambria"/>
                <a:cs typeface="Cambria"/>
              </a:rPr>
              <a:t>ns,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push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used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mbria"/>
                <a:cs typeface="Cambria"/>
              </a:rPr>
              <a:t>f</a:t>
            </a:r>
            <a:r>
              <a:rPr sz="2400" spc="-15" dirty="0">
                <a:latin typeface="Cambria"/>
                <a:cs typeface="Cambria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St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c</a:t>
            </a:r>
            <a:r>
              <a:rPr sz="2400" spc="-15" dirty="0">
                <a:latin typeface="Cambria"/>
                <a:cs typeface="Cambria"/>
              </a:rPr>
              <a:t>ks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nqu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ue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used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mbria"/>
                <a:cs typeface="Cambria"/>
              </a:rPr>
              <a:t>f</a:t>
            </a:r>
            <a:r>
              <a:rPr sz="2400" spc="-15" dirty="0">
                <a:latin typeface="Cambria"/>
                <a:cs typeface="Cambria"/>
              </a:rPr>
              <a:t>or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Queu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s.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650"/>
              </a:lnSpc>
              <a:spcBef>
                <a:spcPts val="21"/>
              </a:spcBef>
              <a:buFont typeface="Cambria"/>
              <a:buAutoNum type="arabicParenR" startAt="11"/>
            </a:pPr>
            <a:endParaRPr sz="650"/>
          </a:p>
          <a:p>
            <a:pPr marL="1259840" lvl="1" indent="-333375">
              <a:lnSpc>
                <a:spcPct val="100000"/>
              </a:lnSpc>
              <a:buFont typeface="Cambria"/>
              <a:buAutoNum type="alphaLcParenR"/>
              <a:tabLst>
                <a:tab pos="1259840" algn="l"/>
                <a:tab pos="6414135" algn="l"/>
              </a:tabLst>
            </a:pPr>
            <a:r>
              <a:rPr sz="2400" spc="-8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rue</a:t>
            </a:r>
            <a:r>
              <a:rPr sz="2400" spc="0" dirty="0">
                <a:latin typeface="Times New Roman"/>
                <a:cs typeface="Times New Roman"/>
              </a:rPr>
              <a:t>	</a:t>
            </a:r>
            <a:r>
              <a:rPr sz="2400" spc="0" dirty="0">
                <a:latin typeface="Cambria"/>
                <a:cs typeface="Cambria"/>
              </a:rPr>
              <a:t>b)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mbria"/>
                <a:cs typeface="Cambria"/>
              </a:rPr>
              <a:t>F</a:t>
            </a:r>
            <a:r>
              <a:rPr sz="2400" spc="0" dirty="0">
                <a:latin typeface="Cambria"/>
                <a:cs typeface="Cambria"/>
              </a:rPr>
              <a:t>alse</a:t>
            </a:r>
            <a:endParaRPr sz="2400">
              <a:latin typeface="Cambria"/>
              <a:cs typeface="Cambria"/>
            </a:endParaRPr>
          </a:p>
          <a:p>
            <a:pPr lvl="1">
              <a:lnSpc>
                <a:spcPts val="950"/>
              </a:lnSpc>
              <a:spcBef>
                <a:spcPts val="43"/>
              </a:spcBef>
              <a:buFont typeface="Cambria"/>
              <a:buAutoNum type="alphaLcParenR"/>
            </a:pPr>
            <a:endParaRPr sz="950"/>
          </a:p>
          <a:p>
            <a:pPr marL="12700" marR="138430">
              <a:lnSpc>
                <a:spcPct val="90100"/>
              </a:lnSpc>
              <a:buFont typeface="Cambria"/>
              <a:buAutoNum type="arabicParenR" startAt="11"/>
              <a:tabLst>
                <a:tab pos="532130" algn="l"/>
                <a:tab pos="1042035" algn="l"/>
              </a:tabLst>
            </a:pPr>
            <a:r>
              <a:rPr sz="2400" spc="0" dirty="0">
                <a:latin typeface="Cambria"/>
                <a:cs typeface="Cambria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-10" dirty="0">
                <a:latin typeface="Cambria"/>
                <a:cs typeface="Cambria"/>
              </a:rPr>
              <a:t>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0" dirty="0">
                <a:latin typeface="Cambria"/>
                <a:cs typeface="Cambria"/>
              </a:rPr>
              <a:t>put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list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mbria"/>
                <a:cs typeface="Cambria"/>
              </a:rPr>
              <a:t>v</a:t>
            </a:r>
            <a:r>
              <a:rPr sz="2400" spc="0" dirty="0">
                <a:latin typeface="Cambria"/>
                <a:cs typeface="Cambria"/>
              </a:rPr>
              <a:t>alues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output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hem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25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mbria"/>
                <a:cs typeface="Cambria"/>
              </a:rPr>
              <a:t>y</a:t>
            </a:r>
            <a:r>
              <a:rPr sz="2400" spc="0" dirty="0">
                <a:latin typeface="Cambria"/>
                <a:cs typeface="Cambria"/>
              </a:rPr>
              <a:t>ou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could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use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Queu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.</a:t>
            </a:r>
            <a:r>
              <a:rPr sz="2400" spc="0" dirty="0">
                <a:latin typeface="Times New Roman"/>
                <a:cs typeface="Times New Roman"/>
              </a:rPr>
              <a:t>	</a:t>
            </a:r>
            <a:r>
              <a:rPr sz="2400" spc="0" dirty="0">
                <a:latin typeface="Cambria"/>
                <a:cs typeface="Cambria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-10" dirty="0">
                <a:latin typeface="Cambria"/>
                <a:cs typeface="Cambria"/>
              </a:rPr>
              <a:t>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0" dirty="0">
                <a:latin typeface="Cambria"/>
                <a:cs typeface="Cambria"/>
              </a:rPr>
              <a:t>put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list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mbria"/>
                <a:cs typeface="Cambria"/>
              </a:rPr>
              <a:t>v</a:t>
            </a:r>
            <a:r>
              <a:rPr sz="2400" spc="0" dirty="0">
                <a:latin typeface="Cambria"/>
                <a:cs typeface="Cambria"/>
              </a:rPr>
              <a:t>alues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5" dirty="0">
                <a:latin typeface="Cambria"/>
                <a:cs typeface="Cambria"/>
              </a:rPr>
              <a:t>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output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th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opposi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25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mbria"/>
                <a:cs typeface="Cambria"/>
              </a:rPr>
              <a:t>y</a:t>
            </a:r>
            <a:r>
              <a:rPr sz="2400" spc="0" dirty="0">
                <a:latin typeface="Cambria"/>
                <a:cs typeface="Cambria"/>
              </a:rPr>
              <a:t>ou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co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0" dirty="0">
                <a:latin typeface="Cambria"/>
                <a:cs typeface="Cambria"/>
              </a:rPr>
              <a:t>ld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use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S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ack.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700"/>
              </a:lnSpc>
              <a:spcBef>
                <a:spcPts val="19"/>
              </a:spcBef>
              <a:buFont typeface="Cambria"/>
              <a:buAutoNum type="arabicParenR" startAt="11"/>
            </a:pPr>
            <a:endParaRPr sz="700"/>
          </a:p>
          <a:p>
            <a:pPr marL="1259840" lvl="1" indent="-333375">
              <a:lnSpc>
                <a:spcPct val="100000"/>
              </a:lnSpc>
              <a:buFont typeface="Cambria"/>
              <a:buAutoNum type="alphaLcParenR"/>
              <a:tabLst>
                <a:tab pos="1259840" algn="l"/>
                <a:tab pos="6414135" algn="l"/>
              </a:tabLst>
            </a:pPr>
            <a:r>
              <a:rPr sz="2400" spc="-100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rue</a:t>
            </a:r>
            <a:r>
              <a:rPr sz="2400" spc="-15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mbria"/>
                <a:cs typeface="Cambria"/>
              </a:rPr>
              <a:t>b)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Cambria"/>
                <a:cs typeface="Cambria"/>
              </a:rPr>
              <a:t>F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10" dirty="0">
                <a:latin typeface="Cambria"/>
                <a:cs typeface="Cambria"/>
              </a:rPr>
              <a:t>lse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7887" y="902579"/>
            <a:ext cx="606423" cy="606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7554" y="1094735"/>
            <a:ext cx="3562350" cy="1090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Ac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ivity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3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Bri</a:t>
            </a:r>
            <a:r>
              <a:rPr sz="2400" spc="-10" dirty="0">
                <a:latin typeface="Cambria"/>
                <a:cs typeface="Cambria"/>
              </a:rPr>
              <a:t>ef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descr</a:t>
            </a:r>
            <a:r>
              <a:rPr sz="2400" spc="0" dirty="0">
                <a:latin typeface="Cambria"/>
                <a:cs typeface="Cambria"/>
              </a:rPr>
              <a:t>ipti</a:t>
            </a:r>
            <a:r>
              <a:rPr sz="2400" spc="-15" dirty="0">
                <a:latin typeface="Cambria"/>
                <a:cs typeface="Cambria"/>
              </a:rPr>
              <a:t>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act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vi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6176" y="1096100"/>
            <a:ext cx="557098" cy="557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69426" y="2398014"/>
            <a:ext cx="6796887" cy="3295567"/>
          </a:xfrm>
          <a:custGeom>
            <a:avLst/>
            <a:gdLst/>
            <a:ahLst/>
            <a:cxnLst/>
            <a:rect l="l" t="t" r="r" b="b"/>
            <a:pathLst>
              <a:path w="6796887" h="3295567">
                <a:moveTo>
                  <a:pt x="6796887" y="549280"/>
                </a:moveTo>
                <a:lnTo>
                  <a:pt x="6796887" y="2746247"/>
                </a:lnTo>
                <a:lnTo>
                  <a:pt x="6795067" y="2791304"/>
                </a:lnTo>
                <a:lnTo>
                  <a:pt x="6789700" y="2835356"/>
                </a:lnTo>
                <a:lnTo>
                  <a:pt x="6780927" y="2878264"/>
                </a:lnTo>
                <a:lnTo>
                  <a:pt x="6768891" y="2919885"/>
                </a:lnTo>
                <a:lnTo>
                  <a:pt x="6753732" y="2960078"/>
                </a:lnTo>
                <a:lnTo>
                  <a:pt x="6735591" y="2998703"/>
                </a:lnTo>
                <a:lnTo>
                  <a:pt x="6714610" y="3035617"/>
                </a:lnTo>
                <a:lnTo>
                  <a:pt x="6690930" y="3070680"/>
                </a:lnTo>
                <a:lnTo>
                  <a:pt x="6664691" y="3103749"/>
                </a:lnTo>
                <a:lnTo>
                  <a:pt x="6636036" y="3134685"/>
                </a:lnTo>
                <a:lnTo>
                  <a:pt x="6605106" y="3163345"/>
                </a:lnTo>
                <a:lnTo>
                  <a:pt x="6572041" y="3189588"/>
                </a:lnTo>
                <a:lnTo>
                  <a:pt x="6536983" y="3213273"/>
                </a:lnTo>
                <a:lnTo>
                  <a:pt x="6500074" y="3234258"/>
                </a:lnTo>
                <a:lnTo>
                  <a:pt x="6461454" y="3252403"/>
                </a:lnTo>
                <a:lnTo>
                  <a:pt x="6421264" y="3267565"/>
                </a:lnTo>
                <a:lnTo>
                  <a:pt x="6379647" y="3279604"/>
                </a:lnTo>
                <a:lnTo>
                  <a:pt x="6336742" y="3288378"/>
                </a:lnTo>
                <a:lnTo>
                  <a:pt x="6292692" y="3293746"/>
                </a:lnTo>
                <a:lnTo>
                  <a:pt x="6247637" y="3295567"/>
                </a:lnTo>
                <a:lnTo>
                  <a:pt x="0" y="3295567"/>
                </a:lnTo>
                <a:lnTo>
                  <a:pt x="0" y="0"/>
                </a:lnTo>
                <a:lnTo>
                  <a:pt x="6247637" y="0"/>
                </a:lnTo>
                <a:lnTo>
                  <a:pt x="6292692" y="1820"/>
                </a:lnTo>
                <a:lnTo>
                  <a:pt x="6336742" y="7188"/>
                </a:lnTo>
                <a:lnTo>
                  <a:pt x="6379647" y="15961"/>
                </a:lnTo>
                <a:lnTo>
                  <a:pt x="6421264" y="27998"/>
                </a:lnTo>
                <a:lnTo>
                  <a:pt x="6461454" y="43159"/>
                </a:lnTo>
                <a:lnTo>
                  <a:pt x="6500074" y="61302"/>
                </a:lnTo>
                <a:lnTo>
                  <a:pt x="6536983" y="82285"/>
                </a:lnTo>
                <a:lnTo>
                  <a:pt x="6572041" y="105967"/>
                </a:lnTo>
                <a:lnTo>
                  <a:pt x="6605106" y="132208"/>
                </a:lnTo>
                <a:lnTo>
                  <a:pt x="6636036" y="160865"/>
                </a:lnTo>
                <a:lnTo>
                  <a:pt x="6664691" y="191798"/>
                </a:lnTo>
                <a:lnTo>
                  <a:pt x="6690930" y="224865"/>
                </a:lnTo>
                <a:lnTo>
                  <a:pt x="6714610" y="259925"/>
                </a:lnTo>
                <a:lnTo>
                  <a:pt x="6735591" y="296837"/>
                </a:lnTo>
                <a:lnTo>
                  <a:pt x="6753732" y="335459"/>
                </a:lnTo>
                <a:lnTo>
                  <a:pt x="6768891" y="375650"/>
                </a:lnTo>
                <a:lnTo>
                  <a:pt x="6780927" y="417269"/>
                </a:lnTo>
                <a:lnTo>
                  <a:pt x="6789700" y="460174"/>
                </a:lnTo>
                <a:lnTo>
                  <a:pt x="6795067" y="504225"/>
                </a:lnTo>
                <a:lnTo>
                  <a:pt x="6796887" y="549280"/>
                </a:lnTo>
                <a:close/>
              </a:path>
            </a:pathLst>
          </a:custGeom>
          <a:ln w="6349">
            <a:solidFill>
              <a:srgbClr val="5B9A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04872" y="2442541"/>
            <a:ext cx="6111240" cy="1651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12700" indent="-114300">
              <a:lnSpc>
                <a:spcPct val="152700"/>
              </a:lnSpc>
              <a:buFont typeface="Calibri"/>
              <a:buChar char="•"/>
              <a:tabLst>
                <a:tab pos="127000" algn="l"/>
              </a:tabLst>
            </a:pPr>
            <a:r>
              <a:rPr sz="1400" spc="0" dirty="0">
                <a:latin typeface="Calibri"/>
                <a:cs typeface="Calibri"/>
              </a:rPr>
              <a:t>Fill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5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oll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le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g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5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10" dirty="0">
                <a:latin typeface="Calibri"/>
                <a:cs typeface="Calibri"/>
              </a:rPr>
              <a:t>unn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th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riority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op</a:t>
            </a:r>
            <a:r>
              <a:rPr sz="1400" spc="-10" dirty="0"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tio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gi</a:t>
            </a:r>
            <a:r>
              <a:rPr sz="1400" spc="-1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en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spc="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spc="0" dirty="0">
                <a:latin typeface="Calibri"/>
                <a:cs typeface="Calibri"/>
              </a:rPr>
              <a:t>tions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sing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0" dirty="0">
                <a:latin typeface="Calibri"/>
                <a:cs typeface="Calibri"/>
              </a:rPr>
              <a:t>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spc="0" dirty="0">
                <a:latin typeface="Calibri"/>
                <a:cs typeface="Calibri"/>
              </a:rPr>
              <a:t>tion.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Calibri"/>
                <a:cs typeface="Calibri"/>
              </a:rPr>
              <a:t>Y</a:t>
            </a:r>
            <a:r>
              <a:rPr sz="1400" spc="0" dirty="0">
                <a:latin typeface="Calibri"/>
                <a:cs typeface="Calibri"/>
              </a:rPr>
              <a:t>ou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shou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ass</a:t>
            </a:r>
            <a:r>
              <a:rPr sz="1400" spc="-10" dirty="0">
                <a:latin typeface="Calibri"/>
                <a:cs typeface="Calibri"/>
              </a:rPr>
              <a:t>um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spc="0" dirty="0">
                <a:latin typeface="Calibri"/>
                <a:cs typeface="Calibri"/>
              </a:rPr>
              <a:t>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easona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0" dirty="0">
                <a:latin typeface="Calibri"/>
                <a:cs typeface="Calibri"/>
              </a:rPr>
              <a:t>ell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one,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x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spc="0" dirty="0">
                <a:latin typeface="Calibri"/>
                <a:cs typeface="Calibri"/>
              </a:rPr>
              <a:t>le,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ot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er</a:t>
            </a:r>
            <a:r>
              <a:rPr sz="1400" spc="-25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xp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om</a:t>
            </a:r>
            <a:r>
              <a:rPr sz="1400" spc="-10" dirty="0">
                <a:latin typeface="Calibri"/>
                <a:cs typeface="Calibri"/>
              </a:rPr>
              <a:t>pu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spc="0" dirty="0">
                <a:latin typeface="Calibri"/>
                <a:cs typeface="Calibri"/>
              </a:rPr>
              <a:t>tions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when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an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st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nc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ariable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sed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as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5" dirty="0">
                <a:latin typeface="Calibri"/>
                <a:cs typeface="Calibri"/>
              </a:rPr>
              <a:t>ee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4872" y="4222529"/>
            <a:ext cx="5976620" cy="1358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12700" indent="-114300">
              <a:lnSpc>
                <a:spcPct val="152900"/>
              </a:lnSpc>
              <a:buFont typeface="Calibri"/>
              <a:buChar char="•"/>
              <a:tabLst>
                <a:tab pos="127000" algn="l"/>
              </a:tabLst>
            </a:pP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ri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tr</a:t>
            </a:r>
            <a:r>
              <a:rPr sz="1400" spc="-10" dirty="0">
                <a:latin typeface="Calibri"/>
                <a:cs typeface="Calibri"/>
              </a:rPr>
              <a:t>uc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th</a:t>
            </a:r>
            <a:r>
              <a:rPr sz="1400" spc="-20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su</a:t>
            </a:r>
            <a:r>
              <a:rPr sz="1400" spc="-10" dirty="0">
                <a:latin typeface="Calibri"/>
                <a:cs typeface="Calibri"/>
              </a:rPr>
              <a:t>pp</a:t>
            </a:r>
            <a:r>
              <a:rPr sz="1400" spc="0" dirty="0">
                <a:latin typeface="Calibri"/>
                <a:cs typeface="Calibri"/>
              </a:rPr>
              <a:t>orts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oring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ea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of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whi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as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associ</a:t>
            </a:r>
            <a:r>
              <a:rPr sz="1400" spc="-15" dirty="0">
                <a:latin typeface="Calibri"/>
                <a:cs typeface="Calibri"/>
              </a:rPr>
              <a:t>at</a:t>
            </a:r>
            <a:r>
              <a:rPr sz="1400" spc="0" dirty="0">
                <a:latin typeface="Calibri"/>
                <a:cs typeface="Calibri"/>
              </a:rPr>
              <a:t>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-95" dirty="0">
                <a:latin typeface="Calibri"/>
                <a:cs typeface="Calibri"/>
              </a:rPr>
              <a:t>y</a:t>
            </a:r>
            <a:r>
              <a:rPr sz="1400" spc="0" dirty="0">
                <a:latin typeface="Calibri"/>
                <a:cs typeface="Calibri"/>
              </a:rPr>
              <a:t>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y</a:t>
            </a:r>
            <a:r>
              <a:rPr sz="1400" spc="0" dirty="0">
                <a:latin typeface="Calibri"/>
                <a:cs typeface="Calibri"/>
              </a:rPr>
              <a:t>-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air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priority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e.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basic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ope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tions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ri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e: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42"/>
              </a:spcBef>
              <a:buFont typeface="Calibri"/>
              <a:buChar char="•"/>
            </a:pPr>
            <a:endParaRPr sz="1100"/>
          </a:p>
          <a:p>
            <a:pPr marL="127000" indent="-114300">
              <a:lnSpc>
                <a:spcPct val="100000"/>
              </a:lnSpc>
              <a:buFont typeface="Calibri"/>
              <a:buChar char="•"/>
              <a:tabLst>
                <a:tab pos="127000" algn="l"/>
              </a:tabLst>
            </a:pPr>
            <a:r>
              <a:rPr sz="1400" spc="0" dirty="0">
                <a:latin typeface="Calibri"/>
                <a:cs typeface="Calibri"/>
              </a:rPr>
              <a:t>inser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0" dirty="0">
                <a:latin typeface="Calibri"/>
                <a:cs typeface="Calibri"/>
              </a:rPr>
              <a:t>k,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v)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-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insert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v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k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priority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9367" y="2299716"/>
            <a:ext cx="2686811" cy="3550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3695700"/>
            <a:ext cx="1924812" cy="769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9529" y="2340224"/>
            <a:ext cx="2566574" cy="34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2967" y="3795646"/>
            <a:ext cx="1500505" cy="494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Off</a:t>
            </a:r>
            <a:r>
              <a:rPr sz="1800" b="1" spc="0" dirty="0">
                <a:latin typeface="Calibri"/>
                <a:cs typeface="Calibri"/>
              </a:rPr>
              <a:t>line</a:t>
            </a:r>
            <a:r>
              <a:rPr sz="1800" b="1" spc="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Calibri"/>
                <a:cs typeface="Calibri"/>
              </a:rPr>
              <a:t>Activity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sz="1400" b="1" spc="-5" dirty="0">
                <a:latin typeface="Calibri"/>
                <a:cs typeface="Calibri"/>
              </a:rPr>
              <a:t>(</a:t>
            </a:r>
            <a:r>
              <a:rPr sz="1400" b="1" spc="0" dirty="0">
                <a:latin typeface="Calibri"/>
                <a:cs typeface="Calibri"/>
              </a:rPr>
              <a:t>15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Calibri"/>
                <a:cs typeface="Calibri"/>
              </a:rPr>
              <a:t>min)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57554" y="1094735"/>
            <a:ext cx="3562350" cy="10902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Ac</a:t>
            </a:r>
            <a:r>
              <a:rPr sz="3200" b="1" spc="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ivity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3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ambria"/>
                <a:cs typeface="Cambria"/>
              </a:rPr>
              <a:t>Bri</a:t>
            </a:r>
            <a:r>
              <a:rPr sz="2400" spc="-10" dirty="0">
                <a:latin typeface="Cambria"/>
                <a:cs typeface="Cambria"/>
              </a:rPr>
              <a:t>ef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descr</a:t>
            </a:r>
            <a:r>
              <a:rPr sz="2400" spc="0" dirty="0">
                <a:latin typeface="Cambria"/>
                <a:cs typeface="Cambria"/>
              </a:rPr>
              <a:t>ipti</a:t>
            </a:r>
            <a:r>
              <a:rPr sz="2400" spc="-15" dirty="0">
                <a:latin typeface="Cambria"/>
                <a:cs typeface="Cambria"/>
              </a:rPr>
              <a:t>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act</a:t>
            </a:r>
            <a:r>
              <a:rPr sz="2400" spc="-4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vi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6176" y="1096100"/>
            <a:ext cx="557098" cy="557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8078" y="2388626"/>
            <a:ext cx="7128235" cy="3314242"/>
          </a:xfrm>
          <a:custGeom>
            <a:avLst/>
            <a:gdLst/>
            <a:ahLst/>
            <a:cxnLst/>
            <a:rect l="l" t="t" r="r" b="b"/>
            <a:pathLst>
              <a:path w="7128235" h="3314242">
                <a:moveTo>
                  <a:pt x="7128235" y="552449"/>
                </a:moveTo>
                <a:lnTo>
                  <a:pt x="7128235" y="2761862"/>
                </a:lnTo>
                <a:lnTo>
                  <a:pt x="7126404" y="2807163"/>
                </a:lnTo>
                <a:lnTo>
                  <a:pt x="7121007" y="2851456"/>
                </a:lnTo>
                <a:lnTo>
                  <a:pt x="7112185" y="2894599"/>
                </a:lnTo>
                <a:lnTo>
                  <a:pt x="7100080" y="2936449"/>
                </a:lnTo>
                <a:lnTo>
                  <a:pt x="7084835" y="2976865"/>
                </a:lnTo>
                <a:lnTo>
                  <a:pt x="7066592" y="3015703"/>
                </a:lnTo>
                <a:lnTo>
                  <a:pt x="7045493" y="3052823"/>
                </a:lnTo>
                <a:lnTo>
                  <a:pt x="7021679" y="3088082"/>
                </a:lnTo>
                <a:lnTo>
                  <a:pt x="6995293" y="3121337"/>
                </a:lnTo>
                <a:lnTo>
                  <a:pt x="6966478" y="3152446"/>
                </a:lnTo>
                <a:lnTo>
                  <a:pt x="6935374" y="3181267"/>
                </a:lnTo>
                <a:lnTo>
                  <a:pt x="6902125" y="3207659"/>
                </a:lnTo>
                <a:lnTo>
                  <a:pt x="6866872" y="3231478"/>
                </a:lnTo>
                <a:lnTo>
                  <a:pt x="6829758" y="3252583"/>
                </a:lnTo>
                <a:lnTo>
                  <a:pt x="6790924" y="3270831"/>
                </a:lnTo>
                <a:lnTo>
                  <a:pt x="6750513" y="3286080"/>
                </a:lnTo>
                <a:lnTo>
                  <a:pt x="6708667" y="3298187"/>
                </a:lnTo>
                <a:lnTo>
                  <a:pt x="6665527" y="3307012"/>
                </a:lnTo>
                <a:lnTo>
                  <a:pt x="6621237" y="3312411"/>
                </a:lnTo>
                <a:lnTo>
                  <a:pt x="6575937" y="3314242"/>
                </a:lnTo>
                <a:lnTo>
                  <a:pt x="0" y="3314242"/>
                </a:lnTo>
                <a:lnTo>
                  <a:pt x="0" y="0"/>
                </a:lnTo>
                <a:lnTo>
                  <a:pt x="6575937" y="0"/>
                </a:lnTo>
                <a:lnTo>
                  <a:pt x="6621237" y="1831"/>
                </a:lnTo>
                <a:lnTo>
                  <a:pt x="6665527" y="7231"/>
                </a:lnTo>
                <a:lnTo>
                  <a:pt x="6708667" y="16057"/>
                </a:lnTo>
                <a:lnTo>
                  <a:pt x="6750513" y="28167"/>
                </a:lnTo>
                <a:lnTo>
                  <a:pt x="6790924" y="43419"/>
                </a:lnTo>
                <a:lnTo>
                  <a:pt x="6829758" y="61670"/>
                </a:lnTo>
                <a:lnTo>
                  <a:pt x="6866872" y="82778"/>
                </a:lnTo>
                <a:lnTo>
                  <a:pt x="6902125" y="106600"/>
                </a:lnTo>
                <a:lnTo>
                  <a:pt x="6935374" y="132996"/>
                </a:lnTo>
                <a:lnTo>
                  <a:pt x="6966478" y="161822"/>
                </a:lnTo>
                <a:lnTo>
                  <a:pt x="6995293" y="192935"/>
                </a:lnTo>
                <a:lnTo>
                  <a:pt x="7021679" y="226195"/>
                </a:lnTo>
                <a:lnTo>
                  <a:pt x="7045493" y="261458"/>
                </a:lnTo>
                <a:lnTo>
                  <a:pt x="7066592" y="298583"/>
                </a:lnTo>
                <a:lnTo>
                  <a:pt x="7084835" y="337426"/>
                </a:lnTo>
                <a:lnTo>
                  <a:pt x="7100080" y="377846"/>
                </a:lnTo>
                <a:lnTo>
                  <a:pt x="7112185" y="419701"/>
                </a:lnTo>
                <a:lnTo>
                  <a:pt x="7121007" y="462848"/>
                </a:lnTo>
                <a:lnTo>
                  <a:pt x="7126404" y="507145"/>
                </a:lnTo>
                <a:lnTo>
                  <a:pt x="7128235" y="552449"/>
                </a:lnTo>
                <a:close/>
              </a:path>
            </a:pathLst>
          </a:custGeom>
          <a:ln w="6349">
            <a:solidFill>
              <a:srgbClr val="5B9A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73528" y="3110100"/>
            <a:ext cx="6466205" cy="1646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marR="257175" indent="-114300">
              <a:lnSpc>
                <a:spcPts val="1540"/>
              </a:lnSpc>
              <a:buFont typeface="Calibri"/>
              <a:buChar char="•"/>
              <a:tabLst>
                <a:tab pos="127000" algn="l"/>
              </a:tabLst>
            </a:pP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eMi</a:t>
            </a:r>
            <a:r>
              <a:rPr sz="1400" spc="-10" dirty="0">
                <a:latin typeface="Calibri"/>
                <a:cs typeface="Calibri"/>
              </a:rPr>
              <a:t>n()</a:t>
            </a:r>
            <a:r>
              <a:rPr sz="1400" spc="0" dirty="0">
                <a:latin typeface="Calibri"/>
                <a:cs typeface="Calibri"/>
              </a:rPr>
              <a:t>-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rn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10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f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om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priority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w</a:t>
            </a:r>
            <a:r>
              <a:rPr sz="1400" spc="5" dirty="0">
                <a:latin typeface="Calibri"/>
                <a:cs typeface="Calibri"/>
              </a:rPr>
              <a:t>i</a:t>
            </a:r>
            <a:r>
              <a:rPr sz="1400" spc="0" dirty="0">
                <a:latin typeface="Calibri"/>
                <a:cs typeface="Calibri"/>
              </a:rPr>
              <a:t>th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alle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127000" marR="136525" indent="-114300">
              <a:lnSpc>
                <a:spcPts val="1540"/>
              </a:lnSpc>
              <a:spcBef>
                <a:spcPts val="260"/>
              </a:spcBef>
              <a:buFont typeface="Calibri"/>
              <a:buChar char="•"/>
              <a:tabLst>
                <a:tab pos="127000" algn="l"/>
              </a:tabLst>
            </a:pPr>
            <a:r>
              <a:rPr sz="1400" spc="-10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ope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tions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ri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lu</a:t>
            </a:r>
            <a:r>
              <a:rPr sz="1400" spc="-10" dirty="0">
                <a:latin typeface="Calibri"/>
                <a:cs typeface="Calibri"/>
              </a:rPr>
              <a:t>d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si</a:t>
            </a:r>
            <a:r>
              <a:rPr sz="1400" spc="-40" dirty="0">
                <a:latin typeface="Calibri"/>
                <a:cs typeface="Calibri"/>
              </a:rPr>
              <a:t>z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)</a:t>
            </a:r>
            <a:r>
              <a:rPr sz="1400" spc="0" dirty="0">
                <a:latin typeface="Calibri"/>
                <a:cs typeface="Calibri"/>
              </a:rPr>
              <a:t>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w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rns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n</a:t>
            </a:r>
            <a:r>
              <a:rPr sz="1400" spc="-10" dirty="0">
                <a:latin typeface="Calibri"/>
                <a:cs typeface="Calibri"/>
              </a:rPr>
              <a:t>umb</a:t>
            </a:r>
            <a:r>
              <a:rPr sz="1400" spc="0" dirty="0">
                <a:latin typeface="Calibri"/>
                <a:cs typeface="Calibri"/>
              </a:rPr>
              <a:t>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of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tries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q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spc="0" dirty="0">
                <a:latin typeface="Calibri"/>
                <a:cs typeface="Calibri"/>
              </a:rPr>
              <a:t>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0" dirty="0">
                <a:latin typeface="Calibri"/>
                <a:cs typeface="Calibri"/>
              </a:rPr>
              <a:t>)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whi</a:t>
            </a:r>
            <a:r>
              <a:rPr sz="1400" spc="-10" dirty="0">
                <a:latin typeface="Calibri"/>
                <a:cs typeface="Calibri"/>
              </a:rPr>
              <a:t>c</a:t>
            </a:r>
            <a:r>
              <a:rPr sz="1400" spc="0" dirty="0">
                <a:latin typeface="Calibri"/>
                <a:cs typeface="Calibri"/>
              </a:rPr>
              <a:t>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rns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tr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q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mp</a:t>
            </a:r>
            <a:r>
              <a:rPr sz="1400" spc="0" dirty="0">
                <a:latin typeface="Calibri"/>
                <a:cs typeface="Calibri"/>
              </a:rPr>
              <a:t>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f</a:t>
            </a:r>
            <a:r>
              <a:rPr sz="1400" spc="0" dirty="0">
                <a:latin typeface="Calibri"/>
                <a:cs typeface="Calibri"/>
              </a:rPr>
              <a:t>alse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1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wis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0" marR="12700" indent="-114300">
              <a:lnSpc>
                <a:spcPct val="91800"/>
              </a:lnSpc>
              <a:spcBef>
                <a:spcPts val="219"/>
              </a:spcBef>
              <a:buFont typeface="Calibri"/>
              <a:buChar char="•"/>
              <a:tabLst>
                <a:tab pos="127000" algn="l"/>
              </a:tabLst>
            </a:pPr>
            <a:r>
              <a:rPr sz="1400" spc="-65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w</a:t>
            </a:r>
            <a:r>
              <a:rPr sz="1400" spc="0" dirty="0">
                <a:latin typeface="Calibri"/>
                <a:cs typeface="Calibri"/>
              </a:rPr>
              <a:t>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sim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m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le</a:t>
            </a:r>
            <a:r>
              <a:rPr sz="1400" spc="-10" dirty="0">
                <a:latin typeface="Calibri"/>
                <a:cs typeface="Calibri"/>
              </a:rPr>
              <a:t>m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ta</a:t>
            </a:r>
            <a:r>
              <a:rPr sz="1400" spc="0" dirty="0">
                <a:latin typeface="Calibri"/>
                <a:cs typeface="Calibri"/>
              </a:rPr>
              <a:t>tions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p</a:t>
            </a:r>
            <a:r>
              <a:rPr sz="1400" spc="0" dirty="0">
                <a:latin typeface="Calibri"/>
                <a:cs typeface="Calibri"/>
              </a:rPr>
              <a:t>ri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qu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un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whe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w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tries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dd</a:t>
            </a:r>
            <a:r>
              <a:rPr sz="1400" spc="0" dirty="0">
                <a:latin typeface="Calibri"/>
                <a:cs typeface="Calibri"/>
              </a:rPr>
              <a:t>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Calibri"/>
                <a:cs typeface="Calibri"/>
              </a:rPr>
              <a:t>a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1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s</a:t>
            </a:r>
            <a:r>
              <a:rPr sz="1400" spc="5" dirty="0">
                <a:latin typeface="Calibri"/>
                <a:cs typeface="Calibri"/>
              </a:rPr>
              <a:t>o</a:t>
            </a:r>
            <a:r>
              <a:rPr sz="1400" spc="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whe</a:t>
            </a:r>
            <a:r>
              <a:rPr sz="1400" spc="-30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0" dirty="0">
                <a:latin typeface="Calibri"/>
                <a:cs typeface="Calibri"/>
              </a:rPr>
              <a:t>tries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li</a:t>
            </a:r>
            <a:r>
              <a:rPr sz="1400" spc="-10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r</a:t>
            </a:r>
            <a:r>
              <a:rPr sz="1400" spc="0" dirty="0">
                <a:latin typeface="Calibri"/>
                <a:cs typeface="Calibri"/>
              </a:rPr>
              <a:t>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Calibri"/>
                <a:cs typeface="Calibri"/>
              </a:rPr>
              <a:t>s</a:t>
            </a:r>
            <a:r>
              <a:rPr sz="1400" spc="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0" dirty="0">
                <a:latin typeface="Calibri"/>
                <a:cs typeface="Calibri"/>
              </a:rPr>
              <a:t>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Calibri"/>
                <a:cs typeface="Calibri"/>
              </a:rPr>
              <a:t>b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0" dirty="0">
                <a:latin typeface="Times New Roman"/>
                <a:cs typeface="Times New Roman"/>
              </a:rPr>
              <a:t> </a:t>
            </a:r>
            <a:r>
              <a:rPr sz="1400" spc="0" dirty="0">
                <a:latin typeface="Calibri"/>
                <a:cs typeface="Calibri"/>
              </a:rPr>
              <a:t>t</a:t>
            </a:r>
            <a:r>
              <a:rPr sz="1400" spc="-10" dirty="0">
                <a:latin typeface="Calibri"/>
                <a:cs typeface="Calibri"/>
              </a:rPr>
              <a:t>h</a:t>
            </a:r>
            <a:r>
              <a:rPr sz="1400" spc="0" dirty="0">
                <a:latin typeface="Calibri"/>
                <a:cs typeface="Calibri"/>
              </a:rPr>
              <a:t>eir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libri"/>
                <a:cs typeface="Calibri"/>
              </a:rPr>
              <a:t>k</a:t>
            </a:r>
            <a:r>
              <a:rPr sz="1400" spc="-15" dirty="0">
                <a:latin typeface="Calibri"/>
                <a:cs typeface="Calibri"/>
              </a:rPr>
              <a:t>e</a:t>
            </a:r>
            <a:r>
              <a:rPr sz="1400" spc="0" dirty="0">
                <a:latin typeface="Calibri"/>
                <a:cs typeface="Calibri"/>
              </a:rPr>
              <a:t>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Calibri"/>
                <a:cs typeface="Calibri"/>
              </a:rPr>
              <a:t>v</a:t>
            </a:r>
            <a:r>
              <a:rPr sz="1400" spc="0" dirty="0">
                <a:latin typeface="Calibri"/>
                <a:cs typeface="Calibri"/>
              </a:rPr>
              <a:t>al</a:t>
            </a:r>
            <a:r>
              <a:rPr sz="1400" spc="-5" dirty="0">
                <a:latin typeface="Calibri"/>
                <a:cs typeface="Calibri"/>
              </a:rPr>
              <a:t>u</a:t>
            </a:r>
            <a:r>
              <a:rPr sz="1400" spc="0" dirty="0">
                <a:latin typeface="Calibri"/>
                <a:cs typeface="Calibri"/>
              </a:rPr>
              <a:t>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6319" y="2298192"/>
            <a:ext cx="2360676" cy="3553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1683" y="3695700"/>
            <a:ext cx="1924812" cy="769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219" y="2338578"/>
            <a:ext cx="2241736" cy="3434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67359" y="3795646"/>
            <a:ext cx="1500505" cy="4946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Off</a:t>
            </a:r>
            <a:r>
              <a:rPr sz="1800" b="1" spc="0" dirty="0">
                <a:latin typeface="Calibri"/>
                <a:cs typeface="Calibri"/>
              </a:rPr>
              <a:t>line</a:t>
            </a:r>
            <a:r>
              <a:rPr sz="1800" b="1" spc="0" dirty="0">
                <a:latin typeface="Times New Roman"/>
                <a:cs typeface="Times New Roman"/>
              </a:rPr>
              <a:t> 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0" dirty="0">
                <a:latin typeface="Calibri"/>
                <a:cs typeface="Calibri"/>
              </a:rPr>
              <a:t>Activity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ts val="1565"/>
              </a:lnSpc>
            </a:pPr>
            <a:r>
              <a:rPr sz="1400" b="1" spc="-5" dirty="0">
                <a:latin typeface="Calibri"/>
                <a:cs typeface="Calibri"/>
              </a:rPr>
              <a:t>(</a:t>
            </a:r>
            <a:r>
              <a:rPr sz="1400" b="1" spc="0" dirty="0">
                <a:latin typeface="Calibri"/>
                <a:cs typeface="Calibri"/>
              </a:rPr>
              <a:t>15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0" dirty="0">
                <a:latin typeface="Calibri"/>
                <a:cs typeface="Calibri"/>
              </a:rPr>
              <a:t>min)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0684" y="4855668"/>
            <a:ext cx="3752850" cy="781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8720" y="877057"/>
            <a:ext cx="163703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Sum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m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1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6778" y="895362"/>
            <a:ext cx="672858" cy="540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88720" y="1603497"/>
            <a:ext cx="9587230" cy="4218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dirty="0">
                <a:latin typeface="Cambria"/>
                <a:cs typeface="Cambria"/>
              </a:rPr>
              <a:t>Simila</a:t>
            </a:r>
            <a:r>
              <a:rPr sz="1200" spc="-5" dirty="0">
                <a:latin typeface="Cambria"/>
                <a:cs typeface="Cambria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stac</a:t>
            </a:r>
            <a:r>
              <a:rPr sz="1200" spc="-20" dirty="0">
                <a:latin typeface="Cambria"/>
                <a:cs typeface="Cambria"/>
              </a:rPr>
              <a:t>k</a:t>
            </a:r>
            <a:r>
              <a:rPr sz="1200" spc="-5" dirty="0">
                <a:latin typeface="Cambria"/>
                <a:cs typeface="Cambria"/>
              </a:rPr>
              <a:t>s,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str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0" dirty="0">
                <a:latin typeface="Cambria"/>
                <a:cs typeface="Cambria"/>
              </a:rPr>
              <a:t>ctu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us</a:t>
            </a:r>
            <a:r>
              <a:rPr sz="1200" spc="-5" dirty="0">
                <a:latin typeface="Cambria"/>
                <a:cs typeface="Cambria"/>
              </a:rPr>
              <a:t>u</a:t>
            </a:r>
            <a:r>
              <a:rPr sz="1200" spc="0" dirty="0">
                <a:latin typeface="Cambria"/>
                <a:cs typeface="Cambria"/>
              </a:rPr>
              <a:t>al</a:t>
            </a:r>
            <a:r>
              <a:rPr sz="1200" spc="-30" dirty="0">
                <a:latin typeface="Cambria"/>
                <a:cs typeface="Cambria"/>
              </a:rPr>
              <a:t>l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used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simplify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cer</a:t>
            </a:r>
            <a:r>
              <a:rPr sz="1200" spc="0" dirty="0">
                <a:latin typeface="Cambria"/>
                <a:cs typeface="Cambria"/>
              </a:rPr>
              <a:t>ta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20" dirty="0">
                <a:latin typeface="Cambria"/>
                <a:cs typeface="Cambria"/>
              </a:rPr>
              <a:t>g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amming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</a:t>
            </a:r>
            <a:r>
              <a:rPr sz="1200" spc="0" dirty="0">
                <a:latin typeface="Cambria"/>
                <a:cs typeface="Cambria"/>
              </a:rPr>
              <a:t>s.</a:t>
            </a:r>
            <a:endParaRPr sz="1200">
              <a:latin typeface="Cambria"/>
              <a:cs typeface="Cambria"/>
            </a:endParaRPr>
          </a:p>
          <a:p>
            <a:pPr>
              <a:lnSpc>
                <a:spcPts val="1400"/>
              </a:lnSpc>
              <a:spcBef>
                <a:spcPts val="40"/>
              </a:spcBef>
              <a:buFont typeface="Wingdings"/>
              <a:buChar char=""/>
            </a:pPr>
            <a:endParaRPr sz="1400"/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0" dirty="0">
                <a:latin typeface="Cambria"/>
                <a:cs typeface="Cambria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str</a:t>
            </a:r>
            <a:r>
              <a:rPr sz="1200" spc="-15" dirty="0">
                <a:latin typeface="Cambria"/>
                <a:cs typeface="Cambria"/>
              </a:rPr>
              <a:t>u</a:t>
            </a:r>
            <a:r>
              <a:rPr sz="1200" spc="0" dirty="0">
                <a:latin typeface="Cambria"/>
                <a:cs typeface="Cambria"/>
              </a:rPr>
              <a:t>ctu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es,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on</a:t>
            </a:r>
            <a:r>
              <a:rPr sz="1200" spc="-25" dirty="0">
                <a:latin typeface="Cambria"/>
                <a:cs typeface="Cambria"/>
              </a:rPr>
              <a:t>l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imme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ia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5" dirty="0">
                <a:latin typeface="Cambria"/>
                <a:cs typeface="Cambria"/>
              </a:rPr>
              <a:t>l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accesse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>
              <a:lnSpc>
                <a:spcPts val="1400"/>
              </a:lnSpc>
              <a:spcBef>
                <a:spcPts val="43"/>
              </a:spcBef>
              <a:buFont typeface="Wingdings"/>
              <a:buChar char=""/>
            </a:pPr>
            <a:endParaRPr sz="1400"/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dirty="0">
                <a:latin typeface="Cambria"/>
                <a:cs typeface="Cambria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que</a:t>
            </a:r>
            <a:r>
              <a:rPr sz="1200" spc="-5" dirty="0">
                <a:latin typeface="Cambria"/>
                <a:cs typeface="Cambria"/>
              </a:rPr>
              <a:t>u</a:t>
            </a:r>
            <a:r>
              <a:rPr sz="1200" spc="0" dirty="0">
                <a:latin typeface="Cambria"/>
                <a:cs typeface="Cambria"/>
              </a:rPr>
              <a:t>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g</a:t>
            </a:r>
            <a:r>
              <a:rPr sz="1200" spc="0" dirty="0">
                <a:latin typeface="Cambria"/>
                <a:cs typeface="Cambria"/>
              </a:rPr>
              <a:t>ene</a:t>
            </a:r>
            <a:r>
              <a:rPr sz="1200" spc="-30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all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access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that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inser</a:t>
            </a:r>
            <a:r>
              <a:rPr sz="1200" spc="-15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>
              <a:lnSpc>
                <a:spcPts val="1400"/>
              </a:lnSpc>
              <a:spcBef>
                <a:spcPts val="40"/>
              </a:spcBef>
              <a:buFont typeface="Wingdings"/>
              <a:buChar char=""/>
            </a:pPr>
            <a:endParaRPr sz="1400"/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spc="-15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imp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inserting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ea</a:t>
            </a:r>
            <a:r>
              <a:rPr sz="1200" spc="-5" dirty="0">
                <a:latin typeface="Cambria"/>
                <a:cs typeface="Cambria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em</a:t>
            </a:r>
            <a:r>
              <a:rPr sz="1200" spc="-25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ont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queue.</a:t>
            </a:r>
            <a:endParaRPr sz="1200">
              <a:latin typeface="Cambria"/>
              <a:cs typeface="Cambria"/>
            </a:endParaRPr>
          </a:p>
          <a:p>
            <a:pPr marL="299085" marR="13335" indent="-287020">
              <a:lnSpc>
                <a:spcPct val="2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dirty="0">
                <a:latin typeface="Cambria"/>
                <a:cs typeface="Cambria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Cambria"/>
                <a:cs typeface="Cambria"/>
              </a:rPr>
              <a:t>i</a:t>
            </a:r>
            <a:r>
              <a:rPr sz="1200" spc="0" dirty="0">
                <a:latin typeface="Cambria"/>
                <a:cs typeface="Cambria"/>
              </a:rPr>
              <a:t>mplemen</a:t>
            </a:r>
            <a:r>
              <a:rPr sz="1200" spc="-10" dirty="0">
                <a:latin typeface="Cambria"/>
                <a:cs typeface="Cambria"/>
              </a:rPr>
              <a:t>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ci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c</a:t>
            </a:r>
            <a:r>
              <a:rPr sz="1200" spc="-5" dirty="0">
                <a:latin typeface="Cambria"/>
                <a:cs typeface="Cambria"/>
              </a:rPr>
              <a:t>u</a:t>
            </a:r>
            <a:r>
              <a:rPr sz="1200" spc="0" dirty="0">
                <a:latin typeface="Cambria"/>
                <a:cs typeface="Cambria"/>
              </a:rPr>
              <a:t>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</a:t>
            </a:r>
            <a:r>
              <a:rPr sz="1200" spc="5" dirty="0">
                <a:latin typeface="Cambria"/>
                <a:cs typeface="Cambria"/>
              </a:rPr>
              <a:t>u</a:t>
            </a:r>
            <a:r>
              <a:rPr sz="1200" spc="-5" dirty="0">
                <a:latin typeface="Cambria"/>
                <a:cs typeface="Cambria"/>
              </a:rPr>
              <a:t>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-10" dirty="0">
                <a:latin typeface="Cambria"/>
                <a:cs typeface="Cambria"/>
              </a:rPr>
              <a:t>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b</a:t>
            </a:r>
            <a:r>
              <a:rPr sz="1200" spc="-10" dirty="0">
                <a:latin typeface="Cambria"/>
                <a:cs typeface="Cambria"/>
              </a:rPr>
              <a:t>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10" dirty="0">
                <a:latin typeface="Cambria"/>
                <a:cs typeface="Cambria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0" dirty="0">
                <a:latin typeface="Cambria"/>
                <a:cs typeface="Cambria"/>
              </a:rPr>
              <a:t>r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-2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-10" dirty="0">
                <a:latin typeface="Cambria"/>
                <a:cs typeface="Cambria"/>
              </a:rPr>
              <a:t>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indices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ound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0" dirty="0">
                <a:latin typeface="Cambria"/>
                <a:cs typeface="Cambria"/>
              </a:rPr>
              <a:t>r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-2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b</a:t>
            </a:r>
            <a:r>
              <a:rPr sz="1200" spc="-10" dirty="0">
                <a:latin typeface="Cambria"/>
                <a:cs typeface="Cambria"/>
              </a:rPr>
              <a:t>eginnin</a:t>
            </a:r>
            <a:r>
              <a:rPr sz="1200" spc="-5" dirty="0">
                <a:latin typeface="Cambria"/>
                <a:cs typeface="Cambria"/>
              </a:rPr>
              <a:t>g</a:t>
            </a:r>
            <a:r>
              <a:rPr sz="1200" spc="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>
              <a:lnSpc>
                <a:spcPts val="1400"/>
              </a:lnSpc>
              <a:spcBef>
                <a:spcPts val="42"/>
              </a:spcBef>
              <a:buFont typeface="Wingdings"/>
              <a:buChar char=""/>
            </a:pPr>
            <a:endParaRPr sz="1400"/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dirty="0">
                <a:latin typeface="Cambria"/>
                <a:cs typeface="Cambria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io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allo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access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smallest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(or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so</a:t>
            </a:r>
            <a:r>
              <a:rPr sz="1200" spc="-15" dirty="0">
                <a:latin typeface="Cambria"/>
                <a:cs typeface="Cambria"/>
              </a:rPr>
              <a:t>m</a:t>
            </a:r>
            <a:r>
              <a:rPr sz="1200" spc="0" dirty="0">
                <a:latin typeface="Cambria"/>
                <a:cs typeface="Cambria"/>
              </a:rPr>
              <a:t>et</a:t>
            </a:r>
            <a:r>
              <a:rPr sz="1200" spc="-10" dirty="0">
                <a:latin typeface="Cambria"/>
                <a:cs typeface="Cambria"/>
              </a:rPr>
              <a:t>imes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la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gest)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tem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queue.</a:t>
            </a:r>
            <a:endParaRPr sz="1200">
              <a:latin typeface="Cambria"/>
              <a:cs typeface="Cambria"/>
            </a:endParaRPr>
          </a:p>
          <a:p>
            <a:pPr>
              <a:lnSpc>
                <a:spcPts val="1400"/>
              </a:lnSpc>
              <a:spcBef>
                <a:spcPts val="40"/>
              </a:spcBef>
              <a:buFont typeface="Wingdings"/>
              <a:buChar char=""/>
            </a:pPr>
            <a:endParaRPr sz="1400"/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spc="-15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imp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tant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-5" dirty="0">
                <a:latin typeface="Cambria"/>
                <a:cs typeface="Cambria"/>
              </a:rPr>
              <a:t>io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inserting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sorted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10" dirty="0">
                <a:latin typeface="Cambria"/>
                <a:cs typeface="Cambria"/>
              </a:rPr>
              <a:t>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em</a:t>
            </a:r>
            <a:r>
              <a:rPr sz="1200" spc="-25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v</a:t>
            </a:r>
            <a:r>
              <a:rPr sz="1200" spc="-5" dirty="0">
                <a:latin typeface="Cambria"/>
                <a:cs typeface="Cambria"/>
              </a:rPr>
              <a:t>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smallest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Cambria"/>
                <a:cs typeface="Cambria"/>
              </a:rPr>
              <a:t>k</a:t>
            </a:r>
            <a:r>
              <a:rPr sz="1200" spc="-20" dirty="0">
                <a:latin typeface="Cambria"/>
                <a:cs typeface="Cambria"/>
              </a:rPr>
              <a:t>e</a:t>
            </a:r>
            <a:r>
              <a:rPr sz="1200" spc="-114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299085" marR="12700" indent="-287020">
              <a:lnSpc>
                <a:spcPts val="2880"/>
              </a:lnSpc>
              <a:spcBef>
                <a:spcPts val="335"/>
              </a:spcBef>
              <a:buFont typeface="Wingdings"/>
              <a:buChar char=""/>
              <a:tabLst>
                <a:tab pos="299085" algn="l"/>
              </a:tabLst>
            </a:pPr>
            <a:r>
              <a:rPr sz="1200" spc="-55" dirty="0">
                <a:latin typeface="Cambria"/>
                <a:cs typeface="Cambria"/>
              </a:rPr>
              <a:t>F</a:t>
            </a:r>
            <a:r>
              <a:rPr sz="1200" spc="0" dirty="0">
                <a:latin typeface="Cambria"/>
                <a:cs typeface="Cambria"/>
              </a:rPr>
              <a:t>ew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imp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tant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"/>
                <a:cs typeface="Cambria"/>
              </a:rPr>
              <a:t>o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ons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p</a:t>
            </a:r>
            <a:r>
              <a:rPr sz="1200" spc="-10" dirty="0">
                <a:latin typeface="Cambria"/>
                <a:cs typeface="Cambria"/>
              </a:rPr>
              <a:t>er</a:t>
            </a:r>
            <a:r>
              <a:rPr sz="1200" spc="-25" dirty="0">
                <a:latin typeface="Cambria"/>
                <a:cs typeface="Cambria"/>
              </a:rPr>
              <a:t>f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med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10" dirty="0">
                <a:latin typeface="Cambria"/>
                <a:cs typeface="Cambria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-20" dirty="0">
                <a:latin typeface="Cambria"/>
                <a:cs typeface="Cambria"/>
              </a:rPr>
              <a:t>r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insertion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-10" dirty="0">
                <a:latin typeface="Cambria"/>
                <a:cs typeface="Cambria"/>
              </a:rPr>
              <a:t>hich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also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called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enqueue,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eleti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also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called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Qempt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20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0" dirty="0">
                <a:latin typeface="Cambria"/>
                <a:cs typeface="Cambria"/>
              </a:rPr>
              <a:t>eck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empt</a:t>
            </a:r>
            <a:r>
              <a:rPr sz="1200" spc="-100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f</a:t>
            </a:r>
            <a:r>
              <a:rPr sz="1200" spc="0" dirty="0">
                <a:latin typeface="Cambria"/>
                <a:cs typeface="Cambria"/>
              </a:rPr>
              <a:t>ull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-10" dirty="0">
                <a:latin typeface="Cambria"/>
                <a:cs typeface="Cambria"/>
              </a:rPr>
              <a:t>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c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0" dirty="0">
                <a:latin typeface="Cambria"/>
                <a:cs typeface="Cambria"/>
              </a:rPr>
              <a:t>eck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</a:t>
            </a:r>
            <a:r>
              <a:rPr sz="1200" spc="0" dirty="0">
                <a:latin typeface="Cambria"/>
                <a:cs typeface="Cambria"/>
              </a:rPr>
              <a:t>ull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isp</a:t>
            </a:r>
            <a:r>
              <a:rPr sz="1200" spc="0" dirty="0">
                <a:latin typeface="Cambria"/>
                <a:cs typeface="Cambria"/>
              </a:rPr>
              <a:t>l</a:t>
            </a:r>
            <a:r>
              <a:rPr sz="1200" spc="-2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w</a:t>
            </a:r>
            <a:r>
              <a:rPr sz="1200" spc="-10" dirty="0">
                <a:latin typeface="Cambria"/>
                <a:cs typeface="Cambria"/>
              </a:rPr>
              <a:t>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used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0" dirty="0">
                <a:latin typeface="Cambria"/>
                <a:cs typeface="Cambria"/>
              </a:rPr>
              <a:t>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isp</a:t>
            </a:r>
            <a:r>
              <a:rPr sz="1200" spc="0" dirty="0">
                <a:latin typeface="Cambria"/>
                <a:cs typeface="Cambria"/>
              </a:rPr>
              <a:t>l</a:t>
            </a:r>
            <a:r>
              <a:rPr sz="1200" spc="-2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element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queue.</a:t>
            </a:r>
            <a:endParaRPr sz="1200">
              <a:latin typeface="Cambria"/>
              <a:cs typeface="Cambria"/>
            </a:endParaRPr>
          </a:p>
          <a:p>
            <a:pPr marL="299085" marR="14604" indent="-287020">
              <a:lnSpc>
                <a:spcPts val="2880"/>
              </a:lnSpc>
              <a:buFont typeface="Wingdings"/>
              <a:buChar char=""/>
              <a:tabLst>
                <a:tab pos="299085" algn="l"/>
              </a:tabLst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f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</a:t>
            </a:r>
            <a:r>
              <a:rPr sz="1200" spc="5" dirty="0">
                <a:latin typeface="Cambria"/>
                <a:cs typeface="Cambria"/>
              </a:rPr>
              <a:t>p</a:t>
            </a:r>
            <a:r>
              <a:rPr sz="1200" spc="0" dirty="0">
                <a:latin typeface="Cambria"/>
                <a:cs typeface="Cambria"/>
              </a:rPr>
              <a:t>pli</a:t>
            </a: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implement</a:t>
            </a:r>
            <a:r>
              <a:rPr sz="1200" spc="-5" dirty="0">
                <a:latin typeface="Cambria"/>
                <a:cs typeface="Cambria"/>
              </a:rPr>
              <a:t>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job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sc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-10" dirty="0">
                <a:latin typeface="Cambria"/>
                <a:cs typeface="Cambria"/>
              </a:rPr>
              <a:t>e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uling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</a:t>
            </a:r>
            <a:r>
              <a:rPr sz="1200" spc="-5" dirty="0">
                <a:latin typeface="Cambria"/>
                <a:cs typeface="Cambria"/>
              </a:rPr>
              <a:t>go</a:t>
            </a:r>
            <a:r>
              <a:rPr sz="1200" spc="-10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15" dirty="0">
                <a:latin typeface="Cambria"/>
                <a:cs typeface="Cambria"/>
              </a:rPr>
              <a:t>m</a:t>
            </a:r>
            <a:r>
              <a:rPr sz="1200" spc="-5" dirty="0">
                <a:latin typeface="Cambria"/>
                <a:cs typeface="Cambria"/>
              </a:rPr>
              <a:t>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page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20" dirty="0">
                <a:latin typeface="Cambria"/>
                <a:cs typeface="Cambria"/>
              </a:rPr>
              <a:t>e</a:t>
            </a:r>
            <a:r>
              <a:rPr sz="1200" spc="0" dirty="0">
                <a:latin typeface="Cambria"/>
                <a:cs typeface="Cambria"/>
              </a:rPr>
              <a:t>placement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a</a:t>
            </a:r>
            <a:r>
              <a:rPr sz="1200" spc="0" dirty="0">
                <a:latin typeface="Cambria"/>
                <a:cs typeface="Cambria"/>
              </a:rPr>
              <a:t>l</a:t>
            </a:r>
            <a:r>
              <a:rPr sz="1200" spc="-10" dirty="0">
                <a:latin typeface="Cambria"/>
                <a:cs typeface="Cambria"/>
              </a:rPr>
              <a:t>go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15" dirty="0">
                <a:latin typeface="Cambria"/>
                <a:cs typeface="Cambria"/>
              </a:rPr>
              <a:t>m</a:t>
            </a:r>
            <a:r>
              <a:rPr sz="1200" spc="-5" dirty="0">
                <a:latin typeface="Cambria"/>
                <a:cs typeface="Cambria"/>
              </a:rPr>
              <a:t>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10" dirty="0">
                <a:latin typeface="Cambria"/>
                <a:cs typeface="Cambria"/>
              </a:rPr>
              <a:t>terrupt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h</a:t>
            </a:r>
            <a:r>
              <a:rPr sz="1200" spc="-15" dirty="0">
                <a:latin typeface="Cambria"/>
                <a:cs typeface="Cambria"/>
              </a:rPr>
              <a:t>a</a:t>
            </a:r>
            <a:r>
              <a:rPr sz="1200" spc="-10" dirty="0">
                <a:latin typeface="Cambria"/>
                <a:cs typeface="Cambria"/>
              </a:rPr>
              <a:t>n</a:t>
            </a:r>
            <a:r>
              <a:rPr sz="1200" spc="-15" dirty="0">
                <a:latin typeface="Cambria"/>
                <a:cs typeface="Cambria"/>
              </a:rPr>
              <a:t>d</a:t>
            </a:r>
            <a:r>
              <a:rPr sz="1200" spc="0" dirty="0">
                <a:latin typeface="Cambria"/>
                <a:cs typeface="Cambria"/>
              </a:rPr>
              <a:t>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mec</a:t>
            </a:r>
            <a:r>
              <a:rPr sz="1200" spc="-15" dirty="0">
                <a:latin typeface="Cambria"/>
                <a:cs typeface="Cambria"/>
              </a:rPr>
              <a:t>h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isms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10" dirty="0">
                <a:latin typeface="Cambria"/>
                <a:cs typeface="Cambria"/>
              </a:rPr>
              <a:t>t</a:t>
            </a: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d</a:t>
            </a:r>
            <a:r>
              <a:rPr sz="1200" spc="-5" dirty="0">
                <a:latin typeface="Cambria"/>
                <a:cs typeface="Cambria"/>
              </a:rPr>
              <a:t>esig</a:t>
            </a:r>
            <a:r>
              <a:rPr sz="1200" spc="0" dirty="0">
                <a:latin typeface="Cambria"/>
                <a:cs typeface="Cambria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Cambria"/>
                <a:cs typeface="Cambria"/>
              </a:rPr>
              <a:t>o</a:t>
            </a:r>
            <a:r>
              <a:rPr sz="1200" spc="-5" dirty="0">
                <a:latin typeface="Cambria"/>
                <a:cs typeface="Cambria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5" dirty="0">
                <a:latin typeface="Cambria"/>
                <a:cs typeface="Cambria"/>
              </a:rPr>
              <a:t>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s</a:t>
            </a:r>
            <a:r>
              <a:rPr sz="1200" spc="-30" dirty="0">
                <a:latin typeface="Cambria"/>
                <a:cs typeface="Cambria"/>
              </a:rPr>
              <a:t>y</a:t>
            </a:r>
            <a:r>
              <a:rPr sz="1200" spc="0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tems.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9492" y="1068954"/>
            <a:ext cx="2480310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600" b="1" spc="-5" dirty="0">
                <a:solidFill>
                  <a:srgbClr val="5B9AD5"/>
                </a:solidFill>
                <a:latin typeface="Calibri"/>
                <a:cs typeface="Calibri"/>
              </a:rPr>
              <a:t>-</a:t>
            </a:r>
            <a:r>
              <a:rPr sz="3600" b="1" spc="-5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600" b="1" spc="-3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600" b="1" spc="-60" dirty="0">
                <a:solidFill>
                  <a:srgbClr val="5B9AD5"/>
                </a:solidFill>
                <a:latin typeface="Calibri"/>
                <a:cs typeface="Calibri"/>
              </a:rPr>
              <a:t>f</a:t>
            </a:r>
            <a:r>
              <a:rPr sz="36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600" b="1" spc="-4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600" b="1" spc="0" dirty="0">
                <a:solidFill>
                  <a:srgbClr val="5B9AD5"/>
                </a:solidFill>
                <a:latin typeface="Calibri"/>
                <a:cs typeface="Calibri"/>
              </a:rPr>
              <a:t>ences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03580" y="1134688"/>
            <a:ext cx="586840" cy="557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69492" y="1847211"/>
            <a:ext cx="8692515" cy="2327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Segoe MDL2 Assets"/>
              <a:buChar char=""/>
              <a:tabLst>
                <a:tab pos="354965" algn="l"/>
              </a:tabLst>
            </a:pPr>
            <a:r>
              <a:rPr sz="1600" spc="-10" dirty="0">
                <a:latin typeface="Cambria"/>
                <a:cs typeface="Cambria"/>
              </a:rPr>
              <a:t>bo</a:t>
            </a:r>
            <a:r>
              <a:rPr sz="1600" spc="-45" dirty="0">
                <a:latin typeface="Cambria"/>
                <a:cs typeface="Cambria"/>
              </a:rPr>
              <a:t>w</a:t>
            </a:r>
            <a:r>
              <a:rPr sz="1600" spc="-10" dirty="0">
                <a:latin typeface="Cambria"/>
                <a:cs typeface="Cambria"/>
              </a:rPr>
              <a:t>d</a:t>
            </a:r>
            <a:r>
              <a:rPr sz="1600" spc="-5" dirty="0">
                <a:latin typeface="Cambria"/>
                <a:cs typeface="Cambria"/>
              </a:rPr>
              <a:t>o</a:t>
            </a:r>
            <a:r>
              <a:rPr sz="1600" spc="-10" dirty="0">
                <a:latin typeface="Cambria"/>
                <a:cs typeface="Cambria"/>
              </a:rPr>
              <a:t>in.edu,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(</a:t>
            </a:r>
            <a:r>
              <a:rPr sz="1600" spc="-5" dirty="0">
                <a:latin typeface="Cambria"/>
                <a:cs typeface="Cambria"/>
              </a:rPr>
              <a:t>2</a:t>
            </a:r>
            <a:r>
              <a:rPr sz="1600" spc="-10" dirty="0">
                <a:latin typeface="Cambria"/>
                <a:cs typeface="Cambria"/>
              </a:rPr>
              <a:t>0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spc="-10" dirty="0">
                <a:latin typeface="Cambria"/>
                <a:cs typeface="Cambria"/>
              </a:rPr>
              <a:t>6</a:t>
            </a:r>
            <a:r>
              <a:rPr sz="1600" spc="-5" dirty="0">
                <a:latin typeface="Cambria"/>
                <a:cs typeface="Cambria"/>
              </a:rPr>
              <a:t>).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C</a:t>
            </a:r>
            <a:r>
              <a:rPr sz="1600" spc="-5" dirty="0">
                <a:latin typeface="Cambria"/>
                <a:cs typeface="Cambria"/>
              </a:rPr>
              <a:t>o</a:t>
            </a:r>
            <a:r>
              <a:rPr sz="1600" spc="-15" dirty="0">
                <a:latin typeface="Cambria"/>
                <a:cs typeface="Cambria"/>
              </a:rPr>
              <a:t>mpu</a:t>
            </a:r>
            <a:r>
              <a:rPr sz="1600" spc="-25" dirty="0">
                <a:latin typeface="Cambria"/>
                <a:cs typeface="Cambria"/>
              </a:rPr>
              <a:t>t</a:t>
            </a:r>
            <a:r>
              <a:rPr sz="1600" spc="-10" dirty="0">
                <a:latin typeface="Cambria"/>
                <a:cs typeface="Cambria"/>
              </a:rPr>
              <a:t>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Science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spc="-10" dirty="0">
                <a:latin typeface="Cambria"/>
                <a:cs typeface="Cambria"/>
              </a:rPr>
              <a:t>0: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Data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Str</a:t>
            </a:r>
            <a:r>
              <a:rPr sz="1600" spc="-20" dirty="0">
                <a:latin typeface="Cambria"/>
                <a:cs typeface="Cambria"/>
              </a:rPr>
              <a:t>u</a:t>
            </a:r>
            <a:r>
              <a:rPr sz="1600" spc="-10" dirty="0">
                <a:latin typeface="Cambria"/>
                <a:cs typeface="Cambria"/>
              </a:rPr>
              <a:t>ctu</a:t>
            </a:r>
            <a:r>
              <a:rPr sz="1600" spc="-40" dirty="0">
                <a:latin typeface="Cambria"/>
                <a:cs typeface="Cambria"/>
              </a:rPr>
              <a:t>r</a:t>
            </a:r>
            <a:r>
              <a:rPr sz="1600" spc="-10" dirty="0">
                <a:latin typeface="Cambria"/>
                <a:cs typeface="Cambria"/>
              </a:rPr>
              <a:t>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"/>
                <a:cs typeface="Cambria"/>
              </a:rPr>
              <a:t>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Cambria"/>
                <a:cs typeface="Cambria"/>
              </a:rPr>
              <a:t>R</a:t>
            </a:r>
            <a:r>
              <a:rPr sz="1600" spc="-10" dirty="0">
                <a:latin typeface="Cambria"/>
                <a:cs typeface="Cambria"/>
              </a:rPr>
              <a:t>etri</a:t>
            </a:r>
            <a:r>
              <a:rPr sz="1600" spc="-20" dirty="0">
                <a:latin typeface="Cambria"/>
                <a:cs typeface="Cambria"/>
              </a:rPr>
              <a:t>e</a:t>
            </a:r>
            <a:r>
              <a:rPr sz="1600" spc="-50" dirty="0">
                <a:latin typeface="Cambria"/>
                <a:cs typeface="Cambria"/>
              </a:rPr>
              <a:t>v</a:t>
            </a:r>
            <a:r>
              <a:rPr sz="1600" spc="-10" dirty="0">
                <a:latin typeface="Cambria"/>
                <a:cs typeface="Cambria"/>
              </a:rPr>
              <a:t>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on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19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April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0</a:t>
            </a:r>
            <a:r>
              <a:rPr sz="1600" spc="-10" dirty="0">
                <a:latin typeface="Cambria"/>
                <a:cs typeface="Cambria"/>
              </a:rPr>
              <a:t>1</a:t>
            </a:r>
            <a:r>
              <a:rPr sz="1600" spc="0" dirty="0">
                <a:latin typeface="Cambria"/>
                <a:cs typeface="Cambria"/>
              </a:rPr>
              <a:t>6</a:t>
            </a:r>
            <a:r>
              <a:rPr sz="1600" spc="-5" dirty="0">
                <a:latin typeface="Cambria"/>
                <a:cs typeface="Cambria"/>
              </a:rPr>
              <a:t>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"/>
                <a:cs typeface="Cambria"/>
              </a:rPr>
              <a:t>f</a:t>
            </a:r>
            <a:r>
              <a:rPr sz="1600" spc="-40" dirty="0">
                <a:latin typeface="Cambria"/>
                <a:cs typeface="Cambria"/>
              </a:rPr>
              <a:t>r</a:t>
            </a:r>
            <a:r>
              <a:rPr sz="1600" spc="-15" dirty="0">
                <a:latin typeface="Cambria"/>
                <a:cs typeface="Cambria"/>
              </a:rPr>
              <a:t>om</a:t>
            </a:r>
            <a:endParaRPr sz="16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h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ttp:/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/w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w</a:t>
            </a:r>
            <a:r>
              <a:rPr sz="1600" u="heavy" spc="-13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w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.b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o</a:t>
            </a:r>
            <a:r>
              <a:rPr sz="1600" u="heavy" spc="-4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w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d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o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in.edu/~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l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t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o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m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a/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t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eac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h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ing/cs21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0/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f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a</a:t>
            </a:r>
            <a:r>
              <a:rPr sz="1600" u="heavy" spc="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l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l1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0/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S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l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ides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/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S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t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ac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k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sAnd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Q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u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eue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s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.p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3"/>
              </a:rPr>
              <a:t>df</a:t>
            </a:r>
            <a:endParaRPr sz="1600">
              <a:latin typeface="Cambria"/>
              <a:cs typeface="Cambri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2"/>
              </a:spcBef>
            </a:pPr>
            <a:endParaRPr sz="1400"/>
          </a:p>
          <a:p>
            <a:pPr marL="355600" indent="-342900">
              <a:lnSpc>
                <a:spcPct val="100000"/>
              </a:lnSpc>
              <a:buFont typeface="Segoe MDL2 Assets"/>
              <a:buChar char=""/>
              <a:tabLst>
                <a:tab pos="354965" algn="l"/>
              </a:tabLst>
            </a:pPr>
            <a:r>
              <a:rPr sz="1600" spc="-45" dirty="0">
                <a:latin typeface="Cambria"/>
                <a:cs typeface="Cambria"/>
              </a:rPr>
              <a:t>T</a:t>
            </a:r>
            <a:r>
              <a:rPr sz="1600" spc="-20" dirty="0">
                <a:latin typeface="Cambria"/>
                <a:cs typeface="Cambria"/>
              </a:rPr>
              <a:t>u</a:t>
            </a:r>
            <a:r>
              <a:rPr sz="1600" spc="-25" dirty="0">
                <a:latin typeface="Cambria"/>
                <a:cs typeface="Cambria"/>
              </a:rPr>
              <a:t>t</a:t>
            </a:r>
            <a:r>
              <a:rPr sz="1600" spc="-10" dirty="0">
                <a:latin typeface="Cambria"/>
                <a:cs typeface="Cambria"/>
              </a:rPr>
              <a:t>orialspoin</a:t>
            </a:r>
            <a:r>
              <a:rPr sz="1600" spc="10" dirty="0">
                <a:latin typeface="Cambria"/>
                <a:cs typeface="Cambria"/>
              </a:rPr>
              <a:t>t</a:t>
            </a:r>
            <a:r>
              <a:rPr sz="1600" spc="-10" dirty="0">
                <a:latin typeface="Cambria"/>
                <a:cs typeface="Cambria"/>
              </a:rPr>
              <a:t>.com,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(</a:t>
            </a:r>
            <a:r>
              <a:rPr sz="1600" spc="-5" dirty="0">
                <a:latin typeface="Cambria"/>
                <a:cs typeface="Cambria"/>
              </a:rPr>
              <a:t>2</a:t>
            </a:r>
            <a:r>
              <a:rPr sz="1600" spc="-10" dirty="0">
                <a:latin typeface="Cambria"/>
                <a:cs typeface="Cambria"/>
              </a:rPr>
              <a:t>0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spc="-10" dirty="0">
                <a:latin typeface="Cambria"/>
                <a:cs typeface="Cambria"/>
              </a:rPr>
              <a:t>6</a:t>
            </a:r>
            <a:r>
              <a:rPr sz="1600" spc="-5" dirty="0">
                <a:latin typeface="Cambria"/>
                <a:cs typeface="Cambria"/>
              </a:rPr>
              <a:t>).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Que</a:t>
            </a:r>
            <a:r>
              <a:rPr sz="1600" spc="-20" dirty="0">
                <a:latin typeface="Cambria"/>
                <a:cs typeface="Cambria"/>
              </a:rPr>
              <a:t>u</a:t>
            </a:r>
            <a:r>
              <a:rPr sz="1600" spc="-10" dirty="0">
                <a:latin typeface="Cambria"/>
                <a:cs typeface="Cambria"/>
              </a:rPr>
              <a:t>es.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Cambria"/>
                <a:cs typeface="Cambria"/>
              </a:rPr>
              <a:t>R</a:t>
            </a:r>
            <a:r>
              <a:rPr sz="1600" spc="-10" dirty="0">
                <a:latin typeface="Cambria"/>
                <a:cs typeface="Cambria"/>
              </a:rPr>
              <a:t>etri</a:t>
            </a:r>
            <a:r>
              <a:rPr sz="1600" spc="-20" dirty="0">
                <a:latin typeface="Cambria"/>
                <a:cs typeface="Cambria"/>
              </a:rPr>
              <a:t>e</a:t>
            </a:r>
            <a:r>
              <a:rPr sz="1600" spc="-50" dirty="0">
                <a:latin typeface="Cambria"/>
                <a:cs typeface="Cambria"/>
              </a:rPr>
              <a:t>v</a:t>
            </a:r>
            <a:r>
              <a:rPr sz="1600" spc="-10" dirty="0">
                <a:latin typeface="Cambria"/>
                <a:cs typeface="Cambria"/>
              </a:rPr>
              <a:t>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19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April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0</a:t>
            </a:r>
            <a:r>
              <a:rPr sz="1600" spc="-10" dirty="0">
                <a:latin typeface="Cambria"/>
                <a:cs typeface="Cambria"/>
              </a:rPr>
              <a:t>1</a:t>
            </a:r>
            <a:r>
              <a:rPr sz="1600" spc="-5" dirty="0">
                <a:latin typeface="Cambria"/>
                <a:cs typeface="Cambria"/>
              </a:rPr>
              <a:t>6,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"/>
                <a:cs typeface="Cambria"/>
              </a:rPr>
              <a:t>f</a:t>
            </a:r>
            <a:r>
              <a:rPr sz="1600" spc="-40" dirty="0">
                <a:latin typeface="Cambria"/>
                <a:cs typeface="Cambria"/>
              </a:rPr>
              <a:t>r</a:t>
            </a:r>
            <a:r>
              <a:rPr sz="1600" spc="-15" dirty="0">
                <a:latin typeface="Cambria"/>
                <a:cs typeface="Cambria"/>
              </a:rPr>
              <a:t>om</a:t>
            </a:r>
            <a:endParaRPr sz="16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h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ttps:/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/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w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w</a:t>
            </a:r>
            <a:r>
              <a:rPr sz="1600" u="heavy" spc="-13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w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.t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u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t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orialsp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o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in</a:t>
            </a:r>
            <a:r>
              <a:rPr sz="1600" u="heavy" spc="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t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.com/da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t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a_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s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t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r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u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ctu</a:t>
            </a:r>
            <a:r>
              <a:rPr sz="1600" u="heavy" spc="-4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r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es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_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alg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o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ri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t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h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m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s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/dsa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_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q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u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e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u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e.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h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t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4"/>
              </a:rPr>
              <a:t>m</a:t>
            </a:r>
            <a:endParaRPr sz="1600">
              <a:latin typeface="Cambria"/>
              <a:cs typeface="Cambri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98"/>
              </a:spcBef>
            </a:pPr>
            <a:endParaRPr sz="1300"/>
          </a:p>
          <a:p>
            <a:pPr marL="355600" marR="1906270" indent="-342900">
              <a:lnSpc>
                <a:spcPct val="100099"/>
              </a:lnSpc>
              <a:buFont typeface="Segoe MDL2 Assets"/>
              <a:buChar char=""/>
              <a:tabLst>
                <a:tab pos="354965" algn="l"/>
              </a:tabLst>
            </a:pPr>
            <a:r>
              <a:rPr sz="1600" spc="-10" dirty="0">
                <a:latin typeface="Cambria"/>
                <a:cs typeface="Cambria"/>
              </a:rPr>
              <a:t>Cs.cmu.ed</a:t>
            </a:r>
            <a:r>
              <a:rPr sz="1600" spc="-15" dirty="0">
                <a:latin typeface="Cambria"/>
                <a:cs typeface="Cambria"/>
              </a:rPr>
              <a:t>u</a:t>
            </a:r>
            <a:r>
              <a:rPr sz="1600" spc="-5" dirty="0">
                <a:latin typeface="Cambria"/>
                <a:cs typeface="Cambria"/>
              </a:rPr>
              <a:t>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(</a:t>
            </a:r>
            <a:r>
              <a:rPr sz="1600" spc="-5" dirty="0">
                <a:latin typeface="Cambria"/>
                <a:cs typeface="Cambria"/>
              </a:rPr>
              <a:t>2</a:t>
            </a:r>
            <a:r>
              <a:rPr sz="1600" spc="-10" dirty="0">
                <a:latin typeface="Cambria"/>
                <a:cs typeface="Cambria"/>
              </a:rPr>
              <a:t>0</a:t>
            </a:r>
            <a:r>
              <a:rPr sz="1600" spc="-5" dirty="0">
                <a:latin typeface="Cambria"/>
                <a:cs typeface="Cambria"/>
              </a:rPr>
              <a:t>1</a:t>
            </a:r>
            <a:r>
              <a:rPr sz="1600" spc="-10" dirty="0">
                <a:latin typeface="Cambria"/>
                <a:cs typeface="Cambria"/>
              </a:rPr>
              <a:t>6</a:t>
            </a:r>
            <a:r>
              <a:rPr sz="1600" spc="-5" dirty="0">
                <a:latin typeface="Cambria"/>
                <a:cs typeface="Cambria"/>
              </a:rPr>
              <a:t>).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Stac</a:t>
            </a:r>
            <a:r>
              <a:rPr sz="1600" spc="-20" dirty="0">
                <a:latin typeface="Cambria"/>
                <a:cs typeface="Cambria"/>
              </a:rPr>
              <a:t>k</a:t>
            </a:r>
            <a:r>
              <a:rPr sz="1600" spc="-10" dirty="0">
                <a:latin typeface="Cambria"/>
                <a:cs typeface="Cambria"/>
              </a:rPr>
              <a:t>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Que</a:t>
            </a:r>
            <a:r>
              <a:rPr sz="1600" spc="-20" dirty="0">
                <a:latin typeface="Cambria"/>
                <a:cs typeface="Cambria"/>
              </a:rPr>
              <a:t>u</a:t>
            </a:r>
            <a:r>
              <a:rPr sz="1600" spc="-10" dirty="0">
                <a:latin typeface="Cambria"/>
                <a:cs typeface="Cambria"/>
              </a:rPr>
              <a:t>es.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Cambria"/>
                <a:cs typeface="Cambria"/>
              </a:rPr>
              <a:t>R</a:t>
            </a:r>
            <a:r>
              <a:rPr sz="1600" spc="-10" dirty="0">
                <a:latin typeface="Cambria"/>
                <a:cs typeface="Cambria"/>
              </a:rPr>
              <a:t>etri</a:t>
            </a:r>
            <a:r>
              <a:rPr sz="1600" spc="-20" dirty="0">
                <a:latin typeface="Cambria"/>
                <a:cs typeface="Cambria"/>
              </a:rPr>
              <a:t>e</a:t>
            </a:r>
            <a:r>
              <a:rPr sz="1600" spc="-50" dirty="0">
                <a:latin typeface="Cambria"/>
                <a:cs typeface="Cambria"/>
              </a:rPr>
              <a:t>v</a:t>
            </a:r>
            <a:r>
              <a:rPr sz="1600" spc="-10" dirty="0">
                <a:latin typeface="Cambria"/>
                <a:cs typeface="Cambria"/>
              </a:rPr>
              <a:t>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19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April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mbria"/>
                <a:cs typeface="Cambria"/>
              </a:rPr>
              <a:t>2</a:t>
            </a:r>
            <a:r>
              <a:rPr sz="1600" spc="-5" dirty="0">
                <a:latin typeface="Cambria"/>
                <a:cs typeface="Cambria"/>
              </a:rPr>
              <a:t>0</a:t>
            </a:r>
            <a:r>
              <a:rPr sz="1600" spc="-10" dirty="0">
                <a:latin typeface="Cambria"/>
                <a:cs typeface="Cambria"/>
              </a:rPr>
              <a:t>1</a:t>
            </a:r>
            <a:r>
              <a:rPr sz="1600" spc="-5" dirty="0">
                <a:latin typeface="Cambria"/>
                <a:cs typeface="Cambria"/>
              </a:rPr>
              <a:t>6,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mbria"/>
                <a:cs typeface="Cambria"/>
              </a:rPr>
              <a:t>f</a:t>
            </a:r>
            <a:r>
              <a:rPr sz="1600" spc="-40" dirty="0">
                <a:latin typeface="Cambria"/>
                <a:cs typeface="Cambria"/>
              </a:rPr>
              <a:t>r</a:t>
            </a:r>
            <a:r>
              <a:rPr sz="1600" spc="-15" dirty="0">
                <a:latin typeface="Cambria"/>
                <a:cs typeface="Cambria"/>
              </a:rPr>
              <a:t>om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h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ttps:/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/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w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w</a:t>
            </a:r>
            <a:r>
              <a:rPr sz="1600" u="heavy" spc="-13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w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.cs.cmu.ed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u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/~a</a:t>
            </a:r>
            <a:r>
              <a:rPr sz="1600" u="heavy" spc="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d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am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c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h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i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k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/1</a:t>
            </a:r>
            <a:r>
              <a:rPr sz="1600" u="heavy" spc="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5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-</a:t>
            </a:r>
            <a:r>
              <a:rPr sz="1600" spc="-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121/lect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u</a:t>
            </a:r>
            <a:r>
              <a:rPr sz="1600" u="heavy" spc="-3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r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es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/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Stac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k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s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%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20and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%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20</a:t>
            </a:r>
            <a:r>
              <a:rPr sz="1600" u="heavy" spc="-1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Q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u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e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u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es/Stac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k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s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%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20an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d</a:t>
            </a:r>
            <a:r>
              <a:rPr sz="1600" u="heavy" spc="-2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%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20</a:t>
            </a:r>
            <a:r>
              <a:rPr sz="1600" u="heavy" spc="-5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Q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u</a:t>
            </a:r>
            <a:r>
              <a:rPr sz="1600" u="heavy" spc="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e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u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es.</a:t>
            </a:r>
            <a:r>
              <a:rPr sz="1600" u="heavy" spc="-2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h</a:t>
            </a:r>
            <a:r>
              <a:rPr sz="1600" u="heavy" spc="-10" dirty="0">
                <a:solidFill>
                  <a:srgbClr val="0462C1"/>
                </a:solidFill>
                <a:latin typeface="Cambria"/>
                <a:cs typeface="Cambria"/>
                <a:hlinkClick r:id="rId5"/>
              </a:rPr>
              <a:t>tml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4044" y="1136645"/>
            <a:ext cx="360616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5B9AD5"/>
                </a:solidFill>
                <a:latin typeface="Calibri"/>
                <a:cs typeface="Calibri"/>
              </a:rPr>
              <a:t>Ex</a:t>
            </a:r>
            <a:r>
              <a:rPr sz="3600" b="1" spc="-5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3600" b="1" spc="0" dirty="0">
                <a:solidFill>
                  <a:srgbClr val="5B9AD5"/>
                </a:solidFill>
                <a:latin typeface="Calibri"/>
                <a:cs typeface="Calibri"/>
              </a:rPr>
              <a:t>ernal</a:t>
            </a:r>
            <a:r>
              <a:rPr sz="36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600" b="1" spc="-6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600" b="1" spc="0" dirty="0">
                <a:solidFill>
                  <a:srgbClr val="5B9AD5"/>
                </a:solidFill>
                <a:latin typeface="Calibri"/>
                <a:cs typeface="Calibri"/>
              </a:rPr>
              <a:t>esou</a:t>
            </a:r>
            <a:r>
              <a:rPr sz="3600" b="1" spc="-5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600" b="1" spc="0" dirty="0">
                <a:solidFill>
                  <a:srgbClr val="5B9AD5"/>
                </a:solidFill>
                <a:latin typeface="Calibri"/>
                <a:cs typeface="Calibri"/>
              </a:rPr>
              <a:t>ces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5975" y="1129247"/>
            <a:ext cx="703390" cy="70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14044" y="2208145"/>
            <a:ext cx="790829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i="1" spc="-5" dirty="0">
                <a:latin typeface="Cambria"/>
                <a:cs typeface="Cambria"/>
              </a:rPr>
              <a:t>1</a:t>
            </a:r>
            <a:r>
              <a:rPr sz="2000" i="1" spc="0" dirty="0">
                <a:latin typeface="Cambria"/>
                <a:cs typeface="Cambria"/>
              </a:rPr>
              <a:t>.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0" dirty="0">
                <a:latin typeface="Cambria"/>
                <a:cs typeface="Cambria"/>
              </a:rPr>
              <a:t>D</a:t>
            </a:r>
            <a:r>
              <a:rPr sz="2000" i="1" spc="-10" dirty="0">
                <a:latin typeface="Cambria"/>
                <a:cs typeface="Cambria"/>
              </a:rPr>
              <a:t>a</a:t>
            </a:r>
            <a:r>
              <a:rPr sz="2000" i="1" spc="-25" dirty="0">
                <a:latin typeface="Cambria"/>
                <a:cs typeface="Cambria"/>
              </a:rPr>
              <a:t>t</a:t>
            </a:r>
            <a:r>
              <a:rPr sz="2000" i="1" spc="0" dirty="0">
                <a:latin typeface="Cambria"/>
                <a:cs typeface="Cambria"/>
              </a:rPr>
              <a:t>a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Cambria"/>
                <a:cs typeface="Cambria"/>
              </a:rPr>
              <a:t>S</a:t>
            </a:r>
            <a:r>
              <a:rPr sz="2000" i="1" spc="0" dirty="0">
                <a:latin typeface="Cambria"/>
                <a:cs typeface="Cambria"/>
              </a:rPr>
              <a:t>tructu</a:t>
            </a:r>
            <a:r>
              <a:rPr sz="2000" i="1" spc="-30" dirty="0">
                <a:latin typeface="Cambria"/>
                <a:cs typeface="Cambria"/>
              </a:rPr>
              <a:t>r</a:t>
            </a:r>
            <a:r>
              <a:rPr sz="2000" i="1" spc="-20" dirty="0">
                <a:latin typeface="Cambria"/>
                <a:cs typeface="Cambria"/>
              </a:rPr>
              <a:t>e</a:t>
            </a:r>
            <a:r>
              <a:rPr sz="2000" i="1" spc="0" dirty="0">
                <a:latin typeface="Cambria"/>
                <a:cs typeface="Cambria"/>
              </a:rPr>
              <a:t>s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Cambria"/>
                <a:cs typeface="Cambria"/>
              </a:rPr>
              <a:t>and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204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Cambria"/>
                <a:cs typeface="Cambria"/>
              </a:rPr>
              <a:t>p</a:t>
            </a:r>
            <a:r>
              <a:rPr sz="2000" i="1" spc="-25" dirty="0">
                <a:latin typeface="Cambria"/>
                <a:cs typeface="Cambria"/>
              </a:rPr>
              <a:t>r</a:t>
            </a:r>
            <a:r>
              <a:rPr sz="2000" i="1" spc="0" dirty="0">
                <a:latin typeface="Cambria"/>
                <a:cs typeface="Cambria"/>
              </a:rPr>
              <a:t>og</a:t>
            </a:r>
            <a:r>
              <a:rPr sz="2000" i="1" spc="-25" dirty="0">
                <a:latin typeface="Cambria"/>
                <a:cs typeface="Cambria"/>
              </a:rPr>
              <a:t>r</a:t>
            </a:r>
            <a:r>
              <a:rPr sz="2000" i="1" spc="-10" dirty="0">
                <a:latin typeface="Cambria"/>
                <a:cs typeface="Cambria"/>
              </a:rPr>
              <a:t>a</a:t>
            </a:r>
            <a:r>
              <a:rPr sz="2000" i="1" spc="0" dirty="0">
                <a:latin typeface="Cambria"/>
                <a:cs typeface="Cambria"/>
              </a:rPr>
              <a:t>m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20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d</a:t>
            </a:r>
            <a:r>
              <a:rPr sz="2000" i="1" spc="-20" dirty="0">
                <a:latin typeface="Cambria"/>
                <a:cs typeface="Cambria"/>
              </a:rPr>
              <a:t>e</a:t>
            </a:r>
            <a:r>
              <a:rPr sz="2000" i="1" spc="0" dirty="0">
                <a:latin typeface="Cambria"/>
                <a:cs typeface="Cambria"/>
              </a:rPr>
              <a:t>sig</a:t>
            </a:r>
            <a:r>
              <a:rPr sz="2000" i="1" spc="-10" dirty="0">
                <a:latin typeface="Cambria"/>
                <a:cs typeface="Cambria"/>
              </a:rPr>
              <a:t>n</a:t>
            </a:r>
            <a:r>
              <a:rPr sz="2000" i="1" spc="0" dirty="0">
                <a:latin typeface="Cambria"/>
                <a:cs typeface="Cambria"/>
              </a:rPr>
              <a:t>ing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Cambria"/>
                <a:cs typeface="Cambria"/>
              </a:rPr>
              <a:t>usi</a:t>
            </a:r>
            <a:r>
              <a:rPr sz="2000" i="1" spc="-10" dirty="0">
                <a:latin typeface="Cambria"/>
                <a:cs typeface="Cambria"/>
              </a:rPr>
              <a:t>n</a:t>
            </a:r>
            <a:r>
              <a:rPr sz="2000" i="1" spc="0" dirty="0">
                <a:latin typeface="Cambria"/>
                <a:cs typeface="Cambria"/>
              </a:rPr>
              <a:t>g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20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Cambria"/>
                <a:cs typeface="Cambria"/>
              </a:rPr>
              <a:t>'C' </a:t>
            </a:r>
            <a:r>
              <a:rPr sz="2000" i="1" spc="-70" dirty="0">
                <a:latin typeface="Cambria"/>
                <a:cs typeface="Cambria"/>
              </a:rPr>
              <a:t> </a:t>
            </a:r>
            <a:r>
              <a:rPr sz="2000" i="1" spc="-15" dirty="0">
                <a:latin typeface="Cambria"/>
                <a:cs typeface="Cambria"/>
              </a:rPr>
              <a:t>,</a:t>
            </a:r>
            <a:r>
              <a:rPr sz="2000" i="1" spc="-35" dirty="0">
                <a:latin typeface="Cambria"/>
                <a:cs typeface="Cambria"/>
              </a:rPr>
              <a:t>R</a:t>
            </a:r>
            <a:r>
              <a:rPr sz="2000" i="1" spc="-10" dirty="0">
                <a:latin typeface="Cambria"/>
                <a:cs typeface="Cambria"/>
              </a:rPr>
              <a:t>o</a:t>
            </a:r>
            <a:r>
              <a:rPr sz="2000" i="1" spc="-15" dirty="0">
                <a:latin typeface="Cambria"/>
                <a:cs typeface="Cambria"/>
              </a:rPr>
              <a:t>b</a:t>
            </a:r>
            <a:r>
              <a:rPr sz="2000" i="1" spc="0" dirty="0">
                <a:latin typeface="Cambria"/>
                <a:cs typeface="Cambria"/>
              </a:rPr>
              <a:t>ert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210" dirty="0">
                <a:latin typeface="Times New Roman"/>
                <a:cs typeface="Times New Roman"/>
              </a:rPr>
              <a:t> </a:t>
            </a:r>
            <a:r>
              <a:rPr sz="2000" i="1" spc="-45" dirty="0">
                <a:latin typeface="Cambria"/>
                <a:cs typeface="Cambria"/>
              </a:rPr>
              <a:t>K</a:t>
            </a:r>
            <a:r>
              <a:rPr sz="2000" i="1" spc="0" dirty="0">
                <a:latin typeface="Cambria"/>
                <a:cs typeface="Cambria"/>
              </a:rPr>
              <a:t>ruse,</a:t>
            </a:r>
            <a:r>
              <a:rPr sz="2000" i="1" spc="0" dirty="0">
                <a:latin typeface="Times New Roman"/>
                <a:cs typeface="Times New Roman"/>
              </a:rPr>
              <a:t> </a:t>
            </a:r>
            <a:r>
              <a:rPr sz="2000" i="1" spc="-2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mbria"/>
                <a:cs typeface="Cambria"/>
              </a:rPr>
              <a:t>2</a:t>
            </a:r>
            <a:r>
              <a:rPr sz="1950" i="1" spc="7" baseline="25641" dirty="0">
                <a:latin typeface="Cambria"/>
                <a:cs typeface="Cambria"/>
              </a:rPr>
              <a:t>nd</a:t>
            </a:r>
            <a:endParaRPr sz="1950" baseline="25641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3061" y="2208145"/>
            <a:ext cx="839469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i="1" spc="-25" dirty="0">
                <a:latin typeface="Cambria"/>
                <a:cs typeface="Cambria"/>
              </a:rPr>
              <a:t>E</a:t>
            </a:r>
            <a:r>
              <a:rPr sz="2000" i="1" spc="-10" dirty="0">
                <a:latin typeface="Cambria"/>
                <a:cs typeface="Cambria"/>
              </a:rPr>
              <a:t>d</a:t>
            </a:r>
            <a:r>
              <a:rPr sz="2000" i="1" spc="-20" dirty="0">
                <a:latin typeface="Cambria"/>
                <a:cs typeface="Cambria"/>
              </a:rPr>
              <a:t>i</a:t>
            </a:r>
            <a:r>
              <a:rPr sz="2000" i="1" spc="0" dirty="0">
                <a:latin typeface="Cambria"/>
                <a:cs typeface="Cambria"/>
              </a:rPr>
              <a:t>tion,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1244" y="2818126"/>
            <a:ext cx="2005964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i="1" spc="-25" dirty="0">
                <a:latin typeface="Cambria"/>
                <a:cs typeface="Cambria"/>
              </a:rPr>
              <a:t>P</a:t>
            </a:r>
            <a:r>
              <a:rPr sz="2000" i="1" spc="0" dirty="0">
                <a:latin typeface="Cambria"/>
                <a:cs typeface="Cambria"/>
              </a:rPr>
              <a:t>earson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Cambria"/>
                <a:cs typeface="Cambria"/>
              </a:rPr>
              <a:t>E</a:t>
            </a:r>
            <a:r>
              <a:rPr sz="2000" i="1" spc="-10" dirty="0">
                <a:latin typeface="Cambria"/>
                <a:cs typeface="Cambria"/>
              </a:rPr>
              <a:t>d</a:t>
            </a:r>
            <a:r>
              <a:rPr sz="2000" i="1" spc="0" dirty="0">
                <a:latin typeface="Cambria"/>
                <a:cs typeface="Cambria"/>
              </a:rPr>
              <a:t>u</a:t>
            </a:r>
            <a:r>
              <a:rPr sz="2000" i="1" spc="-35" dirty="0">
                <a:latin typeface="Cambria"/>
                <a:cs typeface="Cambria"/>
              </a:rPr>
              <a:t>c</a:t>
            </a:r>
            <a:r>
              <a:rPr sz="2000" i="1" spc="0" dirty="0">
                <a:latin typeface="Cambria"/>
                <a:cs typeface="Cambria"/>
              </a:rPr>
              <a:t>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4044" y="3580127"/>
            <a:ext cx="68535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122045" algn="l"/>
                <a:tab pos="2348865" algn="l"/>
                <a:tab pos="2886710" algn="l"/>
                <a:tab pos="4091304" algn="l"/>
                <a:tab pos="5089525" algn="l"/>
                <a:tab pos="5429250" algn="l"/>
                <a:tab pos="5702300" algn="l"/>
                <a:tab pos="6528434" algn="l"/>
              </a:tabLst>
            </a:pPr>
            <a:r>
              <a:rPr sz="2000" i="1" spc="-5" dirty="0">
                <a:latin typeface="Cambria"/>
                <a:cs typeface="Cambria"/>
              </a:rPr>
              <a:t>2</a:t>
            </a:r>
            <a:r>
              <a:rPr sz="2000" i="1" spc="0" dirty="0">
                <a:latin typeface="Cambria"/>
                <a:cs typeface="Cambria"/>
              </a:rPr>
              <a:t>.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0" dirty="0">
                <a:latin typeface="Cambria"/>
                <a:cs typeface="Cambria"/>
              </a:rPr>
              <a:t>D</a:t>
            </a:r>
            <a:r>
              <a:rPr sz="2000" i="1" spc="-10" dirty="0">
                <a:latin typeface="Cambria"/>
                <a:cs typeface="Cambria"/>
              </a:rPr>
              <a:t>a</a:t>
            </a:r>
            <a:r>
              <a:rPr sz="2000" i="1" spc="-25" dirty="0">
                <a:latin typeface="Cambria"/>
                <a:cs typeface="Cambria"/>
              </a:rPr>
              <a:t>t</a:t>
            </a:r>
            <a:r>
              <a:rPr sz="2000" i="1" spc="0" dirty="0">
                <a:latin typeface="Cambria"/>
                <a:cs typeface="Cambria"/>
              </a:rPr>
              <a:t>a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-30" dirty="0">
                <a:latin typeface="Cambria"/>
                <a:cs typeface="Cambria"/>
              </a:rPr>
              <a:t>S</a:t>
            </a:r>
            <a:r>
              <a:rPr sz="2000" i="1" spc="0" dirty="0">
                <a:latin typeface="Cambria"/>
                <a:cs typeface="Cambria"/>
              </a:rPr>
              <a:t>tructu</a:t>
            </a:r>
            <a:r>
              <a:rPr sz="2000" i="1" spc="-45" dirty="0">
                <a:latin typeface="Cambria"/>
                <a:cs typeface="Cambria"/>
              </a:rPr>
              <a:t>r</a:t>
            </a:r>
            <a:r>
              <a:rPr sz="2000" i="1" spc="-20" dirty="0">
                <a:latin typeface="Cambria"/>
                <a:cs typeface="Cambria"/>
              </a:rPr>
              <a:t>e</a:t>
            </a:r>
            <a:r>
              <a:rPr sz="2000" i="1" spc="0" dirty="0">
                <a:latin typeface="Cambria"/>
                <a:cs typeface="Cambria"/>
              </a:rPr>
              <a:t>s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0" dirty="0">
                <a:latin typeface="Cambria"/>
                <a:cs typeface="Cambria"/>
              </a:rPr>
              <a:t>and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-30" dirty="0">
                <a:latin typeface="Cambria"/>
                <a:cs typeface="Cambria"/>
              </a:rPr>
              <a:t>A</a:t>
            </a:r>
            <a:r>
              <a:rPr sz="2000" i="1" spc="0" dirty="0">
                <a:latin typeface="Cambria"/>
                <a:cs typeface="Cambria"/>
              </a:rPr>
              <a:t>l</a:t>
            </a:r>
            <a:r>
              <a:rPr sz="2000" i="1" spc="-25" dirty="0">
                <a:latin typeface="Cambria"/>
                <a:cs typeface="Cambria"/>
              </a:rPr>
              <a:t>g</a:t>
            </a:r>
            <a:r>
              <a:rPr sz="2000" i="1" spc="0" dirty="0">
                <a:latin typeface="Cambria"/>
                <a:cs typeface="Cambria"/>
              </a:rPr>
              <a:t>or</a:t>
            </a:r>
            <a:r>
              <a:rPr sz="2000" i="1" spc="-15" dirty="0">
                <a:latin typeface="Cambria"/>
                <a:cs typeface="Cambria"/>
              </a:rPr>
              <a:t>i</a:t>
            </a:r>
            <a:r>
              <a:rPr sz="2000" i="1" spc="-10" dirty="0">
                <a:latin typeface="Cambria"/>
                <a:cs typeface="Cambria"/>
              </a:rPr>
              <a:t>t</a:t>
            </a:r>
            <a:r>
              <a:rPr sz="2000" i="1" spc="0" dirty="0">
                <a:latin typeface="Cambria"/>
                <a:cs typeface="Cambria"/>
              </a:rPr>
              <a:t>hm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-30" dirty="0">
                <a:latin typeface="Cambria"/>
                <a:cs typeface="Cambria"/>
              </a:rPr>
              <a:t>A</a:t>
            </a:r>
            <a:r>
              <a:rPr sz="2000" i="1" spc="0" dirty="0">
                <a:latin typeface="Cambria"/>
                <a:cs typeface="Cambria"/>
              </a:rPr>
              <a:t>naly</a:t>
            </a:r>
            <a:r>
              <a:rPr sz="2000" i="1" spc="5" dirty="0">
                <a:latin typeface="Cambria"/>
                <a:cs typeface="Cambria"/>
              </a:rPr>
              <a:t>s</a:t>
            </a:r>
            <a:r>
              <a:rPr sz="2000" i="1" spc="-20" dirty="0">
                <a:latin typeface="Cambria"/>
                <a:cs typeface="Cambria"/>
              </a:rPr>
              <a:t>i</a:t>
            </a:r>
            <a:r>
              <a:rPr sz="2000" i="1" spc="0" dirty="0">
                <a:latin typeface="Cambria"/>
                <a:cs typeface="Cambria"/>
              </a:rPr>
              <a:t>s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Cambria"/>
                <a:cs typeface="Cambria"/>
              </a:rPr>
              <a:t>i</a:t>
            </a:r>
            <a:r>
              <a:rPr sz="2000" i="1" spc="0" dirty="0">
                <a:latin typeface="Cambria"/>
                <a:cs typeface="Cambria"/>
              </a:rPr>
              <a:t>n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0" dirty="0">
                <a:latin typeface="Cambria"/>
                <a:cs typeface="Cambria"/>
              </a:rPr>
              <a:t>C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-20" dirty="0">
                <a:latin typeface="Cambria"/>
                <a:cs typeface="Cambria"/>
              </a:rPr>
              <a:t>,</a:t>
            </a:r>
            <a:r>
              <a:rPr sz="2000" i="1" spc="-110" dirty="0">
                <a:latin typeface="Cambria"/>
                <a:cs typeface="Cambria"/>
              </a:rPr>
              <a:t>W</a:t>
            </a:r>
            <a:r>
              <a:rPr sz="2000" i="1" spc="0" dirty="0">
                <a:latin typeface="Cambria"/>
                <a:cs typeface="Cambria"/>
              </a:rPr>
              <a:t>e</a:t>
            </a:r>
            <a:r>
              <a:rPr sz="2000" i="1" spc="-10" dirty="0">
                <a:latin typeface="Cambria"/>
                <a:cs typeface="Cambria"/>
              </a:rPr>
              <a:t>is</a:t>
            </a:r>
            <a:r>
              <a:rPr sz="2000" i="1" spc="0" dirty="0">
                <a:latin typeface="Cambria"/>
                <a:cs typeface="Cambria"/>
              </a:rPr>
              <a:t>s,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-5" dirty="0">
                <a:latin typeface="Cambria"/>
                <a:cs typeface="Cambria"/>
              </a:rPr>
              <a:t>2</a:t>
            </a:r>
            <a:r>
              <a:rPr sz="1950" i="1" spc="7" baseline="25641" dirty="0">
                <a:latin typeface="Cambria"/>
                <a:cs typeface="Cambria"/>
              </a:rPr>
              <a:t>nd</a:t>
            </a:r>
            <a:endParaRPr sz="1950" baseline="25641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3730" y="3580127"/>
            <a:ext cx="182562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60755" algn="l"/>
              </a:tabLst>
            </a:pPr>
            <a:r>
              <a:rPr sz="2000" i="1" spc="-25" dirty="0">
                <a:latin typeface="Cambria"/>
                <a:cs typeface="Cambria"/>
              </a:rPr>
              <a:t>E</a:t>
            </a:r>
            <a:r>
              <a:rPr sz="2000" i="1" spc="-10" dirty="0">
                <a:latin typeface="Cambria"/>
                <a:cs typeface="Cambria"/>
              </a:rPr>
              <a:t>d</a:t>
            </a:r>
            <a:r>
              <a:rPr sz="2000" i="1" spc="0" dirty="0">
                <a:latin typeface="Cambria"/>
                <a:cs typeface="Cambria"/>
              </a:rPr>
              <a:t>it</a:t>
            </a:r>
            <a:r>
              <a:rPr sz="2000" i="1" spc="-15" dirty="0">
                <a:latin typeface="Cambria"/>
                <a:cs typeface="Cambria"/>
              </a:rPr>
              <a:t>i</a:t>
            </a:r>
            <a:r>
              <a:rPr sz="2000" i="1" spc="0" dirty="0">
                <a:latin typeface="Cambria"/>
                <a:cs typeface="Cambria"/>
              </a:rPr>
              <a:t>on,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-25" dirty="0">
                <a:latin typeface="Cambria"/>
                <a:cs typeface="Cambria"/>
              </a:rPr>
              <a:t>P</a:t>
            </a:r>
            <a:r>
              <a:rPr sz="2000" i="1" spc="0" dirty="0">
                <a:latin typeface="Cambria"/>
                <a:cs typeface="Cambria"/>
              </a:rPr>
              <a:t>e</a:t>
            </a:r>
            <a:r>
              <a:rPr sz="2000" i="1" spc="-15" dirty="0">
                <a:latin typeface="Cambria"/>
                <a:cs typeface="Cambria"/>
              </a:rPr>
              <a:t>a</a:t>
            </a:r>
            <a:r>
              <a:rPr sz="2000" i="1" spc="0" dirty="0">
                <a:latin typeface="Cambria"/>
                <a:cs typeface="Cambria"/>
              </a:rPr>
              <a:t>r</a:t>
            </a:r>
            <a:r>
              <a:rPr sz="2000" i="1" spc="-15" dirty="0">
                <a:latin typeface="Cambria"/>
                <a:cs typeface="Cambria"/>
              </a:rPr>
              <a:t>s</a:t>
            </a:r>
            <a:r>
              <a:rPr sz="2000" i="1" spc="0" dirty="0">
                <a:latin typeface="Cambria"/>
                <a:cs typeface="Cambria"/>
              </a:rPr>
              <a:t>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4039" y="4189978"/>
            <a:ext cx="7570470" cy="1076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>
              <a:lnSpc>
                <a:spcPct val="100000"/>
              </a:lnSpc>
            </a:pPr>
            <a:r>
              <a:rPr sz="2000" i="1" spc="-25" dirty="0">
                <a:latin typeface="Cambria"/>
                <a:cs typeface="Cambria"/>
              </a:rPr>
              <a:t>E</a:t>
            </a:r>
            <a:r>
              <a:rPr sz="2000" i="1" spc="-10" dirty="0">
                <a:latin typeface="Cambria"/>
                <a:cs typeface="Cambria"/>
              </a:rPr>
              <a:t>d</a:t>
            </a:r>
            <a:r>
              <a:rPr sz="2000" i="1" spc="0" dirty="0">
                <a:latin typeface="Cambria"/>
                <a:cs typeface="Cambria"/>
              </a:rPr>
              <a:t>u</a:t>
            </a:r>
            <a:r>
              <a:rPr sz="2000" i="1" spc="-35" dirty="0">
                <a:latin typeface="Cambria"/>
                <a:cs typeface="Cambria"/>
              </a:rPr>
              <a:t>c</a:t>
            </a:r>
            <a:r>
              <a:rPr sz="2000" i="1" spc="0" dirty="0">
                <a:latin typeface="Cambria"/>
                <a:cs typeface="Cambria"/>
              </a:rPr>
              <a:t>ation,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mbria"/>
                <a:cs typeface="Cambria"/>
              </a:rPr>
              <a:t>2001</a:t>
            </a:r>
            <a:endParaRPr sz="2000">
              <a:latin typeface="Cambria"/>
              <a:cs typeface="Cambria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i="1" spc="-5" dirty="0">
                <a:latin typeface="Cambria"/>
                <a:cs typeface="Cambria"/>
              </a:rPr>
              <a:t>3</a:t>
            </a:r>
            <a:r>
              <a:rPr sz="2000" i="1" spc="0" dirty="0">
                <a:latin typeface="Cambria"/>
                <a:cs typeface="Cambria"/>
              </a:rPr>
              <a:t>.</a:t>
            </a:r>
            <a:r>
              <a:rPr sz="2000" i="1" spc="0" dirty="0">
                <a:latin typeface="Times New Roman"/>
                <a:cs typeface="Times New Roman"/>
              </a:rPr>
              <a:t>	</a:t>
            </a:r>
            <a:r>
              <a:rPr sz="2000" i="1" spc="0" dirty="0">
                <a:latin typeface="Cambria"/>
                <a:cs typeface="Cambria"/>
              </a:rPr>
              <a:t>Data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Cambria"/>
                <a:cs typeface="Cambria"/>
              </a:rPr>
              <a:t>s</a:t>
            </a:r>
            <a:r>
              <a:rPr sz="2000" i="1" spc="5" dirty="0">
                <a:latin typeface="Cambria"/>
                <a:cs typeface="Cambria"/>
              </a:rPr>
              <a:t>t</a:t>
            </a:r>
            <a:r>
              <a:rPr sz="2000" i="1" spc="0" dirty="0">
                <a:latin typeface="Cambria"/>
                <a:cs typeface="Cambria"/>
              </a:rPr>
              <a:t>ru</a:t>
            </a:r>
            <a:r>
              <a:rPr sz="2000" i="1" spc="-10" dirty="0">
                <a:latin typeface="Cambria"/>
                <a:cs typeface="Cambria"/>
              </a:rPr>
              <a:t>c</a:t>
            </a:r>
            <a:r>
              <a:rPr sz="2000" i="1" spc="0" dirty="0">
                <a:latin typeface="Cambria"/>
                <a:cs typeface="Cambria"/>
              </a:rPr>
              <a:t>tu</a:t>
            </a:r>
            <a:r>
              <a:rPr sz="2000" i="1" spc="-30" dirty="0">
                <a:latin typeface="Cambria"/>
                <a:cs typeface="Cambria"/>
              </a:rPr>
              <a:t>r</a:t>
            </a:r>
            <a:r>
              <a:rPr sz="2000" i="1" spc="-20" dirty="0">
                <a:latin typeface="Cambria"/>
                <a:cs typeface="Cambria"/>
              </a:rPr>
              <a:t>e</a:t>
            </a:r>
            <a:r>
              <a:rPr sz="2000" i="1" spc="0" dirty="0">
                <a:latin typeface="Cambria"/>
                <a:cs typeface="Cambria"/>
              </a:rPr>
              <a:t>s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mbria"/>
                <a:cs typeface="Cambria"/>
              </a:rPr>
              <a:t>i</a:t>
            </a:r>
            <a:r>
              <a:rPr sz="2000" i="1" spc="0" dirty="0">
                <a:latin typeface="Cambria"/>
                <a:cs typeface="Cambria"/>
              </a:rPr>
              <a:t>n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Cambria"/>
                <a:cs typeface="Cambria"/>
              </a:rPr>
              <a:t>C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mbria"/>
                <a:cs typeface="Cambria"/>
              </a:rPr>
              <a:t>,</a:t>
            </a:r>
            <a:r>
              <a:rPr sz="2000" i="1" spc="-50" dirty="0">
                <a:latin typeface="Cambria"/>
                <a:cs typeface="Cambria"/>
              </a:rPr>
              <a:t>D</a:t>
            </a:r>
            <a:r>
              <a:rPr sz="2000" i="1" spc="0" dirty="0">
                <a:latin typeface="Cambria"/>
                <a:cs typeface="Cambria"/>
              </a:rPr>
              <a:t>.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Cambria"/>
                <a:cs typeface="Cambria"/>
              </a:rPr>
              <a:t>S</a:t>
            </a:r>
            <a:r>
              <a:rPr sz="2000" i="1" spc="0" dirty="0">
                <a:latin typeface="Cambria"/>
                <a:cs typeface="Cambria"/>
              </a:rPr>
              <a:t>ri</a:t>
            </a:r>
            <a:r>
              <a:rPr sz="2000" i="1" spc="-15" dirty="0">
                <a:latin typeface="Cambria"/>
                <a:cs typeface="Cambria"/>
              </a:rPr>
              <a:t>v</a:t>
            </a:r>
            <a:r>
              <a:rPr sz="2000" i="1" spc="0" dirty="0">
                <a:latin typeface="Cambria"/>
                <a:cs typeface="Cambria"/>
              </a:rPr>
              <a:t>asta</a:t>
            </a:r>
            <a:r>
              <a:rPr sz="2000" i="1" spc="-10" dirty="0">
                <a:latin typeface="Cambria"/>
                <a:cs typeface="Cambria"/>
              </a:rPr>
              <a:t>v</a:t>
            </a:r>
            <a:r>
              <a:rPr sz="2000" i="1" spc="0" dirty="0">
                <a:latin typeface="Cambria"/>
                <a:cs typeface="Cambria"/>
              </a:rPr>
              <a:t>a,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mbria"/>
                <a:cs typeface="Cambria"/>
              </a:rPr>
              <a:t>1</a:t>
            </a:r>
            <a:r>
              <a:rPr sz="1950" i="1" spc="0" baseline="25641" dirty="0">
                <a:latin typeface="Cambria"/>
                <a:cs typeface="Cambria"/>
              </a:rPr>
              <a:t>s</a:t>
            </a:r>
            <a:r>
              <a:rPr sz="1950" i="1" spc="7" baseline="25641" dirty="0">
                <a:latin typeface="Cambria"/>
                <a:cs typeface="Cambria"/>
              </a:rPr>
              <a:t>t</a:t>
            </a:r>
            <a:r>
              <a:rPr sz="1950" i="1" spc="7" baseline="25641" dirty="0">
                <a:latin typeface="Times New Roman"/>
                <a:cs typeface="Times New Roman"/>
              </a:rPr>
              <a:t>  </a:t>
            </a:r>
            <a:r>
              <a:rPr sz="1950" i="1" spc="-142" baseline="25641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Cambria"/>
                <a:cs typeface="Cambria"/>
              </a:rPr>
              <a:t>E</a:t>
            </a:r>
            <a:r>
              <a:rPr sz="2000" i="1" spc="-10" dirty="0">
                <a:latin typeface="Cambria"/>
                <a:cs typeface="Cambria"/>
              </a:rPr>
              <a:t>d</a:t>
            </a:r>
            <a:r>
              <a:rPr sz="2000" i="1" spc="0" dirty="0">
                <a:latin typeface="Cambria"/>
                <a:cs typeface="Cambria"/>
              </a:rPr>
              <a:t>ition,BPB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0" dirty="0">
                <a:latin typeface="Cambria"/>
                <a:cs typeface="Cambria"/>
              </a:rPr>
              <a:t>publishers,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mbria"/>
                <a:cs typeface="Cambria"/>
              </a:rPr>
              <a:t>2004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3734" y="1851656"/>
            <a:ext cx="2772410" cy="737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Cambria"/>
                <a:cs typeface="Cambria"/>
              </a:rPr>
              <a:t>Thank</a:t>
            </a:r>
            <a:r>
              <a:rPr sz="4800" spc="-150" dirty="0">
                <a:latin typeface="Times New Roman"/>
                <a:cs typeface="Times New Roman"/>
              </a:rPr>
              <a:t> </a:t>
            </a:r>
            <a:r>
              <a:rPr sz="4800" spc="-105" dirty="0">
                <a:latin typeface="Cambria"/>
                <a:cs typeface="Cambria"/>
              </a:rPr>
              <a:t>y</a:t>
            </a:r>
            <a:r>
              <a:rPr sz="4800" spc="0" dirty="0">
                <a:latin typeface="Cambria"/>
                <a:cs typeface="Cambria"/>
              </a:rPr>
              <a:t>ou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63B734-B55A-4B87-A9EE-3C6CB3B394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z="1000" spc="-10" smtClean="0">
                <a:solidFill>
                  <a:srgbClr val="888888"/>
                </a:solidFill>
                <a:latin typeface="Arial"/>
                <a:cs typeface="Arial"/>
              </a:rPr>
              <a:t>39</a:t>
            </a:fld>
            <a:endParaRPr lang="en-US"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1422400" cy="181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tabLst>
                <a:tab pos="927735" algn="l"/>
              </a:tabLst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r>
              <a:rPr sz="1200" spc="-1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Cambria"/>
                <a:cs typeface="Cambria"/>
              </a:rPr>
              <a:t>Queues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3219" y="1790700"/>
            <a:ext cx="443548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I</a:t>
            </a:r>
            <a:r>
              <a:rPr sz="4000" b="1" spc="-6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4000" b="1" spc="-8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oduct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2F6016-7AA3-41C6-B083-F4B9AF57A3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z="1000" spc="-10" smtClean="0">
                <a:solidFill>
                  <a:srgbClr val="888888"/>
                </a:solidFill>
                <a:latin typeface="Arial"/>
                <a:cs typeface="Arial"/>
              </a:rPr>
              <a:t>4</a:t>
            </a:fld>
            <a:endParaRPr lang="en-US"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170" y="334647"/>
            <a:ext cx="77597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5" dirty="0">
                <a:latin typeface="Cambria"/>
                <a:cs typeface="Cambria"/>
              </a:rPr>
              <a:t>C</a:t>
            </a:r>
            <a:r>
              <a:rPr sz="1200" spc="0" dirty="0">
                <a:latin typeface="Cambria"/>
                <a:cs typeface="Cambria"/>
              </a:rPr>
              <a:t>hap</a:t>
            </a:r>
            <a:r>
              <a:rPr sz="1200" spc="-10" dirty="0">
                <a:latin typeface="Cambria"/>
                <a:cs typeface="Cambria"/>
              </a:rPr>
              <a:t>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Cambria"/>
                <a:cs typeface="Cambria"/>
              </a:rPr>
              <a:t>3</a:t>
            </a:r>
            <a:r>
              <a:rPr sz="1200" spc="0" dirty="0">
                <a:latin typeface="Cambria"/>
                <a:cs typeface="Cambria"/>
              </a:rPr>
              <a:t>.</a:t>
            </a:r>
            <a:r>
              <a:rPr sz="1200" spc="-10" dirty="0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0785" y="334647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5080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86457" y="2916679"/>
            <a:ext cx="541083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b="1" spc="-40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ueue</a:t>
            </a:r>
            <a:r>
              <a:rPr sz="4000" b="1" spc="-7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and</a:t>
            </a:r>
            <a:r>
              <a:rPr sz="4000" b="1" spc="-9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15" dirty="0">
                <a:solidFill>
                  <a:srgbClr val="5B9AD5"/>
                </a:solidFill>
                <a:latin typeface="Calibri"/>
                <a:cs typeface="Calibri"/>
              </a:rPr>
              <a:t>its</a:t>
            </a:r>
            <a:r>
              <a:rPr sz="4000" b="1" spc="-9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4000" b="1" spc="-25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4000" b="1" spc="-10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4000" b="1" spc="-6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4000" b="1" spc="-20" dirty="0">
                <a:solidFill>
                  <a:srgbClr val="5B9AD5"/>
                </a:solidFill>
                <a:latin typeface="Calibri"/>
                <a:cs typeface="Calibri"/>
              </a:rPr>
              <a:t>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769869"/>
            <a:ext cx="10631170" cy="2869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7280275" algn="just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D</a:t>
            </a:r>
            <a:r>
              <a:rPr sz="3200" b="1" spc="-3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finition</a:t>
            </a:r>
            <a:r>
              <a:rPr sz="32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of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94"/>
              </a:spcBef>
            </a:pPr>
            <a:endParaRPr sz="1300"/>
          </a:p>
          <a:p>
            <a:pPr marL="12700" marR="12700" algn="just">
              <a:lnSpc>
                <a:spcPct val="200100"/>
              </a:lnSpc>
            </a:pPr>
            <a:r>
              <a:rPr sz="2400" dirty="0">
                <a:latin typeface="Cambria"/>
                <a:cs typeface="Cambria"/>
              </a:rPr>
              <a:t>Queue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-15" dirty="0">
                <a:latin typeface="Cambria"/>
                <a:cs typeface="Cambria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abst</a:t>
            </a:r>
            <a:r>
              <a:rPr sz="2400" spc="-3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act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da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ype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li</a:t>
            </a:r>
            <a:r>
              <a:rPr sz="2400" spc="-15" dirty="0">
                <a:latin typeface="Cambria"/>
                <a:cs typeface="Cambria"/>
              </a:rPr>
              <a:t>n</a:t>
            </a:r>
            <a:r>
              <a:rPr sz="2400" spc="-10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ar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da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structu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"/>
                <a:cs typeface="Cambria"/>
              </a:rPr>
              <a:t>i</a:t>
            </a:r>
            <a:r>
              <a:rPr sz="2400" spc="0" dirty="0">
                <a:latin typeface="Cambria"/>
                <a:cs typeface="Cambria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"/>
                <a:cs typeface="Cambria"/>
              </a:rPr>
              <a:t>w</a:t>
            </a:r>
            <a:r>
              <a:rPr sz="2400" spc="-15" dirty="0">
                <a:latin typeface="Cambria"/>
                <a:cs typeface="Cambria"/>
              </a:rPr>
              <a:t>hich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mbria"/>
                <a:cs typeface="Cambria"/>
              </a:rPr>
              <a:t>f</a:t>
            </a:r>
            <a:r>
              <a:rPr sz="2400" spc="-10" dirty="0">
                <a:latin typeface="Cambria"/>
                <a:cs typeface="Cambria"/>
              </a:rPr>
              <a:t>irs</a:t>
            </a:r>
            <a:r>
              <a:rPr sz="2400" spc="0" dirty="0">
                <a:latin typeface="Cambria"/>
                <a:cs typeface="Cambria"/>
              </a:rPr>
              <a:t>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element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ser</a:t>
            </a:r>
            <a:r>
              <a:rPr sz="2400" spc="-20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f</a:t>
            </a:r>
            <a:r>
              <a:rPr sz="2400" spc="-3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om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one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called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R</a:t>
            </a:r>
            <a:r>
              <a:rPr sz="2400" spc="-20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AR(also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called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tail),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deletion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xisti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g</a:t>
            </a:r>
            <a:r>
              <a:rPr sz="2400" spc="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element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t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35" dirty="0">
                <a:latin typeface="Cambria"/>
                <a:cs typeface="Cambria"/>
              </a:rPr>
              <a:t>k</a:t>
            </a:r>
            <a:r>
              <a:rPr sz="2400" spc="-15" dirty="0">
                <a:latin typeface="Cambria"/>
                <a:cs typeface="Cambria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place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-20" dirty="0">
                <a:latin typeface="Cambria"/>
                <a:cs typeface="Cambria"/>
              </a:rPr>
              <a:t>om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other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-15" dirty="0">
                <a:latin typeface="Cambria"/>
                <a:cs typeface="Cambria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called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F</a:t>
            </a:r>
            <a:r>
              <a:rPr sz="2400" spc="-65" dirty="0">
                <a:latin typeface="Cambria"/>
                <a:cs typeface="Cambria"/>
              </a:rPr>
              <a:t>R</a:t>
            </a:r>
            <a:r>
              <a:rPr sz="2400" spc="-20" dirty="0">
                <a:latin typeface="Cambria"/>
                <a:cs typeface="Cambria"/>
              </a:rPr>
              <a:t>ON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spc="0" dirty="0">
                <a:latin typeface="Cambria"/>
                <a:cs typeface="Cambria"/>
              </a:rPr>
              <a:t>(also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"/>
                <a:cs typeface="Cambria"/>
              </a:rPr>
              <a:t>c</a:t>
            </a:r>
            <a:r>
              <a:rPr sz="2400" spc="0" dirty="0">
                <a:latin typeface="Cambria"/>
                <a:cs typeface="Cambria"/>
              </a:rPr>
              <a:t>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head).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18891"/>
            <a:ext cx="4318635" cy="4443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3200" b="1" spc="-7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</a:t>
            </a:r>
            <a:r>
              <a:rPr sz="3200" b="1" spc="10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ns</a:t>
            </a:r>
            <a:r>
              <a:rPr sz="3200" b="1" spc="-13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on</a:t>
            </a:r>
            <a:r>
              <a:rPr sz="3200" b="1" spc="-7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eue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2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spc="-15" dirty="0">
                <a:latin typeface="Cambria"/>
                <a:cs typeface="Cambria"/>
              </a:rPr>
              <a:t>Ins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rtion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ope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(e</a:t>
            </a:r>
            <a:r>
              <a:rPr sz="2400" spc="-10" dirty="0">
                <a:latin typeface="Cambria"/>
                <a:cs typeface="Cambria"/>
              </a:rPr>
              <a:t>n</a:t>
            </a:r>
            <a:r>
              <a:rPr sz="2400" spc="0" dirty="0">
                <a:latin typeface="Cambria"/>
                <a:cs typeface="Cambria"/>
              </a:rPr>
              <a:t>q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spc="-15" dirty="0">
                <a:latin typeface="Cambria"/>
                <a:cs typeface="Cambria"/>
              </a:rPr>
              <a:t>eu</a:t>
            </a: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400"/>
              </a:lnSpc>
              <a:spcBef>
                <a:spcPts val="56"/>
              </a:spcBef>
              <a:buFont typeface="Arial"/>
              <a:buChar char="•"/>
            </a:pPr>
            <a:endParaRPr sz="14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Delet</a:t>
            </a:r>
            <a:r>
              <a:rPr sz="2400" spc="-15" dirty="0">
                <a:latin typeface="Cambria"/>
                <a:cs typeface="Cambria"/>
              </a:rPr>
              <a:t>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"/>
                <a:cs typeface="Cambria"/>
              </a:rPr>
              <a:t>o</a:t>
            </a:r>
            <a:r>
              <a:rPr sz="2400" spc="-15" dirty="0">
                <a:latin typeface="Cambria"/>
                <a:cs typeface="Cambria"/>
              </a:rPr>
              <a:t>pe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(dequeue)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400"/>
              </a:lnSpc>
              <a:spcBef>
                <a:spcPts val="59"/>
              </a:spcBef>
              <a:buFont typeface="Arial"/>
              <a:buChar char="•"/>
            </a:pPr>
            <a:endParaRPr sz="14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Q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0" dirty="0">
                <a:latin typeface="Cambria"/>
                <a:cs typeface="Cambria"/>
              </a:rPr>
              <a:t>m</a:t>
            </a:r>
            <a:r>
              <a:rPr sz="2400" spc="-10" dirty="0">
                <a:latin typeface="Cambria"/>
                <a:cs typeface="Cambria"/>
              </a:rPr>
              <a:t>p</a:t>
            </a:r>
            <a:r>
              <a:rPr sz="2400" spc="0" dirty="0">
                <a:latin typeface="Cambria"/>
                <a:cs typeface="Cambria"/>
              </a:rPr>
              <a:t>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ope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ion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400"/>
              </a:lnSpc>
              <a:spcBef>
                <a:spcPts val="56"/>
              </a:spcBef>
              <a:buFont typeface="Arial"/>
              <a:buChar char="•"/>
            </a:pPr>
            <a:endParaRPr sz="14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Q</a:t>
            </a:r>
            <a:r>
              <a:rPr sz="2400" spc="5" dirty="0">
                <a:latin typeface="Cambria"/>
                <a:cs typeface="Cambria"/>
              </a:rPr>
              <a:t>f</a:t>
            </a:r>
            <a:r>
              <a:rPr sz="2400" spc="0" dirty="0">
                <a:latin typeface="Cambria"/>
                <a:cs typeface="Cambria"/>
              </a:rPr>
              <a:t>ull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mbria"/>
                <a:cs typeface="Cambria"/>
              </a:rPr>
              <a:t>ope</a:t>
            </a:r>
            <a:r>
              <a:rPr sz="2400" spc="-45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t</a:t>
            </a:r>
            <a:r>
              <a:rPr sz="2400" spc="-15" dirty="0">
                <a:latin typeface="Cambria"/>
                <a:cs typeface="Cambria"/>
              </a:rPr>
              <a:t>ion</a:t>
            </a:r>
            <a:endParaRPr sz="2400">
              <a:latin typeface="Cambria"/>
              <a:cs typeface="Cambria"/>
            </a:endParaRPr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/>
          </a:p>
          <a:p>
            <a:pPr>
              <a:lnSpc>
                <a:spcPts val="1400"/>
              </a:lnSpc>
              <a:spcBef>
                <a:spcPts val="58"/>
              </a:spcBef>
              <a:buFont typeface="Arial"/>
              <a:buChar char="•"/>
            </a:pPr>
            <a:endParaRPr sz="14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Disp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spc="-45" dirty="0">
                <a:latin typeface="Cambria"/>
                <a:cs typeface="Cambria"/>
              </a:rPr>
              <a:t>a</a:t>
            </a:r>
            <a:r>
              <a:rPr sz="2400" spc="0" dirty="0">
                <a:latin typeface="Cambria"/>
                <a:cs typeface="Cambria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Cambria"/>
                <a:cs typeface="Cambria"/>
              </a:rPr>
              <a:t>ope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spc="0" dirty="0">
                <a:latin typeface="Cambria"/>
                <a:cs typeface="Cambria"/>
              </a:rPr>
              <a:t>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18891"/>
            <a:ext cx="330581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5B9AD5"/>
                </a:solidFill>
                <a:latin typeface="Calibri"/>
                <a:cs typeface="Calibri"/>
              </a:rPr>
              <a:t>Enqueu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5B9AD5"/>
                </a:solidFill>
                <a:latin typeface="Calibri"/>
                <a:cs typeface="Calibri"/>
              </a:rPr>
              <a:t>Ope</a:t>
            </a:r>
            <a:r>
              <a:rPr sz="3200" b="1" spc="-70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5B9AD5"/>
                </a:solidFill>
                <a:latin typeface="Calibri"/>
                <a:cs typeface="Calibri"/>
              </a:rPr>
              <a:t>t</a:t>
            </a:r>
            <a:r>
              <a:rPr sz="3200" b="1" spc="10" dirty="0">
                <a:solidFill>
                  <a:srgbClr val="5B9AD5"/>
                </a:solidFill>
                <a:latin typeface="Calibri"/>
                <a:cs typeface="Calibri"/>
              </a:rPr>
              <a:t>i</a:t>
            </a:r>
            <a:r>
              <a:rPr sz="3200" b="1" spc="-5" dirty="0">
                <a:solidFill>
                  <a:srgbClr val="5B9AD5"/>
                </a:solidFill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8928" y="1377330"/>
            <a:ext cx="6986656" cy="3938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50673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Q</a:t>
            </a:r>
            <a:r>
              <a:rPr sz="1200" spc="-10" dirty="0">
                <a:latin typeface="Cambria"/>
                <a:cs typeface="Cambria"/>
              </a:rPr>
              <a:t>ueues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4946" y="334640"/>
            <a:ext cx="166433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mbria"/>
                <a:cs typeface="Cambria"/>
              </a:rPr>
              <a:t>Q</a:t>
            </a:r>
            <a:r>
              <a:rPr sz="1200" spc="0" dirty="0">
                <a:latin typeface="Cambria"/>
                <a:cs typeface="Cambria"/>
              </a:rPr>
              <a:t>ueue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Ope</a:t>
            </a:r>
            <a:r>
              <a:rPr sz="1200" spc="-3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at</a:t>
            </a:r>
            <a:r>
              <a:rPr sz="1200" spc="-10" dirty="0">
                <a:latin typeface="Cambria"/>
                <a:cs typeface="Cambria"/>
              </a:rPr>
              <a:t>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2925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18891"/>
            <a:ext cx="3351529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De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q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ue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u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Op</a:t>
            </a:r>
            <a:r>
              <a:rPr sz="3200" b="1" spc="-15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75" dirty="0">
                <a:solidFill>
                  <a:srgbClr val="5B9AD5"/>
                </a:solidFill>
                <a:latin typeface="Calibri"/>
                <a:cs typeface="Calibri"/>
              </a:rPr>
              <a:t>r</a:t>
            </a:r>
            <a:r>
              <a:rPr sz="3200" b="1" spc="-25" dirty="0">
                <a:solidFill>
                  <a:srgbClr val="5B9AD5"/>
                </a:solidFill>
                <a:latin typeface="Calibri"/>
                <a:cs typeface="Calibri"/>
              </a:rPr>
              <a:t>a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ti</a:t>
            </a:r>
            <a:r>
              <a:rPr sz="3200" b="1" spc="10" dirty="0">
                <a:solidFill>
                  <a:srgbClr val="5B9AD5"/>
                </a:solidFill>
                <a:latin typeface="Calibri"/>
                <a:cs typeface="Calibri"/>
              </a:rPr>
              <a:t>o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98928" y="1377418"/>
            <a:ext cx="6986656" cy="4395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using C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>
                <a:latin typeface="Cambria"/>
                <a:cs typeface="Cambria"/>
              </a:rPr>
              <a:t>Queues Module 3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10" dirty="0" smtClean="0">
                <a:solidFill>
                  <a:srgbClr val="888888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1995</Words>
  <Application>Microsoft Office PowerPoint</Application>
  <PresentationFormat>Widescreen</PresentationFormat>
  <Paragraphs>462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</vt:lpstr>
      <vt:lpstr>Segoe MDL2 Assets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Acer</cp:lastModifiedBy>
  <cp:revision>5</cp:revision>
  <dcterms:created xsi:type="dcterms:W3CDTF">2023-03-31T12:01:20Z</dcterms:created>
  <dcterms:modified xsi:type="dcterms:W3CDTF">2023-03-31T10:11:10Z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LastSaved">
    <vt:filetime>2023-03-31T00:00:00Z</vt:filetime>
  </property>
</Properties>
</file>