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350" r:id="rId3"/>
    <p:sldId id="258" r:id="rId4"/>
    <p:sldId id="259" r:id="rId5"/>
    <p:sldId id="260" r:id="rId6"/>
    <p:sldId id="261" r:id="rId7"/>
    <p:sldId id="262" r:id="rId8"/>
    <p:sldId id="263" r:id="rId9"/>
    <p:sldId id="368" r:id="rId10"/>
    <p:sldId id="370" r:id="rId11"/>
    <p:sldId id="371" r:id="rId12"/>
    <p:sldId id="3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383" r:id="rId25"/>
    <p:sldId id="375" r:id="rId26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1114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40" smtClean="0"/>
              <a:t>JAIN</a:t>
            </a:r>
            <a:r>
              <a:rPr lang="en-IN" spc="-20" smtClean="0"/>
              <a:t> </a:t>
            </a:r>
            <a:r>
              <a:rPr lang="en-IN" spc="-114" smtClean="0"/>
              <a:t>UNIVERSITY</a:t>
            </a:r>
            <a:r>
              <a:rPr lang="en-IN" spc="-125" smtClean="0"/>
              <a:t> </a:t>
            </a:r>
            <a:r>
              <a:rPr lang="en-IN" spc="-25" smtClean="0"/>
              <a:t>BCA</a:t>
            </a:r>
            <a:endParaRPr lang="en-IN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jp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6.png"/><Relationship Id="rId7" Type="http://schemas.openxmlformats.org/officeDocument/2006/relationships/image" Target="../media/image70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jp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jpg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png"/><Relationship Id="rId10" Type="http://schemas.openxmlformats.org/officeDocument/2006/relationships/image" Target="../media/image46.jp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3680" y="4957707"/>
            <a:ext cx="1290320" cy="18872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2440" y="2225039"/>
            <a:ext cx="8650605" cy="1655445"/>
            <a:chOff x="472440" y="2225039"/>
            <a:chExt cx="8650605" cy="16554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2225039"/>
              <a:ext cx="8650224" cy="1655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531" y="2687319"/>
              <a:ext cx="7605928" cy="5808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523" y="188595"/>
            <a:ext cx="1274571" cy="990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9720" y="188595"/>
            <a:ext cx="4123435" cy="9705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88528" y="6563359"/>
            <a:ext cx="11683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6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503" y="6704482"/>
            <a:ext cx="14300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JAIN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BCA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104" y="4321809"/>
            <a:ext cx="69107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84375" algn="l"/>
              </a:tabLst>
            </a:pPr>
            <a:r>
              <a:rPr sz="3200" b="1" spc="-484" dirty="0">
                <a:solidFill>
                  <a:srgbClr val="E90061"/>
                </a:solidFill>
                <a:latin typeface="Verdana"/>
                <a:cs typeface="Verdana"/>
              </a:rPr>
              <a:t>SUBJECT:</a:t>
            </a:r>
            <a:r>
              <a:rPr sz="3200" b="1" dirty="0">
                <a:solidFill>
                  <a:srgbClr val="E90061"/>
                </a:solidFill>
                <a:latin typeface="Verdana"/>
                <a:cs typeface="Verdana"/>
              </a:rPr>
              <a:t>	</a:t>
            </a:r>
            <a:r>
              <a:rPr sz="3200" b="1" spc="-325" dirty="0">
                <a:solidFill>
                  <a:srgbClr val="E90061"/>
                </a:solidFill>
                <a:latin typeface="Verdana"/>
                <a:cs typeface="Verdana"/>
              </a:rPr>
              <a:t>PROGRAMMING</a:t>
            </a:r>
            <a:r>
              <a:rPr sz="3200" b="1" spc="-125" dirty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sz="3200" b="1" spc="-625" dirty="0">
                <a:solidFill>
                  <a:srgbClr val="E90061"/>
                </a:solidFill>
                <a:latin typeface="Verdana"/>
                <a:cs typeface="Verdana"/>
              </a:rPr>
              <a:t>IN</a:t>
            </a:r>
            <a:r>
              <a:rPr sz="3200" b="1" spc="-190" dirty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sz="3200" b="1" spc="-80" dirty="0">
                <a:solidFill>
                  <a:srgbClr val="E90061"/>
                </a:solidFill>
                <a:latin typeface="Verdana"/>
                <a:cs typeface="Verdana"/>
              </a:rPr>
              <a:t>JAVA</a:t>
            </a:r>
            <a:endParaRPr sz="32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3200" b="1" spc="-555" dirty="0">
                <a:solidFill>
                  <a:srgbClr val="E90061"/>
                </a:solidFill>
                <a:latin typeface="Verdana"/>
                <a:cs typeface="Verdana"/>
              </a:rPr>
              <a:t>SEMESTER:</a:t>
            </a:r>
            <a:r>
              <a:rPr sz="3200" b="1" spc="-130" dirty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sz="3200" b="1" spc="-320" dirty="0">
                <a:solidFill>
                  <a:srgbClr val="E90061"/>
                </a:solidFill>
                <a:latin typeface="Verdana"/>
                <a:cs typeface="Verdana"/>
              </a:rPr>
              <a:t>3</a:t>
            </a:r>
            <a:r>
              <a:rPr sz="3150" b="1" spc="-480" baseline="25132" dirty="0">
                <a:solidFill>
                  <a:srgbClr val="E90061"/>
                </a:solidFill>
                <a:latin typeface="Verdana"/>
                <a:cs typeface="Verdana"/>
              </a:rPr>
              <a:t>rd</a:t>
            </a:r>
            <a:r>
              <a:rPr sz="3150" b="1" spc="315" baseline="25132" dirty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sz="3200" b="1" spc="-365" dirty="0">
                <a:solidFill>
                  <a:srgbClr val="E90061"/>
                </a:solidFill>
                <a:latin typeface="Verdana"/>
                <a:cs typeface="Verdana"/>
              </a:rPr>
              <a:t>Semester</a:t>
            </a:r>
            <a:r>
              <a:rPr sz="3200" b="1" spc="-114" dirty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sz="3200" b="1" spc="-25" dirty="0">
                <a:solidFill>
                  <a:srgbClr val="E90061"/>
                </a:solidFill>
                <a:latin typeface="Verdana"/>
                <a:cs typeface="Verdana"/>
              </a:rPr>
              <a:t>BCA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4980940" cy="1161415"/>
            <a:chOff x="682751" y="451104"/>
            <a:chExt cx="498094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4980432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928" y="765047"/>
              <a:ext cx="4238815" cy="5171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2548" y="1442161"/>
            <a:ext cx="7880984" cy="430528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6240" marR="340360" indent="-384175">
              <a:lnSpc>
                <a:spcPct val="200000"/>
              </a:lnSpc>
              <a:spcBef>
                <a:spcPts val="6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pass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primitive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method,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300" spc="-1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96240" marR="340360" indent="-384175">
              <a:lnSpc>
                <a:spcPct val="200000"/>
              </a:lnSpc>
              <a:spcBef>
                <a:spcPts val="6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60" dirty="0" smtClean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pass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method,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 smtClean="0">
                <a:solidFill>
                  <a:srgbClr val="FFFFFF"/>
                </a:solidFill>
                <a:latin typeface="Verdana"/>
                <a:cs typeface="Verdana"/>
              </a:rPr>
              <a:t>call-</a:t>
            </a:r>
            <a:r>
              <a:rPr sz="2300" spc="-114" dirty="0" smtClean="0">
                <a:solidFill>
                  <a:srgbClr val="FFFFFF"/>
                </a:solidFill>
                <a:latin typeface="Verdana"/>
                <a:cs typeface="Verdana"/>
              </a:rPr>
              <a:t>by-</a:t>
            </a:r>
            <a:r>
              <a:rPr sz="2300" spc="-10" dirty="0" smtClean="0">
                <a:solidFill>
                  <a:srgbClr val="FFFFFF"/>
                </a:solidFill>
                <a:latin typeface="Verdana"/>
                <a:cs typeface="Verdana"/>
              </a:rPr>
              <a:t>reference..</a:t>
            </a:r>
            <a:endParaRPr sz="2300" dirty="0">
              <a:latin typeface="Verdana"/>
              <a:cs typeface="Verdana"/>
            </a:endParaRPr>
          </a:p>
          <a:p>
            <a:pPr marL="396240" indent="-383540">
              <a:lnSpc>
                <a:spcPct val="2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dirty="0" smtClean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2300" spc="-1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reflect</a:t>
            </a:r>
            <a:endParaRPr sz="2300" dirty="0">
              <a:latin typeface="Verdana"/>
              <a:cs typeface="Verdana"/>
            </a:endParaRPr>
          </a:p>
          <a:p>
            <a:pPr marL="396240">
              <a:lnSpc>
                <a:spcPct val="200000"/>
              </a:lnSpc>
            </a:pP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  <p:extLst>
      <p:ext uri="{BB962C8B-B14F-4D97-AF65-F5344CB8AC3E}">
        <p14:creationId xmlns:p14="http://schemas.microsoft.com/office/powerpoint/2010/main" val="222547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131063"/>
            <a:ext cx="6373495" cy="1801495"/>
            <a:chOff x="682751" y="131063"/>
            <a:chExt cx="6373495" cy="1801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131063"/>
              <a:ext cx="3282696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2695" y="131063"/>
              <a:ext cx="2520696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0640" y="131063"/>
              <a:ext cx="950976" cy="1161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167" y="131063"/>
              <a:ext cx="1520952" cy="1161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751" y="771144"/>
              <a:ext cx="2971800" cy="1161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928" y="445007"/>
              <a:ext cx="2375852" cy="517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6965" y="445007"/>
              <a:ext cx="1660779" cy="5171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67985" y="682174"/>
              <a:ext cx="273050" cy="33655"/>
            </a:xfrm>
            <a:custGeom>
              <a:avLst/>
              <a:gdLst/>
              <a:ahLst/>
              <a:cxnLst/>
              <a:rect l="l" t="t" r="r" b="b"/>
              <a:pathLst>
                <a:path w="273050" h="33654">
                  <a:moveTo>
                    <a:pt x="272948" y="0"/>
                  </a:moveTo>
                  <a:lnTo>
                    <a:pt x="0" y="0"/>
                  </a:lnTo>
                  <a:lnTo>
                    <a:pt x="0" y="33597"/>
                  </a:lnTo>
                  <a:lnTo>
                    <a:pt x="272948" y="33597"/>
                  </a:lnTo>
                  <a:lnTo>
                    <a:pt x="272948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7985" y="682174"/>
              <a:ext cx="273050" cy="33655"/>
            </a:xfrm>
            <a:custGeom>
              <a:avLst/>
              <a:gdLst/>
              <a:ahLst/>
              <a:cxnLst/>
              <a:rect l="l" t="t" r="r" b="b"/>
              <a:pathLst>
                <a:path w="273050" h="33654">
                  <a:moveTo>
                    <a:pt x="0" y="33597"/>
                  </a:moveTo>
                  <a:lnTo>
                    <a:pt x="272948" y="33597"/>
                  </a:lnTo>
                  <a:lnTo>
                    <a:pt x="272948" y="0"/>
                  </a:lnTo>
                  <a:lnTo>
                    <a:pt x="0" y="0"/>
                  </a:lnTo>
                  <a:lnTo>
                    <a:pt x="0" y="33597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3500" y="557530"/>
              <a:ext cx="626110" cy="298450"/>
            </a:xfrm>
            <a:custGeom>
              <a:avLst/>
              <a:gdLst/>
              <a:ahLst/>
              <a:cxnLst/>
              <a:rect l="l" t="t" r="r" b="b"/>
              <a:pathLst>
                <a:path w="626109" h="298450">
                  <a:moveTo>
                    <a:pt x="146431" y="0"/>
                  </a:moveTo>
                  <a:lnTo>
                    <a:pt x="90360" y="10858"/>
                  </a:lnTo>
                  <a:lnTo>
                    <a:pt x="43052" y="43434"/>
                  </a:lnTo>
                  <a:lnTo>
                    <a:pt x="10763" y="91328"/>
                  </a:lnTo>
                  <a:lnTo>
                    <a:pt x="0" y="148082"/>
                  </a:lnTo>
                  <a:lnTo>
                    <a:pt x="2666" y="178208"/>
                  </a:lnTo>
                  <a:lnTo>
                    <a:pt x="24002" y="231270"/>
                  </a:lnTo>
                  <a:lnTo>
                    <a:pt x="65029" y="273349"/>
                  </a:lnTo>
                  <a:lnTo>
                    <a:pt x="116413" y="295205"/>
                  </a:lnTo>
                  <a:lnTo>
                    <a:pt x="145414" y="297942"/>
                  </a:lnTo>
                  <a:lnTo>
                    <a:pt x="162016" y="297060"/>
                  </a:lnTo>
                  <a:lnTo>
                    <a:pt x="207772" y="283845"/>
                  </a:lnTo>
                  <a:lnTo>
                    <a:pt x="237159" y="264287"/>
                  </a:lnTo>
                  <a:lnTo>
                    <a:pt x="149225" y="264287"/>
                  </a:lnTo>
                  <a:lnTo>
                    <a:pt x="134604" y="263334"/>
                  </a:lnTo>
                  <a:lnTo>
                    <a:pt x="93599" y="249047"/>
                  </a:lnTo>
                  <a:lnTo>
                    <a:pt x="60684" y="219436"/>
                  </a:lnTo>
                  <a:lnTo>
                    <a:pt x="40893" y="178593"/>
                  </a:lnTo>
                  <a:lnTo>
                    <a:pt x="37149" y="150368"/>
                  </a:lnTo>
                  <a:lnTo>
                    <a:pt x="37164" y="148082"/>
                  </a:lnTo>
                  <a:lnTo>
                    <a:pt x="45602" y="105792"/>
                  </a:lnTo>
                  <a:lnTo>
                    <a:pt x="70088" y="68056"/>
                  </a:lnTo>
                  <a:lnTo>
                    <a:pt x="106384" y="43517"/>
                  </a:lnTo>
                  <a:lnTo>
                    <a:pt x="149478" y="35052"/>
                  </a:lnTo>
                  <a:lnTo>
                    <a:pt x="237871" y="35052"/>
                  </a:lnTo>
                  <a:lnTo>
                    <a:pt x="236140" y="33305"/>
                  </a:lnTo>
                  <a:lnTo>
                    <a:pt x="195026" y="8304"/>
                  </a:lnTo>
                  <a:lnTo>
                    <a:pt x="163454" y="926"/>
                  </a:lnTo>
                  <a:lnTo>
                    <a:pt x="146431" y="0"/>
                  </a:lnTo>
                  <a:close/>
                </a:path>
                <a:path w="626109" h="298450">
                  <a:moveTo>
                    <a:pt x="295148" y="241935"/>
                  </a:moveTo>
                  <a:lnTo>
                    <a:pt x="259207" y="241935"/>
                  </a:lnTo>
                  <a:lnTo>
                    <a:pt x="259207" y="290575"/>
                  </a:lnTo>
                  <a:lnTo>
                    <a:pt x="295148" y="290575"/>
                  </a:lnTo>
                  <a:lnTo>
                    <a:pt x="295148" y="241935"/>
                  </a:lnTo>
                  <a:close/>
                </a:path>
                <a:path w="626109" h="298450">
                  <a:moveTo>
                    <a:pt x="237871" y="35052"/>
                  </a:moveTo>
                  <a:lnTo>
                    <a:pt x="149478" y="35052"/>
                  </a:lnTo>
                  <a:lnTo>
                    <a:pt x="172172" y="37123"/>
                  </a:lnTo>
                  <a:lnTo>
                    <a:pt x="193008" y="43338"/>
                  </a:lnTo>
                  <a:lnTo>
                    <a:pt x="229108" y="68199"/>
                  </a:lnTo>
                  <a:lnTo>
                    <a:pt x="253396" y="105235"/>
                  </a:lnTo>
                  <a:lnTo>
                    <a:pt x="261493" y="150368"/>
                  </a:lnTo>
                  <a:lnTo>
                    <a:pt x="260607" y="166080"/>
                  </a:lnTo>
                  <a:lnTo>
                    <a:pt x="247141" y="208407"/>
                  </a:lnTo>
                  <a:lnTo>
                    <a:pt x="218513" y="240982"/>
                  </a:lnTo>
                  <a:lnTo>
                    <a:pt x="178307" y="260540"/>
                  </a:lnTo>
                  <a:lnTo>
                    <a:pt x="149225" y="264287"/>
                  </a:lnTo>
                  <a:lnTo>
                    <a:pt x="237159" y="264287"/>
                  </a:lnTo>
                  <a:lnTo>
                    <a:pt x="247419" y="254984"/>
                  </a:lnTo>
                  <a:lnTo>
                    <a:pt x="259207" y="241935"/>
                  </a:lnTo>
                  <a:lnTo>
                    <a:pt x="295148" y="241935"/>
                  </a:lnTo>
                  <a:lnTo>
                    <a:pt x="295148" y="59309"/>
                  </a:lnTo>
                  <a:lnTo>
                    <a:pt x="259207" y="59309"/>
                  </a:lnTo>
                  <a:lnTo>
                    <a:pt x="248108" y="45378"/>
                  </a:lnTo>
                  <a:lnTo>
                    <a:pt x="237871" y="35052"/>
                  </a:lnTo>
                  <a:close/>
                </a:path>
                <a:path w="626109" h="298450">
                  <a:moveTo>
                    <a:pt x="295148" y="7239"/>
                  </a:moveTo>
                  <a:lnTo>
                    <a:pt x="259207" y="7239"/>
                  </a:lnTo>
                  <a:lnTo>
                    <a:pt x="259207" y="59309"/>
                  </a:lnTo>
                  <a:lnTo>
                    <a:pt x="295148" y="59309"/>
                  </a:lnTo>
                  <a:lnTo>
                    <a:pt x="295148" y="7239"/>
                  </a:lnTo>
                  <a:close/>
                </a:path>
                <a:path w="626109" h="298450">
                  <a:moveTo>
                    <a:pt x="415036" y="7239"/>
                  </a:moveTo>
                  <a:lnTo>
                    <a:pt x="378587" y="7239"/>
                  </a:lnTo>
                  <a:lnTo>
                    <a:pt x="378587" y="290575"/>
                  </a:lnTo>
                  <a:lnTo>
                    <a:pt x="415036" y="290575"/>
                  </a:lnTo>
                  <a:lnTo>
                    <a:pt x="415036" y="186690"/>
                  </a:lnTo>
                  <a:lnTo>
                    <a:pt x="415367" y="160875"/>
                  </a:lnTo>
                  <a:lnTo>
                    <a:pt x="417982" y="122342"/>
                  </a:lnTo>
                  <a:lnTo>
                    <a:pt x="433038" y="79867"/>
                  </a:lnTo>
                  <a:lnTo>
                    <a:pt x="452026" y="58039"/>
                  </a:lnTo>
                  <a:lnTo>
                    <a:pt x="415036" y="58039"/>
                  </a:lnTo>
                  <a:lnTo>
                    <a:pt x="415036" y="7239"/>
                  </a:lnTo>
                  <a:close/>
                </a:path>
                <a:path w="626109" h="298450">
                  <a:moveTo>
                    <a:pt x="597611" y="33528"/>
                  </a:moveTo>
                  <a:lnTo>
                    <a:pt x="513969" y="33528"/>
                  </a:lnTo>
                  <a:lnTo>
                    <a:pt x="527758" y="34411"/>
                  </a:lnTo>
                  <a:lnTo>
                    <a:pt x="540178" y="37068"/>
                  </a:lnTo>
                  <a:lnTo>
                    <a:pt x="575992" y="65373"/>
                  </a:lnTo>
                  <a:lnTo>
                    <a:pt x="588248" y="114601"/>
                  </a:lnTo>
                  <a:lnTo>
                    <a:pt x="589279" y="290575"/>
                  </a:lnTo>
                  <a:lnTo>
                    <a:pt x="625728" y="290575"/>
                  </a:lnTo>
                  <a:lnTo>
                    <a:pt x="625728" y="144780"/>
                  </a:lnTo>
                  <a:lnTo>
                    <a:pt x="624992" y="117748"/>
                  </a:lnTo>
                  <a:lnTo>
                    <a:pt x="619138" y="75164"/>
                  </a:lnTo>
                  <a:lnTo>
                    <a:pt x="599074" y="35036"/>
                  </a:lnTo>
                  <a:lnTo>
                    <a:pt x="597611" y="33528"/>
                  </a:lnTo>
                  <a:close/>
                </a:path>
                <a:path w="626109" h="298450">
                  <a:moveTo>
                    <a:pt x="521335" y="0"/>
                  </a:moveTo>
                  <a:lnTo>
                    <a:pt x="477043" y="8090"/>
                  </a:lnTo>
                  <a:lnTo>
                    <a:pt x="438086" y="32527"/>
                  </a:lnTo>
                  <a:lnTo>
                    <a:pt x="415036" y="58039"/>
                  </a:lnTo>
                  <a:lnTo>
                    <a:pt x="452026" y="58039"/>
                  </a:lnTo>
                  <a:lnTo>
                    <a:pt x="454787" y="55372"/>
                  </a:lnTo>
                  <a:lnTo>
                    <a:pt x="468284" y="45850"/>
                  </a:lnTo>
                  <a:lnTo>
                    <a:pt x="482663" y="39020"/>
                  </a:lnTo>
                  <a:lnTo>
                    <a:pt x="497899" y="34905"/>
                  </a:lnTo>
                  <a:lnTo>
                    <a:pt x="513969" y="33528"/>
                  </a:lnTo>
                  <a:lnTo>
                    <a:pt x="597611" y="33528"/>
                  </a:lnTo>
                  <a:lnTo>
                    <a:pt x="589202" y="24862"/>
                  </a:lnTo>
                  <a:lnTo>
                    <a:pt x="577723" y="16129"/>
                  </a:lnTo>
                  <a:lnTo>
                    <a:pt x="564983" y="9054"/>
                  </a:lnTo>
                  <a:lnTo>
                    <a:pt x="551338" y="4016"/>
                  </a:lnTo>
                  <a:lnTo>
                    <a:pt x="536789" y="1002"/>
                  </a:lnTo>
                  <a:lnTo>
                    <a:pt x="521335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7536" y="589533"/>
              <a:ext cx="230505" cy="2353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13500" y="557530"/>
              <a:ext cx="626110" cy="298450"/>
            </a:xfrm>
            <a:custGeom>
              <a:avLst/>
              <a:gdLst/>
              <a:ahLst/>
              <a:cxnLst/>
              <a:rect l="l" t="t" r="r" b="b"/>
              <a:pathLst>
                <a:path w="626109" h="298450">
                  <a:moveTo>
                    <a:pt x="521335" y="0"/>
                  </a:moveTo>
                  <a:lnTo>
                    <a:pt x="564983" y="9054"/>
                  </a:lnTo>
                  <a:lnTo>
                    <a:pt x="599074" y="35036"/>
                  </a:lnTo>
                  <a:lnTo>
                    <a:pt x="619138" y="75164"/>
                  </a:lnTo>
                  <a:lnTo>
                    <a:pt x="624992" y="117748"/>
                  </a:lnTo>
                  <a:lnTo>
                    <a:pt x="625728" y="144780"/>
                  </a:lnTo>
                  <a:lnTo>
                    <a:pt x="625728" y="290575"/>
                  </a:lnTo>
                  <a:lnTo>
                    <a:pt x="589279" y="290575"/>
                  </a:lnTo>
                  <a:lnTo>
                    <a:pt x="589279" y="155448"/>
                  </a:lnTo>
                  <a:lnTo>
                    <a:pt x="589020" y="132994"/>
                  </a:lnTo>
                  <a:lnTo>
                    <a:pt x="585215" y="90043"/>
                  </a:lnTo>
                  <a:lnTo>
                    <a:pt x="560959" y="47752"/>
                  </a:lnTo>
                  <a:lnTo>
                    <a:pt x="513969" y="33528"/>
                  </a:lnTo>
                  <a:lnTo>
                    <a:pt x="497899" y="34905"/>
                  </a:lnTo>
                  <a:lnTo>
                    <a:pt x="454787" y="55372"/>
                  </a:lnTo>
                  <a:lnTo>
                    <a:pt x="425533" y="94073"/>
                  </a:lnTo>
                  <a:lnTo>
                    <a:pt x="416353" y="139430"/>
                  </a:lnTo>
                  <a:lnTo>
                    <a:pt x="415036" y="186690"/>
                  </a:lnTo>
                  <a:lnTo>
                    <a:pt x="415036" y="290575"/>
                  </a:lnTo>
                  <a:lnTo>
                    <a:pt x="378587" y="290575"/>
                  </a:lnTo>
                  <a:lnTo>
                    <a:pt x="378587" y="7239"/>
                  </a:lnTo>
                  <a:lnTo>
                    <a:pt x="415036" y="7239"/>
                  </a:lnTo>
                  <a:lnTo>
                    <a:pt x="415036" y="58039"/>
                  </a:lnTo>
                  <a:lnTo>
                    <a:pt x="426275" y="44372"/>
                  </a:lnTo>
                  <a:lnTo>
                    <a:pt x="463423" y="14350"/>
                  </a:lnTo>
                  <a:lnTo>
                    <a:pt x="505999" y="902"/>
                  </a:lnTo>
                  <a:lnTo>
                    <a:pt x="521335" y="0"/>
                  </a:lnTo>
                  <a:close/>
                </a:path>
                <a:path w="626109" h="298450">
                  <a:moveTo>
                    <a:pt x="146431" y="0"/>
                  </a:moveTo>
                  <a:lnTo>
                    <a:pt x="195026" y="8304"/>
                  </a:lnTo>
                  <a:lnTo>
                    <a:pt x="236140" y="33305"/>
                  </a:lnTo>
                  <a:lnTo>
                    <a:pt x="259207" y="59309"/>
                  </a:lnTo>
                  <a:lnTo>
                    <a:pt x="259207" y="7239"/>
                  </a:lnTo>
                  <a:lnTo>
                    <a:pt x="295148" y="7239"/>
                  </a:lnTo>
                  <a:lnTo>
                    <a:pt x="295148" y="290575"/>
                  </a:lnTo>
                  <a:lnTo>
                    <a:pt x="259207" y="290575"/>
                  </a:lnTo>
                  <a:lnTo>
                    <a:pt x="259207" y="241935"/>
                  </a:lnTo>
                  <a:lnTo>
                    <a:pt x="247419" y="254984"/>
                  </a:lnTo>
                  <a:lnTo>
                    <a:pt x="207772" y="283845"/>
                  </a:lnTo>
                  <a:lnTo>
                    <a:pt x="162016" y="297060"/>
                  </a:lnTo>
                  <a:lnTo>
                    <a:pt x="145414" y="297942"/>
                  </a:lnTo>
                  <a:lnTo>
                    <a:pt x="116413" y="295205"/>
                  </a:lnTo>
                  <a:lnTo>
                    <a:pt x="65029" y="273349"/>
                  </a:lnTo>
                  <a:lnTo>
                    <a:pt x="24002" y="231270"/>
                  </a:lnTo>
                  <a:lnTo>
                    <a:pt x="2666" y="178208"/>
                  </a:lnTo>
                  <a:lnTo>
                    <a:pt x="0" y="148082"/>
                  </a:lnTo>
                  <a:lnTo>
                    <a:pt x="2690" y="118604"/>
                  </a:lnTo>
                  <a:lnTo>
                    <a:pt x="24217" y="66268"/>
                  </a:lnTo>
                  <a:lnTo>
                    <a:pt x="65599" y="24431"/>
                  </a:lnTo>
                  <a:lnTo>
                    <a:pt x="117312" y="2714"/>
                  </a:lnTo>
                  <a:lnTo>
                    <a:pt x="146431" y="0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046" y="1092453"/>
              <a:ext cx="2240127" cy="50241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11702" y="1932432"/>
            <a:ext cx="4200398" cy="394639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68113" y="6570674"/>
            <a:ext cx="6845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r>
              <a:rPr sz="1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734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231" y="0"/>
            <a:ext cx="7836534" cy="951230"/>
            <a:chOff x="713231" y="0"/>
            <a:chExt cx="7836534" cy="951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0"/>
              <a:ext cx="4642104" cy="9509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543" y="0"/>
              <a:ext cx="862584" cy="950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8447" y="0"/>
              <a:ext cx="3441192" cy="9509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191" y="183895"/>
              <a:ext cx="3834231" cy="4674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50790" y="398291"/>
              <a:ext cx="247015" cy="30480"/>
            </a:xfrm>
            <a:custGeom>
              <a:avLst/>
              <a:gdLst/>
              <a:ahLst/>
              <a:cxnLst/>
              <a:rect l="l" t="t" r="r" b="b"/>
              <a:pathLst>
                <a:path w="247014" h="30479">
                  <a:moveTo>
                    <a:pt x="246430" y="0"/>
                  </a:moveTo>
                  <a:lnTo>
                    <a:pt x="0" y="0"/>
                  </a:lnTo>
                  <a:lnTo>
                    <a:pt x="0" y="30333"/>
                  </a:lnTo>
                  <a:lnTo>
                    <a:pt x="246430" y="30333"/>
                  </a:lnTo>
                  <a:lnTo>
                    <a:pt x="246430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0790" y="398291"/>
              <a:ext cx="247015" cy="30480"/>
            </a:xfrm>
            <a:custGeom>
              <a:avLst/>
              <a:gdLst/>
              <a:ahLst/>
              <a:cxnLst/>
              <a:rect l="l" t="t" r="r" b="b"/>
              <a:pathLst>
                <a:path w="247014" h="30479">
                  <a:moveTo>
                    <a:pt x="0" y="30333"/>
                  </a:moveTo>
                  <a:lnTo>
                    <a:pt x="246430" y="30333"/>
                  </a:lnTo>
                  <a:lnTo>
                    <a:pt x="246430" y="0"/>
                  </a:lnTo>
                  <a:lnTo>
                    <a:pt x="0" y="0"/>
                  </a:lnTo>
                  <a:lnTo>
                    <a:pt x="0" y="30333"/>
                  </a:lnTo>
                  <a:close/>
                </a:path>
              </a:pathLst>
            </a:custGeom>
            <a:ln w="6095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0585" y="190500"/>
              <a:ext cx="2774695" cy="45427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274"/>
            <a:ext cx="4140010" cy="58007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9990" y="1071624"/>
            <a:ext cx="4644008" cy="57863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41370" y="6570674"/>
            <a:ext cx="1211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JAIN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UNIVE</a:t>
            </a:r>
            <a:r>
              <a:rPr sz="10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5" dirty="0">
                <a:solidFill>
                  <a:srgbClr val="FFFFFF"/>
                </a:solidFill>
                <a:latin typeface="Verdana"/>
                <a:cs typeface="Verdana"/>
              </a:rPr>
              <a:t>SITY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4459" y="654110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8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4672" y="539495"/>
            <a:ext cx="7586980" cy="783590"/>
            <a:chOff x="804672" y="539495"/>
            <a:chExt cx="7586980" cy="783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2" y="539495"/>
              <a:ext cx="7586472" cy="783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15" y="754761"/>
              <a:ext cx="7098258" cy="34772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298" y="1828152"/>
            <a:ext cx="9114155" cy="4572000"/>
            <a:chOff x="30298" y="1828152"/>
            <a:chExt cx="9114155" cy="45720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8" y="1828152"/>
              <a:ext cx="3672459" cy="4572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1155" y="1828215"/>
              <a:ext cx="5482844" cy="45364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50" y="131063"/>
            <a:ext cx="8039100" cy="6034405"/>
            <a:chOff x="552450" y="131063"/>
            <a:chExt cx="8039100" cy="6034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2" y="131063"/>
              <a:ext cx="6470904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" y="771144"/>
              <a:ext cx="4764024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803" y="448055"/>
              <a:ext cx="5589930" cy="517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644" y="1088136"/>
              <a:ext cx="4031881" cy="5097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50" y="1844763"/>
              <a:ext cx="8039100" cy="43205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537" y="451104"/>
            <a:ext cx="8353425" cy="5066665"/>
            <a:chOff x="467537" y="451104"/>
            <a:chExt cx="8353425" cy="5066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4794504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372" y="776478"/>
              <a:ext cx="4052824" cy="498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37" y="1533525"/>
              <a:ext cx="8352917" cy="39837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0252" y="5752591"/>
            <a:ext cx="76949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415" dirty="0">
                <a:solidFill>
                  <a:srgbClr val="FFFFFF"/>
                </a:solidFill>
                <a:latin typeface="Verdana"/>
                <a:cs typeface="Verdana"/>
              </a:rPr>
              <a:t>NOTE:</a:t>
            </a:r>
            <a:r>
              <a:rPr sz="30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5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0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27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30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8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0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32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330" dirty="0">
                <a:solidFill>
                  <a:srgbClr val="FFFFFF"/>
                </a:solidFill>
                <a:latin typeface="Verdana"/>
                <a:cs typeface="Verdana"/>
              </a:rPr>
              <a:t>exist</a:t>
            </a:r>
            <a:r>
              <a:rPr sz="30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39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3000" b="1" spc="-28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30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6346190" cy="1161415"/>
            <a:chOff x="682751" y="451104"/>
            <a:chExt cx="634619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6345936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987" y="765047"/>
              <a:ext cx="5614225" cy="5171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0252" y="1437208"/>
            <a:ext cx="374459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80000"/>
              <a:buFont typeface="Noto Sans Symbols2"/>
              <a:buChar char="⦿"/>
              <a:tabLst>
                <a:tab pos="396240" algn="l"/>
              </a:tabLst>
            </a:pPr>
            <a:r>
              <a:rPr sz="3000" spc="10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starts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6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execution </a:t>
            </a:r>
            <a:r>
              <a:rPr sz="3000" spc="-12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3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3000" spc="-9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only.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532" y="1412747"/>
            <a:ext cx="8738870" cy="5400040"/>
            <a:chOff x="323532" y="1412747"/>
            <a:chExt cx="8738870" cy="5400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9662" y="1412747"/>
              <a:ext cx="4392548" cy="31683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532" y="4581138"/>
              <a:ext cx="8738616" cy="223151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6888480" cy="1161415"/>
            <a:chOff x="682751" y="451104"/>
            <a:chExt cx="688848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6888480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987" y="765047"/>
              <a:ext cx="6142291" cy="5171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844890"/>
            <a:ext cx="8229600" cy="4536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7333615" cy="1161415"/>
            <a:chOff x="682751" y="451104"/>
            <a:chExt cx="7333615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7333488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259" y="765047"/>
              <a:ext cx="6625920" cy="5171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0616" y="1538731"/>
            <a:ext cx="7600315" cy="310084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265" marR="299720" indent="-457200">
              <a:spcBef>
                <a:spcPts val="480"/>
              </a:spcBef>
              <a:buClr>
                <a:srgbClr val="FF388B"/>
              </a:buClr>
              <a:buSzPct val="78571"/>
              <a:buFont typeface="Wingdings" pitchFamily="2" charset="2"/>
              <a:buChar char="§"/>
              <a:tabLst>
                <a:tab pos="396240" algn="l"/>
              </a:tabLst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serves as the entry point </a:t>
            </a:r>
          </a:p>
          <a:p>
            <a:pPr marL="469265" marR="299720" indent="-457200">
              <a:spcBef>
                <a:spcPts val="480"/>
              </a:spcBef>
              <a:buClr>
                <a:srgbClr val="FF388B"/>
              </a:buClr>
              <a:buSzPct val="78571"/>
              <a:buFont typeface="Wingdings" pitchFamily="2" charset="2"/>
              <a:buChar char="§"/>
              <a:tabLst>
                <a:tab pos="396240" algn="l"/>
              </a:tabLst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contains main method which is executed when the program run</a:t>
            </a:r>
          </a:p>
          <a:p>
            <a:pPr marL="469265" marR="299720" indent="-457200">
              <a:spcBef>
                <a:spcPts val="480"/>
              </a:spcBef>
              <a:buClr>
                <a:srgbClr val="FF388B"/>
              </a:buClr>
              <a:buSzPct val="78571"/>
              <a:buFont typeface="Wingdings" pitchFamily="2" charset="2"/>
              <a:buChar char="§"/>
              <a:tabLst>
                <a:tab pos="396240" algn="l"/>
              </a:tabLst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helps to organize and structure your code</a:t>
            </a:r>
          </a:p>
          <a:p>
            <a:pPr marL="12065" marR="299720">
              <a:lnSpc>
                <a:spcPts val="3030"/>
              </a:lnSpc>
              <a:spcBef>
                <a:spcPts val="480"/>
              </a:spcBef>
              <a:buClr>
                <a:srgbClr val="FF388B"/>
              </a:buClr>
              <a:buSzPct val="78571"/>
              <a:tabLst>
                <a:tab pos="396240" algn="l"/>
              </a:tabLst>
            </a:pPr>
            <a:endParaRPr sz="28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231" y="45719"/>
            <a:ext cx="7876540" cy="1633855"/>
            <a:chOff x="713231" y="45719"/>
            <a:chExt cx="7876540" cy="1633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45719"/>
              <a:ext cx="7876032" cy="1054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624839"/>
              <a:ext cx="3514344" cy="1054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573" y="333247"/>
              <a:ext cx="7076694" cy="4674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912" y="912367"/>
              <a:ext cx="2822651" cy="3738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6445" y="1369898"/>
            <a:ext cx="8140700" cy="427899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6240" marR="40005" indent="-384175">
              <a:lnSpc>
                <a:spcPct val="80000"/>
              </a:lnSpc>
              <a:spcBef>
                <a:spcPts val="6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b="1" spc="-165" dirty="0">
                <a:solidFill>
                  <a:srgbClr val="FF5597"/>
                </a:solidFill>
                <a:latin typeface="Verdana"/>
                <a:cs typeface="Verdana"/>
              </a:rPr>
              <a:t>public:</a:t>
            </a:r>
            <a:r>
              <a:rPr sz="2300" b="1" spc="-12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specifier.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public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main()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5" dirty="0">
                <a:solidFill>
                  <a:srgbClr val="FF0000"/>
                </a:solidFill>
                <a:latin typeface="Verdana"/>
                <a:cs typeface="Verdana"/>
              </a:rPr>
              <a:t>JVM</a:t>
            </a:r>
            <a:r>
              <a:rPr sz="23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110" dirty="0">
                <a:solidFill>
                  <a:srgbClr val="FF0000"/>
                </a:solidFill>
                <a:latin typeface="Verdana"/>
                <a:cs typeface="Verdana"/>
              </a:rPr>
              <a:t>can </a:t>
            </a:r>
            <a:r>
              <a:rPr sz="2300" spc="-70" dirty="0">
                <a:solidFill>
                  <a:srgbClr val="FF0000"/>
                </a:solidFill>
                <a:latin typeface="Verdana"/>
                <a:cs typeface="Verdana"/>
              </a:rPr>
              <a:t>identify</a:t>
            </a:r>
            <a:r>
              <a:rPr sz="23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23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Verdana"/>
                <a:cs typeface="Verdana"/>
              </a:rPr>
              <a:t>execution</a:t>
            </a:r>
            <a:r>
              <a:rPr sz="23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FF0000"/>
                </a:solidFill>
                <a:latin typeface="Verdana"/>
                <a:cs typeface="Verdana"/>
              </a:rPr>
              <a:t>point</a:t>
            </a:r>
            <a:r>
              <a:rPr sz="23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23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23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0000"/>
                </a:solidFill>
                <a:latin typeface="Verdana"/>
                <a:cs typeface="Verdana"/>
              </a:rPr>
              <a:t>program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private,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protected,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main()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method,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JVM.</a:t>
            </a:r>
            <a:endParaRPr sz="2300" dirty="0">
              <a:latin typeface="Verdana"/>
              <a:cs typeface="Verdana"/>
            </a:endParaRPr>
          </a:p>
          <a:p>
            <a:pPr marL="396240" marR="5080" indent="-384175">
              <a:lnSpc>
                <a:spcPct val="8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b="1" spc="-225" dirty="0">
                <a:solidFill>
                  <a:srgbClr val="FF5597"/>
                </a:solidFill>
                <a:latin typeface="Verdana"/>
                <a:cs typeface="Verdana"/>
              </a:rPr>
              <a:t>static:</a:t>
            </a:r>
            <a:r>
              <a:rPr sz="2300" b="1" spc="-15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static.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call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main()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2300" spc="-65" dirty="0">
                <a:solidFill>
                  <a:srgbClr val="FF0000"/>
                </a:solidFill>
                <a:latin typeface="Verdana"/>
                <a:cs typeface="Verdana"/>
              </a:rPr>
              <a:t>without</a:t>
            </a:r>
            <a:r>
              <a:rPr sz="23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creating</a:t>
            </a:r>
            <a:r>
              <a:rPr sz="23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Verdana"/>
                <a:cs typeface="Verdana"/>
              </a:rPr>
              <a:t>an</a:t>
            </a:r>
            <a:r>
              <a:rPr sz="23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Verdana"/>
                <a:cs typeface="Verdana"/>
              </a:rPr>
              <a:t>object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IN" sz="2300" spc="-1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96240" marR="5080" indent="-384175">
              <a:lnSpc>
                <a:spcPct val="8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b="1" spc="-195" dirty="0" smtClean="0">
                <a:solidFill>
                  <a:srgbClr val="FF5597"/>
                </a:solidFill>
                <a:latin typeface="Verdana"/>
                <a:cs typeface="Verdana"/>
              </a:rPr>
              <a:t>void</a:t>
            </a:r>
            <a:r>
              <a:rPr sz="2300" b="1" spc="-195" dirty="0">
                <a:solidFill>
                  <a:srgbClr val="FF5597"/>
                </a:solidFill>
                <a:latin typeface="Verdana"/>
                <a:cs typeface="Verdana"/>
              </a:rPr>
              <a:t>:</a:t>
            </a:r>
            <a:r>
              <a:rPr sz="2300" b="1" spc="-13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0" dirty="0" smtClean="0">
                <a:solidFill>
                  <a:srgbClr val="FFFFFF"/>
                </a:solidFill>
                <a:latin typeface="Verdana"/>
                <a:cs typeface="Verdana"/>
              </a:rPr>
              <a:t>Void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acknowledges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main()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method</a:t>
            </a:r>
            <a:r>
              <a:rPr sz="23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does</a:t>
            </a:r>
            <a:r>
              <a:rPr sz="23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23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30" dirty="0">
                <a:solidFill>
                  <a:srgbClr val="FF0000"/>
                </a:solidFill>
                <a:latin typeface="Verdana"/>
                <a:cs typeface="Verdana"/>
              </a:rPr>
              <a:t>return</a:t>
            </a:r>
            <a:r>
              <a:rPr sz="23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Verdana"/>
                <a:cs typeface="Verdana"/>
              </a:rPr>
              <a:t>any</a:t>
            </a:r>
            <a:r>
              <a:rPr sz="23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396240" marR="90805" indent="-384175">
              <a:lnSpc>
                <a:spcPct val="80000"/>
              </a:lnSpc>
              <a:spcBef>
                <a:spcPts val="550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b="1" spc="-275" dirty="0">
                <a:solidFill>
                  <a:srgbClr val="FF5597"/>
                </a:solidFill>
                <a:latin typeface="Verdana"/>
                <a:cs typeface="Verdana"/>
              </a:rPr>
              <a:t>main():</a:t>
            </a:r>
            <a:r>
              <a:rPr sz="2300" b="1" spc="-12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Verdana"/>
                <a:cs typeface="Verdana"/>
              </a:rPr>
              <a:t>default</a:t>
            </a:r>
            <a:r>
              <a:rPr sz="23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0000"/>
                </a:solidFill>
                <a:latin typeface="Verdana"/>
                <a:cs typeface="Verdana"/>
              </a:rPr>
              <a:t>signature</a:t>
            </a:r>
            <a:r>
              <a:rPr sz="23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predefined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JVM.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by</a:t>
            </a:r>
            <a:r>
              <a:rPr sz="23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75" dirty="0">
                <a:solidFill>
                  <a:srgbClr val="FF0000"/>
                </a:solidFill>
                <a:latin typeface="Verdana"/>
                <a:cs typeface="Verdana"/>
              </a:rPr>
              <a:t>JVM</a:t>
            </a:r>
            <a:r>
              <a:rPr sz="23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23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execute</a:t>
            </a:r>
            <a:r>
              <a:rPr sz="23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FF0000"/>
                </a:solidFill>
                <a:latin typeface="Verdana"/>
                <a:cs typeface="Verdana"/>
              </a:rPr>
              <a:t>program</a:t>
            </a:r>
            <a:r>
              <a:rPr sz="23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0000"/>
                </a:solidFill>
                <a:latin typeface="Verdana"/>
                <a:cs typeface="Verdana"/>
              </a:rPr>
              <a:t>line </a:t>
            </a:r>
            <a:r>
              <a:rPr sz="2300" dirty="0">
                <a:solidFill>
                  <a:srgbClr val="FF0000"/>
                </a:solidFill>
                <a:latin typeface="Verdana"/>
                <a:cs typeface="Verdana"/>
              </a:rPr>
              <a:t>by</a:t>
            </a:r>
            <a:r>
              <a:rPr sz="23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0000"/>
                </a:solidFill>
                <a:latin typeface="Verdana"/>
                <a:cs typeface="Verdana"/>
              </a:rPr>
              <a:t>line</a:t>
            </a:r>
            <a:r>
              <a:rPr sz="2300" spc="-20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completion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3680" y="4957707"/>
            <a:ext cx="1290320" cy="18872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3" y="188595"/>
            <a:ext cx="1274571" cy="990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720" y="188595"/>
            <a:ext cx="4123435" cy="9705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88528" y="6563359"/>
            <a:ext cx="11683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6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503" y="6704482"/>
            <a:ext cx="14300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JAIN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BCA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1600200"/>
            <a:ext cx="6910705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  <a:tabLst>
                <a:tab pos="1984375" algn="l"/>
              </a:tabLst>
            </a:pPr>
            <a:r>
              <a:rPr lang="en-IN" sz="8800" b="1" spc="-484" dirty="0">
                <a:solidFill>
                  <a:srgbClr val="E90061"/>
                </a:solidFill>
                <a:latin typeface="Verdana"/>
                <a:cs typeface="Verdana"/>
              </a:rPr>
              <a:t>OBJECTS</a:t>
            </a:r>
            <a:r>
              <a:rPr lang="en-IN" sz="3200" b="1" spc="-484" dirty="0" smtClean="0">
                <a:solidFill>
                  <a:srgbClr val="E90061"/>
                </a:solidFill>
                <a:latin typeface="Verdana"/>
                <a:cs typeface="Verdana"/>
              </a:rPr>
              <a:t> </a:t>
            </a:r>
            <a:r>
              <a:rPr lang="en-IN" sz="8800" b="1" spc="-484" dirty="0" smtClean="0">
                <a:solidFill>
                  <a:srgbClr val="E90061"/>
                </a:solidFill>
                <a:latin typeface="Verdana"/>
                <a:cs typeface="Verdana"/>
              </a:rPr>
              <a:t>AND CLASSES</a:t>
            </a:r>
            <a:endParaRPr sz="8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360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231" y="9144"/>
            <a:ext cx="7876540" cy="1633855"/>
            <a:chOff x="713231" y="9144"/>
            <a:chExt cx="7876540" cy="1633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9144"/>
              <a:ext cx="7876032" cy="1054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588263"/>
              <a:ext cx="3514344" cy="1054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573" y="297180"/>
              <a:ext cx="7076694" cy="4674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912" y="876299"/>
              <a:ext cx="2822651" cy="3738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8378" y="1442759"/>
            <a:ext cx="7926070" cy="393056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650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875" algn="l"/>
              </a:tabLst>
            </a:pPr>
            <a:r>
              <a:rPr sz="2300" b="1" spc="-310" dirty="0">
                <a:solidFill>
                  <a:srgbClr val="FF5597"/>
                </a:solidFill>
                <a:latin typeface="Verdana"/>
                <a:cs typeface="Verdana"/>
              </a:rPr>
              <a:t>String</a:t>
            </a:r>
            <a:r>
              <a:rPr sz="2300" b="1" spc="-15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b="1" spc="-320" dirty="0">
                <a:solidFill>
                  <a:srgbClr val="FF5597"/>
                </a:solidFill>
                <a:latin typeface="Verdana"/>
                <a:cs typeface="Verdana"/>
              </a:rPr>
              <a:t>args[]:</a:t>
            </a:r>
            <a:r>
              <a:rPr sz="2300" b="1" spc="-12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170" dirty="0">
                <a:solidFill>
                  <a:srgbClr val="FF5597"/>
                </a:solidFill>
                <a:latin typeface="Verdana"/>
                <a:cs typeface="Verdana"/>
              </a:rPr>
              <a:t>String</a:t>
            </a:r>
            <a:r>
              <a:rPr sz="2300" spc="-18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5597"/>
                </a:solidFill>
                <a:latin typeface="Verdana"/>
                <a:cs typeface="Verdana"/>
              </a:rPr>
              <a:t>is</a:t>
            </a:r>
            <a:r>
              <a:rPr sz="2300" spc="-15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5597"/>
                </a:solidFill>
                <a:latin typeface="Verdana"/>
                <a:cs typeface="Verdana"/>
              </a:rPr>
              <a:t>a</a:t>
            </a:r>
            <a:r>
              <a:rPr sz="2300" spc="-13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FF5597"/>
                </a:solidFill>
                <a:latin typeface="Verdana"/>
                <a:cs typeface="Verdana"/>
              </a:rPr>
              <a:t>class</a:t>
            </a:r>
            <a:r>
              <a:rPr sz="2300" spc="-16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5597"/>
                </a:solidFill>
                <a:latin typeface="Verdana"/>
                <a:cs typeface="Verdana"/>
              </a:rPr>
              <a:t>defined</a:t>
            </a:r>
            <a:r>
              <a:rPr sz="2300" spc="-16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5597"/>
                </a:solidFill>
                <a:latin typeface="Verdana"/>
                <a:cs typeface="Verdana"/>
              </a:rPr>
              <a:t>in</a:t>
            </a:r>
            <a:r>
              <a:rPr sz="2300" spc="-10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5597"/>
                </a:solidFill>
                <a:latin typeface="Verdana"/>
                <a:cs typeface="Verdana"/>
              </a:rPr>
              <a:t>java.lang</a:t>
            </a:r>
            <a:r>
              <a:rPr sz="2300" spc="-200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5597"/>
                </a:solidFill>
                <a:latin typeface="Verdana"/>
                <a:cs typeface="Verdana"/>
              </a:rPr>
              <a:t>API.</a:t>
            </a:r>
            <a:endParaRPr sz="2300" dirty="0">
              <a:latin typeface="Verdana"/>
              <a:cs typeface="Verdana"/>
            </a:endParaRPr>
          </a:p>
          <a:p>
            <a:pPr marL="396875" marR="5080" indent="-384810">
              <a:lnSpc>
                <a:spcPct val="10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875" algn="l"/>
              </a:tabLst>
            </a:pP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main()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user.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strings,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IN" sz="2300" spc="-17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96875" marR="5080" indent="-384810">
              <a:lnSpc>
                <a:spcPct val="10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875" algn="l"/>
              </a:tabLst>
            </a:pPr>
            <a:r>
              <a:rPr sz="2300" spc="-90" dirty="0" smtClean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agrs[]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name,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2300"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IN" sz="2300" spc="-1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96875" marR="115570" indent="-384810">
              <a:lnSpc>
                <a:spcPct val="10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875" algn="l"/>
              </a:tabLst>
            </a:pPr>
            <a:r>
              <a:rPr lang="en-US" sz="2300" spc="-40" dirty="0" smtClean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lang="en-US" sz="2300" spc="-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0" dirty="0" smtClean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lang="en-US" sz="2300" spc="-14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0" dirty="0" smtClean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lang="en-US" sz="2300" spc="-1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35" dirty="0" smtClean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300" spc="-18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95" dirty="0" smtClean="0">
                <a:solidFill>
                  <a:srgbClr val="FFFFFF"/>
                </a:solidFill>
                <a:latin typeface="Verdana"/>
                <a:cs typeface="Verdana"/>
              </a:rPr>
              <a:t>main()</a:t>
            </a:r>
            <a:r>
              <a:rPr lang="en-US" sz="2300" spc="-1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lang="en-US" sz="2300" spc="-19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35" dirty="0" smtClean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300" spc="-18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50" dirty="0" smtClean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lang="en-US" sz="2300" spc="-85" dirty="0" smtClean="0">
                <a:solidFill>
                  <a:srgbClr val="FFFFFF"/>
                </a:solidFill>
                <a:latin typeface="Verdana"/>
                <a:cs typeface="Verdana"/>
              </a:rPr>
              <a:t>arguments.</a:t>
            </a:r>
            <a:r>
              <a:rPr lang="en-US" sz="2300" spc="-17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125" dirty="0" smtClean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lang="en-US" sz="2300" spc="-14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70" dirty="0" smtClean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r>
              <a:rPr lang="en-US" sz="2300" spc="-18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lang="en-US" sz="2300" spc="-1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75" dirty="0" smtClean="0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lang="en-US" sz="2300" spc="-1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75" dirty="0" smtClean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lang="en-US" sz="2300" spc="-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80" dirty="0" err="1" smtClean="0">
                <a:solidFill>
                  <a:srgbClr val="FFFFFF"/>
                </a:solidFill>
                <a:latin typeface="Verdana"/>
                <a:cs typeface="Verdana"/>
              </a:rPr>
              <a:t>args</a:t>
            </a:r>
            <a:r>
              <a:rPr lang="en-US" sz="2300" spc="-80" dirty="0" smtClean="0">
                <a:solidFill>
                  <a:srgbClr val="FFFFFF"/>
                </a:solidFill>
                <a:latin typeface="Verdana"/>
                <a:cs typeface="Verdana"/>
              </a:rPr>
              <a:t>[] </a:t>
            </a:r>
            <a:r>
              <a:rPr lang="en-US" sz="2300" spc="-105" dirty="0" smtClean="0">
                <a:solidFill>
                  <a:srgbClr val="FFFFFF"/>
                </a:solidFill>
                <a:latin typeface="Verdana"/>
                <a:cs typeface="Verdana"/>
              </a:rPr>
              <a:t>array,</a:t>
            </a:r>
            <a:r>
              <a:rPr lang="en-US" sz="2300" spc="-18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105" dirty="0" smtClean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lang="en-US" sz="2300" spc="-16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0" dirty="0" smtClean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300" spc="-1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50" dirty="0" smtClean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lang="en-US" sz="2300" spc="-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140" dirty="0" err="1" smtClean="0">
                <a:solidFill>
                  <a:srgbClr val="FFFFFF"/>
                </a:solidFill>
                <a:latin typeface="Verdana"/>
                <a:cs typeface="Verdana"/>
              </a:rPr>
              <a:t>args</a:t>
            </a:r>
            <a:r>
              <a:rPr lang="en-US" sz="2300" spc="-140" dirty="0" smtClean="0">
                <a:solidFill>
                  <a:srgbClr val="FFFFFF"/>
                </a:solidFill>
                <a:latin typeface="Verdana"/>
                <a:cs typeface="Verdana"/>
              </a:rPr>
              <a:t>[]</a:t>
            </a:r>
            <a:r>
              <a:rPr lang="en-US" sz="2300" spc="-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35" dirty="0" smtClean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300" spc="-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40" dirty="0" smtClean="0">
                <a:solidFill>
                  <a:srgbClr val="FFFFFF"/>
                </a:solidFill>
                <a:latin typeface="Verdana"/>
                <a:cs typeface="Verdana"/>
              </a:rPr>
              <a:t>generally</a:t>
            </a:r>
            <a:r>
              <a:rPr lang="en-US" sz="2300" spc="-2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50" dirty="0" smtClean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lang="en-US" sz="2300" spc="-13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100" dirty="0" smtClean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lang="en-US" sz="2300" spc="-16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300" spc="-25" dirty="0" smtClean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2300" dirty="0">
              <a:latin typeface="Verdana"/>
              <a:cs typeface="Verdana"/>
            </a:endParaRPr>
          </a:p>
          <a:p>
            <a:pPr marL="396875" marR="435609" indent="-384810">
              <a:lnSpc>
                <a:spcPct val="100000"/>
              </a:lnSpc>
              <a:spcBef>
                <a:spcPts val="55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875" algn="l"/>
              </a:tabLst>
            </a:pPr>
            <a:endParaRPr sz="23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546" y="451104"/>
            <a:ext cx="8229600" cy="1728470"/>
            <a:chOff x="539546" y="451104"/>
            <a:chExt cx="8229600" cy="172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2" y="451104"/>
              <a:ext cx="7848600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916" y="765047"/>
              <a:ext cx="7096023" cy="517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546" y="1484782"/>
              <a:ext cx="8229600" cy="69441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0252" y="2331212"/>
            <a:ext cx="7727950" cy="38690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6240" marR="462915" indent="-384175">
              <a:lnSpc>
                <a:spcPts val="3030"/>
              </a:lnSpc>
              <a:spcBef>
                <a:spcPts val="480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800" spc="-204" dirty="0">
                <a:solidFill>
                  <a:srgbClr val="FFFF00"/>
                </a:solidFill>
                <a:latin typeface="Verdana"/>
                <a:cs typeface="Verdana"/>
              </a:rPr>
              <a:t>System 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final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87B9"/>
                </a:solidFill>
                <a:latin typeface="Verdana"/>
                <a:cs typeface="Verdana"/>
              </a:rPr>
              <a:t>java.lang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package.</a:t>
            </a:r>
            <a:endParaRPr sz="2800">
              <a:latin typeface="Verdana"/>
              <a:cs typeface="Verdana"/>
            </a:endParaRPr>
          </a:p>
          <a:p>
            <a:pPr marL="396240" marR="234950" indent="-384175">
              <a:lnSpc>
                <a:spcPts val="3030"/>
              </a:lnSpc>
              <a:spcBef>
                <a:spcPts val="665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00"/>
                </a:solidFill>
                <a:latin typeface="Verdana"/>
                <a:cs typeface="Verdana"/>
              </a:rPr>
              <a:t>Out</a:t>
            </a:r>
            <a:r>
              <a:rPr sz="2800" spc="-2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F87B9"/>
                </a:solidFill>
                <a:latin typeface="Verdana"/>
                <a:cs typeface="Verdana"/>
              </a:rPr>
              <a:t>PrintStream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declared</a:t>
            </a:r>
            <a:r>
              <a:rPr sz="2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class.</a:t>
            </a:r>
            <a:endParaRPr sz="28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285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800" spc="-165" dirty="0">
                <a:solidFill>
                  <a:srgbClr val="FFFF00"/>
                </a:solidFill>
                <a:latin typeface="Verdana"/>
                <a:cs typeface="Verdana"/>
              </a:rPr>
              <a:t>Println</a:t>
            </a:r>
            <a:r>
              <a:rPr sz="2800" spc="-2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FF87B9"/>
                </a:solidFill>
                <a:latin typeface="Verdana"/>
                <a:cs typeface="Verdana"/>
              </a:rPr>
              <a:t>PrintStream</a:t>
            </a:r>
            <a:r>
              <a:rPr sz="2800" spc="-180" dirty="0">
                <a:solidFill>
                  <a:srgbClr val="FF87B9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class.</a:t>
            </a:r>
            <a:endParaRPr sz="2800">
              <a:latin typeface="Verdana"/>
              <a:cs typeface="Verdana"/>
            </a:endParaRPr>
          </a:p>
          <a:p>
            <a:pPr marL="396240" marR="1258570" indent="-384175">
              <a:lnSpc>
                <a:spcPts val="3030"/>
              </a:lnSpc>
              <a:spcBef>
                <a:spcPts val="715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800" spc="-95" dirty="0">
                <a:solidFill>
                  <a:srgbClr val="FFFF00"/>
                </a:solidFill>
                <a:latin typeface="Verdana"/>
                <a:cs typeface="Verdana"/>
              </a:rPr>
              <a:t>a.i</a:t>
            </a:r>
            <a:r>
              <a:rPr sz="28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FFFF00"/>
                </a:solidFill>
                <a:latin typeface="Verdana"/>
                <a:cs typeface="Verdana"/>
              </a:rPr>
              <a:t>a.x</a:t>
            </a:r>
            <a:r>
              <a:rPr sz="28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represents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2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printed.</a:t>
            </a:r>
            <a:endParaRPr sz="2800">
              <a:latin typeface="Verdana"/>
              <a:cs typeface="Verdana"/>
            </a:endParaRPr>
          </a:p>
          <a:p>
            <a:pPr marL="396240" marR="60325" indent="-384175">
              <a:lnSpc>
                <a:spcPts val="3030"/>
              </a:lnSpc>
              <a:spcBef>
                <a:spcPts val="665"/>
              </a:spcBef>
              <a:tabLst>
                <a:tab pos="396240" algn="l"/>
              </a:tabLst>
            </a:pPr>
            <a:r>
              <a:rPr sz="2200" spc="-50" dirty="0">
                <a:solidFill>
                  <a:srgbClr val="FF388B"/>
                </a:solidFill>
                <a:latin typeface="Noto Sans Symbols2"/>
                <a:cs typeface="Noto Sans Symbols2"/>
              </a:rPr>
              <a:t>⦿</a:t>
            </a:r>
            <a:r>
              <a:rPr sz="2200" dirty="0">
                <a:solidFill>
                  <a:srgbClr val="FF388B"/>
                </a:solidFill>
                <a:latin typeface="Noto Sans Symbols2"/>
                <a:cs typeface="Noto Sans Symbols2"/>
              </a:rPr>
              <a:t>	</a:t>
            </a:r>
            <a:r>
              <a:rPr sz="2800" spc="-595" dirty="0">
                <a:solidFill>
                  <a:srgbClr val="FFFF00"/>
                </a:solidFill>
                <a:latin typeface="Verdana"/>
                <a:cs typeface="Verdana"/>
              </a:rPr>
              <a:t>+</a:t>
            </a:r>
            <a:r>
              <a:rPr sz="28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concatenation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operator,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concatenate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8166100" cy="1161415"/>
            <a:chOff x="682751" y="451104"/>
            <a:chExt cx="816610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8165592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73" y="765047"/>
              <a:ext cx="7447610" cy="50977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0252" y="1846579"/>
            <a:ext cx="7946390" cy="347088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6240" marR="5080" indent="-384175">
              <a:lnSpc>
                <a:spcPct val="150000"/>
              </a:lnSpc>
              <a:spcBef>
                <a:spcPts val="615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100" spc="-160" dirty="0">
                <a:solidFill>
                  <a:srgbClr val="FF5597"/>
                </a:solidFill>
                <a:latin typeface="Verdana"/>
                <a:cs typeface="Verdana"/>
              </a:rPr>
              <a:t>Println():</a:t>
            </a:r>
            <a:r>
              <a:rPr sz="2100" spc="-12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100" spc="-225" dirty="0" smtClean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parameter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4" dirty="0" smtClean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3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printing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next line</a:t>
            </a:r>
            <a:endParaRPr sz="2100" dirty="0">
              <a:latin typeface="Verdana"/>
              <a:cs typeface="Verdana"/>
            </a:endParaRPr>
          </a:p>
          <a:p>
            <a:pPr marL="396240" marR="36830" indent="-384175">
              <a:lnSpc>
                <a:spcPct val="150000"/>
              </a:lnSpc>
              <a:spcBef>
                <a:spcPts val="505"/>
              </a:spcBef>
              <a:buClr>
                <a:srgbClr val="FF388B"/>
              </a:buClr>
              <a:buSzPct val="78571"/>
              <a:buFont typeface="Noto Sans Symbols2"/>
              <a:buChar char="⦿"/>
              <a:tabLst>
                <a:tab pos="396240" algn="l"/>
              </a:tabLst>
            </a:pPr>
            <a:r>
              <a:rPr sz="2100" spc="-185" dirty="0">
                <a:solidFill>
                  <a:srgbClr val="FF5597"/>
                </a:solidFill>
                <a:latin typeface="Verdana"/>
                <a:cs typeface="Verdana"/>
              </a:rPr>
              <a:t>Print():</a:t>
            </a:r>
            <a:r>
              <a:rPr sz="2100" spc="-65" dirty="0">
                <a:solidFill>
                  <a:srgbClr val="FF5597"/>
                </a:solidFill>
                <a:latin typeface="Verdana"/>
                <a:cs typeface="Verdana"/>
              </a:rPr>
              <a:t> </a:t>
            </a:r>
            <a:r>
              <a:rPr sz="2100" spc="-229" dirty="0" smtClean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parameter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prints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console</a:t>
            </a:r>
            <a:r>
              <a:rPr sz="21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cursor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remains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console.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printing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2100"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76" y="451104"/>
            <a:ext cx="8506460" cy="6407150"/>
            <a:chOff x="31976" y="451104"/>
            <a:chExt cx="8506460" cy="6407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7171944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803" y="768095"/>
              <a:ext cx="6460642" cy="413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76" y="1340739"/>
              <a:ext cx="4619625" cy="3219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1684" y="4019549"/>
              <a:ext cx="6486524" cy="28384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46153"/>
            <a:ext cx="89916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What is Constructor in Java?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tx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 is a special method that is used to initialize a newly created object and is called just after the memory is allocated for the object.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can be used to initialize the objects to desired values or default values at the time of object </a:t>
            </a:r>
            <a:r>
              <a:rPr lang="en-US" dirty="0" smtClean="0">
                <a:solidFill>
                  <a:schemeClr val="tx1"/>
                </a:solidFill>
              </a:rPr>
              <a:t>creation.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tx1"/>
                </a:solidFill>
              </a:rPr>
              <a:t>Rules for creating a Java Constructor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It has the </a:t>
            </a:r>
            <a:r>
              <a:rPr lang="en-US" b="1" dirty="0">
                <a:solidFill>
                  <a:schemeClr val="tx1"/>
                </a:solidFill>
              </a:rPr>
              <a:t>same name</a:t>
            </a:r>
            <a:r>
              <a:rPr lang="en-US" dirty="0">
                <a:solidFill>
                  <a:schemeClr val="tx1"/>
                </a:solidFill>
              </a:rPr>
              <a:t> as the class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</a:rPr>
              <a:t>It should not return a value not even </a:t>
            </a:r>
            <a:r>
              <a:rPr lang="en-US" b="1" i="1" dirty="0" smtClean="0">
                <a:solidFill>
                  <a:schemeClr val="tx1"/>
                </a:solidFill>
              </a:rPr>
              <a:t>void</a:t>
            </a:r>
          </a:p>
          <a:p>
            <a:pPr>
              <a:lnSpc>
                <a:spcPct val="2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3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7324725" cy="1161415"/>
            <a:chOff x="682751" y="451104"/>
            <a:chExt cx="7324725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3846576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6575" y="451104"/>
              <a:ext cx="950976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8055" y="451104"/>
              <a:ext cx="3749040" cy="1161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29" y="772413"/>
              <a:ext cx="3009315" cy="4084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93920" y="1002214"/>
              <a:ext cx="273050" cy="33655"/>
            </a:xfrm>
            <a:custGeom>
              <a:avLst/>
              <a:gdLst/>
              <a:ahLst/>
              <a:cxnLst/>
              <a:rect l="l" t="t" r="r" b="b"/>
              <a:pathLst>
                <a:path w="273050" h="33655">
                  <a:moveTo>
                    <a:pt x="272948" y="0"/>
                  </a:moveTo>
                  <a:lnTo>
                    <a:pt x="0" y="0"/>
                  </a:lnTo>
                  <a:lnTo>
                    <a:pt x="0" y="33597"/>
                  </a:lnTo>
                  <a:lnTo>
                    <a:pt x="272948" y="33597"/>
                  </a:lnTo>
                  <a:lnTo>
                    <a:pt x="272948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3920" y="1002214"/>
              <a:ext cx="273050" cy="33655"/>
            </a:xfrm>
            <a:custGeom>
              <a:avLst/>
              <a:gdLst/>
              <a:ahLst/>
              <a:cxnLst/>
              <a:rect l="l" t="t" r="r" b="b"/>
              <a:pathLst>
                <a:path w="273050" h="33655">
                  <a:moveTo>
                    <a:pt x="0" y="33597"/>
                  </a:moveTo>
                  <a:lnTo>
                    <a:pt x="272948" y="33597"/>
                  </a:lnTo>
                  <a:lnTo>
                    <a:pt x="272948" y="0"/>
                  </a:lnTo>
                  <a:lnTo>
                    <a:pt x="0" y="0"/>
                  </a:lnTo>
                  <a:lnTo>
                    <a:pt x="0" y="33597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3341" y="772413"/>
              <a:ext cx="3016377" cy="5024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8950" y="1333322"/>
            <a:ext cx="4747895" cy="5210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x,y;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Verdana"/>
                <a:cs typeface="Verdana"/>
              </a:rPr>
              <a:t>r;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circumference()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700" dirty="0">
              <a:latin typeface="Verdana"/>
              <a:cs typeface="Verdana"/>
            </a:endParaRPr>
          </a:p>
          <a:p>
            <a:pPr marL="1778000">
              <a:lnSpc>
                <a:spcPct val="100000"/>
              </a:lnSpc>
              <a:spcBef>
                <a:spcPts val="5"/>
              </a:spcBef>
            </a:pP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2*3.14159*r;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  <a:spcBef>
                <a:spcPts val="2039"/>
              </a:spcBef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area()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700" dirty="0">
              <a:latin typeface="Verdana"/>
              <a:cs typeface="Verdana"/>
            </a:endParaRPr>
          </a:p>
          <a:p>
            <a:pPr marL="1778000">
              <a:lnSpc>
                <a:spcPct val="100000"/>
              </a:lnSpc>
            </a:pP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return(22/7)*r*r;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  <a:spcBef>
                <a:spcPts val="5"/>
              </a:spcBef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Circle(double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b,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c)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700" dirty="0">
              <a:latin typeface="Verdana"/>
              <a:cs typeface="Verdana"/>
            </a:endParaRPr>
          </a:p>
          <a:p>
            <a:pPr marL="1778000" marR="2389505" algn="just">
              <a:lnSpc>
                <a:spcPct val="100000"/>
              </a:lnSpc>
            </a:pPr>
            <a:r>
              <a:rPr sz="1700" spc="-19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6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7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a;</a:t>
            </a:r>
            <a:r>
              <a:rPr sz="1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6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7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b;</a:t>
            </a:r>
            <a:r>
              <a:rPr sz="1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6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c;</a:t>
            </a:r>
            <a:endParaRPr sz="1700" dirty="0">
              <a:latin typeface="Verdana"/>
              <a:cs typeface="Verdana"/>
            </a:endParaRPr>
          </a:p>
          <a:p>
            <a:pPr marL="862965">
              <a:lnSpc>
                <a:spcPct val="100000"/>
              </a:lnSpc>
              <a:spcBef>
                <a:spcPts val="5"/>
              </a:spcBef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3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  <p:extLst>
      <p:ext uri="{BB962C8B-B14F-4D97-AF65-F5344CB8AC3E}">
        <p14:creationId xmlns:p14="http://schemas.microsoft.com/office/powerpoint/2010/main" val="7142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7208520" cy="1161415"/>
            <a:chOff x="682751" y="451104"/>
            <a:chExt cx="72085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2282952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351" y="451104"/>
              <a:ext cx="5455920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129" y="772413"/>
              <a:ext cx="1543481" cy="408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1779" y="772413"/>
              <a:ext cx="4741926" cy="408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00252" y="1907540"/>
            <a:ext cx="7940675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83565" indent="-384175">
              <a:lnSpc>
                <a:spcPct val="100000"/>
              </a:lnSpc>
              <a:spcBef>
                <a:spcPts val="725"/>
              </a:spcBef>
              <a:buClr>
                <a:srgbClr val="FF388B"/>
              </a:buClr>
              <a:buSzPct val="80000"/>
              <a:buFont typeface="Noto Sans Symbols2"/>
              <a:buChar char="⦿"/>
              <a:tabLst>
                <a:tab pos="396240" algn="l"/>
              </a:tabLst>
            </a:pPr>
            <a:r>
              <a:rPr sz="3000" spc="105" dirty="0" smtClean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000" spc="-2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3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concept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3000" dirty="0">
              <a:latin typeface="Verdana"/>
              <a:cs typeface="Verdana"/>
            </a:endParaRPr>
          </a:p>
          <a:p>
            <a:pPr marL="396240" marR="5080" indent="-384175">
              <a:lnSpc>
                <a:spcPct val="100000"/>
              </a:lnSpc>
              <a:spcBef>
                <a:spcPts val="720"/>
              </a:spcBef>
              <a:buClr>
                <a:srgbClr val="FF388B"/>
              </a:buClr>
              <a:buSzPct val="80000"/>
              <a:buFont typeface="Noto Sans Symbols2"/>
              <a:buChar char="⦿"/>
              <a:tabLst>
                <a:tab pos="396240" algn="l"/>
              </a:tabLst>
            </a:pP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defines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shape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3000" dirty="0">
              <a:latin typeface="Verdana"/>
              <a:cs typeface="Verdana"/>
            </a:endParaRPr>
          </a:p>
          <a:p>
            <a:pPr marL="396240" marR="643890" indent="-384175">
              <a:lnSpc>
                <a:spcPct val="100000"/>
              </a:lnSpc>
              <a:spcBef>
                <a:spcPts val="725"/>
              </a:spcBef>
              <a:buClr>
                <a:srgbClr val="FF388B"/>
              </a:buClr>
              <a:buSzPct val="80000"/>
              <a:buFont typeface="Noto Sans Symbols2"/>
              <a:buChar char="⦿"/>
              <a:tabLst>
                <a:tab pos="396240" algn="l"/>
              </a:tabLst>
            </a:pPr>
            <a:r>
              <a:rPr lang="en-US" sz="3000" spc="-185" dirty="0" smtClean="0">
                <a:solidFill>
                  <a:srgbClr val="FFFFFF"/>
                </a:solidFill>
                <a:latin typeface="Verdana"/>
                <a:cs typeface="Verdana"/>
              </a:rPr>
              <a:t>It is the </a:t>
            </a:r>
            <a:r>
              <a:rPr sz="3000" spc="-10" dirty="0" smtClean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3000" spc="-60" dirty="0">
                <a:solidFill>
                  <a:srgbClr val="FFFFFF"/>
                </a:solidFill>
                <a:latin typeface="Verdana"/>
                <a:cs typeface="Verdana"/>
              </a:rPr>
              <a:t>construct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000" spc="-245" dirty="0" smtClean="0">
                <a:solidFill>
                  <a:srgbClr val="FFFFFF"/>
                </a:solidFill>
                <a:latin typeface="Verdana"/>
                <a:cs typeface="Verdana"/>
              </a:rPr>
              <a:t>in which </a:t>
            </a:r>
            <a:r>
              <a:rPr sz="3000" spc="-35" dirty="0" smtClean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19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Verdana"/>
                <a:cs typeface="Verdana"/>
              </a:rPr>
              <a:t>entire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built.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5102860" cy="1161415"/>
            <a:chOff x="682751" y="451104"/>
            <a:chExt cx="510286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3188208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207" y="451104"/>
              <a:ext cx="2282951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407" y="451104"/>
              <a:ext cx="996696" cy="1161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230" y="765047"/>
              <a:ext cx="2297442" cy="4135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4635" y="772413"/>
              <a:ext cx="1543431" cy="408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83250" y="775462"/>
              <a:ext cx="223520" cy="400050"/>
            </a:xfrm>
            <a:custGeom>
              <a:avLst/>
              <a:gdLst/>
              <a:ahLst/>
              <a:cxnLst/>
              <a:rect l="l" t="t" r="r" b="b"/>
              <a:pathLst>
                <a:path w="223520" h="400050">
                  <a:moveTo>
                    <a:pt x="122682" y="335407"/>
                  </a:moveTo>
                  <a:lnTo>
                    <a:pt x="104901" y="335407"/>
                  </a:lnTo>
                  <a:lnTo>
                    <a:pt x="97409" y="338582"/>
                  </a:lnTo>
                  <a:lnTo>
                    <a:pt x="91059" y="344804"/>
                  </a:lnTo>
                  <a:lnTo>
                    <a:pt x="84836" y="351027"/>
                  </a:lnTo>
                  <a:lnTo>
                    <a:pt x="81787" y="358648"/>
                  </a:lnTo>
                  <a:lnTo>
                    <a:pt x="81787" y="376554"/>
                  </a:lnTo>
                  <a:lnTo>
                    <a:pt x="84836" y="384175"/>
                  </a:lnTo>
                  <a:lnTo>
                    <a:pt x="91059" y="390525"/>
                  </a:lnTo>
                  <a:lnTo>
                    <a:pt x="97409" y="396875"/>
                  </a:lnTo>
                  <a:lnTo>
                    <a:pt x="104901" y="400050"/>
                  </a:lnTo>
                  <a:lnTo>
                    <a:pt x="122682" y="400050"/>
                  </a:lnTo>
                  <a:lnTo>
                    <a:pt x="130175" y="396875"/>
                  </a:lnTo>
                  <a:lnTo>
                    <a:pt x="142621" y="384175"/>
                  </a:lnTo>
                  <a:lnTo>
                    <a:pt x="145796" y="376554"/>
                  </a:lnTo>
                  <a:lnTo>
                    <a:pt x="145796" y="358648"/>
                  </a:lnTo>
                  <a:lnTo>
                    <a:pt x="142621" y="351027"/>
                  </a:lnTo>
                  <a:lnTo>
                    <a:pt x="130175" y="338582"/>
                  </a:lnTo>
                  <a:lnTo>
                    <a:pt x="122682" y="335407"/>
                  </a:lnTo>
                  <a:close/>
                </a:path>
                <a:path w="223520" h="400050">
                  <a:moveTo>
                    <a:pt x="204272" y="36449"/>
                  </a:moveTo>
                  <a:lnTo>
                    <a:pt x="114681" y="36449"/>
                  </a:lnTo>
                  <a:lnTo>
                    <a:pt x="129873" y="37425"/>
                  </a:lnTo>
                  <a:lnTo>
                    <a:pt x="143446" y="40354"/>
                  </a:lnTo>
                  <a:lnTo>
                    <a:pt x="180133" y="69421"/>
                  </a:lnTo>
                  <a:lnTo>
                    <a:pt x="184912" y="90297"/>
                  </a:lnTo>
                  <a:lnTo>
                    <a:pt x="183935" y="100365"/>
                  </a:lnTo>
                  <a:lnTo>
                    <a:pt x="158787" y="129619"/>
                  </a:lnTo>
                  <a:lnTo>
                    <a:pt x="122731" y="146764"/>
                  </a:lnTo>
                  <a:lnTo>
                    <a:pt x="81051" y="164387"/>
                  </a:lnTo>
                  <a:lnTo>
                    <a:pt x="67770" y="170640"/>
                  </a:lnTo>
                  <a:lnTo>
                    <a:pt x="33831" y="197856"/>
                  </a:lnTo>
                  <a:lnTo>
                    <a:pt x="23139" y="234314"/>
                  </a:lnTo>
                  <a:lnTo>
                    <a:pt x="24683" y="249441"/>
                  </a:lnTo>
                  <a:lnTo>
                    <a:pt x="48133" y="288036"/>
                  </a:lnTo>
                  <a:lnTo>
                    <a:pt x="95317" y="308520"/>
                  </a:lnTo>
                  <a:lnTo>
                    <a:pt x="115315" y="309879"/>
                  </a:lnTo>
                  <a:lnTo>
                    <a:pt x="135463" y="308377"/>
                  </a:lnTo>
                  <a:lnTo>
                    <a:pt x="153431" y="303863"/>
                  </a:lnTo>
                  <a:lnTo>
                    <a:pt x="169233" y="296324"/>
                  </a:lnTo>
                  <a:lnTo>
                    <a:pt x="182879" y="285750"/>
                  </a:lnTo>
                  <a:lnTo>
                    <a:pt x="193244" y="273430"/>
                  </a:lnTo>
                  <a:lnTo>
                    <a:pt x="115315" y="273430"/>
                  </a:lnTo>
                  <a:lnTo>
                    <a:pt x="104147" y="272690"/>
                  </a:lnTo>
                  <a:lnTo>
                    <a:pt x="66135" y="248713"/>
                  </a:lnTo>
                  <a:lnTo>
                    <a:pt x="62484" y="234314"/>
                  </a:lnTo>
                  <a:lnTo>
                    <a:pt x="63172" y="227433"/>
                  </a:lnTo>
                  <a:lnTo>
                    <a:pt x="94091" y="197389"/>
                  </a:lnTo>
                  <a:lnTo>
                    <a:pt x="153544" y="171940"/>
                  </a:lnTo>
                  <a:lnTo>
                    <a:pt x="169179" y="164639"/>
                  </a:lnTo>
                  <a:lnTo>
                    <a:pt x="205501" y="138239"/>
                  </a:lnTo>
                  <a:lnTo>
                    <a:pt x="222894" y="98746"/>
                  </a:lnTo>
                  <a:lnTo>
                    <a:pt x="223364" y="90297"/>
                  </a:lnTo>
                  <a:lnTo>
                    <a:pt x="223301" y="88864"/>
                  </a:lnTo>
                  <a:lnTo>
                    <a:pt x="221581" y="71429"/>
                  </a:lnTo>
                  <a:lnTo>
                    <a:pt x="216138" y="54641"/>
                  </a:lnTo>
                  <a:lnTo>
                    <a:pt x="207051" y="39425"/>
                  </a:lnTo>
                  <a:lnTo>
                    <a:pt x="204272" y="36449"/>
                  </a:lnTo>
                  <a:close/>
                </a:path>
                <a:path w="223520" h="400050">
                  <a:moveTo>
                    <a:pt x="209931" y="218186"/>
                  </a:moveTo>
                  <a:lnTo>
                    <a:pt x="171831" y="218186"/>
                  </a:lnTo>
                  <a:lnTo>
                    <a:pt x="169620" y="231665"/>
                  </a:lnTo>
                  <a:lnTo>
                    <a:pt x="166052" y="243157"/>
                  </a:lnTo>
                  <a:lnTo>
                    <a:pt x="138080" y="270113"/>
                  </a:lnTo>
                  <a:lnTo>
                    <a:pt x="115315" y="273430"/>
                  </a:lnTo>
                  <a:lnTo>
                    <a:pt x="193244" y="273430"/>
                  </a:lnTo>
                  <a:lnTo>
                    <a:pt x="194000" y="272532"/>
                  </a:lnTo>
                  <a:lnTo>
                    <a:pt x="202215" y="256873"/>
                  </a:lnTo>
                  <a:lnTo>
                    <a:pt x="207525" y="238761"/>
                  </a:lnTo>
                  <a:lnTo>
                    <a:pt x="209931" y="218186"/>
                  </a:lnTo>
                  <a:close/>
                </a:path>
                <a:path w="223520" h="400050">
                  <a:moveTo>
                    <a:pt x="114046" y="0"/>
                  </a:moveTo>
                  <a:lnTo>
                    <a:pt x="67468" y="7635"/>
                  </a:lnTo>
                  <a:lnTo>
                    <a:pt x="31369" y="30607"/>
                  </a:lnTo>
                  <a:lnTo>
                    <a:pt x="8064" y="66675"/>
                  </a:lnTo>
                  <a:lnTo>
                    <a:pt x="0" y="113791"/>
                  </a:lnTo>
                  <a:lnTo>
                    <a:pt x="37973" y="113791"/>
                  </a:lnTo>
                  <a:lnTo>
                    <a:pt x="39403" y="97930"/>
                  </a:lnTo>
                  <a:lnTo>
                    <a:pt x="42560" y="84058"/>
                  </a:lnTo>
                  <a:lnTo>
                    <a:pt x="65960" y="50915"/>
                  </a:lnTo>
                  <a:lnTo>
                    <a:pt x="114681" y="36449"/>
                  </a:lnTo>
                  <a:lnTo>
                    <a:pt x="204272" y="36449"/>
                  </a:lnTo>
                  <a:lnTo>
                    <a:pt x="194310" y="25780"/>
                  </a:lnTo>
                  <a:lnTo>
                    <a:pt x="178304" y="14466"/>
                  </a:lnTo>
                  <a:lnTo>
                    <a:pt x="159607" y="6413"/>
                  </a:lnTo>
                  <a:lnTo>
                    <a:pt x="138195" y="1599"/>
                  </a:lnTo>
                  <a:lnTo>
                    <a:pt x="114046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1991" y="1107820"/>
              <a:ext cx="70104" cy="707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83250" y="775462"/>
              <a:ext cx="223520" cy="309880"/>
            </a:xfrm>
            <a:custGeom>
              <a:avLst/>
              <a:gdLst/>
              <a:ahLst/>
              <a:cxnLst/>
              <a:rect l="l" t="t" r="r" b="b"/>
              <a:pathLst>
                <a:path w="223520" h="309880">
                  <a:moveTo>
                    <a:pt x="114046" y="0"/>
                  </a:moveTo>
                  <a:lnTo>
                    <a:pt x="159607" y="6413"/>
                  </a:lnTo>
                  <a:lnTo>
                    <a:pt x="194310" y="25780"/>
                  </a:lnTo>
                  <a:lnTo>
                    <a:pt x="221581" y="71429"/>
                  </a:lnTo>
                  <a:lnTo>
                    <a:pt x="223393" y="89788"/>
                  </a:lnTo>
                  <a:lnTo>
                    <a:pt x="222894" y="98746"/>
                  </a:lnTo>
                  <a:lnTo>
                    <a:pt x="205501" y="138239"/>
                  </a:lnTo>
                  <a:lnTo>
                    <a:pt x="169179" y="164639"/>
                  </a:lnTo>
                  <a:lnTo>
                    <a:pt x="111964" y="189178"/>
                  </a:lnTo>
                  <a:lnTo>
                    <a:pt x="94091" y="197389"/>
                  </a:lnTo>
                  <a:lnTo>
                    <a:pt x="63172" y="227433"/>
                  </a:lnTo>
                  <a:lnTo>
                    <a:pt x="62484" y="234314"/>
                  </a:lnTo>
                  <a:lnTo>
                    <a:pt x="63392" y="241722"/>
                  </a:lnTo>
                  <a:lnTo>
                    <a:pt x="94075" y="270462"/>
                  </a:lnTo>
                  <a:lnTo>
                    <a:pt x="115315" y="273430"/>
                  </a:lnTo>
                  <a:lnTo>
                    <a:pt x="127436" y="272599"/>
                  </a:lnTo>
                  <a:lnTo>
                    <a:pt x="161151" y="252672"/>
                  </a:lnTo>
                  <a:lnTo>
                    <a:pt x="171831" y="218186"/>
                  </a:lnTo>
                  <a:lnTo>
                    <a:pt x="209931" y="218186"/>
                  </a:lnTo>
                  <a:lnTo>
                    <a:pt x="202215" y="256873"/>
                  </a:lnTo>
                  <a:lnTo>
                    <a:pt x="169233" y="296324"/>
                  </a:lnTo>
                  <a:lnTo>
                    <a:pt x="115315" y="309879"/>
                  </a:lnTo>
                  <a:lnTo>
                    <a:pt x="95317" y="308520"/>
                  </a:lnTo>
                  <a:lnTo>
                    <a:pt x="48133" y="288036"/>
                  </a:lnTo>
                  <a:lnTo>
                    <a:pt x="24683" y="249441"/>
                  </a:lnTo>
                  <a:lnTo>
                    <a:pt x="23113" y="234061"/>
                  </a:lnTo>
                  <a:lnTo>
                    <a:pt x="23542" y="226367"/>
                  </a:lnTo>
                  <a:lnTo>
                    <a:pt x="43598" y="186183"/>
                  </a:lnTo>
                  <a:lnTo>
                    <a:pt x="81051" y="164387"/>
                  </a:lnTo>
                  <a:lnTo>
                    <a:pt x="122731" y="146764"/>
                  </a:lnTo>
                  <a:lnTo>
                    <a:pt x="143271" y="137477"/>
                  </a:lnTo>
                  <a:lnTo>
                    <a:pt x="176125" y="116836"/>
                  </a:lnTo>
                  <a:lnTo>
                    <a:pt x="184912" y="90297"/>
                  </a:lnTo>
                  <a:lnTo>
                    <a:pt x="183719" y="79412"/>
                  </a:lnTo>
                  <a:lnTo>
                    <a:pt x="155400" y="45235"/>
                  </a:lnTo>
                  <a:lnTo>
                    <a:pt x="114681" y="36449"/>
                  </a:lnTo>
                  <a:lnTo>
                    <a:pt x="96250" y="38048"/>
                  </a:lnTo>
                  <a:lnTo>
                    <a:pt x="54101" y="62229"/>
                  </a:lnTo>
                  <a:lnTo>
                    <a:pt x="39403" y="97930"/>
                  </a:lnTo>
                  <a:lnTo>
                    <a:pt x="37973" y="113791"/>
                  </a:lnTo>
                  <a:lnTo>
                    <a:pt x="0" y="113791"/>
                  </a:lnTo>
                  <a:lnTo>
                    <a:pt x="8064" y="66675"/>
                  </a:lnTo>
                  <a:lnTo>
                    <a:pt x="31369" y="30607"/>
                  </a:lnTo>
                  <a:lnTo>
                    <a:pt x="67468" y="7635"/>
                  </a:lnTo>
                  <a:lnTo>
                    <a:pt x="89447" y="1906"/>
                  </a:lnTo>
                  <a:lnTo>
                    <a:pt x="114046" y="0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445" y="1442161"/>
            <a:ext cx="5018405" cy="4094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 indent="-383540">
              <a:lnSpc>
                <a:spcPts val="2485"/>
              </a:lnSpc>
              <a:spcBef>
                <a:spcPts val="10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objects,</a:t>
            </a:r>
            <a:endParaRPr sz="2300">
              <a:latin typeface="Verdana"/>
              <a:cs typeface="Verdana"/>
            </a:endParaRPr>
          </a:p>
          <a:p>
            <a:pPr marL="396240">
              <a:lnSpc>
                <a:spcPts val="2485"/>
              </a:lnSpc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properties.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ts val="2485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blueprint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endParaRPr sz="2300">
              <a:latin typeface="Verdana"/>
              <a:cs typeface="Verdana"/>
            </a:endParaRPr>
          </a:p>
          <a:p>
            <a:pPr marL="396240">
              <a:lnSpc>
                <a:spcPts val="2485"/>
              </a:lnSpc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created.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logical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entity.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3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contain: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Methods.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5"/>
              </a:spcBef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Constructors.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Blocks.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80434"/>
              <a:buFont typeface="Noto Sans Symbols2"/>
              <a:buChar char="⦿"/>
              <a:tabLst>
                <a:tab pos="396240" algn="l"/>
              </a:tabLst>
            </a:pP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interfaces.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2179" y="1196746"/>
            <a:ext cx="2657475" cy="50768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8156575" cy="1161415"/>
            <a:chOff x="682751" y="451104"/>
            <a:chExt cx="8156575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6556248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6248" y="451104"/>
              <a:ext cx="2282952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691" y="765047"/>
              <a:ext cx="5656973" cy="41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2675" y="772413"/>
              <a:ext cx="1543430" cy="40843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4498" y="1700783"/>
            <a:ext cx="6905879" cy="46777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904" y="45719"/>
            <a:ext cx="8147050" cy="6642100"/>
            <a:chOff x="228904" y="45719"/>
            <a:chExt cx="8147050" cy="6642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3" y="45719"/>
              <a:ext cx="2112264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455" y="45719"/>
              <a:ext cx="1917192" cy="1161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895" y="45719"/>
              <a:ext cx="859536" cy="1161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8936" y="45719"/>
              <a:ext cx="3810000" cy="1161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012" y="380365"/>
              <a:ext cx="1221105" cy="393065"/>
            </a:xfrm>
            <a:custGeom>
              <a:avLst/>
              <a:gdLst/>
              <a:ahLst/>
              <a:cxnLst/>
              <a:rect l="l" t="t" r="r" b="b"/>
              <a:pathLst>
                <a:path w="1221105" h="393065">
                  <a:moveTo>
                    <a:pt x="1072286" y="92456"/>
                  </a:moveTo>
                  <a:lnTo>
                    <a:pt x="1016263" y="103378"/>
                  </a:lnTo>
                  <a:lnTo>
                    <a:pt x="968908" y="136017"/>
                  </a:lnTo>
                  <a:lnTo>
                    <a:pt x="936729" y="183911"/>
                  </a:lnTo>
                  <a:lnTo>
                    <a:pt x="925982" y="240664"/>
                  </a:lnTo>
                  <a:lnTo>
                    <a:pt x="928647" y="270738"/>
                  </a:lnTo>
                  <a:lnTo>
                    <a:pt x="949931" y="323836"/>
                  </a:lnTo>
                  <a:lnTo>
                    <a:pt x="990938" y="365932"/>
                  </a:lnTo>
                  <a:lnTo>
                    <a:pt x="1042286" y="387788"/>
                  </a:lnTo>
                  <a:lnTo>
                    <a:pt x="1071270" y="390525"/>
                  </a:lnTo>
                  <a:lnTo>
                    <a:pt x="1087889" y="389643"/>
                  </a:lnTo>
                  <a:lnTo>
                    <a:pt x="1133627" y="376427"/>
                  </a:lnTo>
                  <a:lnTo>
                    <a:pt x="1163014" y="356870"/>
                  </a:lnTo>
                  <a:lnTo>
                    <a:pt x="1075080" y="356870"/>
                  </a:lnTo>
                  <a:lnTo>
                    <a:pt x="1060461" y="355917"/>
                  </a:lnTo>
                  <a:lnTo>
                    <a:pt x="1019581" y="341630"/>
                  </a:lnTo>
                  <a:lnTo>
                    <a:pt x="986666" y="312019"/>
                  </a:lnTo>
                  <a:lnTo>
                    <a:pt x="966765" y="271176"/>
                  </a:lnTo>
                  <a:lnTo>
                    <a:pt x="963004" y="242950"/>
                  </a:lnTo>
                  <a:lnTo>
                    <a:pt x="963020" y="240664"/>
                  </a:lnTo>
                  <a:lnTo>
                    <a:pt x="971511" y="198375"/>
                  </a:lnTo>
                  <a:lnTo>
                    <a:pt x="996022" y="160639"/>
                  </a:lnTo>
                  <a:lnTo>
                    <a:pt x="1032346" y="136100"/>
                  </a:lnTo>
                  <a:lnTo>
                    <a:pt x="1075334" y="127635"/>
                  </a:lnTo>
                  <a:lnTo>
                    <a:pt x="1163740" y="127635"/>
                  </a:lnTo>
                  <a:lnTo>
                    <a:pt x="1162011" y="125888"/>
                  </a:lnTo>
                  <a:lnTo>
                    <a:pt x="1120953" y="100814"/>
                  </a:lnTo>
                  <a:lnTo>
                    <a:pt x="1089365" y="93384"/>
                  </a:lnTo>
                  <a:lnTo>
                    <a:pt x="1072286" y="92456"/>
                  </a:lnTo>
                  <a:close/>
                </a:path>
                <a:path w="1221105" h="393065">
                  <a:moveTo>
                    <a:pt x="1221003" y="334518"/>
                  </a:moveTo>
                  <a:lnTo>
                    <a:pt x="1185062" y="334518"/>
                  </a:lnTo>
                  <a:lnTo>
                    <a:pt x="1185062" y="383159"/>
                  </a:lnTo>
                  <a:lnTo>
                    <a:pt x="1221003" y="383159"/>
                  </a:lnTo>
                  <a:lnTo>
                    <a:pt x="1221003" y="334518"/>
                  </a:lnTo>
                  <a:close/>
                </a:path>
                <a:path w="1221105" h="393065">
                  <a:moveTo>
                    <a:pt x="1163740" y="127635"/>
                  </a:moveTo>
                  <a:lnTo>
                    <a:pt x="1075334" y="127635"/>
                  </a:lnTo>
                  <a:lnTo>
                    <a:pt x="1098101" y="129704"/>
                  </a:lnTo>
                  <a:lnTo>
                    <a:pt x="1118974" y="135905"/>
                  </a:lnTo>
                  <a:lnTo>
                    <a:pt x="1155090" y="160655"/>
                  </a:lnTo>
                  <a:lnTo>
                    <a:pt x="1179379" y="197802"/>
                  </a:lnTo>
                  <a:lnTo>
                    <a:pt x="1187475" y="242950"/>
                  </a:lnTo>
                  <a:lnTo>
                    <a:pt x="1186570" y="258645"/>
                  </a:lnTo>
                  <a:lnTo>
                    <a:pt x="1172997" y="300989"/>
                  </a:lnTo>
                  <a:lnTo>
                    <a:pt x="1144422" y="333565"/>
                  </a:lnTo>
                  <a:lnTo>
                    <a:pt x="1104226" y="353075"/>
                  </a:lnTo>
                  <a:lnTo>
                    <a:pt x="1075080" y="356870"/>
                  </a:lnTo>
                  <a:lnTo>
                    <a:pt x="1163014" y="356870"/>
                  </a:lnTo>
                  <a:lnTo>
                    <a:pt x="1173275" y="347567"/>
                  </a:lnTo>
                  <a:lnTo>
                    <a:pt x="1185062" y="334518"/>
                  </a:lnTo>
                  <a:lnTo>
                    <a:pt x="1221003" y="334518"/>
                  </a:lnTo>
                  <a:lnTo>
                    <a:pt x="1221003" y="151892"/>
                  </a:lnTo>
                  <a:lnTo>
                    <a:pt x="1185062" y="151892"/>
                  </a:lnTo>
                  <a:lnTo>
                    <a:pt x="1173965" y="137961"/>
                  </a:lnTo>
                  <a:lnTo>
                    <a:pt x="1163740" y="127635"/>
                  </a:lnTo>
                  <a:close/>
                </a:path>
                <a:path w="1221105" h="393065">
                  <a:moveTo>
                    <a:pt x="1221003" y="99822"/>
                  </a:moveTo>
                  <a:lnTo>
                    <a:pt x="1185062" y="99822"/>
                  </a:lnTo>
                  <a:lnTo>
                    <a:pt x="1185062" y="151892"/>
                  </a:lnTo>
                  <a:lnTo>
                    <a:pt x="1221003" y="151892"/>
                  </a:lnTo>
                  <a:lnTo>
                    <a:pt x="1221003" y="99822"/>
                  </a:lnTo>
                  <a:close/>
                </a:path>
                <a:path w="1221105" h="393065">
                  <a:moveTo>
                    <a:pt x="407822" y="92456"/>
                  </a:moveTo>
                  <a:lnTo>
                    <a:pt x="351799" y="103378"/>
                  </a:lnTo>
                  <a:lnTo>
                    <a:pt x="304444" y="136017"/>
                  </a:lnTo>
                  <a:lnTo>
                    <a:pt x="272265" y="183911"/>
                  </a:lnTo>
                  <a:lnTo>
                    <a:pt x="261518" y="240664"/>
                  </a:lnTo>
                  <a:lnTo>
                    <a:pt x="264183" y="270738"/>
                  </a:lnTo>
                  <a:lnTo>
                    <a:pt x="285467" y="323836"/>
                  </a:lnTo>
                  <a:lnTo>
                    <a:pt x="326474" y="365932"/>
                  </a:lnTo>
                  <a:lnTo>
                    <a:pt x="377822" y="387788"/>
                  </a:lnTo>
                  <a:lnTo>
                    <a:pt x="406806" y="390525"/>
                  </a:lnTo>
                  <a:lnTo>
                    <a:pt x="423425" y="389643"/>
                  </a:lnTo>
                  <a:lnTo>
                    <a:pt x="469163" y="376427"/>
                  </a:lnTo>
                  <a:lnTo>
                    <a:pt x="498550" y="356870"/>
                  </a:lnTo>
                  <a:lnTo>
                    <a:pt x="410616" y="356870"/>
                  </a:lnTo>
                  <a:lnTo>
                    <a:pt x="395997" y="355917"/>
                  </a:lnTo>
                  <a:lnTo>
                    <a:pt x="355117" y="341630"/>
                  </a:lnTo>
                  <a:lnTo>
                    <a:pt x="322202" y="312019"/>
                  </a:lnTo>
                  <a:lnTo>
                    <a:pt x="302301" y="271176"/>
                  </a:lnTo>
                  <a:lnTo>
                    <a:pt x="298540" y="242950"/>
                  </a:lnTo>
                  <a:lnTo>
                    <a:pt x="298556" y="240664"/>
                  </a:lnTo>
                  <a:lnTo>
                    <a:pt x="307047" y="198375"/>
                  </a:lnTo>
                  <a:lnTo>
                    <a:pt x="331558" y="160639"/>
                  </a:lnTo>
                  <a:lnTo>
                    <a:pt x="367882" y="136100"/>
                  </a:lnTo>
                  <a:lnTo>
                    <a:pt x="410870" y="127635"/>
                  </a:lnTo>
                  <a:lnTo>
                    <a:pt x="499276" y="127635"/>
                  </a:lnTo>
                  <a:lnTo>
                    <a:pt x="497547" y="125888"/>
                  </a:lnTo>
                  <a:lnTo>
                    <a:pt x="456489" y="100814"/>
                  </a:lnTo>
                  <a:lnTo>
                    <a:pt x="424901" y="93384"/>
                  </a:lnTo>
                  <a:lnTo>
                    <a:pt x="407822" y="92456"/>
                  </a:lnTo>
                  <a:close/>
                </a:path>
                <a:path w="1221105" h="393065">
                  <a:moveTo>
                    <a:pt x="556539" y="334518"/>
                  </a:moveTo>
                  <a:lnTo>
                    <a:pt x="520598" y="334518"/>
                  </a:lnTo>
                  <a:lnTo>
                    <a:pt x="520598" y="383159"/>
                  </a:lnTo>
                  <a:lnTo>
                    <a:pt x="556539" y="383159"/>
                  </a:lnTo>
                  <a:lnTo>
                    <a:pt x="556539" y="334518"/>
                  </a:lnTo>
                  <a:close/>
                </a:path>
                <a:path w="1221105" h="393065">
                  <a:moveTo>
                    <a:pt x="499276" y="127635"/>
                  </a:moveTo>
                  <a:lnTo>
                    <a:pt x="410870" y="127635"/>
                  </a:lnTo>
                  <a:lnTo>
                    <a:pt x="433637" y="129704"/>
                  </a:lnTo>
                  <a:lnTo>
                    <a:pt x="454510" y="135905"/>
                  </a:lnTo>
                  <a:lnTo>
                    <a:pt x="490626" y="160655"/>
                  </a:lnTo>
                  <a:lnTo>
                    <a:pt x="514915" y="197802"/>
                  </a:lnTo>
                  <a:lnTo>
                    <a:pt x="523011" y="242950"/>
                  </a:lnTo>
                  <a:lnTo>
                    <a:pt x="522106" y="258645"/>
                  </a:lnTo>
                  <a:lnTo>
                    <a:pt x="508533" y="300989"/>
                  </a:lnTo>
                  <a:lnTo>
                    <a:pt x="479958" y="333565"/>
                  </a:lnTo>
                  <a:lnTo>
                    <a:pt x="439762" y="353075"/>
                  </a:lnTo>
                  <a:lnTo>
                    <a:pt x="410616" y="356870"/>
                  </a:lnTo>
                  <a:lnTo>
                    <a:pt x="498550" y="356870"/>
                  </a:lnTo>
                  <a:lnTo>
                    <a:pt x="508811" y="347567"/>
                  </a:lnTo>
                  <a:lnTo>
                    <a:pt x="520598" y="334518"/>
                  </a:lnTo>
                  <a:lnTo>
                    <a:pt x="556539" y="334518"/>
                  </a:lnTo>
                  <a:lnTo>
                    <a:pt x="556539" y="151892"/>
                  </a:lnTo>
                  <a:lnTo>
                    <a:pt x="520598" y="151892"/>
                  </a:lnTo>
                  <a:lnTo>
                    <a:pt x="509501" y="137961"/>
                  </a:lnTo>
                  <a:lnTo>
                    <a:pt x="499276" y="127635"/>
                  </a:lnTo>
                  <a:close/>
                </a:path>
                <a:path w="1221105" h="393065">
                  <a:moveTo>
                    <a:pt x="556539" y="99822"/>
                  </a:moveTo>
                  <a:lnTo>
                    <a:pt x="520598" y="99822"/>
                  </a:lnTo>
                  <a:lnTo>
                    <a:pt x="520598" y="151892"/>
                  </a:lnTo>
                  <a:lnTo>
                    <a:pt x="556539" y="151892"/>
                  </a:lnTo>
                  <a:lnTo>
                    <a:pt x="556539" y="99822"/>
                  </a:lnTo>
                  <a:close/>
                </a:path>
                <a:path w="1221105" h="393065">
                  <a:moveTo>
                    <a:pt x="652043" y="99822"/>
                  </a:moveTo>
                  <a:lnTo>
                    <a:pt x="613181" y="99822"/>
                  </a:lnTo>
                  <a:lnTo>
                    <a:pt x="743737" y="383159"/>
                  </a:lnTo>
                  <a:lnTo>
                    <a:pt x="750468" y="383159"/>
                  </a:lnTo>
                  <a:lnTo>
                    <a:pt x="785631" y="306324"/>
                  </a:lnTo>
                  <a:lnTo>
                    <a:pt x="747166" y="306324"/>
                  </a:lnTo>
                  <a:lnTo>
                    <a:pt x="652043" y="99822"/>
                  </a:lnTo>
                  <a:close/>
                </a:path>
                <a:path w="1221105" h="393065">
                  <a:moveTo>
                    <a:pt x="880135" y="99822"/>
                  </a:moveTo>
                  <a:lnTo>
                    <a:pt x="841146" y="99822"/>
                  </a:lnTo>
                  <a:lnTo>
                    <a:pt x="747166" y="306324"/>
                  </a:lnTo>
                  <a:lnTo>
                    <a:pt x="785631" y="306324"/>
                  </a:lnTo>
                  <a:lnTo>
                    <a:pt x="880135" y="99822"/>
                  </a:lnTo>
                  <a:close/>
                </a:path>
                <a:path w="1221105" h="393065">
                  <a:moveTo>
                    <a:pt x="20319" y="321690"/>
                  </a:moveTo>
                  <a:lnTo>
                    <a:pt x="0" y="352171"/>
                  </a:lnTo>
                  <a:lnTo>
                    <a:pt x="13375" y="362648"/>
                  </a:lnTo>
                  <a:lnTo>
                    <a:pt x="26146" y="371411"/>
                  </a:lnTo>
                  <a:lnTo>
                    <a:pt x="61181" y="387721"/>
                  </a:lnTo>
                  <a:lnTo>
                    <a:pt x="95592" y="392811"/>
                  </a:lnTo>
                  <a:lnTo>
                    <a:pt x="110387" y="391931"/>
                  </a:lnTo>
                  <a:lnTo>
                    <a:pt x="147942" y="378840"/>
                  </a:lnTo>
                  <a:lnTo>
                    <a:pt x="170281" y="357124"/>
                  </a:lnTo>
                  <a:lnTo>
                    <a:pt x="95732" y="357124"/>
                  </a:lnTo>
                  <a:lnTo>
                    <a:pt x="89441" y="356766"/>
                  </a:lnTo>
                  <a:lnTo>
                    <a:pt x="47786" y="339693"/>
                  </a:lnTo>
                  <a:lnTo>
                    <a:pt x="34688" y="331477"/>
                  </a:lnTo>
                  <a:lnTo>
                    <a:pt x="20319" y="321690"/>
                  </a:lnTo>
                  <a:close/>
                </a:path>
                <a:path w="1221105" h="393065">
                  <a:moveTo>
                    <a:pt x="188048" y="0"/>
                  </a:moveTo>
                  <a:lnTo>
                    <a:pt x="149758" y="0"/>
                  </a:lnTo>
                  <a:lnTo>
                    <a:pt x="149738" y="258699"/>
                  </a:lnTo>
                  <a:lnTo>
                    <a:pt x="149424" y="279048"/>
                  </a:lnTo>
                  <a:lnTo>
                    <a:pt x="144411" y="320929"/>
                  </a:lnTo>
                  <a:lnTo>
                    <a:pt x="118710" y="351551"/>
                  </a:lnTo>
                  <a:lnTo>
                    <a:pt x="95732" y="357124"/>
                  </a:lnTo>
                  <a:lnTo>
                    <a:pt x="170281" y="357124"/>
                  </a:lnTo>
                  <a:lnTo>
                    <a:pt x="185735" y="309260"/>
                  </a:lnTo>
                  <a:lnTo>
                    <a:pt x="188048" y="258699"/>
                  </a:lnTo>
                  <a:lnTo>
                    <a:pt x="188048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904" y="504951"/>
              <a:ext cx="230632" cy="2353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440" y="504951"/>
              <a:ext cx="230631" cy="2353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6012" y="380365"/>
              <a:ext cx="1221105" cy="393065"/>
            </a:xfrm>
            <a:custGeom>
              <a:avLst/>
              <a:gdLst/>
              <a:ahLst/>
              <a:cxnLst/>
              <a:rect l="l" t="t" r="r" b="b"/>
              <a:pathLst>
                <a:path w="1221105" h="393065">
                  <a:moveTo>
                    <a:pt x="613181" y="99822"/>
                  </a:moveTo>
                  <a:lnTo>
                    <a:pt x="652043" y="99822"/>
                  </a:lnTo>
                  <a:lnTo>
                    <a:pt x="747166" y="306324"/>
                  </a:lnTo>
                  <a:lnTo>
                    <a:pt x="841146" y="99822"/>
                  </a:lnTo>
                  <a:lnTo>
                    <a:pt x="880135" y="99822"/>
                  </a:lnTo>
                  <a:lnTo>
                    <a:pt x="750468" y="383159"/>
                  </a:lnTo>
                  <a:lnTo>
                    <a:pt x="743737" y="383159"/>
                  </a:lnTo>
                  <a:lnTo>
                    <a:pt x="613181" y="99822"/>
                  </a:lnTo>
                  <a:close/>
                </a:path>
                <a:path w="1221105" h="393065">
                  <a:moveTo>
                    <a:pt x="1072286" y="92456"/>
                  </a:moveTo>
                  <a:lnTo>
                    <a:pt x="1120953" y="100814"/>
                  </a:lnTo>
                  <a:lnTo>
                    <a:pt x="1162011" y="125888"/>
                  </a:lnTo>
                  <a:lnTo>
                    <a:pt x="1185062" y="151892"/>
                  </a:lnTo>
                  <a:lnTo>
                    <a:pt x="1185062" y="99822"/>
                  </a:lnTo>
                  <a:lnTo>
                    <a:pt x="1221003" y="99822"/>
                  </a:lnTo>
                  <a:lnTo>
                    <a:pt x="1221003" y="383159"/>
                  </a:lnTo>
                  <a:lnTo>
                    <a:pt x="1185062" y="383159"/>
                  </a:lnTo>
                  <a:lnTo>
                    <a:pt x="1185062" y="334518"/>
                  </a:lnTo>
                  <a:lnTo>
                    <a:pt x="1173275" y="347567"/>
                  </a:lnTo>
                  <a:lnTo>
                    <a:pt x="1133627" y="376427"/>
                  </a:lnTo>
                  <a:lnTo>
                    <a:pt x="1087889" y="389643"/>
                  </a:lnTo>
                  <a:lnTo>
                    <a:pt x="1071270" y="390525"/>
                  </a:lnTo>
                  <a:lnTo>
                    <a:pt x="1042286" y="387788"/>
                  </a:lnTo>
                  <a:lnTo>
                    <a:pt x="990938" y="365932"/>
                  </a:lnTo>
                  <a:lnTo>
                    <a:pt x="949931" y="323836"/>
                  </a:lnTo>
                  <a:lnTo>
                    <a:pt x="928647" y="270738"/>
                  </a:lnTo>
                  <a:lnTo>
                    <a:pt x="925982" y="240664"/>
                  </a:lnTo>
                  <a:lnTo>
                    <a:pt x="928671" y="211187"/>
                  </a:lnTo>
                  <a:lnTo>
                    <a:pt x="950146" y="158851"/>
                  </a:lnTo>
                  <a:lnTo>
                    <a:pt x="991508" y="116994"/>
                  </a:lnTo>
                  <a:lnTo>
                    <a:pt x="1043185" y="95190"/>
                  </a:lnTo>
                  <a:lnTo>
                    <a:pt x="1072286" y="92456"/>
                  </a:lnTo>
                  <a:close/>
                </a:path>
                <a:path w="1221105" h="393065">
                  <a:moveTo>
                    <a:pt x="407822" y="92456"/>
                  </a:moveTo>
                  <a:lnTo>
                    <a:pt x="456489" y="100814"/>
                  </a:lnTo>
                  <a:lnTo>
                    <a:pt x="497547" y="125888"/>
                  </a:lnTo>
                  <a:lnTo>
                    <a:pt x="520598" y="151892"/>
                  </a:lnTo>
                  <a:lnTo>
                    <a:pt x="520598" y="99822"/>
                  </a:lnTo>
                  <a:lnTo>
                    <a:pt x="556539" y="99822"/>
                  </a:lnTo>
                  <a:lnTo>
                    <a:pt x="556539" y="383159"/>
                  </a:lnTo>
                  <a:lnTo>
                    <a:pt x="520598" y="383159"/>
                  </a:lnTo>
                  <a:lnTo>
                    <a:pt x="520598" y="334518"/>
                  </a:lnTo>
                  <a:lnTo>
                    <a:pt x="508811" y="347567"/>
                  </a:lnTo>
                  <a:lnTo>
                    <a:pt x="469163" y="376427"/>
                  </a:lnTo>
                  <a:lnTo>
                    <a:pt x="423425" y="389643"/>
                  </a:lnTo>
                  <a:lnTo>
                    <a:pt x="406806" y="390525"/>
                  </a:lnTo>
                  <a:lnTo>
                    <a:pt x="377822" y="387788"/>
                  </a:lnTo>
                  <a:lnTo>
                    <a:pt x="326474" y="365932"/>
                  </a:lnTo>
                  <a:lnTo>
                    <a:pt x="285467" y="323836"/>
                  </a:lnTo>
                  <a:lnTo>
                    <a:pt x="264183" y="270738"/>
                  </a:lnTo>
                  <a:lnTo>
                    <a:pt x="261518" y="240664"/>
                  </a:lnTo>
                  <a:lnTo>
                    <a:pt x="264207" y="211187"/>
                  </a:lnTo>
                  <a:lnTo>
                    <a:pt x="285682" y="158851"/>
                  </a:lnTo>
                  <a:lnTo>
                    <a:pt x="327044" y="116994"/>
                  </a:lnTo>
                  <a:lnTo>
                    <a:pt x="378721" y="95190"/>
                  </a:lnTo>
                  <a:lnTo>
                    <a:pt x="407822" y="92456"/>
                  </a:lnTo>
                  <a:close/>
                </a:path>
                <a:path w="1221105" h="393065">
                  <a:moveTo>
                    <a:pt x="149758" y="0"/>
                  </a:moveTo>
                  <a:lnTo>
                    <a:pt x="188048" y="0"/>
                  </a:lnTo>
                  <a:lnTo>
                    <a:pt x="188048" y="258699"/>
                  </a:lnTo>
                  <a:lnTo>
                    <a:pt x="185735" y="309260"/>
                  </a:lnTo>
                  <a:lnTo>
                    <a:pt x="173402" y="352677"/>
                  </a:lnTo>
                  <a:lnTo>
                    <a:pt x="136562" y="384935"/>
                  </a:lnTo>
                  <a:lnTo>
                    <a:pt x="95592" y="392811"/>
                  </a:lnTo>
                  <a:lnTo>
                    <a:pt x="84041" y="392241"/>
                  </a:lnTo>
                  <a:lnTo>
                    <a:pt x="38311" y="378460"/>
                  </a:lnTo>
                  <a:lnTo>
                    <a:pt x="0" y="352171"/>
                  </a:lnTo>
                  <a:lnTo>
                    <a:pt x="20319" y="321690"/>
                  </a:lnTo>
                  <a:lnTo>
                    <a:pt x="34688" y="331477"/>
                  </a:lnTo>
                  <a:lnTo>
                    <a:pt x="47786" y="339693"/>
                  </a:lnTo>
                  <a:lnTo>
                    <a:pt x="83083" y="355695"/>
                  </a:lnTo>
                  <a:lnTo>
                    <a:pt x="95732" y="357124"/>
                  </a:lnTo>
                  <a:lnTo>
                    <a:pt x="103766" y="356504"/>
                  </a:lnTo>
                  <a:lnTo>
                    <a:pt x="137037" y="335692"/>
                  </a:lnTo>
                  <a:lnTo>
                    <a:pt x="148423" y="296846"/>
                  </a:lnTo>
                  <a:lnTo>
                    <a:pt x="149758" y="257429"/>
                  </a:lnTo>
                  <a:lnTo>
                    <a:pt x="149758" y="0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7455" y="367792"/>
              <a:ext cx="1189228" cy="4061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24529" y="60360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10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FF5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4529" y="60360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10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2443" y="367792"/>
              <a:ext cx="3077337" cy="502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904" y="1040764"/>
              <a:ext cx="5184521" cy="16954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4144" y="908684"/>
              <a:ext cx="2327655" cy="18134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256" y="2624327"/>
              <a:ext cx="5462016" cy="1002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4960" y="2624327"/>
              <a:ext cx="1807464" cy="1002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29983" y="2624327"/>
              <a:ext cx="1645920" cy="10027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5482" y="2898647"/>
              <a:ext cx="4703749" cy="4441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18682" y="2898647"/>
              <a:ext cx="1176909" cy="3553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3706" y="2904997"/>
              <a:ext cx="1017651" cy="3489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3532" y="3501072"/>
              <a:ext cx="6353175" cy="3186303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493776"/>
            <a:ext cx="7223759" cy="783590"/>
            <a:chOff x="795527" y="493776"/>
            <a:chExt cx="7223759" cy="783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493776"/>
              <a:ext cx="5297424" cy="7833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6" y="493776"/>
              <a:ext cx="1432559" cy="783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456" y="493776"/>
              <a:ext cx="1322831" cy="783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649" y="706755"/>
              <a:ext cx="4698657" cy="3477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82258" y="709803"/>
              <a:ext cx="939800" cy="272415"/>
            </a:xfrm>
            <a:custGeom>
              <a:avLst/>
              <a:gdLst/>
              <a:ahLst/>
              <a:cxnLst/>
              <a:rect l="l" t="t" r="r" b="b"/>
              <a:pathLst>
                <a:path w="939800" h="272415">
                  <a:moveTo>
                    <a:pt x="838962" y="73151"/>
                  </a:moveTo>
                  <a:lnTo>
                    <a:pt x="800385" y="80311"/>
                  </a:lnTo>
                  <a:lnTo>
                    <a:pt x="768858" y="101854"/>
                  </a:lnTo>
                  <a:lnTo>
                    <a:pt x="747925" y="134175"/>
                  </a:lnTo>
                  <a:lnTo>
                    <a:pt x="740917" y="173862"/>
                  </a:lnTo>
                  <a:lnTo>
                    <a:pt x="742678" y="194125"/>
                  </a:lnTo>
                  <a:lnTo>
                    <a:pt x="768985" y="244221"/>
                  </a:lnTo>
                  <a:lnTo>
                    <a:pt x="801163" y="265366"/>
                  </a:lnTo>
                  <a:lnTo>
                    <a:pt x="841629" y="272414"/>
                  </a:lnTo>
                  <a:lnTo>
                    <a:pt x="855513" y="271772"/>
                  </a:lnTo>
                  <a:lnTo>
                    <a:pt x="901311" y="256369"/>
                  </a:lnTo>
                  <a:lnTo>
                    <a:pt x="927099" y="230759"/>
                  </a:lnTo>
                  <a:lnTo>
                    <a:pt x="926829" y="230632"/>
                  </a:lnTo>
                  <a:lnTo>
                    <a:pt x="841247" y="230632"/>
                  </a:lnTo>
                  <a:lnTo>
                    <a:pt x="830601" y="229873"/>
                  </a:lnTo>
                  <a:lnTo>
                    <a:pt x="793003" y="204676"/>
                  </a:lnTo>
                  <a:lnTo>
                    <a:pt x="786891" y="186562"/>
                  </a:lnTo>
                  <a:lnTo>
                    <a:pt x="939672" y="186562"/>
                  </a:lnTo>
                  <a:lnTo>
                    <a:pt x="939799" y="177419"/>
                  </a:lnTo>
                  <a:lnTo>
                    <a:pt x="938039" y="155110"/>
                  </a:lnTo>
                  <a:lnTo>
                    <a:pt x="936458" y="149098"/>
                  </a:lnTo>
                  <a:lnTo>
                    <a:pt x="789050" y="149098"/>
                  </a:lnTo>
                  <a:lnTo>
                    <a:pt x="793144" y="140981"/>
                  </a:lnTo>
                  <a:lnTo>
                    <a:pt x="822674" y="116189"/>
                  </a:lnTo>
                  <a:lnTo>
                    <a:pt x="841374" y="113411"/>
                  </a:lnTo>
                  <a:lnTo>
                    <a:pt x="920904" y="113411"/>
                  </a:lnTo>
                  <a:lnTo>
                    <a:pt x="911733" y="101854"/>
                  </a:lnTo>
                  <a:lnTo>
                    <a:pt x="896683" y="89279"/>
                  </a:lnTo>
                  <a:lnTo>
                    <a:pt x="879538" y="80311"/>
                  </a:lnTo>
                  <a:lnTo>
                    <a:pt x="860298" y="74939"/>
                  </a:lnTo>
                  <a:lnTo>
                    <a:pt x="838962" y="73151"/>
                  </a:lnTo>
                  <a:close/>
                </a:path>
                <a:path w="939800" h="272415">
                  <a:moveTo>
                    <a:pt x="887094" y="211962"/>
                  </a:moveTo>
                  <a:lnTo>
                    <a:pt x="877020" y="220130"/>
                  </a:lnTo>
                  <a:lnTo>
                    <a:pt x="866028" y="225964"/>
                  </a:lnTo>
                  <a:lnTo>
                    <a:pt x="854108" y="229465"/>
                  </a:lnTo>
                  <a:lnTo>
                    <a:pt x="841247" y="230632"/>
                  </a:lnTo>
                  <a:lnTo>
                    <a:pt x="926829" y="230632"/>
                  </a:lnTo>
                  <a:lnTo>
                    <a:pt x="887094" y="211962"/>
                  </a:lnTo>
                  <a:close/>
                </a:path>
                <a:path w="939800" h="272415">
                  <a:moveTo>
                    <a:pt x="920904" y="113411"/>
                  </a:moveTo>
                  <a:lnTo>
                    <a:pt x="841374" y="113411"/>
                  </a:lnTo>
                  <a:lnTo>
                    <a:pt x="850235" y="114030"/>
                  </a:lnTo>
                  <a:lnTo>
                    <a:pt x="858535" y="115887"/>
                  </a:lnTo>
                  <a:lnTo>
                    <a:pt x="889168" y="141551"/>
                  </a:lnTo>
                  <a:lnTo>
                    <a:pt x="892047" y="149098"/>
                  </a:lnTo>
                  <a:lnTo>
                    <a:pt x="936458" y="149098"/>
                  </a:lnTo>
                  <a:lnTo>
                    <a:pt x="932767" y="135064"/>
                  </a:lnTo>
                  <a:lnTo>
                    <a:pt x="923994" y="117304"/>
                  </a:lnTo>
                  <a:lnTo>
                    <a:pt x="920904" y="113411"/>
                  </a:lnTo>
                  <a:close/>
                </a:path>
                <a:path w="939800" h="272415">
                  <a:moveTo>
                    <a:pt x="280035" y="77977"/>
                  </a:moveTo>
                  <a:lnTo>
                    <a:pt x="232537" y="77977"/>
                  </a:lnTo>
                  <a:lnTo>
                    <a:pt x="232537" y="267462"/>
                  </a:lnTo>
                  <a:lnTo>
                    <a:pt x="280035" y="267462"/>
                  </a:lnTo>
                  <a:lnTo>
                    <a:pt x="280035" y="77977"/>
                  </a:lnTo>
                  <a:close/>
                </a:path>
                <a:path w="939800" h="272415">
                  <a:moveTo>
                    <a:pt x="533907" y="73151"/>
                  </a:moveTo>
                  <a:lnTo>
                    <a:pt x="491509" y="80599"/>
                  </a:lnTo>
                  <a:lnTo>
                    <a:pt x="456898" y="102108"/>
                  </a:lnTo>
                  <a:lnTo>
                    <a:pt x="434435" y="134620"/>
                  </a:lnTo>
                  <a:lnTo>
                    <a:pt x="426719" y="173482"/>
                  </a:lnTo>
                  <a:lnTo>
                    <a:pt x="428482" y="192674"/>
                  </a:lnTo>
                  <a:lnTo>
                    <a:pt x="454913" y="242824"/>
                  </a:lnTo>
                  <a:lnTo>
                    <a:pt x="488664" y="265001"/>
                  </a:lnTo>
                  <a:lnTo>
                    <a:pt x="533273" y="272414"/>
                  </a:lnTo>
                  <a:lnTo>
                    <a:pt x="559440" y="269938"/>
                  </a:lnTo>
                  <a:lnTo>
                    <a:pt x="582501" y="262509"/>
                  </a:lnTo>
                  <a:lnTo>
                    <a:pt x="602442" y="250126"/>
                  </a:lnTo>
                  <a:lnTo>
                    <a:pt x="619251" y="232791"/>
                  </a:lnTo>
                  <a:lnTo>
                    <a:pt x="613530" y="228854"/>
                  </a:lnTo>
                  <a:lnTo>
                    <a:pt x="532129" y="228854"/>
                  </a:lnTo>
                  <a:lnTo>
                    <a:pt x="519816" y="227899"/>
                  </a:lnTo>
                  <a:lnTo>
                    <a:pt x="483492" y="205299"/>
                  </a:lnTo>
                  <a:lnTo>
                    <a:pt x="474599" y="174117"/>
                  </a:lnTo>
                  <a:lnTo>
                    <a:pt x="475622" y="162210"/>
                  </a:lnTo>
                  <a:lnTo>
                    <a:pt x="499889" y="126349"/>
                  </a:lnTo>
                  <a:lnTo>
                    <a:pt x="534162" y="117348"/>
                  </a:lnTo>
                  <a:lnTo>
                    <a:pt x="619446" y="117348"/>
                  </a:lnTo>
                  <a:lnTo>
                    <a:pt x="621284" y="116332"/>
                  </a:lnTo>
                  <a:lnTo>
                    <a:pt x="584580" y="84455"/>
                  </a:lnTo>
                  <a:lnTo>
                    <a:pt x="547647" y="73864"/>
                  </a:lnTo>
                  <a:lnTo>
                    <a:pt x="533907" y="73151"/>
                  </a:lnTo>
                  <a:close/>
                </a:path>
                <a:path w="939800" h="272415">
                  <a:moveTo>
                    <a:pt x="581787" y="207010"/>
                  </a:moveTo>
                  <a:lnTo>
                    <a:pt x="571974" y="216584"/>
                  </a:lnTo>
                  <a:lnTo>
                    <a:pt x="560435" y="223408"/>
                  </a:lnTo>
                  <a:lnTo>
                    <a:pt x="547157" y="227494"/>
                  </a:lnTo>
                  <a:lnTo>
                    <a:pt x="532129" y="228854"/>
                  </a:lnTo>
                  <a:lnTo>
                    <a:pt x="613530" y="228854"/>
                  </a:lnTo>
                  <a:lnTo>
                    <a:pt x="581787" y="207010"/>
                  </a:lnTo>
                  <a:close/>
                </a:path>
                <a:path w="939800" h="272415">
                  <a:moveTo>
                    <a:pt x="619446" y="117348"/>
                  </a:moveTo>
                  <a:lnTo>
                    <a:pt x="534162" y="117348"/>
                  </a:lnTo>
                  <a:lnTo>
                    <a:pt x="541258" y="117633"/>
                  </a:lnTo>
                  <a:lnTo>
                    <a:pt x="547877" y="118490"/>
                  </a:lnTo>
                  <a:lnTo>
                    <a:pt x="581787" y="138175"/>
                  </a:lnTo>
                  <a:lnTo>
                    <a:pt x="619446" y="117348"/>
                  </a:lnTo>
                  <a:close/>
                </a:path>
                <a:path w="939800" h="272415">
                  <a:moveTo>
                    <a:pt x="352678" y="77977"/>
                  </a:moveTo>
                  <a:lnTo>
                    <a:pt x="311912" y="77977"/>
                  </a:lnTo>
                  <a:lnTo>
                    <a:pt x="311912" y="267462"/>
                  </a:lnTo>
                  <a:lnTo>
                    <a:pt x="359155" y="267462"/>
                  </a:lnTo>
                  <a:lnTo>
                    <a:pt x="359028" y="181610"/>
                  </a:lnTo>
                  <a:lnTo>
                    <a:pt x="359503" y="163419"/>
                  </a:lnTo>
                  <a:lnTo>
                    <a:pt x="371601" y="119252"/>
                  </a:lnTo>
                  <a:lnTo>
                    <a:pt x="377825" y="114808"/>
                  </a:lnTo>
                  <a:lnTo>
                    <a:pt x="400412" y="114808"/>
                  </a:lnTo>
                  <a:lnTo>
                    <a:pt x="405064" y="101854"/>
                  </a:lnTo>
                  <a:lnTo>
                    <a:pt x="352678" y="101854"/>
                  </a:lnTo>
                  <a:lnTo>
                    <a:pt x="352678" y="77977"/>
                  </a:lnTo>
                  <a:close/>
                </a:path>
                <a:path w="939800" h="272415">
                  <a:moveTo>
                    <a:pt x="400412" y="114808"/>
                  </a:moveTo>
                  <a:lnTo>
                    <a:pt x="388746" y="114808"/>
                  </a:lnTo>
                  <a:lnTo>
                    <a:pt x="393318" y="116205"/>
                  </a:lnTo>
                  <a:lnTo>
                    <a:pt x="398906" y="118999"/>
                  </a:lnTo>
                  <a:lnTo>
                    <a:pt x="400412" y="114808"/>
                  </a:lnTo>
                  <a:close/>
                </a:path>
                <a:path w="939800" h="272415">
                  <a:moveTo>
                    <a:pt x="400430" y="73151"/>
                  </a:moveTo>
                  <a:lnTo>
                    <a:pt x="385571" y="73151"/>
                  </a:lnTo>
                  <a:lnTo>
                    <a:pt x="377570" y="75564"/>
                  </a:lnTo>
                  <a:lnTo>
                    <a:pt x="352678" y="101854"/>
                  </a:lnTo>
                  <a:lnTo>
                    <a:pt x="405064" y="101854"/>
                  </a:lnTo>
                  <a:lnTo>
                    <a:pt x="413638" y="77977"/>
                  </a:lnTo>
                  <a:lnTo>
                    <a:pt x="406907" y="74802"/>
                  </a:lnTo>
                  <a:lnTo>
                    <a:pt x="400430" y="73151"/>
                  </a:lnTo>
                  <a:close/>
                </a:path>
                <a:path w="939800" h="272415">
                  <a:moveTo>
                    <a:pt x="107187" y="73151"/>
                  </a:moveTo>
                  <a:lnTo>
                    <a:pt x="64789" y="80599"/>
                  </a:lnTo>
                  <a:lnTo>
                    <a:pt x="30178" y="102108"/>
                  </a:lnTo>
                  <a:lnTo>
                    <a:pt x="7715" y="134620"/>
                  </a:lnTo>
                  <a:lnTo>
                    <a:pt x="0" y="173482"/>
                  </a:lnTo>
                  <a:lnTo>
                    <a:pt x="1762" y="192674"/>
                  </a:lnTo>
                  <a:lnTo>
                    <a:pt x="28193" y="242824"/>
                  </a:lnTo>
                  <a:lnTo>
                    <a:pt x="61944" y="265001"/>
                  </a:lnTo>
                  <a:lnTo>
                    <a:pt x="106552" y="272414"/>
                  </a:lnTo>
                  <a:lnTo>
                    <a:pt x="132720" y="269938"/>
                  </a:lnTo>
                  <a:lnTo>
                    <a:pt x="155781" y="262509"/>
                  </a:lnTo>
                  <a:lnTo>
                    <a:pt x="175722" y="250126"/>
                  </a:lnTo>
                  <a:lnTo>
                    <a:pt x="192531" y="232791"/>
                  </a:lnTo>
                  <a:lnTo>
                    <a:pt x="186810" y="228854"/>
                  </a:lnTo>
                  <a:lnTo>
                    <a:pt x="105410" y="228854"/>
                  </a:lnTo>
                  <a:lnTo>
                    <a:pt x="93096" y="227899"/>
                  </a:lnTo>
                  <a:lnTo>
                    <a:pt x="56772" y="205299"/>
                  </a:lnTo>
                  <a:lnTo>
                    <a:pt x="47878" y="174117"/>
                  </a:lnTo>
                  <a:lnTo>
                    <a:pt x="48902" y="162210"/>
                  </a:lnTo>
                  <a:lnTo>
                    <a:pt x="73169" y="126349"/>
                  </a:lnTo>
                  <a:lnTo>
                    <a:pt x="107441" y="117348"/>
                  </a:lnTo>
                  <a:lnTo>
                    <a:pt x="192726" y="117348"/>
                  </a:lnTo>
                  <a:lnTo>
                    <a:pt x="194563" y="116332"/>
                  </a:lnTo>
                  <a:lnTo>
                    <a:pt x="157861" y="84455"/>
                  </a:lnTo>
                  <a:lnTo>
                    <a:pt x="120927" y="73864"/>
                  </a:lnTo>
                  <a:lnTo>
                    <a:pt x="107187" y="73151"/>
                  </a:lnTo>
                  <a:close/>
                </a:path>
                <a:path w="939800" h="272415">
                  <a:moveTo>
                    <a:pt x="155066" y="207010"/>
                  </a:moveTo>
                  <a:lnTo>
                    <a:pt x="145254" y="216584"/>
                  </a:lnTo>
                  <a:lnTo>
                    <a:pt x="133715" y="223408"/>
                  </a:lnTo>
                  <a:lnTo>
                    <a:pt x="120437" y="227494"/>
                  </a:lnTo>
                  <a:lnTo>
                    <a:pt x="105410" y="228854"/>
                  </a:lnTo>
                  <a:lnTo>
                    <a:pt x="186810" y="228854"/>
                  </a:lnTo>
                  <a:lnTo>
                    <a:pt x="155066" y="207010"/>
                  </a:lnTo>
                  <a:close/>
                </a:path>
                <a:path w="939800" h="272415">
                  <a:moveTo>
                    <a:pt x="192726" y="117348"/>
                  </a:moveTo>
                  <a:lnTo>
                    <a:pt x="107441" y="117348"/>
                  </a:lnTo>
                  <a:lnTo>
                    <a:pt x="114538" y="117633"/>
                  </a:lnTo>
                  <a:lnTo>
                    <a:pt x="121157" y="118490"/>
                  </a:lnTo>
                  <a:lnTo>
                    <a:pt x="155066" y="138175"/>
                  </a:lnTo>
                  <a:lnTo>
                    <a:pt x="192726" y="117348"/>
                  </a:lnTo>
                  <a:close/>
                </a:path>
                <a:path w="939800" h="272415">
                  <a:moveTo>
                    <a:pt x="706755" y="4952"/>
                  </a:moveTo>
                  <a:lnTo>
                    <a:pt x="659257" y="4952"/>
                  </a:lnTo>
                  <a:lnTo>
                    <a:pt x="659257" y="267462"/>
                  </a:lnTo>
                  <a:lnTo>
                    <a:pt x="706755" y="267462"/>
                  </a:lnTo>
                  <a:lnTo>
                    <a:pt x="706755" y="4952"/>
                  </a:lnTo>
                  <a:close/>
                </a:path>
                <a:path w="939800" h="272415">
                  <a:moveTo>
                    <a:pt x="264667" y="0"/>
                  </a:moveTo>
                  <a:lnTo>
                    <a:pt x="248030" y="0"/>
                  </a:lnTo>
                  <a:lnTo>
                    <a:pt x="240918" y="3048"/>
                  </a:lnTo>
                  <a:lnTo>
                    <a:pt x="234950" y="8889"/>
                  </a:lnTo>
                  <a:lnTo>
                    <a:pt x="229107" y="14859"/>
                  </a:lnTo>
                  <a:lnTo>
                    <a:pt x="226060" y="21971"/>
                  </a:lnTo>
                  <a:lnTo>
                    <a:pt x="226060" y="38988"/>
                  </a:lnTo>
                  <a:lnTo>
                    <a:pt x="229107" y="46482"/>
                  </a:lnTo>
                  <a:lnTo>
                    <a:pt x="241045" y="58674"/>
                  </a:lnTo>
                  <a:lnTo>
                    <a:pt x="248157" y="61722"/>
                  </a:lnTo>
                  <a:lnTo>
                    <a:pt x="264921" y="61722"/>
                  </a:lnTo>
                  <a:lnTo>
                    <a:pt x="271906" y="58674"/>
                  </a:lnTo>
                  <a:lnTo>
                    <a:pt x="277875" y="52705"/>
                  </a:lnTo>
                  <a:lnTo>
                    <a:pt x="283717" y="46736"/>
                  </a:lnTo>
                  <a:lnTo>
                    <a:pt x="286638" y="39497"/>
                  </a:lnTo>
                  <a:lnTo>
                    <a:pt x="286638" y="22479"/>
                  </a:lnTo>
                  <a:lnTo>
                    <a:pt x="283717" y="15112"/>
                  </a:lnTo>
                  <a:lnTo>
                    <a:pt x="277749" y="9144"/>
                  </a:lnTo>
                  <a:lnTo>
                    <a:pt x="271779" y="3048"/>
                  </a:lnTo>
                  <a:lnTo>
                    <a:pt x="264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4795" y="782955"/>
              <a:ext cx="707390" cy="199390"/>
            </a:xfrm>
            <a:custGeom>
              <a:avLst/>
              <a:gdLst/>
              <a:ahLst/>
              <a:cxnLst/>
              <a:rect l="l" t="t" r="r" b="b"/>
              <a:pathLst>
                <a:path w="707390" h="199390">
                  <a:moveTo>
                    <a:pt x="608837" y="40259"/>
                  </a:moveTo>
                  <a:lnTo>
                    <a:pt x="569319" y="55550"/>
                  </a:lnTo>
                  <a:lnTo>
                    <a:pt x="556513" y="75946"/>
                  </a:lnTo>
                  <a:lnTo>
                    <a:pt x="659510" y="75946"/>
                  </a:lnTo>
                  <a:lnTo>
                    <a:pt x="633751" y="45831"/>
                  </a:lnTo>
                  <a:lnTo>
                    <a:pt x="608837" y="40259"/>
                  </a:lnTo>
                  <a:close/>
                </a:path>
                <a:path w="707390" h="199390">
                  <a:moveTo>
                    <a:pt x="0" y="4825"/>
                  </a:moveTo>
                  <a:lnTo>
                    <a:pt x="47498" y="4825"/>
                  </a:lnTo>
                  <a:lnTo>
                    <a:pt x="47498" y="194310"/>
                  </a:lnTo>
                  <a:lnTo>
                    <a:pt x="0" y="194310"/>
                  </a:lnTo>
                  <a:lnTo>
                    <a:pt x="0" y="4825"/>
                  </a:lnTo>
                  <a:close/>
                </a:path>
                <a:path w="707390" h="199390">
                  <a:moveTo>
                    <a:pt x="606425" y="0"/>
                  </a:moveTo>
                  <a:lnTo>
                    <a:pt x="647001" y="7159"/>
                  </a:lnTo>
                  <a:lnTo>
                    <a:pt x="679196" y="28702"/>
                  </a:lnTo>
                  <a:lnTo>
                    <a:pt x="700230" y="61912"/>
                  </a:lnTo>
                  <a:lnTo>
                    <a:pt x="707262" y="104267"/>
                  </a:lnTo>
                  <a:lnTo>
                    <a:pt x="707135" y="113411"/>
                  </a:lnTo>
                  <a:lnTo>
                    <a:pt x="554354" y="113411"/>
                  </a:lnTo>
                  <a:lnTo>
                    <a:pt x="556738" y="122985"/>
                  </a:lnTo>
                  <a:lnTo>
                    <a:pt x="588406" y="154463"/>
                  </a:lnTo>
                  <a:lnTo>
                    <a:pt x="608710" y="157480"/>
                  </a:lnTo>
                  <a:lnTo>
                    <a:pt x="621571" y="156313"/>
                  </a:lnTo>
                  <a:lnTo>
                    <a:pt x="633491" y="152812"/>
                  </a:lnTo>
                  <a:lnTo>
                    <a:pt x="644483" y="146978"/>
                  </a:lnTo>
                  <a:lnTo>
                    <a:pt x="654557" y="138811"/>
                  </a:lnTo>
                  <a:lnTo>
                    <a:pt x="694562" y="157607"/>
                  </a:lnTo>
                  <a:lnTo>
                    <a:pt x="658749" y="188975"/>
                  </a:lnTo>
                  <a:lnTo>
                    <a:pt x="609092" y="199262"/>
                  </a:lnTo>
                  <a:lnTo>
                    <a:pt x="587829" y="197500"/>
                  </a:lnTo>
                  <a:lnTo>
                    <a:pt x="551495" y="183403"/>
                  </a:lnTo>
                  <a:lnTo>
                    <a:pt x="524186" y="156164"/>
                  </a:lnTo>
                  <a:lnTo>
                    <a:pt x="508380" y="100711"/>
                  </a:lnTo>
                  <a:lnTo>
                    <a:pt x="510139" y="79922"/>
                  </a:lnTo>
                  <a:lnTo>
                    <a:pt x="524132" y="43918"/>
                  </a:lnTo>
                  <a:lnTo>
                    <a:pt x="551203" y="16127"/>
                  </a:lnTo>
                  <a:lnTo>
                    <a:pt x="586255" y="1787"/>
                  </a:lnTo>
                  <a:lnTo>
                    <a:pt x="606425" y="0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123" y="779907"/>
              <a:ext cx="315468" cy="205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9211" y="779907"/>
              <a:ext cx="200660" cy="2053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1516" y="714756"/>
              <a:ext cx="47625" cy="262890"/>
            </a:xfrm>
            <a:custGeom>
              <a:avLst/>
              <a:gdLst/>
              <a:ahLst/>
              <a:cxnLst/>
              <a:rect l="l" t="t" r="r" b="b"/>
              <a:pathLst>
                <a:path w="47625" h="262890">
                  <a:moveTo>
                    <a:pt x="0" y="0"/>
                  </a:moveTo>
                  <a:lnTo>
                    <a:pt x="47498" y="0"/>
                  </a:lnTo>
                  <a:lnTo>
                    <a:pt x="47498" y="262509"/>
                  </a:lnTo>
                  <a:lnTo>
                    <a:pt x="0" y="26250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AE2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5270" y="706755"/>
              <a:ext cx="66675" cy="678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011" y="711708"/>
              <a:ext cx="838835" cy="27355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0" y="1355344"/>
            <a:ext cx="9144000" cy="5502910"/>
            <a:chOff x="0" y="1355344"/>
            <a:chExt cx="9144000" cy="550291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355344"/>
              <a:ext cx="4392549" cy="28356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7017" y="4191000"/>
              <a:ext cx="6086983" cy="266699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7421880" cy="1161415"/>
            <a:chOff x="682751" y="451104"/>
            <a:chExt cx="742188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7421880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803" y="768095"/>
              <a:ext cx="6693306" cy="51714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8027" y="1844801"/>
            <a:ext cx="4355972" cy="34564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267" y="1440306"/>
            <a:ext cx="5911215" cy="368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//the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declares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CircleDemo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09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public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void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main(String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args[])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spc="-509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c1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Circle();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c2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Circle();</a:t>
            </a:r>
            <a:endParaRPr sz="1600">
              <a:latin typeface="Verdana"/>
              <a:cs typeface="Verdana"/>
            </a:endParaRPr>
          </a:p>
          <a:p>
            <a:pPr marL="1841500" marR="2007870">
              <a:lnSpc>
                <a:spcPct val="100000"/>
              </a:lnSpc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//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circles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c1.x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3.0;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c1.y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4.0;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c1.r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5.0;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c2.x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4.0;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c2.y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8.0;</a:t>
            </a:r>
            <a:endParaRPr sz="16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c2.r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10.0;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2972" y="5831230"/>
            <a:ext cx="971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9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626" y="5343525"/>
            <a:ext cx="656399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System.out.println("Circumference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1"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c1.circumferrence());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System.out.println("Area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1"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c1.area());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System.out.println("Circumference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2"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c2.circumferrence());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System.out.println("Area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Circle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2"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c2.area());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6319215"/>
            <a:ext cx="971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9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751" y="451104"/>
            <a:ext cx="7943215" cy="1161415"/>
            <a:chOff x="682751" y="451104"/>
            <a:chExt cx="7943215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451104"/>
              <a:ext cx="7943088" cy="1161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141" y="765047"/>
              <a:ext cx="7194638" cy="5171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1354821"/>
            <a:ext cx="4295774" cy="54725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JAIN</a:t>
            </a:r>
            <a:r>
              <a:rPr spc="-20" dirty="0"/>
              <a:t> </a:t>
            </a:r>
            <a:r>
              <a:rPr spc="-114" dirty="0"/>
              <a:t>UNIVERSITY</a:t>
            </a:r>
            <a:r>
              <a:rPr spc="-125" dirty="0"/>
              <a:t> </a:t>
            </a:r>
            <a:r>
              <a:rPr spc="-25" dirty="0"/>
              <a:t>BCA</a:t>
            </a:r>
          </a:p>
        </p:txBody>
      </p:sp>
    </p:spTree>
    <p:extLst>
      <p:ext uri="{BB962C8B-B14F-4D97-AF65-F5344CB8AC3E}">
        <p14:creationId xmlns:p14="http://schemas.microsoft.com/office/powerpoint/2010/main" val="25611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559</TotalTime>
  <Words>793</Words>
  <Application>Microsoft Office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Sushma Kumar</dc:creator>
  <cp:lastModifiedBy>ASUS</cp:lastModifiedBy>
  <cp:revision>38</cp:revision>
  <dcterms:created xsi:type="dcterms:W3CDTF">2023-12-20T13:10:50Z</dcterms:created>
  <dcterms:modified xsi:type="dcterms:W3CDTF">2024-02-10T05:23:45Z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2023-12-20T00:00:00Z</vt:filetime>
  </property>
  <property fmtid="{D5CDD505-2E9C-101B-9397-08002B2CF9AE}" pid="5" name="Producer">
    <vt:lpwstr>3-Heights(TM) PDF Security Shell 4.8.25.2 (http://www.pdf-tools.com)</vt:lpwstr>
  </property>
</Properties>
</file>