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9" r:id="rId129"/>
    <p:sldId id="390" r:id="rId130"/>
    <p:sldId id="391" r:id="rId131"/>
    <p:sldId id="392" r:id="rId132"/>
    <p:sldId id="393" r:id="rId133"/>
    <p:sldId id="394" r:id="rId134"/>
    <p:sldId id="395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08" r:id="rId148"/>
    <p:sldId id="409" r:id="rId149"/>
    <p:sldId id="410" r:id="rId150"/>
    <p:sldId id="411" r:id="rId151"/>
    <p:sldId id="412" r:id="rId152"/>
    <p:sldId id="413" r:id="rId153"/>
    <p:sldId id="414" r:id="rId154"/>
    <p:sldId id="415" r:id="rId155"/>
    <p:sldId id="416" r:id="rId156"/>
    <p:sldId id="417" r:id="rId157"/>
    <p:sldId id="418" r:id="rId158"/>
    <p:sldId id="419" r:id="rId159"/>
    <p:sldId id="420" r:id="rId160"/>
    <p:sldId id="421" r:id="rId161"/>
    <p:sldId id="422" r:id="rId162"/>
    <p:sldId id="423" r:id="rId163"/>
    <p:sldId id="424" r:id="rId164"/>
    <p:sldId id="425" r:id="rId165"/>
    <p:sldId id="426" r:id="rId166"/>
    <p:sldId id="427" r:id="rId167"/>
    <p:sldId id="428" r:id="rId168"/>
    <p:sldId id="429" r:id="rId169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A67BF-060F-413F-9947-66D463FF0000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CAC2-EA7B-4055-A925-AC2FC6B98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1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0442" y="539572"/>
            <a:ext cx="4103115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11090" y="1392918"/>
            <a:ext cx="3524884" cy="467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0539" y="238124"/>
            <a:ext cx="7264400" cy="1185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211" y="1824304"/>
            <a:ext cx="6813550" cy="294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17977" y="6604952"/>
            <a:ext cx="388429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8683" y="6617144"/>
            <a:ext cx="4572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10" Type="http://schemas.openxmlformats.org/officeDocument/2006/relationships/image" Target="../media/image186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10" Type="http://schemas.openxmlformats.org/officeDocument/2006/relationships/image" Target="../media/image186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8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.png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198.png"/><Relationship Id="rId4" Type="http://schemas.openxmlformats.org/officeDocument/2006/relationships/image" Target="../media/image204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1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1.jp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4.png"/><Relationship Id="rId7" Type="http://schemas.openxmlformats.org/officeDocument/2006/relationships/image" Target="../media/image14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127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931920" y="2557272"/>
            <a:ext cx="3825240" cy="0"/>
          </a:xfrm>
          <a:custGeom>
            <a:avLst/>
            <a:gdLst/>
            <a:ahLst/>
            <a:cxnLst/>
            <a:rect l="l" t="t" r="r" b="b"/>
            <a:pathLst>
              <a:path w="3825240">
                <a:moveTo>
                  <a:pt x="0" y="0"/>
                </a:moveTo>
                <a:lnTo>
                  <a:pt x="3825239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1920" y="3605784"/>
            <a:ext cx="3825240" cy="0"/>
          </a:xfrm>
          <a:custGeom>
            <a:avLst/>
            <a:gdLst/>
            <a:ahLst/>
            <a:cxnLst/>
            <a:rect l="l" t="t" r="r" b="b"/>
            <a:pathLst>
              <a:path w="3825240">
                <a:moveTo>
                  <a:pt x="0" y="0"/>
                </a:moveTo>
                <a:lnTo>
                  <a:pt x="3825239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84701" y="2649981"/>
            <a:ext cx="30346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/>
              <a:t>Introduction</a:t>
            </a:r>
            <a:r>
              <a:rPr sz="1600" spc="-80" dirty="0"/>
              <a:t> </a:t>
            </a:r>
            <a:r>
              <a:rPr sz="1600" dirty="0"/>
              <a:t>to</a:t>
            </a:r>
            <a:r>
              <a:rPr sz="1600" spc="15" dirty="0"/>
              <a:t> </a:t>
            </a:r>
            <a:r>
              <a:rPr sz="1600" dirty="0"/>
              <a:t>Oracle11g:</a:t>
            </a:r>
            <a:r>
              <a:rPr sz="1600" spc="-45" dirty="0"/>
              <a:t> </a:t>
            </a:r>
            <a:r>
              <a:rPr sz="1600" spc="-25" dirty="0"/>
              <a:t>SQL</a:t>
            </a:r>
            <a:endParaRPr sz="1600"/>
          </a:p>
        </p:txBody>
      </p:sp>
      <p:sp>
        <p:nvSpPr>
          <p:cNvPr id="6" name="object 6"/>
          <p:cNvSpPr txBox="1"/>
          <p:nvPr/>
        </p:nvSpPr>
        <p:spPr>
          <a:xfrm>
            <a:off x="4084701" y="3199002"/>
            <a:ext cx="14325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Electronic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3311" y="5891784"/>
            <a:ext cx="1268095" cy="155575"/>
            <a:chOff x="1353311" y="5891784"/>
            <a:chExt cx="1268095" cy="155575"/>
          </a:xfrm>
        </p:grpSpPr>
        <p:sp>
          <p:nvSpPr>
            <p:cNvPr id="8" name="object 8"/>
            <p:cNvSpPr/>
            <p:nvPr/>
          </p:nvSpPr>
          <p:spPr>
            <a:xfrm>
              <a:off x="2575560" y="58917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33401" y="15189"/>
                  </a:moveTo>
                  <a:lnTo>
                    <a:pt x="30353" y="12192"/>
                  </a:lnTo>
                  <a:lnTo>
                    <a:pt x="30353" y="18199"/>
                  </a:lnTo>
                  <a:lnTo>
                    <a:pt x="27305" y="21196"/>
                  </a:lnTo>
                  <a:lnTo>
                    <a:pt x="18288" y="21196"/>
                  </a:lnTo>
                  <a:lnTo>
                    <a:pt x="18288" y="15189"/>
                  </a:lnTo>
                  <a:lnTo>
                    <a:pt x="27305" y="15189"/>
                  </a:lnTo>
                  <a:lnTo>
                    <a:pt x="30353" y="18199"/>
                  </a:lnTo>
                  <a:lnTo>
                    <a:pt x="30353" y="12192"/>
                  </a:lnTo>
                  <a:lnTo>
                    <a:pt x="15240" y="12192"/>
                  </a:lnTo>
                  <a:lnTo>
                    <a:pt x="15240" y="36207"/>
                  </a:lnTo>
                  <a:lnTo>
                    <a:pt x="18288" y="36207"/>
                  </a:lnTo>
                  <a:lnTo>
                    <a:pt x="18288" y="27203"/>
                  </a:lnTo>
                  <a:lnTo>
                    <a:pt x="24257" y="27203"/>
                  </a:lnTo>
                  <a:lnTo>
                    <a:pt x="30353" y="36207"/>
                  </a:lnTo>
                  <a:lnTo>
                    <a:pt x="33401" y="36207"/>
                  </a:lnTo>
                  <a:lnTo>
                    <a:pt x="28829" y="27203"/>
                  </a:lnTo>
                  <a:lnTo>
                    <a:pt x="27305" y="24193"/>
                  </a:lnTo>
                  <a:lnTo>
                    <a:pt x="30353" y="24193"/>
                  </a:lnTo>
                  <a:lnTo>
                    <a:pt x="33401" y="21196"/>
                  </a:lnTo>
                  <a:lnTo>
                    <a:pt x="33401" y="15189"/>
                  </a:lnTo>
                  <a:close/>
                </a:path>
                <a:path w="45719" h="45720">
                  <a:moveTo>
                    <a:pt x="45720" y="15240"/>
                  </a:moveTo>
                  <a:lnTo>
                    <a:pt x="42672" y="12192"/>
                  </a:lnTo>
                  <a:lnTo>
                    <a:pt x="42672" y="24384"/>
                  </a:lnTo>
                  <a:lnTo>
                    <a:pt x="42672" y="30480"/>
                  </a:lnTo>
                  <a:lnTo>
                    <a:pt x="39624" y="33528"/>
                  </a:lnTo>
                  <a:lnTo>
                    <a:pt x="33528" y="39624"/>
                  </a:lnTo>
                  <a:lnTo>
                    <a:pt x="27432" y="42672"/>
                  </a:lnTo>
                  <a:lnTo>
                    <a:pt x="15240" y="42672"/>
                  </a:lnTo>
                  <a:lnTo>
                    <a:pt x="9144" y="36576"/>
                  </a:lnTo>
                  <a:lnTo>
                    <a:pt x="3048" y="24384"/>
                  </a:lnTo>
                  <a:lnTo>
                    <a:pt x="6096" y="15240"/>
                  </a:lnTo>
                  <a:lnTo>
                    <a:pt x="15240" y="6096"/>
                  </a:lnTo>
                  <a:lnTo>
                    <a:pt x="30480" y="6096"/>
                  </a:lnTo>
                  <a:lnTo>
                    <a:pt x="39624" y="15240"/>
                  </a:lnTo>
                  <a:lnTo>
                    <a:pt x="42672" y="24384"/>
                  </a:lnTo>
                  <a:lnTo>
                    <a:pt x="42672" y="12192"/>
                  </a:lnTo>
                  <a:lnTo>
                    <a:pt x="39624" y="9144"/>
                  </a:lnTo>
                  <a:lnTo>
                    <a:pt x="35052" y="6096"/>
                  </a:lnTo>
                  <a:lnTo>
                    <a:pt x="30480" y="3048"/>
                  </a:lnTo>
                  <a:lnTo>
                    <a:pt x="24384" y="0"/>
                  </a:lnTo>
                  <a:lnTo>
                    <a:pt x="15240" y="3048"/>
                  </a:lnTo>
                  <a:lnTo>
                    <a:pt x="6096" y="9144"/>
                  </a:lnTo>
                  <a:lnTo>
                    <a:pt x="0" y="15240"/>
                  </a:lnTo>
                  <a:lnTo>
                    <a:pt x="0" y="33528"/>
                  </a:lnTo>
                  <a:lnTo>
                    <a:pt x="6096" y="39624"/>
                  </a:lnTo>
                  <a:lnTo>
                    <a:pt x="15240" y="45720"/>
                  </a:lnTo>
                  <a:lnTo>
                    <a:pt x="33528" y="45720"/>
                  </a:lnTo>
                  <a:lnTo>
                    <a:pt x="36576" y="42672"/>
                  </a:lnTo>
                  <a:lnTo>
                    <a:pt x="42672" y="36576"/>
                  </a:lnTo>
                  <a:lnTo>
                    <a:pt x="45720" y="30480"/>
                  </a:lnTo>
                  <a:lnTo>
                    <a:pt x="45720" y="15240"/>
                  </a:lnTo>
                  <a:close/>
                </a:path>
              </a:pathLst>
            </a:custGeom>
            <a:solidFill>
              <a:srgbClr val="FA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311" y="5891784"/>
              <a:ext cx="246887" cy="1554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24584" y="5891784"/>
              <a:ext cx="923290" cy="155575"/>
            </a:xfrm>
            <a:custGeom>
              <a:avLst/>
              <a:gdLst/>
              <a:ahLst/>
              <a:cxnLst/>
              <a:rect l="l" t="t" r="r" b="b"/>
              <a:pathLst>
                <a:path w="923289" h="155575">
                  <a:moveTo>
                    <a:pt x="170561" y="36550"/>
                  </a:moveTo>
                  <a:lnTo>
                    <a:pt x="167513" y="30454"/>
                  </a:lnTo>
                  <a:lnTo>
                    <a:pt x="163449" y="24358"/>
                  </a:lnTo>
                  <a:lnTo>
                    <a:pt x="161417" y="21323"/>
                  </a:lnTo>
                  <a:lnTo>
                    <a:pt x="155321" y="15227"/>
                  </a:lnTo>
                  <a:lnTo>
                    <a:pt x="152273" y="9131"/>
                  </a:lnTo>
                  <a:lnTo>
                    <a:pt x="143129" y="3048"/>
                  </a:lnTo>
                  <a:lnTo>
                    <a:pt x="133985" y="0"/>
                  </a:lnTo>
                  <a:lnTo>
                    <a:pt x="0" y="0"/>
                  </a:lnTo>
                  <a:lnTo>
                    <a:pt x="0" y="155321"/>
                  </a:lnTo>
                  <a:lnTo>
                    <a:pt x="24384" y="155321"/>
                  </a:lnTo>
                  <a:lnTo>
                    <a:pt x="24384" y="24358"/>
                  </a:lnTo>
                  <a:lnTo>
                    <a:pt x="124841" y="24358"/>
                  </a:lnTo>
                  <a:lnTo>
                    <a:pt x="130937" y="27406"/>
                  </a:lnTo>
                  <a:lnTo>
                    <a:pt x="140081" y="30454"/>
                  </a:lnTo>
                  <a:lnTo>
                    <a:pt x="143129" y="39585"/>
                  </a:lnTo>
                  <a:lnTo>
                    <a:pt x="146177" y="45681"/>
                  </a:lnTo>
                  <a:lnTo>
                    <a:pt x="143129" y="54813"/>
                  </a:lnTo>
                  <a:lnTo>
                    <a:pt x="140081" y="60909"/>
                  </a:lnTo>
                  <a:lnTo>
                    <a:pt x="130937" y="67005"/>
                  </a:lnTo>
                  <a:lnTo>
                    <a:pt x="42672" y="67005"/>
                  </a:lnTo>
                  <a:lnTo>
                    <a:pt x="130937" y="155321"/>
                  </a:lnTo>
                  <a:lnTo>
                    <a:pt x="170561" y="155321"/>
                  </a:lnTo>
                  <a:lnTo>
                    <a:pt x="103505" y="94411"/>
                  </a:lnTo>
                  <a:lnTo>
                    <a:pt x="124841" y="94411"/>
                  </a:lnTo>
                  <a:lnTo>
                    <a:pt x="152273" y="85267"/>
                  </a:lnTo>
                  <a:lnTo>
                    <a:pt x="155321" y="79184"/>
                  </a:lnTo>
                  <a:lnTo>
                    <a:pt x="161417" y="73088"/>
                  </a:lnTo>
                  <a:lnTo>
                    <a:pt x="167513" y="63957"/>
                  </a:lnTo>
                  <a:lnTo>
                    <a:pt x="170561" y="54813"/>
                  </a:lnTo>
                  <a:lnTo>
                    <a:pt x="170561" y="36550"/>
                  </a:lnTo>
                  <a:close/>
                </a:path>
                <a:path w="923289" h="155575">
                  <a:moveTo>
                    <a:pt x="401955" y="155321"/>
                  </a:moveTo>
                  <a:lnTo>
                    <a:pt x="321437" y="30454"/>
                  </a:lnTo>
                  <a:lnTo>
                    <a:pt x="307594" y="9131"/>
                  </a:lnTo>
                  <a:lnTo>
                    <a:pt x="301498" y="3048"/>
                  </a:lnTo>
                  <a:lnTo>
                    <a:pt x="295402" y="0"/>
                  </a:lnTo>
                  <a:lnTo>
                    <a:pt x="283337" y="0"/>
                  </a:lnTo>
                  <a:lnTo>
                    <a:pt x="274193" y="9131"/>
                  </a:lnTo>
                  <a:lnTo>
                    <a:pt x="179832" y="155321"/>
                  </a:lnTo>
                  <a:lnTo>
                    <a:pt x="210312" y="155321"/>
                  </a:lnTo>
                  <a:lnTo>
                    <a:pt x="237617" y="112687"/>
                  </a:lnTo>
                  <a:lnTo>
                    <a:pt x="313690" y="112687"/>
                  </a:lnTo>
                  <a:lnTo>
                    <a:pt x="328930" y="88315"/>
                  </a:lnTo>
                  <a:lnTo>
                    <a:pt x="252857" y="88315"/>
                  </a:lnTo>
                  <a:lnTo>
                    <a:pt x="289433" y="30454"/>
                  </a:lnTo>
                  <a:lnTo>
                    <a:pt x="292354" y="30454"/>
                  </a:lnTo>
                  <a:lnTo>
                    <a:pt x="371475" y="155321"/>
                  </a:lnTo>
                  <a:lnTo>
                    <a:pt x="401955" y="155321"/>
                  </a:lnTo>
                  <a:close/>
                </a:path>
                <a:path w="923289" h="155575">
                  <a:moveTo>
                    <a:pt x="582041" y="0"/>
                  </a:moveTo>
                  <a:lnTo>
                    <a:pt x="475488" y="0"/>
                  </a:lnTo>
                  <a:lnTo>
                    <a:pt x="460248" y="3048"/>
                  </a:lnTo>
                  <a:lnTo>
                    <a:pt x="441960" y="6096"/>
                  </a:lnTo>
                  <a:lnTo>
                    <a:pt x="417576" y="24358"/>
                  </a:lnTo>
                  <a:lnTo>
                    <a:pt x="408432" y="33502"/>
                  </a:lnTo>
                  <a:lnTo>
                    <a:pt x="402336" y="48729"/>
                  </a:lnTo>
                  <a:lnTo>
                    <a:pt x="396240" y="60909"/>
                  </a:lnTo>
                  <a:lnTo>
                    <a:pt x="396240" y="94411"/>
                  </a:lnTo>
                  <a:lnTo>
                    <a:pt x="402336" y="109639"/>
                  </a:lnTo>
                  <a:lnTo>
                    <a:pt x="429768" y="143141"/>
                  </a:lnTo>
                  <a:lnTo>
                    <a:pt x="460248" y="155321"/>
                  </a:lnTo>
                  <a:lnTo>
                    <a:pt x="566801" y="155321"/>
                  </a:lnTo>
                  <a:lnTo>
                    <a:pt x="582041" y="130949"/>
                  </a:lnTo>
                  <a:lnTo>
                    <a:pt x="463296" y="130949"/>
                  </a:lnTo>
                  <a:lnTo>
                    <a:pt x="454152" y="124866"/>
                  </a:lnTo>
                  <a:lnTo>
                    <a:pt x="423672" y="97459"/>
                  </a:lnTo>
                  <a:lnTo>
                    <a:pt x="420624" y="88315"/>
                  </a:lnTo>
                  <a:lnTo>
                    <a:pt x="420624" y="67005"/>
                  </a:lnTo>
                  <a:lnTo>
                    <a:pt x="445008" y="33502"/>
                  </a:lnTo>
                  <a:lnTo>
                    <a:pt x="475488" y="24358"/>
                  </a:lnTo>
                  <a:lnTo>
                    <a:pt x="566801" y="24358"/>
                  </a:lnTo>
                  <a:lnTo>
                    <a:pt x="582041" y="0"/>
                  </a:lnTo>
                  <a:close/>
                </a:path>
                <a:path w="923289" h="155575">
                  <a:moveTo>
                    <a:pt x="737489" y="130949"/>
                  </a:moveTo>
                  <a:lnTo>
                    <a:pt x="621792" y="130949"/>
                  </a:lnTo>
                  <a:lnTo>
                    <a:pt x="621792" y="0"/>
                  </a:lnTo>
                  <a:lnTo>
                    <a:pt x="597408" y="0"/>
                  </a:lnTo>
                  <a:lnTo>
                    <a:pt x="597408" y="149225"/>
                  </a:lnTo>
                  <a:lnTo>
                    <a:pt x="603504" y="155321"/>
                  </a:lnTo>
                  <a:lnTo>
                    <a:pt x="725297" y="155321"/>
                  </a:lnTo>
                  <a:lnTo>
                    <a:pt x="737489" y="130949"/>
                  </a:lnTo>
                  <a:close/>
                </a:path>
                <a:path w="923289" h="155575">
                  <a:moveTo>
                    <a:pt x="923036" y="0"/>
                  </a:moveTo>
                  <a:lnTo>
                    <a:pt x="807466" y="0"/>
                  </a:lnTo>
                  <a:lnTo>
                    <a:pt x="777113" y="6096"/>
                  </a:lnTo>
                  <a:lnTo>
                    <a:pt x="743712" y="33502"/>
                  </a:lnTo>
                  <a:lnTo>
                    <a:pt x="728472" y="79184"/>
                  </a:lnTo>
                  <a:lnTo>
                    <a:pt x="734568" y="109639"/>
                  </a:lnTo>
                  <a:lnTo>
                    <a:pt x="752729" y="133997"/>
                  </a:lnTo>
                  <a:lnTo>
                    <a:pt x="764921" y="143141"/>
                  </a:lnTo>
                  <a:lnTo>
                    <a:pt x="777113" y="149225"/>
                  </a:lnTo>
                  <a:lnTo>
                    <a:pt x="792353" y="155321"/>
                  </a:lnTo>
                  <a:lnTo>
                    <a:pt x="907796" y="155321"/>
                  </a:lnTo>
                  <a:lnTo>
                    <a:pt x="923036" y="130949"/>
                  </a:lnTo>
                  <a:lnTo>
                    <a:pt x="798449" y="130949"/>
                  </a:lnTo>
                  <a:lnTo>
                    <a:pt x="789305" y="127914"/>
                  </a:lnTo>
                  <a:lnTo>
                    <a:pt x="783209" y="124866"/>
                  </a:lnTo>
                  <a:lnTo>
                    <a:pt x="774065" y="118770"/>
                  </a:lnTo>
                  <a:lnTo>
                    <a:pt x="761873" y="106591"/>
                  </a:lnTo>
                  <a:lnTo>
                    <a:pt x="758825" y="97459"/>
                  </a:lnTo>
                  <a:lnTo>
                    <a:pt x="755777" y="91363"/>
                  </a:lnTo>
                  <a:lnTo>
                    <a:pt x="898779" y="91363"/>
                  </a:lnTo>
                  <a:lnTo>
                    <a:pt x="910844" y="67005"/>
                  </a:lnTo>
                  <a:lnTo>
                    <a:pt x="755777" y="67005"/>
                  </a:lnTo>
                  <a:lnTo>
                    <a:pt x="761873" y="48729"/>
                  </a:lnTo>
                  <a:lnTo>
                    <a:pt x="774065" y="36550"/>
                  </a:lnTo>
                  <a:lnTo>
                    <a:pt x="783209" y="30454"/>
                  </a:lnTo>
                  <a:lnTo>
                    <a:pt x="789305" y="30454"/>
                  </a:lnTo>
                  <a:lnTo>
                    <a:pt x="807466" y="24358"/>
                  </a:lnTo>
                  <a:lnTo>
                    <a:pt x="907796" y="24358"/>
                  </a:lnTo>
                  <a:lnTo>
                    <a:pt x="923036" y="0"/>
                  </a:lnTo>
                  <a:close/>
                </a:path>
              </a:pathLst>
            </a:custGeom>
            <a:solidFill>
              <a:srgbClr val="FA00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55852" y="5141467"/>
            <a:ext cx="8255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40049GC11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Production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1000">
              <a:latin typeface="Arial"/>
              <a:cs typeface="Arial"/>
            </a:endParaRPr>
          </a:p>
          <a:p>
            <a:pPr marL="12700" marR="54610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October</a:t>
            </a:r>
            <a:r>
              <a:rPr sz="1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2018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D33996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46708" y="1557019"/>
            <a:ext cx="5872480" cy="63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5425">
              <a:lnSpc>
                <a:spcPts val="2410"/>
              </a:lnSpc>
              <a:spcBef>
                <a:spcPts val="105"/>
              </a:spcBef>
              <a:buClr>
                <a:srgbClr val="FF3300"/>
              </a:buClr>
              <a:buFont typeface="Arial"/>
              <a:buChar char="•"/>
              <a:tabLst>
                <a:tab pos="238125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entity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relationship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  <a:p>
            <a:pPr marL="238125">
              <a:lnSpc>
                <a:spcPts val="241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specifications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narratives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708" y="4370925"/>
            <a:ext cx="6550025" cy="1666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680"/>
              </a:spcBef>
              <a:buClr>
                <a:srgbClr val="FF3300"/>
              </a:buClr>
              <a:buFont typeface="Arial"/>
              <a:buChar char="•"/>
              <a:tabLst>
                <a:tab pos="238125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2200">
              <a:latin typeface="Arial"/>
              <a:cs typeface="Arial"/>
            </a:endParaRPr>
          </a:p>
          <a:p>
            <a:pPr marL="637540" lvl="1" indent="-287020">
              <a:lnSpc>
                <a:spcPts val="2195"/>
              </a:lnSpc>
              <a:spcBef>
                <a:spcPts val="509"/>
              </a:spcBef>
              <a:buClr>
                <a:srgbClr val="FF3300"/>
              </a:buClr>
              <a:buSzPct val="90000"/>
              <a:buFont typeface="Arial"/>
              <a:buChar char="–"/>
              <a:tabLst>
                <a:tab pos="63754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“.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Assign one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637540">
              <a:lnSpc>
                <a:spcPts val="2195"/>
              </a:lnSpc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000">
              <a:latin typeface="Arial"/>
              <a:cs typeface="Arial"/>
            </a:endParaRPr>
          </a:p>
          <a:p>
            <a:pPr marL="637540" lvl="1" indent="-287020">
              <a:lnSpc>
                <a:spcPts val="2195"/>
              </a:lnSpc>
              <a:spcBef>
                <a:spcPts val="409"/>
              </a:spcBef>
              <a:buClr>
                <a:srgbClr val="FF3300"/>
              </a:buClr>
              <a:buSzPct val="90000"/>
              <a:buFont typeface="Arial"/>
              <a:buChar char="–"/>
              <a:tabLst>
                <a:tab pos="63754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“.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departments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yet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assigned</a:t>
            </a:r>
            <a:endParaRPr sz="2000">
              <a:latin typeface="Arial"/>
              <a:cs typeface="Arial"/>
            </a:endParaRPr>
          </a:p>
          <a:p>
            <a:pPr marL="637540">
              <a:lnSpc>
                <a:spcPts val="219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7155" y="3195827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401" y="0"/>
                </a:lnTo>
              </a:path>
            </a:pathLst>
          </a:custGeom>
          <a:ln w="51816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7132" y="3192779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400" y="0"/>
                </a:lnTo>
              </a:path>
            </a:pathLst>
          </a:custGeom>
          <a:ln w="51816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356360" y="2505455"/>
            <a:ext cx="3164205" cy="1386840"/>
            <a:chOff x="1356360" y="2505455"/>
            <a:chExt cx="3164205" cy="1386840"/>
          </a:xfrm>
        </p:grpSpPr>
        <p:sp>
          <p:nvSpPr>
            <p:cNvPr id="8" name="object 8"/>
            <p:cNvSpPr/>
            <p:nvPr/>
          </p:nvSpPr>
          <p:spPr>
            <a:xfrm>
              <a:off x="3390900" y="2857499"/>
              <a:ext cx="655320" cy="814069"/>
            </a:xfrm>
            <a:custGeom>
              <a:avLst/>
              <a:gdLst/>
              <a:ahLst/>
              <a:cxnLst/>
              <a:rect l="l" t="t" r="r" b="b"/>
              <a:pathLst>
                <a:path w="655320" h="814070">
                  <a:moveTo>
                    <a:pt x="0" y="344424"/>
                  </a:moveTo>
                  <a:lnTo>
                    <a:pt x="640079" y="344424"/>
                  </a:lnTo>
                </a:path>
                <a:path w="655320" h="814070">
                  <a:moveTo>
                    <a:pt x="298703" y="0"/>
                  </a:moveTo>
                  <a:lnTo>
                    <a:pt x="655320" y="356488"/>
                  </a:lnTo>
                  <a:lnTo>
                    <a:pt x="198120" y="813562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05655" y="3200400"/>
              <a:ext cx="414655" cy="0"/>
            </a:xfrm>
            <a:custGeom>
              <a:avLst/>
              <a:gdLst/>
              <a:ahLst/>
              <a:cxnLst/>
              <a:rect l="l" t="t" r="r" b="b"/>
              <a:pathLst>
                <a:path w="414654">
                  <a:moveTo>
                    <a:pt x="0" y="0"/>
                  </a:moveTo>
                  <a:lnTo>
                    <a:pt x="414401" y="0"/>
                  </a:lnTo>
                </a:path>
              </a:pathLst>
            </a:custGeom>
            <a:ln w="54864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8" y="2517647"/>
              <a:ext cx="146303" cy="8839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68552" y="2517647"/>
              <a:ext cx="506095" cy="304800"/>
            </a:xfrm>
            <a:custGeom>
              <a:avLst/>
              <a:gdLst/>
              <a:ahLst/>
              <a:cxnLst/>
              <a:rect l="l" t="t" r="r" b="b"/>
              <a:pathLst>
                <a:path w="506094" h="304800">
                  <a:moveTo>
                    <a:pt x="337947" y="0"/>
                  </a:moveTo>
                  <a:lnTo>
                    <a:pt x="169926" y="0"/>
                  </a:lnTo>
                  <a:lnTo>
                    <a:pt x="165735" y="381"/>
                  </a:lnTo>
                  <a:lnTo>
                    <a:pt x="21971" y="87249"/>
                  </a:lnTo>
                  <a:lnTo>
                    <a:pt x="9144" y="106553"/>
                  </a:lnTo>
                  <a:lnTo>
                    <a:pt x="3048" y="130937"/>
                  </a:lnTo>
                  <a:lnTo>
                    <a:pt x="3048" y="149225"/>
                  </a:lnTo>
                  <a:lnTo>
                    <a:pt x="0" y="152273"/>
                  </a:lnTo>
                  <a:lnTo>
                    <a:pt x="0" y="203962"/>
                  </a:lnTo>
                  <a:lnTo>
                    <a:pt x="337947" y="0"/>
                  </a:lnTo>
                  <a:close/>
                </a:path>
                <a:path w="506094" h="304800">
                  <a:moveTo>
                    <a:pt x="505714" y="0"/>
                  </a:moveTo>
                  <a:lnTo>
                    <a:pt x="338836" y="0"/>
                  </a:lnTo>
                  <a:lnTo>
                    <a:pt x="0" y="204216"/>
                  </a:lnTo>
                  <a:lnTo>
                    <a:pt x="0" y="304800"/>
                  </a:lnTo>
                  <a:lnTo>
                    <a:pt x="505714" y="0"/>
                  </a:lnTo>
                  <a:close/>
                </a:path>
              </a:pathLst>
            </a:custGeom>
            <a:solidFill>
              <a:srgbClr val="313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8552" y="2517647"/>
              <a:ext cx="841375" cy="506095"/>
            </a:xfrm>
            <a:custGeom>
              <a:avLst/>
              <a:gdLst/>
              <a:ahLst/>
              <a:cxnLst/>
              <a:rect l="l" t="t" r="r" b="b"/>
              <a:pathLst>
                <a:path w="841375" h="506094">
                  <a:moveTo>
                    <a:pt x="673354" y="0"/>
                  </a:moveTo>
                  <a:lnTo>
                    <a:pt x="506349" y="0"/>
                  </a:lnTo>
                  <a:lnTo>
                    <a:pt x="0" y="304546"/>
                  </a:lnTo>
                  <a:lnTo>
                    <a:pt x="0" y="405003"/>
                  </a:lnTo>
                  <a:lnTo>
                    <a:pt x="673354" y="0"/>
                  </a:lnTo>
                  <a:close/>
                </a:path>
                <a:path w="841375" h="506094">
                  <a:moveTo>
                    <a:pt x="841121" y="0"/>
                  </a:moveTo>
                  <a:lnTo>
                    <a:pt x="673989" y="0"/>
                  </a:lnTo>
                  <a:lnTo>
                    <a:pt x="0" y="405257"/>
                  </a:lnTo>
                  <a:lnTo>
                    <a:pt x="0" y="505841"/>
                  </a:lnTo>
                  <a:lnTo>
                    <a:pt x="841121" y="0"/>
                  </a:lnTo>
                  <a:close/>
                </a:path>
              </a:pathLst>
            </a:custGeom>
            <a:solidFill>
              <a:srgbClr val="313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552" y="2517647"/>
              <a:ext cx="1014730" cy="609600"/>
            </a:xfrm>
            <a:custGeom>
              <a:avLst/>
              <a:gdLst/>
              <a:ahLst/>
              <a:cxnLst/>
              <a:rect l="l" t="t" r="r" b="b"/>
              <a:pathLst>
                <a:path w="1014730" h="609600">
                  <a:moveTo>
                    <a:pt x="1014348" y="0"/>
                  </a:moveTo>
                  <a:lnTo>
                    <a:pt x="841883" y="0"/>
                  </a:lnTo>
                  <a:lnTo>
                    <a:pt x="0" y="505967"/>
                  </a:lnTo>
                  <a:lnTo>
                    <a:pt x="0" y="609600"/>
                  </a:lnTo>
                  <a:lnTo>
                    <a:pt x="1014348" y="0"/>
                  </a:lnTo>
                  <a:close/>
                </a:path>
              </a:pathLst>
            </a:custGeom>
            <a:solidFill>
              <a:srgbClr val="313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8552" y="2517647"/>
              <a:ext cx="1346835" cy="810895"/>
            </a:xfrm>
            <a:custGeom>
              <a:avLst/>
              <a:gdLst/>
              <a:ahLst/>
              <a:cxnLst/>
              <a:rect l="l" t="t" r="r" b="b"/>
              <a:pathLst>
                <a:path w="1346835" h="810895">
                  <a:moveTo>
                    <a:pt x="1179068" y="0"/>
                  </a:moveTo>
                  <a:lnTo>
                    <a:pt x="1012063" y="0"/>
                  </a:lnTo>
                  <a:lnTo>
                    <a:pt x="0" y="609219"/>
                  </a:lnTo>
                  <a:lnTo>
                    <a:pt x="0" y="709803"/>
                  </a:lnTo>
                  <a:lnTo>
                    <a:pt x="1179068" y="0"/>
                  </a:lnTo>
                  <a:close/>
                </a:path>
                <a:path w="1346835" h="810895">
                  <a:moveTo>
                    <a:pt x="1346835" y="0"/>
                  </a:moveTo>
                  <a:lnTo>
                    <a:pt x="1179703" y="0"/>
                  </a:lnTo>
                  <a:lnTo>
                    <a:pt x="0" y="710057"/>
                  </a:lnTo>
                  <a:lnTo>
                    <a:pt x="0" y="810641"/>
                  </a:lnTo>
                  <a:lnTo>
                    <a:pt x="1346835" y="0"/>
                  </a:lnTo>
                  <a:close/>
                </a:path>
              </a:pathLst>
            </a:custGeom>
            <a:solidFill>
              <a:srgbClr val="313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68552" y="2517647"/>
              <a:ext cx="1515110" cy="911225"/>
            </a:xfrm>
            <a:custGeom>
              <a:avLst/>
              <a:gdLst/>
              <a:ahLst/>
              <a:cxnLst/>
              <a:rect l="l" t="t" r="r" b="b"/>
              <a:pathLst>
                <a:path w="1515110" h="911225">
                  <a:moveTo>
                    <a:pt x="1514602" y="0"/>
                  </a:moveTo>
                  <a:lnTo>
                    <a:pt x="1347342" y="0"/>
                  </a:lnTo>
                  <a:lnTo>
                    <a:pt x="0" y="810260"/>
                  </a:lnTo>
                  <a:lnTo>
                    <a:pt x="0" y="910843"/>
                  </a:lnTo>
                  <a:lnTo>
                    <a:pt x="1514602" y="0"/>
                  </a:lnTo>
                  <a:close/>
                </a:path>
              </a:pathLst>
            </a:custGeom>
            <a:solidFill>
              <a:srgbClr val="303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8552" y="2517647"/>
              <a:ext cx="1685289" cy="1014730"/>
            </a:xfrm>
            <a:custGeom>
              <a:avLst/>
              <a:gdLst/>
              <a:ahLst/>
              <a:cxnLst/>
              <a:rect l="l" t="t" r="r" b="b"/>
              <a:pathLst>
                <a:path w="1685289" h="1014729">
                  <a:moveTo>
                    <a:pt x="1685289" y="0"/>
                  </a:moveTo>
                  <a:lnTo>
                    <a:pt x="1513331" y="0"/>
                  </a:lnTo>
                  <a:lnTo>
                    <a:pt x="0" y="910971"/>
                  </a:lnTo>
                  <a:lnTo>
                    <a:pt x="0" y="1014602"/>
                  </a:lnTo>
                  <a:lnTo>
                    <a:pt x="1685289" y="0"/>
                  </a:lnTo>
                  <a:close/>
                </a:path>
              </a:pathLst>
            </a:custGeom>
            <a:solidFill>
              <a:srgbClr val="303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8552" y="2517647"/>
              <a:ext cx="1853564" cy="1115695"/>
            </a:xfrm>
            <a:custGeom>
              <a:avLst/>
              <a:gdLst/>
              <a:ahLst/>
              <a:cxnLst/>
              <a:rect l="l" t="t" r="r" b="b"/>
              <a:pathLst>
                <a:path w="1853564" h="1115695">
                  <a:moveTo>
                    <a:pt x="1853056" y="0"/>
                  </a:moveTo>
                  <a:lnTo>
                    <a:pt x="1686052" y="0"/>
                  </a:lnTo>
                  <a:lnTo>
                    <a:pt x="0" y="1014856"/>
                  </a:lnTo>
                  <a:lnTo>
                    <a:pt x="0" y="1115440"/>
                  </a:lnTo>
                  <a:lnTo>
                    <a:pt x="1853056" y="0"/>
                  </a:lnTo>
                  <a:close/>
                </a:path>
              </a:pathLst>
            </a:custGeom>
            <a:solidFill>
              <a:srgbClr val="303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8552" y="2517647"/>
              <a:ext cx="2020570" cy="1216025"/>
            </a:xfrm>
            <a:custGeom>
              <a:avLst/>
              <a:gdLst/>
              <a:ahLst/>
              <a:cxnLst/>
              <a:rect l="l" t="t" r="r" b="b"/>
              <a:pathLst>
                <a:path w="2020570" h="1216025">
                  <a:moveTo>
                    <a:pt x="2020189" y="0"/>
                  </a:moveTo>
                  <a:lnTo>
                    <a:pt x="1853184" y="0"/>
                  </a:lnTo>
                  <a:lnTo>
                    <a:pt x="0" y="1116838"/>
                  </a:lnTo>
                  <a:lnTo>
                    <a:pt x="0" y="1208404"/>
                  </a:lnTo>
                  <a:lnTo>
                    <a:pt x="3047" y="1211452"/>
                  </a:lnTo>
                  <a:lnTo>
                    <a:pt x="3047" y="1215770"/>
                  </a:lnTo>
                  <a:lnTo>
                    <a:pt x="2020189" y="0"/>
                  </a:lnTo>
                  <a:close/>
                </a:path>
              </a:pathLst>
            </a:custGeom>
            <a:solidFill>
              <a:srgbClr val="2E2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1600" y="2517647"/>
              <a:ext cx="2161540" cy="1295400"/>
            </a:xfrm>
            <a:custGeom>
              <a:avLst/>
              <a:gdLst/>
              <a:ahLst/>
              <a:cxnLst/>
              <a:rect l="l" t="t" r="r" b="b"/>
              <a:pathLst>
                <a:path w="2161540" h="1295400">
                  <a:moveTo>
                    <a:pt x="2090420" y="0"/>
                  </a:moveTo>
                  <a:lnTo>
                    <a:pt x="2017014" y="0"/>
                  </a:lnTo>
                  <a:lnTo>
                    <a:pt x="0" y="1214374"/>
                  </a:lnTo>
                  <a:lnTo>
                    <a:pt x="0" y="1228344"/>
                  </a:lnTo>
                  <a:lnTo>
                    <a:pt x="12191" y="1264920"/>
                  </a:lnTo>
                  <a:lnTo>
                    <a:pt x="32512" y="1295400"/>
                  </a:lnTo>
                  <a:lnTo>
                    <a:pt x="2161032" y="13969"/>
                  </a:lnTo>
                  <a:lnTo>
                    <a:pt x="2151379" y="9143"/>
                  </a:lnTo>
                  <a:lnTo>
                    <a:pt x="2139188" y="6096"/>
                  </a:lnTo>
                  <a:lnTo>
                    <a:pt x="2123948" y="3048"/>
                  </a:lnTo>
                  <a:lnTo>
                    <a:pt x="2090420" y="0"/>
                  </a:lnTo>
                  <a:close/>
                </a:path>
              </a:pathLst>
            </a:custGeom>
            <a:solidFill>
              <a:srgbClr val="2E2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05128" y="2532887"/>
              <a:ext cx="2200275" cy="1337945"/>
            </a:xfrm>
            <a:custGeom>
              <a:avLst/>
              <a:gdLst/>
              <a:ahLst/>
              <a:cxnLst/>
              <a:rect l="l" t="t" r="r" b="b"/>
              <a:pathLst>
                <a:path w="2200275" h="1337945">
                  <a:moveTo>
                    <a:pt x="2128774" y="0"/>
                  </a:moveTo>
                  <a:lnTo>
                    <a:pt x="0" y="1280922"/>
                  </a:lnTo>
                  <a:lnTo>
                    <a:pt x="10159" y="1296162"/>
                  </a:lnTo>
                  <a:lnTo>
                    <a:pt x="68072" y="1335786"/>
                  </a:lnTo>
                  <a:lnTo>
                    <a:pt x="77724" y="1337691"/>
                  </a:lnTo>
                  <a:lnTo>
                    <a:pt x="2200275" y="60578"/>
                  </a:lnTo>
                  <a:lnTo>
                    <a:pt x="2195322" y="53086"/>
                  </a:lnTo>
                  <a:lnTo>
                    <a:pt x="2186178" y="43941"/>
                  </a:lnTo>
                  <a:lnTo>
                    <a:pt x="2186178" y="40894"/>
                  </a:lnTo>
                  <a:lnTo>
                    <a:pt x="2173986" y="28701"/>
                  </a:lnTo>
                  <a:lnTo>
                    <a:pt x="2149602" y="10413"/>
                  </a:lnTo>
                  <a:lnTo>
                    <a:pt x="2128774" y="0"/>
                  </a:lnTo>
                  <a:close/>
                </a:path>
              </a:pathLst>
            </a:custGeom>
            <a:solidFill>
              <a:srgbClr val="2E2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1328" y="2590799"/>
              <a:ext cx="2151380" cy="1289050"/>
            </a:xfrm>
            <a:custGeom>
              <a:avLst/>
              <a:gdLst/>
              <a:ahLst/>
              <a:cxnLst/>
              <a:rect l="l" t="t" r="r" b="b"/>
              <a:pathLst>
                <a:path w="2151379" h="1289050">
                  <a:moveTo>
                    <a:pt x="2122678" y="0"/>
                  </a:moveTo>
                  <a:lnTo>
                    <a:pt x="0" y="1278508"/>
                  </a:lnTo>
                  <a:lnTo>
                    <a:pt x="5587" y="1279652"/>
                  </a:lnTo>
                  <a:lnTo>
                    <a:pt x="17780" y="1282700"/>
                  </a:lnTo>
                  <a:lnTo>
                    <a:pt x="23875" y="1285748"/>
                  </a:lnTo>
                  <a:lnTo>
                    <a:pt x="23875" y="1288795"/>
                  </a:lnTo>
                  <a:lnTo>
                    <a:pt x="150114" y="1288795"/>
                  </a:lnTo>
                  <a:lnTo>
                    <a:pt x="2151253" y="83438"/>
                  </a:lnTo>
                  <a:lnTo>
                    <a:pt x="2151253" y="77977"/>
                  </a:lnTo>
                  <a:lnTo>
                    <a:pt x="2148205" y="74929"/>
                  </a:lnTo>
                  <a:lnTo>
                    <a:pt x="2148205" y="56641"/>
                  </a:lnTo>
                  <a:lnTo>
                    <a:pt x="2136013" y="19938"/>
                  </a:lnTo>
                  <a:lnTo>
                    <a:pt x="2122678" y="0"/>
                  </a:lnTo>
                  <a:close/>
                </a:path>
              </a:pathLst>
            </a:custGeom>
            <a:solidFill>
              <a:srgbClr val="2D2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0680" y="2676143"/>
              <a:ext cx="2002789" cy="1203960"/>
            </a:xfrm>
            <a:custGeom>
              <a:avLst/>
              <a:gdLst/>
              <a:ahLst/>
              <a:cxnLst/>
              <a:rect l="l" t="t" r="r" b="b"/>
              <a:pathLst>
                <a:path w="2002789" h="1203960">
                  <a:moveTo>
                    <a:pt x="2002282" y="0"/>
                  </a:moveTo>
                  <a:lnTo>
                    <a:pt x="0" y="1203959"/>
                  </a:lnTo>
                  <a:lnTo>
                    <a:pt x="167258" y="1203959"/>
                  </a:lnTo>
                  <a:lnTo>
                    <a:pt x="2002282" y="100583"/>
                  </a:lnTo>
                  <a:lnTo>
                    <a:pt x="2002282" y="0"/>
                  </a:lnTo>
                  <a:close/>
                </a:path>
              </a:pathLst>
            </a:custGeom>
            <a:solidFill>
              <a:srgbClr val="2D2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8320" y="2776727"/>
              <a:ext cx="1835150" cy="1103630"/>
            </a:xfrm>
            <a:custGeom>
              <a:avLst/>
              <a:gdLst/>
              <a:ahLst/>
              <a:cxnLst/>
              <a:rect l="l" t="t" r="r" b="b"/>
              <a:pathLst>
                <a:path w="1835150" h="1103629">
                  <a:moveTo>
                    <a:pt x="1834515" y="100584"/>
                  </a:moveTo>
                  <a:lnTo>
                    <a:pt x="167640" y="1102868"/>
                  </a:lnTo>
                  <a:lnTo>
                    <a:pt x="339852" y="1102868"/>
                  </a:lnTo>
                  <a:lnTo>
                    <a:pt x="1834515" y="204089"/>
                  </a:lnTo>
                  <a:lnTo>
                    <a:pt x="1834515" y="100584"/>
                  </a:lnTo>
                  <a:close/>
                </a:path>
                <a:path w="1835150" h="1103629">
                  <a:moveTo>
                    <a:pt x="1834642" y="0"/>
                  </a:moveTo>
                  <a:lnTo>
                    <a:pt x="0" y="1103122"/>
                  </a:lnTo>
                  <a:lnTo>
                    <a:pt x="167132" y="1103122"/>
                  </a:lnTo>
                  <a:lnTo>
                    <a:pt x="1834642" y="100457"/>
                  </a:lnTo>
                  <a:lnTo>
                    <a:pt x="1834642" y="0"/>
                  </a:lnTo>
                  <a:close/>
                </a:path>
              </a:pathLst>
            </a:custGeom>
            <a:solidFill>
              <a:srgbClr val="2D2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39696" y="2980943"/>
              <a:ext cx="1493520" cy="899160"/>
            </a:xfrm>
            <a:custGeom>
              <a:avLst/>
              <a:gdLst/>
              <a:ahLst/>
              <a:cxnLst/>
              <a:rect l="l" t="t" r="r" b="b"/>
              <a:pathLst>
                <a:path w="1493520" h="899160">
                  <a:moveTo>
                    <a:pt x="1493012" y="0"/>
                  </a:moveTo>
                  <a:lnTo>
                    <a:pt x="0" y="899159"/>
                  </a:lnTo>
                  <a:lnTo>
                    <a:pt x="166878" y="899159"/>
                  </a:lnTo>
                  <a:lnTo>
                    <a:pt x="1493012" y="100456"/>
                  </a:lnTo>
                  <a:lnTo>
                    <a:pt x="1493012" y="0"/>
                  </a:lnTo>
                  <a:close/>
                </a:path>
              </a:pathLst>
            </a:custGeom>
            <a:solidFill>
              <a:srgbClr val="2D2D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4288" y="3081527"/>
              <a:ext cx="1328420" cy="798830"/>
            </a:xfrm>
            <a:custGeom>
              <a:avLst/>
              <a:gdLst/>
              <a:ahLst/>
              <a:cxnLst/>
              <a:rect l="l" t="t" r="r" b="b"/>
              <a:pathLst>
                <a:path w="1328420" h="798829">
                  <a:moveTo>
                    <a:pt x="1328292" y="0"/>
                  </a:moveTo>
                  <a:lnTo>
                    <a:pt x="0" y="798322"/>
                  </a:lnTo>
                  <a:lnTo>
                    <a:pt x="167131" y="798322"/>
                  </a:lnTo>
                  <a:lnTo>
                    <a:pt x="1328292" y="100457"/>
                  </a:lnTo>
                  <a:lnTo>
                    <a:pt x="1328292" y="0"/>
                  </a:lnTo>
                  <a:close/>
                </a:path>
              </a:pathLst>
            </a:custGeom>
            <a:solidFill>
              <a:srgbClr val="2D2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1928" y="3182111"/>
              <a:ext cx="1161415" cy="697865"/>
            </a:xfrm>
            <a:custGeom>
              <a:avLst/>
              <a:gdLst/>
              <a:ahLst/>
              <a:cxnLst/>
              <a:rect l="l" t="t" r="r" b="b"/>
              <a:pathLst>
                <a:path w="1161414" h="697864">
                  <a:moveTo>
                    <a:pt x="1161034" y="100584"/>
                  </a:moveTo>
                  <a:lnTo>
                    <a:pt x="167640" y="697865"/>
                  </a:lnTo>
                  <a:lnTo>
                    <a:pt x="339852" y="697865"/>
                  </a:lnTo>
                  <a:lnTo>
                    <a:pt x="1161034" y="204089"/>
                  </a:lnTo>
                  <a:lnTo>
                    <a:pt x="1161034" y="100584"/>
                  </a:lnTo>
                  <a:close/>
                </a:path>
                <a:path w="1161414" h="697864">
                  <a:moveTo>
                    <a:pt x="1161161" y="0"/>
                  </a:moveTo>
                  <a:lnTo>
                    <a:pt x="0" y="697484"/>
                  </a:lnTo>
                  <a:lnTo>
                    <a:pt x="167132" y="697484"/>
                  </a:lnTo>
                  <a:lnTo>
                    <a:pt x="1161161" y="100457"/>
                  </a:lnTo>
                  <a:lnTo>
                    <a:pt x="1161161" y="0"/>
                  </a:lnTo>
                  <a:close/>
                </a:path>
              </a:pathLst>
            </a:custGeom>
            <a:solidFill>
              <a:srgbClr val="2C2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3304" y="3386327"/>
              <a:ext cx="819785" cy="494030"/>
            </a:xfrm>
            <a:custGeom>
              <a:avLst/>
              <a:gdLst/>
              <a:ahLst/>
              <a:cxnLst/>
              <a:rect l="l" t="t" r="r" b="b"/>
              <a:pathLst>
                <a:path w="819785" h="494029">
                  <a:moveTo>
                    <a:pt x="819658" y="0"/>
                  </a:moveTo>
                  <a:lnTo>
                    <a:pt x="0" y="493522"/>
                  </a:lnTo>
                  <a:lnTo>
                    <a:pt x="166751" y="493522"/>
                  </a:lnTo>
                  <a:lnTo>
                    <a:pt x="167170" y="493268"/>
                  </a:lnTo>
                  <a:lnTo>
                    <a:pt x="331851" y="493268"/>
                  </a:lnTo>
                  <a:lnTo>
                    <a:pt x="819531" y="200914"/>
                  </a:lnTo>
                  <a:lnTo>
                    <a:pt x="819531" y="100584"/>
                  </a:lnTo>
                  <a:lnTo>
                    <a:pt x="798893" y="112966"/>
                  </a:lnTo>
                  <a:lnTo>
                    <a:pt x="819658" y="100457"/>
                  </a:lnTo>
                  <a:lnTo>
                    <a:pt x="819658" y="0"/>
                  </a:lnTo>
                  <a:close/>
                </a:path>
              </a:pathLst>
            </a:custGeom>
            <a:solidFill>
              <a:srgbClr val="2C2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5536" y="3587508"/>
              <a:ext cx="487680" cy="292735"/>
            </a:xfrm>
            <a:custGeom>
              <a:avLst/>
              <a:gdLst/>
              <a:ahLst/>
              <a:cxnLst/>
              <a:rect l="l" t="t" r="r" b="b"/>
              <a:pathLst>
                <a:path w="487679" h="292735">
                  <a:moveTo>
                    <a:pt x="487172" y="0"/>
                  </a:moveTo>
                  <a:lnTo>
                    <a:pt x="0" y="292468"/>
                  </a:lnTo>
                  <a:lnTo>
                    <a:pt x="167119" y="292468"/>
                  </a:lnTo>
                  <a:lnTo>
                    <a:pt x="487172" y="100317"/>
                  </a:lnTo>
                  <a:lnTo>
                    <a:pt x="487172" y="0"/>
                  </a:lnTo>
                  <a:close/>
                </a:path>
                <a:path w="487679" h="292735">
                  <a:moveTo>
                    <a:pt x="487680" y="100571"/>
                  </a:moveTo>
                  <a:lnTo>
                    <a:pt x="167640" y="292214"/>
                  </a:lnTo>
                  <a:lnTo>
                    <a:pt x="339852" y="292214"/>
                  </a:lnTo>
                  <a:lnTo>
                    <a:pt x="451612" y="225285"/>
                  </a:lnTo>
                  <a:lnTo>
                    <a:pt x="472440" y="192138"/>
                  </a:lnTo>
                  <a:lnTo>
                    <a:pt x="478536" y="182994"/>
                  </a:lnTo>
                  <a:lnTo>
                    <a:pt x="484632" y="158737"/>
                  </a:lnTo>
                  <a:lnTo>
                    <a:pt x="484632" y="140576"/>
                  </a:lnTo>
                  <a:lnTo>
                    <a:pt x="487680" y="137528"/>
                  </a:lnTo>
                  <a:lnTo>
                    <a:pt x="487680" y="100571"/>
                  </a:lnTo>
                  <a:close/>
                </a:path>
              </a:pathLst>
            </a:custGeom>
            <a:solidFill>
              <a:srgbClr val="2C2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3864" y="3813047"/>
              <a:ext cx="112775" cy="670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6360" y="2505455"/>
              <a:ext cx="2292095" cy="1386840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482090">
              <a:lnSpc>
                <a:spcPct val="100000"/>
              </a:lnSpc>
              <a:spcBef>
                <a:spcPts val="110"/>
              </a:spcBef>
            </a:pPr>
            <a:r>
              <a:rPr dirty="0"/>
              <a:t>Entity</a:t>
            </a:r>
            <a:r>
              <a:rPr spc="-114" dirty="0"/>
              <a:t> </a:t>
            </a:r>
            <a:r>
              <a:rPr dirty="0"/>
              <a:t>Relationship</a:t>
            </a:r>
            <a:r>
              <a:rPr spc="-114" dirty="0"/>
              <a:t> </a:t>
            </a:r>
            <a:r>
              <a:rPr spc="-10" dirty="0"/>
              <a:t>Model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521586" y="289966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CC"/>
                </a:solidFill>
                <a:latin typeface="Arial"/>
                <a:cs typeface="Arial"/>
              </a:rPr>
              <a:t>#*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1586" y="3173984"/>
            <a:ext cx="140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22905" y="2899664"/>
            <a:ext cx="8667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number </a:t>
            </a:r>
            <a:r>
              <a:rPr sz="1800" b="1" spc="-20" dirty="0">
                <a:solidFill>
                  <a:srgbClr val="FFFFCC"/>
                </a:solidFill>
                <a:latin typeface="Arial"/>
                <a:cs typeface="Arial"/>
              </a:rPr>
              <a:t>name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job</a:t>
            </a:r>
            <a:r>
              <a:rPr sz="1800" b="1" spc="-9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title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718047" y="2502407"/>
            <a:ext cx="2161540" cy="1414780"/>
            <a:chOff x="5718047" y="2502407"/>
            <a:chExt cx="2161540" cy="1414780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4623" y="2514599"/>
              <a:ext cx="134112" cy="8839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730240" y="2514599"/>
              <a:ext cx="478790" cy="311150"/>
            </a:xfrm>
            <a:custGeom>
              <a:avLst/>
              <a:gdLst/>
              <a:ahLst/>
              <a:cxnLst/>
              <a:rect l="l" t="t" r="r" b="b"/>
              <a:pathLst>
                <a:path w="478789" h="311150">
                  <a:moveTo>
                    <a:pt x="316992" y="0"/>
                  </a:moveTo>
                  <a:lnTo>
                    <a:pt x="170053" y="0"/>
                  </a:lnTo>
                  <a:lnTo>
                    <a:pt x="156591" y="1270"/>
                  </a:lnTo>
                  <a:lnTo>
                    <a:pt x="24257" y="87630"/>
                  </a:lnTo>
                  <a:lnTo>
                    <a:pt x="24257" y="88265"/>
                  </a:lnTo>
                  <a:lnTo>
                    <a:pt x="18161" y="94361"/>
                  </a:lnTo>
                  <a:lnTo>
                    <a:pt x="9144" y="112522"/>
                  </a:lnTo>
                  <a:lnTo>
                    <a:pt x="9144" y="121666"/>
                  </a:lnTo>
                  <a:lnTo>
                    <a:pt x="6096" y="124714"/>
                  </a:lnTo>
                  <a:lnTo>
                    <a:pt x="6096" y="130810"/>
                  </a:lnTo>
                  <a:lnTo>
                    <a:pt x="3048" y="133858"/>
                  </a:lnTo>
                  <a:lnTo>
                    <a:pt x="3048" y="155194"/>
                  </a:lnTo>
                  <a:lnTo>
                    <a:pt x="0" y="158242"/>
                  </a:lnTo>
                  <a:lnTo>
                    <a:pt x="0" y="206883"/>
                  </a:lnTo>
                  <a:lnTo>
                    <a:pt x="316992" y="0"/>
                  </a:lnTo>
                  <a:close/>
                </a:path>
                <a:path w="478789" h="311150">
                  <a:moveTo>
                    <a:pt x="478282" y="0"/>
                  </a:moveTo>
                  <a:lnTo>
                    <a:pt x="318770" y="0"/>
                  </a:lnTo>
                  <a:lnTo>
                    <a:pt x="0" y="207137"/>
                  </a:lnTo>
                  <a:lnTo>
                    <a:pt x="0" y="310642"/>
                  </a:lnTo>
                  <a:lnTo>
                    <a:pt x="478282" y="0"/>
                  </a:lnTo>
                  <a:close/>
                </a:path>
              </a:pathLst>
            </a:custGeom>
            <a:solidFill>
              <a:srgbClr val="313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30240" y="2514599"/>
              <a:ext cx="795655" cy="518159"/>
            </a:xfrm>
            <a:custGeom>
              <a:avLst/>
              <a:gdLst/>
              <a:ahLst/>
              <a:cxnLst/>
              <a:rect l="l" t="t" r="r" b="b"/>
              <a:pathLst>
                <a:path w="795654" h="518160">
                  <a:moveTo>
                    <a:pt x="795274" y="0"/>
                  </a:moveTo>
                  <a:lnTo>
                    <a:pt x="637032" y="0"/>
                  </a:lnTo>
                  <a:lnTo>
                    <a:pt x="636143" y="0"/>
                  </a:lnTo>
                  <a:lnTo>
                    <a:pt x="477774" y="0"/>
                  </a:lnTo>
                  <a:lnTo>
                    <a:pt x="0" y="310769"/>
                  </a:lnTo>
                  <a:lnTo>
                    <a:pt x="0" y="414401"/>
                  </a:lnTo>
                  <a:lnTo>
                    <a:pt x="114541" y="339890"/>
                  </a:lnTo>
                  <a:lnTo>
                    <a:pt x="0" y="414528"/>
                  </a:lnTo>
                  <a:lnTo>
                    <a:pt x="0" y="518160"/>
                  </a:lnTo>
                  <a:lnTo>
                    <a:pt x="795274" y="0"/>
                  </a:lnTo>
                  <a:close/>
                </a:path>
              </a:pathLst>
            </a:custGeom>
            <a:solidFill>
              <a:srgbClr val="313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30239" y="2514599"/>
              <a:ext cx="954405" cy="621665"/>
            </a:xfrm>
            <a:custGeom>
              <a:avLst/>
              <a:gdLst/>
              <a:ahLst/>
              <a:cxnLst/>
              <a:rect l="l" t="t" r="r" b="b"/>
              <a:pathLst>
                <a:path w="954404" h="621664">
                  <a:moveTo>
                    <a:pt x="954024" y="0"/>
                  </a:moveTo>
                  <a:lnTo>
                    <a:pt x="795019" y="0"/>
                  </a:lnTo>
                  <a:lnTo>
                    <a:pt x="0" y="517778"/>
                  </a:lnTo>
                  <a:lnTo>
                    <a:pt x="0" y="621284"/>
                  </a:lnTo>
                  <a:lnTo>
                    <a:pt x="954024" y="0"/>
                  </a:lnTo>
                  <a:close/>
                </a:path>
              </a:pathLst>
            </a:custGeom>
            <a:solidFill>
              <a:srgbClr val="313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30240" y="2514599"/>
              <a:ext cx="1268095" cy="826135"/>
            </a:xfrm>
            <a:custGeom>
              <a:avLst/>
              <a:gdLst/>
              <a:ahLst/>
              <a:cxnLst/>
              <a:rect l="l" t="t" r="r" b="b"/>
              <a:pathLst>
                <a:path w="1268095" h="826135">
                  <a:moveTo>
                    <a:pt x="1267714" y="0"/>
                  </a:moveTo>
                  <a:lnTo>
                    <a:pt x="1108964" y="0"/>
                  </a:lnTo>
                  <a:lnTo>
                    <a:pt x="1108710" y="0"/>
                  </a:lnTo>
                  <a:lnTo>
                    <a:pt x="954532" y="0"/>
                  </a:lnTo>
                  <a:lnTo>
                    <a:pt x="0" y="621538"/>
                  </a:lnTo>
                  <a:lnTo>
                    <a:pt x="0" y="722122"/>
                  </a:lnTo>
                  <a:lnTo>
                    <a:pt x="481558" y="408559"/>
                  </a:lnTo>
                  <a:lnTo>
                    <a:pt x="0" y="722249"/>
                  </a:lnTo>
                  <a:lnTo>
                    <a:pt x="0" y="825881"/>
                  </a:lnTo>
                  <a:lnTo>
                    <a:pt x="1267714" y="0"/>
                  </a:lnTo>
                  <a:close/>
                </a:path>
              </a:pathLst>
            </a:custGeom>
            <a:solidFill>
              <a:srgbClr val="313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30239" y="2514599"/>
              <a:ext cx="1426210" cy="929640"/>
            </a:xfrm>
            <a:custGeom>
              <a:avLst/>
              <a:gdLst/>
              <a:ahLst/>
              <a:cxnLst/>
              <a:rect l="l" t="t" r="r" b="b"/>
              <a:pathLst>
                <a:path w="1426209" h="929639">
                  <a:moveTo>
                    <a:pt x="1425956" y="0"/>
                  </a:moveTo>
                  <a:lnTo>
                    <a:pt x="1266952" y="0"/>
                  </a:lnTo>
                  <a:lnTo>
                    <a:pt x="0" y="826008"/>
                  </a:lnTo>
                  <a:lnTo>
                    <a:pt x="0" y="929639"/>
                  </a:lnTo>
                  <a:lnTo>
                    <a:pt x="1425956" y="0"/>
                  </a:lnTo>
                  <a:close/>
                </a:path>
              </a:pathLst>
            </a:custGeom>
            <a:solidFill>
              <a:srgbClr val="303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30239" y="2514599"/>
              <a:ext cx="1584960" cy="1033144"/>
            </a:xfrm>
            <a:custGeom>
              <a:avLst/>
              <a:gdLst/>
              <a:ahLst/>
              <a:cxnLst/>
              <a:rect l="l" t="t" r="r" b="b"/>
              <a:pathLst>
                <a:path w="1584959" h="1033145">
                  <a:moveTo>
                    <a:pt x="1584706" y="0"/>
                  </a:moveTo>
                  <a:lnTo>
                    <a:pt x="1425829" y="0"/>
                  </a:lnTo>
                  <a:lnTo>
                    <a:pt x="0" y="929132"/>
                  </a:lnTo>
                  <a:lnTo>
                    <a:pt x="0" y="1032763"/>
                  </a:lnTo>
                  <a:lnTo>
                    <a:pt x="1584706" y="0"/>
                  </a:lnTo>
                  <a:close/>
                </a:path>
              </a:pathLst>
            </a:custGeom>
            <a:solidFill>
              <a:srgbClr val="303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30239" y="2514599"/>
              <a:ext cx="1746250" cy="1136650"/>
            </a:xfrm>
            <a:custGeom>
              <a:avLst/>
              <a:gdLst/>
              <a:ahLst/>
              <a:cxnLst/>
              <a:rect l="l" t="t" r="r" b="b"/>
              <a:pathLst>
                <a:path w="1746250" h="1136650">
                  <a:moveTo>
                    <a:pt x="1745995" y="0"/>
                  </a:moveTo>
                  <a:lnTo>
                    <a:pt x="1586864" y="0"/>
                  </a:lnTo>
                  <a:lnTo>
                    <a:pt x="0" y="1032890"/>
                  </a:lnTo>
                  <a:lnTo>
                    <a:pt x="0" y="1136523"/>
                  </a:lnTo>
                  <a:lnTo>
                    <a:pt x="1745995" y="0"/>
                  </a:lnTo>
                  <a:close/>
                </a:path>
              </a:pathLst>
            </a:custGeom>
            <a:solidFill>
              <a:srgbClr val="303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30239" y="2514599"/>
              <a:ext cx="1905000" cy="1237615"/>
            </a:xfrm>
            <a:custGeom>
              <a:avLst/>
              <a:gdLst/>
              <a:ahLst/>
              <a:cxnLst/>
              <a:rect l="l" t="t" r="r" b="b"/>
              <a:pathLst>
                <a:path w="1905000" h="1237614">
                  <a:moveTo>
                    <a:pt x="1904745" y="0"/>
                  </a:moveTo>
                  <a:lnTo>
                    <a:pt x="1745614" y="0"/>
                  </a:lnTo>
                  <a:lnTo>
                    <a:pt x="0" y="1135633"/>
                  </a:lnTo>
                  <a:lnTo>
                    <a:pt x="0" y="1229995"/>
                  </a:lnTo>
                  <a:lnTo>
                    <a:pt x="3048" y="1233043"/>
                  </a:lnTo>
                  <a:lnTo>
                    <a:pt x="3048" y="1237107"/>
                  </a:lnTo>
                  <a:lnTo>
                    <a:pt x="1904745" y="0"/>
                  </a:lnTo>
                  <a:close/>
                </a:path>
              </a:pathLst>
            </a:custGeom>
            <a:solidFill>
              <a:srgbClr val="2E2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33287" y="2514599"/>
              <a:ext cx="2033270" cy="1322705"/>
            </a:xfrm>
            <a:custGeom>
              <a:avLst/>
              <a:gdLst/>
              <a:ahLst/>
              <a:cxnLst/>
              <a:rect l="l" t="t" r="r" b="b"/>
              <a:pathLst>
                <a:path w="2033270" h="1322704">
                  <a:moveTo>
                    <a:pt x="1955927" y="0"/>
                  </a:moveTo>
                  <a:lnTo>
                    <a:pt x="1900301" y="0"/>
                  </a:lnTo>
                  <a:lnTo>
                    <a:pt x="0" y="1239901"/>
                  </a:lnTo>
                  <a:lnTo>
                    <a:pt x="0" y="1257045"/>
                  </a:lnTo>
                  <a:lnTo>
                    <a:pt x="3048" y="1260094"/>
                  </a:lnTo>
                  <a:lnTo>
                    <a:pt x="3048" y="1266317"/>
                  </a:lnTo>
                  <a:lnTo>
                    <a:pt x="6096" y="1269364"/>
                  </a:lnTo>
                  <a:lnTo>
                    <a:pt x="6096" y="1278508"/>
                  </a:lnTo>
                  <a:lnTo>
                    <a:pt x="15239" y="1296797"/>
                  </a:lnTo>
                  <a:lnTo>
                    <a:pt x="21336" y="1302893"/>
                  </a:lnTo>
                  <a:lnTo>
                    <a:pt x="21336" y="1305941"/>
                  </a:lnTo>
                  <a:lnTo>
                    <a:pt x="24384" y="1308989"/>
                  </a:lnTo>
                  <a:lnTo>
                    <a:pt x="32385" y="1322451"/>
                  </a:lnTo>
                  <a:lnTo>
                    <a:pt x="2032889" y="17145"/>
                  </a:lnTo>
                  <a:lnTo>
                    <a:pt x="2016887" y="9144"/>
                  </a:lnTo>
                  <a:lnTo>
                    <a:pt x="1992503" y="3048"/>
                  </a:lnTo>
                  <a:lnTo>
                    <a:pt x="1955927" y="0"/>
                  </a:lnTo>
                  <a:close/>
                </a:path>
              </a:pathLst>
            </a:custGeom>
            <a:solidFill>
              <a:srgbClr val="2E2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66815" y="2532887"/>
              <a:ext cx="2066289" cy="1359535"/>
            </a:xfrm>
            <a:custGeom>
              <a:avLst/>
              <a:gdLst/>
              <a:ahLst/>
              <a:cxnLst/>
              <a:rect l="l" t="t" r="r" b="b"/>
              <a:pathLst>
                <a:path w="2066290" h="1359535">
                  <a:moveTo>
                    <a:pt x="1999107" y="0"/>
                  </a:moveTo>
                  <a:lnTo>
                    <a:pt x="0" y="1301877"/>
                  </a:lnTo>
                  <a:lnTo>
                    <a:pt x="10160" y="1318895"/>
                  </a:lnTo>
                  <a:lnTo>
                    <a:pt x="68072" y="1358519"/>
                  </a:lnTo>
                  <a:lnTo>
                    <a:pt x="71120" y="1359154"/>
                  </a:lnTo>
                  <a:lnTo>
                    <a:pt x="2066163" y="59816"/>
                  </a:lnTo>
                  <a:lnTo>
                    <a:pt x="2062226" y="55879"/>
                  </a:lnTo>
                  <a:lnTo>
                    <a:pt x="2062226" y="52832"/>
                  </a:lnTo>
                  <a:lnTo>
                    <a:pt x="2053209" y="43687"/>
                  </a:lnTo>
                  <a:lnTo>
                    <a:pt x="2053209" y="40639"/>
                  </a:lnTo>
                  <a:lnTo>
                    <a:pt x="2041016" y="28575"/>
                  </a:lnTo>
                  <a:lnTo>
                    <a:pt x="2016633" y="10287"/>
                  </a:lnTo>
                  <a:lnTo>
                    <a:pt x="2004440" y="4190"/>
                  </a:lnTo>
                  <a:lnTo>
                    <a:pt x="2001392" y="1142"/>
                  </a:lnTo>
                  <a:lnTo>
                    <a:pt x="1999107" y="0"/>
                  </a:lnTo>
                  <a:close/>
                </a:path>
              </a:pathLst>
            </a:custGeom>
            <a:solidFill>
              <a:srgbClr val="2E2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36919" y="2590799"/>
              <a:ext cx="2026285" cy="1313815"/>
            </a:xfrm>
            <a:custGeom>
              <a:avLst/>
              <a:gdLst/>
              <a:ahLst/>
              <a:cxnLst/>
              <a:rect l="l" t="t" r="r" b="b"/>
              <a:pathLst>
                <a:path w="2026284" h="1313814">
                  <a:moveTo>
                    <a:pt x="1996694" y="0"/>
                  </a:moveTo>
                  <a:lnTo>
                    <a:pt x="0" y="1301750"/>
                  </a:lnTo>
                  <a:lnTo>
                    <a:pt x="12191" y="1304163"/>
                  </a:lnTo>
                  <a:lnTo>
                    <a:pt x="24383" y="1307211"/>
                  </a:lnTo>
                  <a:lnTo>
                    <a:pt x="30479" y="1310258"/>
                  </a:lnTo>
                  <a:lnTo>
                    <a:pt x="30479" y="1313307"/>
                  </a:lnTo>
                  <a:lnTo>
                    <a:pt x="141224" y="1313307"/>
                  </a:lnTo>
                  <a:lnTo>
                    <a:pt x="2026284" y="84327"/>
                  </a:lnTo>
                  <a:lnTo>
                    <a:pt x="2026284" y="78359"/>
                  </a:lnTo>
                  <a:lnTo>
                    <a:pt x="2023236" y="75311"/>
                  </a:lnTo>
                  <a:lnTo>
                    <a:pt x="2023236" y="57023"/>
                  </a:lnTo>
                  <a:lnTo>
                    <a:pt x="2020188" y="53975"/>
                  </a:lnTo>
                  <a:lnTo>
                    <a:pt x="2020188" y="44830"/>
                  </a:lnTo>
                  <a:lnTo>
                    <a:pt x="2017140" y="41783"/>
                  </a:lnTo>
                  <a:lnTo>
                    <a:pt x="2017140" y="35687"/>
                  </a:lnTo>
                  <a:lnTo>
                    <a:pt x="2007997" y="17399"/>
                  </a:lnTo>
                  <a:lnTo>
                    <a:pt x="2001901" y="11302"/>
                  </a:lnTo>
                  <a:lnTo>
                    <a:pt x="2001901" y="8254"/>
                  </a:lnTo>
                  <a:lnTo>
                    <a:pt x="1998852" y="5207"/>
                  </a:lnTo>
                  <a:lnTo>
                    <a:pt x="1998852" y="2159"/>
                  </a:lnTo>
                  <a:lnTo>
                    <a:pt x="1996694" y="0"/>
                  </a:lnTo>
                  <a:close/>
                </a:path>
              </a:pathLst>
            </a:custGeom>
            <a:solidFill>
              <a:srgbClr val="2D2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77127" y="2676143"/>
              <a:ext cx="1886585" cy="1228090"/>
            </a:xfrm>
            <a:custGeom>
              <a:avLst/>
              <a:gdLst/>
              <a:ahLst/>
              <a:cxnLst/>
              <a:rect l="l" t="t" r="r" b="b"/>
              <a:pathLst>
                <a:path w="1886584" h="1228089">
                  <a:moveTo>
                    <a:pt x="1886457" y="0"/>
                  </a:moveTo>
                  <a:lnTo>
                    <a:pt x="0" y="1228089"/>
                  </a:lnTo>
                  <a:lnTo>
                    <a:pt x="159131" y="1228089"/>
                  </a:lnTo>
                  <a:lnTo>
                    <a:pt x="1886457" y="103631"/>
                  </a:lnTo>
                  <a:lnTo>
                    <a:pt x="1886457" y="0"/>
                  </a:lnTo>
                  <a:close/>
                </a:path>
              </a:pathLst>
            </a:custGeom>
            <a:solidFill>
              <a:srgbClr val="2D2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38672" y="2779775"/>
              <a:ext cx="1725295" cy="1124585"/>
            </a:xfrm>
            <a:custGeom>
              <a:avLst/>
              <a:gdLst/>
              <a:ahLst/>
              <a:cxnLst/>
              <a:rect l="l" t="t" r="r" b="b"/>
              <a:pathLst>
                <a:path w="1725295" h="1124585">
                  <a:moveTo>
                    <a:pt x="1724914" y="103632"/>
                  </a:moveTo>
                  <a:lnTo>
                    <a:pt x="1101166" y="510032"/>
                  </a:lnTo>
                  <a:lnTo>
                    <a:pt x="1724533" y="103632"/>
                  </a:lnTo>
                  <a:lnTo>
                    <a:pt x="1724533" y="0"/>
                  </a:lnTo>
                  <a:lnTo>
                    <a:pt x="0" y="1124331"/>
                  </a:lnTo>
                  <a:lnTo>
                    <a:pt x="158877" y="1124331"/>
                  </a:lnTo>
                  <a:lnTo>
                    <a:pt x="159067" y="1124204"/>
                  </a:lnTo>
                  <a:lnTo>
                    <a:pt x="317500" y="1124204"/>
                  </a:lnTo>
                  <a:lnTo>
                    <a:pt x="1724914" y="207137"/>
                  </a:lnTo>
                  <a:lnTo>
                    <a:pt x="1724914" y="103632"/>
                  </a:lnTo>
                  <a:close/>
                </a:path>
              </a:pathLst>
            </a:custGeom>
            <a:solidFill>
              <a:srgbClr val="2D2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55663" y="2987039"/>
              <a:ext cx="1408430" cy="916940"/>
            </a:xfrm>
            <a:custGeom>
              <a:avLst/>
              <a:gdLst/>
              <a:ahLst/>
              <a:cxnLst/>
              <a:rect l="l" t="t" r="r" b="b"/>
              <a:pathLst>
                <a:path w="1408429" h="916939">
                  <a:moveTo>
                    <a:pt x="1408176" y="0"/>
                  </a:moveTo>
                  <a:lnTo>
                    <a:pt x="0" y="916813"/>
                  </a:lnTo>
                  <a:lnTo>
                    <a:pt x="159004" y="916813"/>
                  </a:lnTo>
                  <a:lnTo>
                    <a:pt x="1408176" y="103505"/>
                  </a:lnTo>
                  <a:lnTo>
                    <a:pt x="1408176" y="0"/>
                  </a:lnTo>
                  <a:close/>
                </a:path>
              </a:pathLst>
            </a:custGeom>
            <a:solidFill>
              <a:srgbClr val="2D2D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14159" y="3090671"/>
              <a:ext cx="1249680" cy="814069"/>
            </a:xfrm>
            <a:custGeom>
              <a:avLst/>
              <a:gdLst/>
              <a:ahLst/>
              <a:cxnLst/>
              <a:rect l="l" t="t" r="r" b="b"/>
              <a:pathLst>
                <a:path w="1249679" h="814070">
                  <a:moveTo>
                    <a:pt x="1249426" y="0"/>
                  </a:moveTo>
                  <a:lnTo>
                    <a:pt x="0" y="813688"/>
                  </a:lnTo>
                  <a:lnTo>
                    <a:pt x="159131" y="813688"/>
                  </a:lnTo>
                  <a:lnTo>
                    <a:pt x="1249426" y="103631"/>
                  </a:lnTo>
                  <a:lnTo>
                    <a:pt x="1249426" y="0"/>
                  </a:lnTo>
                  <a:close/>
                </a:path>
              </a:pathLst>
            </a:custGeom>
            <a:solidFill>
              <a:srgbClr val="2D2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72656" y="3194303"/>
              <a:ext cx="1091565" cy="709930"/>
            </a:xfrm>
            <a:custGeom>
              <a:avLst/>
              <a:gdLst/>
              <a:ahLst/>
              <a:cxnLst/>
              <a:rect l="l" t="t" r="r" b="b"/>
              <a:pathLst>
                <a:path w="1091565" h="709929">
                  <a:moveTo>
                    <a:pt x="1091184" y="0"/>
                  </a:moveTo>
                  <a:lnTo>
                    <a:pt x="0" y="709930"/>
                  </a:lnTo>
                  <a:lnTo>
                    <a:pt x="154559" y="709930"/>
                  </a:lnTo>
                  <a:lnTo>
                    <a:pt x="901115" y="224243"/>
                  </a:lnTo>
                  <a:lnTo>
                    <a:pt x="155448" y="709676"/>
                  </a:lnTo>
                  <a:lnTo>
                    <a:pt x="314452" y="709676"/>
                  </a:lnTo>
                  <a:lnTo>
                    <a:pt x="1091057" y="204089"/>
                  </a:lnTo>
                  <a:lnTo>
                    <a:pt x="1091057" y="100672"/>
                  </a:lnTo>
                  <a:lnTo>
                    <a:pt x="1091184" y="100584"/>
                  </a:lnTo>
                  <a:lnTo>
                    <a:pt x="1091184" y="0"/>
                  </a:lnTo>
                  <a:close/>
                </a:path>
              </a:pathLst>
            </a:custGeom>
            <a:solidFill>
              <a:srgbClr val="2C2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86600" y="3398519"/>
              <a:ext cx="777240" cy="506095"/>
            </a:xfrm>
            <a:custGeom>
              <a:avLst/>
              <a:gdLst/>
              <a:ahLst/>
              <a:cxnLst/>
              <a:rect l="l" t="t" r="r" b="b"/>
              <a:pathLst>
                <a:path w="777240" h="506095">
                  <a:moveTo>
                    <a:pt x="776859" y="0"/>
                  </a:moveTo>
                  <a:lnTo>
                    <a:pt x="0" y="505333"/>
                  </a:lnTo>
                  <a:lnTo>
                    <a:pt x="159004" y="505333"/>
                  </a:lnTo>
                  <a:lnTo>
                    <a:pt x="776859" y="103505"/>
                  </a:lnTo>
                  <a:lnTo>
                    <a:pt x="776859" y="0"/>
                  </a:lnTo>
                  <a:close/>
                </a:path>
                <a:path w="777240" h="506095">
                  <a:moveTo>
                    <a:pt x="777113" y="103632"/>
                  </a:moveTo>
                  <a:lnTo>
                    <a:pt x="158496" y="505841"/>
                  </a:lnTo>
                  <a:lnTo>
                    <a:pt x="317754" y="505841"/>
                  </a:lnTo>
                  <a:lnTo>
                    <a:pt x="777113" y="207149"/>
                  </a:lnTo>
                  <a:lnTo>
                    <a:pt x="777113" y="103632"/>
                  </a:lnTo>
                  <a:close/>
                </a:path>
              </a:pathLst>
            </a:custGeom>
            <a:solidFill>
              <a:srgbClr val="2C2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06640" y="3605796"/>
              <a:ext cx="457200" cy="298450"/>
            </a:xfrm>
            <a:custGeom>
              <a:avLst/>
              <a:gdLst/>
              <a:ahLst/>
              <a:cxnLst/>
              <a:rect l="l" t="t" r="r" b="b"/>
              <a:pathLst>
                <a:path w="457200" h="298450">
                  <a:moveTo>
                    <a:pt x="457073" y="103619"/>
                  </a:moveTo>
                  <a:lnTo>
                    <a:pt x="197523" y="272872"/>
                  </a:lnTo>
                  <a:lnTo>
                    <a:pt x="456819" y="103492"/>
                  </a:lnTo>
                  <a:lnTo>
                    <a:pt x="456819" y="0"/>
                  </a:lnTo>
                  <a:lnTo>
                    <a:pt x="0" y="298437"/>
                  </a:lnTo>
                  <a:lnTo>
                    <a:pt x="158369" y="298437"/>
                  </a:lnTo>
                  <a:lnTo>
                    <a:pt x="158559" y="298310"/>
                  </a:lnTo>
                  <a:lnTo>
                    <a:pt x="316992" y="298310"/>
                  </a:lnTo>
                  <a:lnTo>
                    <a:pt x="421386" y="230365"/>
                  </a:lnTo>
                  <a:lnTo>
                    <a:pt x="429768" y="216268"/>
                  </a:lnTo>
                  <a:lnTo>
                    <a:pt x="432816" y="213220"/>
                  </a:lnTo>
                  <a:lnTo>
                    <a:pt x="432816" y="210172"/>
                  </a:lnTo>
                  <a:lnTo>
                    <a:pt x="438912" y="204076"/>
                  </a:lnTo>
                  <a:lnTo>
                    <a:pt x="448056" y="185788"/>
                  </a:lnTo>
                  <a:lnTo>
                    <a:pt x="448056" y="179819"/>
                  </a:lnTo>
                  <a:lnTo>
                    <a:pt x="450977" y="176771"/>
                  </a:lnTo>
                  <a:lnTo>
                    <a:pt x="450977" y="167627"/>
                  </a:lnTo>
                  <a:lnTo>
                    <a:pt x="454025" y="164579"/>
                  </a:lnTo>
                  <a:lnTo>
                    <a:pt x="454025" y="146291"/>
                  </a:lnTo>
                  <a:lnTo>
                    <a:pt x="457073" y="143243"/>
                  </a:lnTo>
                  <a:lnTo>
                    <a:pt x="457073" y="103619"/>
                  </a:lnTo>
                  <a:close/>
                </a:path>
              </a:pathLst>
            </a:custGeom>
            <a:solidFill>
              <a:srgbClr val="2C2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23631" y="3837431"/>
              <a:ext cx="103631" cy="6705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8047" y="2502407"/>
              <a:ext cx="2161031" cy="1414271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508252" y="2600705"/>
            <a:ext cx="5748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72610" algn="l"/>
              </a:tabLst>
            </a:pPr>
            <a:r>
              <a:rPr sz="2700" b="1" spc="-15" baseline="3086" dirty="0">
                <a:solidFill>
                  <a:srgbClr val="FFFFCC"/>
                </a:solidFill>
                <a:latin typeface="Courier New"/>
                <a:cs typeface="Courier New"/>
              </a:rPr>
              <a:t>EMPLOYEE</a:t>
            </a:r>
            <a:r>
              <a:rPr sz="2700" b="1" baseline="3086" dirty="0">
                <a:solidFill>
                  <a:srgbClr val="FFFFCC"/>
                </a:solidFill>
                <a:latin typeface="Courier New"/>
                <a:cs typeface="Courier New"/>
              </a:rPr>
              <a:t>	</a:t>
            </a: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DEPARTMENT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15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881751" y="2911855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CC"/>
                </a:solidFill>
                <a:latin typeface="Arial"/>
                <a:cs typeface="Arial"/>
              </a:rPr>
              <a:t>#*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81751" y="3186176"/>
            <a:ext cx="140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83069" y="2911855"/>
            <a:ext cx="9048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number </a:t>
            </a:r>
            <a:r>
              <a:rPr sz="1800" b="1" spc="-20" dirty="0">
                <a:solidFill>
                  <a:srgbClr val="FFFFCC"/>
                </a:solidFill>
                <a:latin typeface="Arial"/>
                <a:cs typeface="Arial"/>
              </a:rPr>
              <a:t>name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3053" y="2762453"/>
            <a:ext cx="114363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assigned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55972" y="3363595"/>
            <a:ext cx="12807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composed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82943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Date</a:t>
            </a:r>
            <a:r>
              <a:rPr spc="-8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2835" y="2915538"/>
            <a:ext cx="46824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Font typeface="Courier New"/>
              <a:buChar char="•"/>
              <a:tabLst>
                <a:tab pos="299720" algn="l"/>
              </a:tabLst>
            </a:pP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ADD_MONTHS</a:t>
            </a:r>
            <a:r>
              <a:rPr sz="2200" b="1" spc="-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('11-JAN-94',6)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2835" y="5281676"/>
            <a:ext cx="384682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Font typeface="Courier New"/>
              <a:buChar char="•"/>
              <a:tabLst>
                <a:tab pos="299720" algn="l"/>
              </a:tabLst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LAST_DAY('01-</a:t>
            </a: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FEB-</a:t>
            </a:r>
            <a:r>
              <a:rPr sz="2200" b="1" spc="-20" dirty="0">
                <a:solidFill>
                  <a:srgbClr val="FFFFCC"/>
                </a:solidFill>
                <a:latin typeface="Courier New"/>
                <a:cs typeface="Courier New"/>
              </a:rPr>
              <a:t>95')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835" y="1632661"/>
            <a:ext cx="7493000" cy="9525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105"/>
              </a:spcBef>
              <a:buClr>
                <a:srgbClr val="FF3300"/>
              </a:buClr>
              <a:buFont typeface="Courier New"/>
              <a:buChar char="•"/>
              <a:tabLst>
                <a:tab pos="299720" algn="l"/>
              </a:tabLst>
            </a:pP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MONTHS_BETWEEN</a:t>
            </a:r>
            <a:r>
              <a:rPr sz="2200" b="1" spc="10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('01-SEP-95','11-</a:t>
            </a: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JAN-</a:t>
            </a:r>
            <a:r>
              <a:rPr sz="2200" b="1" spc="-20" dirty="0">
                <a:solidFill>
                  <a:srgbClr val="FFFFCC"/>
                </a:solidFill>
                <a:latin typeface="Courier New"/>
                <a:cs typeface="Courier New"/>
              </a:rPr>
              <a:t>94')</a:t>
            </a:r>
            <a:endParaRPr sz="22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010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19.6774194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1526" y="2915538"/>
            <a:ext cx="18738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'11-</a:t>
            </a: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JUL-</a:t>
            </a:r>
            <a:r>
              <a:rPr sz="2200" b="1" spc="-25" dirty="0">
                <a:solidFill>
                  <a:srgbClr val="FFFFCC"/>
                </a:solidFill>
                <a:latin typeface="Courier New"/>
                <a:cs typeface="Courier New"/>
              </a:rPr>
              <a:t>94'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1499" y="4110304"/>
            <a:ext cx="7533005" cy="692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720" indent="-287020">
              <a:lnSpc>
                <a:spcPts val="2615"/>
              </a:lnSpc>
              <a:spcBef>
                <a:spcPts val="110"/>
              </a:spcBef>
              <a:buClr>
                <a:srgbClr val="FF3300"/>
              </a:buClr>
              <a:buFont typeface="Courier New"/>
              <a:buChar char="•"/>
              <a:tabLst>
                <a:tab pos="299720" algn="l"/>
                <a:tab pos="1811020" algn="l"/>
              </a:tabLst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NEXT_DAY</a:t>
            </a: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('01-SEP-95','FRIDAY')</a:t>
            </a:r>
            <a:endParaRPr sz="2200">
              <a:latin typeface="Courier New"/>
              <a:cs typeface="Courier New"/>
            </a:endParaRPr>
          </a:p>
          <a:p>
            <a:pPr marR="5080" algn="r">
              <a:lnSpc>
                <a:spcPts val="2615"/>
              </a:lnSpc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'08-SEP-</a:t>
            </a:r>
            <a:r>
              <a:rPr sz="2200" b="1" spc="-25" dirty="0">
                <a:solidFill>
                  <a:srgbClr val="FFFFCC"/>
                </a:solidFill>
                <a:latin typeface="Courier New"/>
                <a:cs typeface="Courier New"/>
              </a:rPr>
              <a:t>95'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1526" y="5281676"/>
            <a:ext cx="18738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'28-</a:t>
            </a: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FEB-</a:t>
            </a:r>
            <a:r>
              <a:rPr sz="2200" b="1" spc="-25" dirty="0">
                <a:solidFill>
                  <a:srgbClr val="FFFFCC"/>
                </a:solidFill>
                <a:latin typeface="Courier New"/>
                <a:cs typeface="Courier New"/>
              </a:rPr>
              <a:t>95'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36564" y="4559808"/>
            <a:ext cx="497840" cy="204470"/>
            <a:chOff x="6036564" y="4559808"/>
            <a:chExt cx="497840" cy="204470"/>
          </a:xfrm>
        </p:grpSpPr>
        <p:sp>
          <p:nvSpPr>
            <p:cNvPr id="11" name="object 11"/>
            <p:cNvSpPr/>
            <p:nvPr/>
          </p:nvSpPr>
          <p:spPr>
            <a:xfrm>
              <a:off x="6036564" y="466191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0" y="0"/>
                  </a:moveTo>
                  <a:lnTo>
                    <a:pt x="277240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2680" y="4559808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0" y="0"/>
                  </a:moveTo>
                  <a:lnTo>
                    <a:pt x="103505" y="103505"/>
                  </a:lnTo>
                  <a:lnTo>
                    <a:pt x="0" y="203962"/>
                  </a:lnTo>
                  <a:lnTo>
                    <a:pt x="331724" y="10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036564" y="3054095"/>
            <a:ext cx="497840" cy="204470"/>
            <a:chOff x="6036564" y="3054095"/>
            <a:chExt cx="497840" cy="204470"/>
          </a:xfrm>
        </p:grpSpPr>
        <p:sp>
          <p:nvSpPr>
            <p:cNvPr id="14" name="object 14"/>
            <p:cNvSpPr/>
            <p:nvPr/>
          </p:nvSpPr>
          <p:spPr>
            <a:xfrm>
              <a:off x="6036564" y="315925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0" y="0"/>
                  </a:moveTo>
                  <a:lnTo>
                    <a:pt x="277240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02680" y="3054095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0" y="0"/>
                  </a:moveTo>
                  <a:lnTo>
                    <a:pt x="103505" y="103504"/>
                  </a:lnTo>
                  <a:lnTo>
                    <a:pt x="0" y="203962"/>
                  </a:lnTo>
                  <a:lnTo>
                    <a:pt x="331724" y="103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036564" y="5431535"/>
            <a:ext cx="497840" cy="204470"/>
            <a:chOff x="6036564" y="5431535"/>
            <a:chExt cx="497840" cy="204470"/>
          </a:xfrm>
        </p:grpSpPr>
        <p:sp>
          <p:nvSpPr>
            <p:cNvPr id="17" name="object 17"/>
            <p:cNvSpPr/>
            <p:nvPr/>
          </p:nvSpPr>
          <p:spPr>
            <a:xfrm>
              <a:off x="6036564" y="553669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0" y="0"/>
                  </a:moveTo>
                  <a:lnTo>
                    <a:pt x="277240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02680" y="5431535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0" y="0"/>
                  </a:moveTo>
                  <a:lnTo>
                    <a:pt x="103505" y="103504"/>
                  </a:lnTo>
                  <a:lnTo>
                    <a:pt x="0" y="203961"/>
                  </a:lnTo>
                  <a:lnTo>
                    <a:pt x="331724" y="103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036564" y="2368295"/>
            <a:ext cx="497840" cy="204470"/>
            <a:chOff x="6036564" y="2368295"/>
            <a:chExt cx="497840" cy="204470"/>
          </a:xfrm>
        </p:grpSpPr>
        <p:sp>
          <p:nvSpPr>
            <p:cNvPr id="20" name="object 20"/>
            <p:cNvSpPr/>
            <p:nvPr/>
          </p:nvSpPr>
          <p:spPr>
            <a:xfrm>
              <a:off x="6036564" y="247345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0" y="0"/>
                  </a:moveTo>
                  <a:lnTo>
                    <a:pt x="277240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02680" y="2368295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69">
                  <a:moveTo>
                    <a:pt x="0" y="0"/>
                  </a:moveTo>
                  <a:lnTo>
                    <a:pt x="103505" y="100456"/>
                  </a:lnTo>
                  <a:lnTo>
                    <a:pt x="0" y="203962"/>
                  </a:lnTo>
                  <a:lnTo>
                    <a:pt x="331724" y="100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3211" y="2159254"/>
            <a:ext cx="40005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Font typeface="Courier New"/>
              <a:buChar char="•"/>
              <a:tabLst>
                <a:tab pos="299720" algn="l"/>
              </a:tabLst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ROUND(SYSDATE,'MONTH')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79" y="2159254"/>
            <a:ext cx="15386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01-</a:t>
            </a: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AUG-</a:t>
            </a:r>
            <a:r>
              <a:rPr sz="2200" b="1" spc="-25" dirty="0">
                <a:solidFill>
                  <a:srgbClr val="FFFFCC"/>
                </a:solidFill>
                <a:latin typeface="Courier New"/>
                <a:cs typeface="Courier New"/>
              </a:rPr>
              <a:t>95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37988" y="2252472"/>
            <a:ext cx="754380" cy="204470"/>
            <a:chOff x="5237988" y="2252472"/>
            <a:chExt cx="754380" cy="204470"/>
          </a:xfrm>
        </p:grpSpPr>
        <p:sp>
          <p:nvSpPr>
            <p:cNvPr id="6" name="object 6"/>
            <p:cNvSpPr/>
            <p:nvPr/>
          </p:nvSpPr>
          <p:spPr>
            <a:xfrm>
              <a:off x="5237988" y="235458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60136" y="2252472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69">
                  <a:moveTo>
                    <a:pt x="0" y="0"/>
                  </a:moveTo>
                  <a:lnTo>
                    <a:pt x="103504" y="100456"/>
                  </a:lnTo>
                  <a:lnTo>
                    <a:pt x="0" y="203962"/>
                  </a:lnTo>
                  <a:lnTo>
                    <a:pt x="331724" y="100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3211" y="2805811"/>
            <a:ext cx="40068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Font typeface="Courier New"/>
              <a:buChar char="•"/>
              <a:tabLst>
                <a:tab pos="299720" algn="l"/>
              </a:tabLst>
            </a:pP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ROUND(SYSDATE</a:t>
            </a:r>
            <a:r>
              <a:rPr sz="2200" b="1" spc="-11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,'YEAR')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679" y="2805811"/>
            <a:ext cx="15379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01-JAN-</a:t>
            </a:r>
            <a:r>
              <a:rPr sz="2200" b="1" spc="-25" dirty="0">
                <a:solidFill>
                  <a:srgbClr val="FFFFCC"/>
                </a:solidFill>
                <a:latin typeface="Courier New"/>
                <a:cs typeface="Courier New"/>
              </a:rPr>
              <a:t>96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37988" y="2965704"/>
            <a:ext cx="766445" cy="204470"/>
            <a:chOff x="5237988" y="2965704"/>
            <a:chExt cx="766445" cy="204470"/>
          </a:xfrm>
        </p:grpSpPr>
        <p:sp>
          <p:nvSpPr>
            <p:cNvPr id="11" name="object 11"/>
            <p:cNvSpPr/>
            <p:nvPr/>
          </p:nvSpPr>
          <p:spPr>
            <a:xfrm>
              <a:off x="5237988" y="3067812"/>
              <a:ext cx="548640" cy="0"/>
            </a:xfrm>
            <a:custGeom>
              <a:avLst/>
              <a:gdLst/>
              <a:ahLst/>
              <a:cxnLst/>
              <a:rect l="l" t="t" r="r" b="b"/>
              <a:pathLst>
                <a:path w="548639">
                  <a:moveTo>
                    <a:pt x="0" y="0"/>
                  </a:moveTo>
                  <a:lnTo>
                    <a:pt x="548639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5376" y="2965704"/>
              <a:ext cx="328930" cy="204470"/>
            </a:xfrm>
            <a:custGeom>
              <a:avLst/>
              <a:gdLst/>
              <a:ahLst/>
              <a:cxnLst/>
              <a:rect l="l" t="t" r="r" b="b"/>
              <a:pathLst>
                <a:path w="328929" h="204469">
                  <a:moveTo>
                    <a:pt x="0" y="0"/>
                  </a:moveTo>
                  <a:lnTo>
                    <a:pt x="103504" y="100457"/>
                  </a:lnTo>
                  <a:lnTo>
                    <a:pt x="0" y="203962"/>
                  </a:lnTo>
                  <a:lnTo>
                    <a:pt x="328802" y="100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3211" y="3418154"/>
            <a:ext cx="41751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10"/>
              </a:spcBef>
              <a:buClr>
                <a:srgbClr val="FF3300"/>
              </a:buClr>
              <a:buFont typeface="Courier New"/>
              <a:buChar char="•"/>
              <a:tabLst>
                <a:tab pos="299720" algn="l"/>
              </a:tabLst>
            </a:pP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TRUNC(SYSDATE</a:t>
            </a:r>
            <a:r>
              <a:rPr sz="2200" b="1" spc="-13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,'MONTH')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6679" y="3418154"/>
            <a:ext cx="153860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01-JUL-</a:t>
            </a:r>
            <a:r>
              <a:rPr sz="2200" b="1" spc="-25" dirty="0">
                <a:solidFill>
                  <a:srgbClr val="FFFFCC"/>
                </a:solidFill>
                <a:latin typeface="Courier New"/>
                <a:cs typeface="Courier New"/>
              </a:rPr>
              <a:t>95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37988" y="3553967"/>
            <a:ext cx="778510" cy="204470"/>
            <a:chOff x="5237988" y="3553967"/>
            <a:chExt cx="778510" cy="204470"/>
          </a:xfrm>
        </p:grpSpPr>
        <p:sp>
          <p:nvSpPr>
            <p:cNvPr id="16" name="object 16"/>
            <p:cNvSpPr/>
            <p:nvPr/>
          </p:nvSpPr>
          <p:spPr>
            <a:xfrm>
              <a:off x="5237988" y="3659123"/>
              <a:ext cx="560705" cy="0"/>
            </a:xfrm>
            <a:custGeom>
              <a:avLst/>
              <a:gdLst/>
              <a:ahLst/>
              <a:cxnLst/>
              <a:rect l="l" t="t" r="r" b="b"/>
              <a:pathLst>
                <a:path w="560704">
                  <a:moveTo>
                    <a:pt x="0" y="0"/>
                  </a:moveTo>
                  <a:lnTo>
                    <a:pt x="560324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87568" y="3553967"/>
              <a:ext cx="328930" cy="204470"/>
            </a:xfrm>
            <a:custGeom>
              <a:avLst/>
              <a:gdLst/>
              <a:ahLst/>
              <a:cxnLst/>
              <a:rect l="l" t="t" r="r" b="b"/>
              <a:pathLst>
                <a:path w="328929" h="204470">
                  <a:moveTo>
                    <a:pt x="0" y="0"/>
                  </a:moveTo>
                  <a:lnTo>
                    <a:pt x="103505" y="103505"/>
                  </a:lnTo>
                  <a:lnTo>
                    <a:pt x="0" y="203962"/>
                  </a:lnTo>
                  <a:lnTo>
                    <a:pt x="328803" y="10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53211" y="4058488"/>
            <a:ext cx="400748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10"/>
              </a:spcBef>
              <a:buClr>
                <a:srgbClr val="FF3300"/>
              </a:buClr>
              <a:buFont typeface="Courier New"/>
              <a:buChar char="•"/>
              <a:tabLst>
                <a:tab pos="299720" algn="l"/>
              </a:tabLst>
            </a:pP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TRUNC(SYSDATE</a:t>
            </a:r>
            <a:r>
              <a:rPr sz="2200" b="1" spc="-12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,'YEAR')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6679" y="4058488"/>
            <a:ext cx="153797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01-JAN-</a:t>
            </a:r>
            <a:r>
              <a:rPr sz="2200" b="1" spc="-25" dirty="0">
                <a:solidFill>
                  <a:srgbClr val="FFFFCC"/>
                </a:solidFill>
                <a:latin typeface="Courier New"/>
                <a:cs typeface="Courier New"/>
              </a:rPr>
              <a:t>95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37988" y="4203191"/>
            <a:ext cx="796925" cy="204470"/>
            <a:chOff x="5237988" y="4203191"/>
            <a:chExt cx="796925" cy="204470"/>
          </a:xfrm>
        </p:grpSpPr>
        <p:sp>
          <p:nvSpPr>
            <p:cNvPr id="21" name="object 21"/>
            <p:cNvSpPr/>
            <p:nvPr/>
          </p:nvSpPr>
          <p:spPr>
            <a:xfrm>
              <a:off x="5237988" y="4308347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5">
                  <a:moveTo>
                    <a:pt x="0" y="0"/>
                  </a:moveTo>
                  <a:lnTo>
                    <a:pt x="575563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2808" y="4203191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0" y="0"/>
                  </a:moveTo>
                  <a:lnTo>
                    <a:pt x="103504" y="100456"/>
                  </a:lnTo>
                  <a:lnTo>
                    <a:pt x="0" y="203961"/>
                  </a:lnTo>
                  <a:lnTo>
                    <a:pt x="331724" y="100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82943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Date</a:t>
            </a:r>
            <a:r>
              <a:rPr spc="-8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53211" y="1631695"/>
            <a:ext cx="48025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Assume </a:t>
            </a: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SYSDATE</a:t>
            </a:r>
            <a:r>
              <a:rPr sz="2200" b="1" spc="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CC"/>
                </a:solidFill>
                <a:latin typeface="Courier New"/>
                <a:cs typeface="Courier New"/>
              </a:rPr>
              <a:t>=</a:t>
            </a:r>
            <a:r>
              <a:rPr sz="2200" b="1" spc="-7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'25-JUL-</a:t>
            </a:r>
            <a:r>
              <a:rPr sz="2200" b="1" spc="-20" dirty="0">
                <a:solidFill>
                  <a:srgbClr val="FFFFCC"/>
                </a:solidFill>
                <a:latin typeface="Courier New"/>
                <a:cs typeface="Courier New"/>
              </a:rPr>
              <a:t>95'</a:t>
            </a:r>
            <a:r>
              <a:rPr sz="2200" b="1" spc="-20" dirty="0">
                <a:solidFill>
                  <a:srgbClr val="FFFFCC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7498" y="2677109"/>
            <a:ext cx="3967479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94030">
              <a:lnSpc>
                <a:spcPct val="100000"/>
              </a:lnSpc>
              <a:spcBef>
                <a:spcPts val="110"/>
              </a:spcBef>
            </a:pPr>
            <a:r>
              <a:rPr dirty="0"/>
              <a:t>Aggregating</a:t>
            </a:r>
            <a:r>
              <a:rPr spc="-125" dirty="0"/>
              <a:t> </a:t>
            </a:r>
            <a:r>
              <a:rPr spc="-20" dirty="0"/>
              <a:t>Data </a:t>
            </a: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Group</a:t>
            </a:r>
            <a:r>
              <a:rPr spc="-8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7977" y="6604952"/>
            <a:ext cx="3884929" cy="2006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32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6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22" baseline="23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4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3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7" baseline="23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7" baseline="2314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25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6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07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6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80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967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02" baseline="231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487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494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25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dirty="0"/>
              <a:t>After</a:t>
            </a:r>
            <a:r>
              <a:rPr spc="-10" dirty="0"/>
              <a:t> </a:t>
            </a:r>
            <a:r>
              <a:rPr dirty="0"/>
              <a:t>completing</a:t>
            </a:r>
            <a:r>
              <a:rPr spc="-90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lesson,</a:t>
            </a:r>
            <a:r>
              <a:rPr spc="-110" dirty="0"/>
              <a:t> </a:t>
            </a:r>
            <a:r>
              <a:rPr dirty="0"/>
              <a:t>you</a:t>
            </a:r>
            <a:r>
              <a:rPr spc="20" dirty="0"/>
              <a:t> </a:t>
            </a:r>
            <a:r>
              <a:rPr dirty="0"/>
              <a:t>should</a:t>
            </a:r>
            <a:r>
              <a:rPr spc="-2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able </a:t>
            </a:r>
            <a:r>
              <a:rPr spc="-25" dirty="0"/>
              <a:t>to</a:t>
            </a:r>
          </a:p>
          <a:p>
            <a:pPr marL="12700">
              <a:lnSpc>
                <a:spcPts val="2570"/>
              </a:lnSpc>
            </a:pPr>
            <a:r>
              <a:rPr dirty="0"/>
              <a:t>do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following:</a:t>
            </a:r>
          </a:p>
          <a:p>
            <a:pPr marL="417830" indent="-40513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Identify</a:t>
            </a:r>
            <a:r>
              <a:rPr spc="-7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available</a:t>
            </a:r>
            <a:r>
              <a:rPr spc="-55" dirty="0"/>
              <a:t> </a:t>
            </a:r>
            <a:r>
              <a:rPr dirty="0"/>
              <a:t>group</a:t>
            </a:r>
            <a:r>
              <a:rPr spc="10" dirty="0"/>
              <a:t> </a:t>
            </a:r>
            <a:r>
              <a:rPr spc="-10" dirty="0"/>
              <a:t>functions</a:t>
            </a: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Describe</a:t>
            </a:r>
            <a:r>
              <a:rPr spc="-8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use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group</a:t>
            </a:r>
            <a:r>
              <a:rPr spc="20" dirty="0"/>
              <a:t> </a:t>
            </a:r>
            <a:r>
              <a:rPr spc="-10" dirty="0"/>
              <a:t>functions</a:t>
            </a:r>
          </a:p>
          <a:p>
            <a:pPr marL="417830" indent="-40513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Group</a:t>
            </a:r>
            <a:r>
              <a:rPr spc="-40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>
                <a:latin typeface="Courier New"/>
                <a:cs typeface="Courier New"/>
              </a:rPr>
              <a:t>GROUP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BY</a:t>
            </a:r>
            <a:r>
              <a:rPr spc="-700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  <a:p>
            <a:pPr marL="417830" indent="-405130">
              <a:lnSpc>
                <a:spcPts val="2510"/>
              </a:lnSpc>
              <a:spcBef>
                <a:spcPts val="9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Include</a:t>
            </a:r>
            <a:r>
              <a:rPr spc="-4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exclude</a:t>
            </a:r>
            <a:r>
              <a:rPr spc="-5" dirty="0"/>
              <a:t> </a:t>
            </a:r>
            <a:r>
              <a:rPr dirty="0"/>
              <a:t>grouped</a:t>
            </a:r>
            <a:r>
              <a:rPr spc="-5" dirty="0"/>
              <a:t> </a:t>
            </a:r>
            <a:r>
              <a:rPr dirty="0"/>
              <a:t>rows</a:t>
            </a:r>
            <a:r>
              <a:rPr spc="-95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dirty="0"/>
              <a:t>using</a:t>
            </a:r>
            <a:r>
              <a:rPr spc="40" dirty="0"/>
              <a:t> </a:t>
            </a:r>
            <a:r>
              <a:rPr spc="-25" dirty="0"/>
              <a:t>the</a:t>
            </a:r>
          </a:p>
          <a:p>
            <a:pPr marL="417830">
              <a:lnSpc>
                <a:spcPts val="2510"/>
              </a:lnSpc>
            </a:pPr>
            <a:r>
              <a:rPr spc="-10" dirty="0">
                <a:latin typeface="Courier New"/>
                <a:cs typeface="Courier New"/>
              </a:rPr>
              <a:t>HAVING</a:t>
            </a:r>
            <a:r>
              <a:rPr spc="-655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43000" y="2203704"/>
            <a:ext cx="6861175" cy="4035425"/>
            <a:chOff x="1143000" y="2203704"/>
            <a:chExt cx="6861175" cy="40354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2209800"/>
              <a:ext cx="2859023" cy="36484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75247" y="3739896"/>
              <a:ext cx="1828800" cy="1158240"/>
            </a:xfrm>
            <a:custGeom>
              <a:avLst/>
              <a:gdLst/>
              <a:ahLst/>
              <a:cxnLst/>
              <a:rect l="l" t="t" r="r" b="b"/>
              <a:pathLst>
                <a:path w="1828800" h="1158239">
                  <a:moveTo>
                    <a:pt x="1828800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1828800" y="115823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5072" y="2203704"/>
              <a:ext cx="2155190" cy="4035425"/>
            </a:xfrm>
            <a:custGeom>
              <a:avLst/>
              <a:gdLst/>
              <a:ahLst/>
              <a:cxnLst/>
              <a:rect l="l" t="t" r="r" b="b"/>
              <a:pathLst>
                <a:path w="2155190" h="4035425">
                  <a:moveTo>
                    <a:pt x="0" y="0"/>
                  </a:moveTo>
                  <a:lnTo>
                    <a:pt x="0" y="4035044"/>
                  </a:lnTo>
                  <a:lnTo>
                    <a:pt x="2154681" y="2703195"/>
                  </a:lnTo>
                  <a:lnTo>
                    <a:pt x="2154681" y="1526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85161" y="539572"/>
            <a:ext cx="47618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Group</a:t>
            </a:r>
            <a:r>
              <a:rPr spc="-60" dirty="0"/>
              <a:t> </a:t>
            </a:r>
            <a:r>
              <a:rPr spc="-10" dirty="0"/>
              <a:t>Functions?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3211" y="1151000"/>
            <a:ext cx="6974840" cy="10102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operate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sets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group.</a:t>
            </a:r>
            <a:endParaRPr sz="220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385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0901" y="3756405"/>
            <a:ext cx="1652905" cy="111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104139" indent="-6413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1800" b="1" spc="-1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maximum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salary</a:t>
            </a:r>
            <a:r>
              <a:rPr sz="1800" b="1" spc="-4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CC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1800" b="1" spc="-8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3000" y="2450401"/>
            <a:ext cx="2850515" cy="3780154"/>
            <a:chOff x="1143000" y="2450401"/>
            <a:chExt cx="2850515" cy="3780154"/>
          </a:xfrm>
        </p:grpSpPr>
        <p:sp>
          <p:nvSpPr>
            <p:cNvPr id="11" name="object 11"/>
            <p:cNvSpPr/>
            <p:nvPr/>
          </p:nvSpPr>
          <p:spPr>
            <a:xfrm>
              <a:off x="3063239" y="2462784"/>
              <a:ext cx="917575" cy="3389629"/>
            </a:xfrm>
            <a:custGeom>
              <a:avLst/>
              <a:gdLst/>
              <a:ahLst/>
              <a:cxnLst/>
              <a:rect l="l" t="t" r="r" b="b"/>
              <a:pathLst>
                <a:path w="917575" h="3389629">
                  <a:moveTo>
                    <a:pt x="0" y="3389122"/>
                  </a:moveTo>
                  <a:lnTo>
                    <a:pt x="917321" y="3389122"/>
                  </a:lnTo>
                  <a:lnTo>
                    <a:pt x="917321" y="0"/>
                  </a:lnTo>
                  <a:lnTo>
                    <a:pt x="0" y="0"/>
                  </a:lnTo>
                  <a:lnTo>
                    <a:pt x="0" y="3389122"/>
                  </a:lnTo>
                  <a:close/>
                </a:path>
              </a:pathLst>
            </a:custGeom>
            <a:ln w="24383">
              <a:solidFill>
                <a:srgbClr val="F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6019800"/>
              <a:ext cx="2846831" cy="2103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39444" y="562274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66103" y="4078223"/>
            <a:ext cx="1801495" cy="506095"/>
            <a:chOff x="6166103" y="4078223"/>
            <a:chExt cx="1801495" cy="50609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6103" y="4078223"/>
              <a:ext cx="1801368" cy="5059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00215" y="4340351"/>
              <a:ext cx="1603375" cy="207010"/>
            </a:xfrm>
            <a:custGeom>
              <a:avLst/>
              <a:gdLst/>
              <a:ahLst/>
              <a:cxnLst/>
              <a:rect l="l" t="t" r="r" b="b"/>
              <a:pathLst>
                <a:path w="1603375" h="207010">
                  <a:moveTo>
                    <a:pt x="0" y="206883"/>
                  </a:moveTo>
                  <a:lnTo>
                    <a:pt x="1603120" y="206883"/>
                  </a:lnTo>
                  <a:lnTo>
                    <a:pt x="1603120" y="0"/>
                  </a:lnTo>
                  <a:lnTo>
                    <a:pt x="0" y="0"/>
                  </a:lnTo>
                  <a:lnTo>
                    <a:pt x="0" y="206883"/>
                  </a:lnTo>
                  <a:close/>
                </a:path>
              </a:pathLst>
            </a:custGeom>
            <a:ln w="24384">
              <a:solidFill>
                <a:srgbClr val="F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442720">
              <a:lnSpc>
                <a:spcPct val="100000"/>
              </a:lnSpc>
              <a:spcBef>
                <a:spcPts val="110"/>
              </a:spcBef>
            </a:pPr>
            <a:r>
              <a:rPr dirty="0"/>
              <a:t>Types</a:t>
            </a:r>
            <a:r>
              <a:rPr spc="1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Group</a:t>
            </a:r>
            <a:r>
              <a:rPr spc="-9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50440"/>
            <a:ext cx="1772285" cy="30181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5" dirty="0">
                <a:solidFill>
                  <a:srgbClr val="FFFFFF"/>
                </a:solidFill>
                <a:latin typeface="Courier New"/>
                <a:cs typeface="Courier New"/>
              </a:rPr>
              <a:t>AVG</a:t>
            </a:r>
            <a:endParaRPr sz="22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COUNT</a:t>
            </a:r>
            <a:endParaRPr sz="22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5" dirty="0">
                <a:solidFill>
                  <a:srgbClr val="FFFFFF"/>
                </a:solidFill>
                <a:latin typeface="Courier New"/>
                <a:cs typeface="Courier New"/>
              </a:rPr>
              <a:t>MAX</a:t>
            </a:r>
            <a:endParaRPr sz="22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5" dirty="0">
                <a:solidFill>
                  <a:srgbClr val="FFFFFF"/>
                </a:solidFill>
                <a:latin typeface="Courier New"/>
                <a:cs typeface="Courier New"/>
              </a:rPr>
              <a:t>MIN</a:t>
            </a:r>
            <a:endParaRPr sz="22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STDDEV</a:t>
            </a:r>
            <a:endParaRPr sz="22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5" dirty="0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endParaRPr sz="22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VARIANCE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353" y="2355913"/>
            <a:ext cx="7196455" cy="1746885"/>
            <a:chOff x="923353" y="2355913"/>
            <a:chExt cx="7196455" cy="1746885"/>
          </a:xfrm>
        </p:grpSpPr>
        <p:sp>
          <p:nvSpPr>
            <p:cNvPr id="4" name="object 4"/>
            <p:cNvSpPr/>
            <p:nvPr/>
          </p:nvSpPr>
          <p:spPr>
            <a:xfrm>
              <a:off x="935736" y="2368296"/>
              <a:ext cx="7171690" cy="1722120"/>
            </a:xfrm>
            <a:custGeom>
              <a:avLst/>
              <a:gdLst/>
              <a:ahLst/>
              <a:cxnLst/>
              <a:rect l="l" t="t" r="r" b="b"/>
              <a:pathLst>
                <a:path w="7171690" h="1722120">
                  <a:moveTo>
                    <a:pt x="7171563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7171563" y="1722120"/>
                  </a:lnTo>
                  <a:lnTo>
                    <a:pt x="71715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736" y="2368296"/>
              <a:ext cx="7171690" cy="1722120"/>
            </a:xfrm>
            <a:custGeom>
              <a:avLst/>
              <a:gdLst/>
              <a:ahLst/>
              <a:cxnLst/>
              <a:rect l="l" t="t" r="r" b="b"/>
              <a:pathLst>
                <a:path w="7171690" h="1722120">
                  <a:moveTo>
                    <a:pt x="0" y="1722120"/>
                  </a:moveTo>
                  <a:lnTo>
                    <a:pt x="7171563" y="1722120"/>
                  </a:lnTo>
                  <a:lnTo>
                    <a:pt x="7171563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0396" y="2460497"/>
            <a:ext cx="12363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[WHERE </a:t>
            </a:r>
            <a:r>
              <a:rPr sz="1800" b="1" dirty="0">
                <a:latin typeface="Courier New"/>
                <a:cs typeface="Courier New"/>
              </a:rPr>
              <a:t>[GROUP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 </a:t>
            </a:r>
            <a:r>
              <a:rPr sz="1800" b="1" dirty="0">
                <a:latin typeface="Courier New"/>
                <a:cs typeface="Courier New"/>
              </a:rPr>
              <a:t>[ORDER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5876" y="2460497"/>
            <a:ext cx="504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[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dirty="0">
                <a:latin typeface="Courier New"/>
                <a:cs typeface="Courier New"/>
              </a:rPr>
              <a:t>,]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group_function(column),</a:t>
            </a:r>
            <a:r>
              <a:rPr sz="1800" b="1" i="1" spc="-140" dirty="0">
                <a:latin typeface="Courier New"/>
                <a:cs typeface="Courier New"/>
              </a:rPr>
              <a:t> </a:t>
            </a:r>
            <a:r>
              <a:rPr sz="1800" b="1" i="1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5876" y="2734513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5876" y="3009391"/>
            <a:ext cx="13887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condition</a:t>
            </a:r>
            <a:r>
              <a:rPr sz="1800" b="1" spc="-10" dirty="0">
                <a:latin typeface="Courier New"/>
                <a:cs typeface="Courier New"/>
              </a:rPr>
              <a:t>] 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] 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91945">
              <a:lnSpc>
                <a:spcPct val="100000"/>
              </a:lnSpc>
              <a:spcBef>
                <a:spcPts val="110"/>
              </a:spcBef>
            </a:pPr>
            <a:r>
              <a:rPr dirty="0"/>
              <a:t>Group</a:t>
            </a:r>
            <a:r>
              <a:rPr spc="-105" dirty="0"/>
              <a:t> </a:t>
            </a:r>
            <a:r>
              <a:rPr dirty="0"/>
              <a:t>Functions</a:t>
            </a:r>
            <a:r>
              <a:rPr spc="-90" dirty="0"/>
              <a:t> </a:t>
            </a:r>
            <a:r>
              <a:rPr spc="-10" dirty="0"/>
              <a:t>Syntax</a:t>
            </a:r>
          </a:p>
        </p:txBody>
      </p:sp>
      <p:sp>
        <p:nvSpPr>
          <p:cNvPr id="11" name="object 11"/>
          <p:cNvSpPr/>
          <p:nvPr/>
        </p:nvSpPr>
        <p:spPr>
          <a:xfrm>
            <a:off x="4114800" y="2487167"/>
            <a:ext cx="3051175" cy="301625"/>
          </a:xfrm>
          <a:custGeom>
            <a:avLst/>
            <a:gdLst/>
            <a:ahLst/>
            <a:cxnLst/>
            <a:rect l="l" t="t" r="r" b="b"/>
            <a:pathLst>
              <a:path w="3051175" h="301625">
                <a:moveTo>
                  <a:pt x="0" y="301243"/>
                </a:moveTo>
                <a:lnTo>
                  <a:pt x="3050921" y="301243"/>
                </a:lnTo>
                <a:lnTo>
                  <a:pt x="3050921" y="0"/>
                </a:lnTo>
                <a:lnTo>
                  <a:pt x="0" y="0"/>
                </a:lnTo>
                <a:lnTo>
                  <a:pt x="0" y="301243"/>
                </a:lnTo>
                <a:close/>
              </a:path>
            </a:pathLst>
          </a:custGeom>
          <a:ln w="24384">
            <a:solidFill>
              <a:srgbClr val="F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8783" y="2368295"/>
            <a:ext cx="7269480" cy="1216025"/>
            <a:chOff x="938783" y="2368295"/>
            <a:chExt cx="7269480" cy="1216025"/>
          </a:xfrm>
        </p:grpSpPr>
        <p:sp>
          <p:nvSpPr>
            <p:cNvPr id="4" name="object 4"/>
            <p:cNvSpPr/>
            <p:nvPr/>
          </p:nvSpPr>
          <p:spPr>
            <a:xfrm>
              <a:off x="950975" y="2380487"/>
              <a:ext cx="7245350" cy="1191895"/>
            </a:xfrm>
            <a:custGeom>
              <a:avLst/>
              <a:gdLst/>
              <a:ahLst/>
              <a:cxnLst/>
              <a:rect l="l" t="t" r="r" b="b"/>
              <a:pathLst>
                <a:path w="7245350" h="1191895">
                  <a:moveTo>
                    <a:pt x="7244842" y="0"/>
                  </a:moveTo>
                  <a:lnTo>
                    <a:pt x="0" y="0"/>
                  </a:lnTo>
                  <a:lnTo>
                    <a:pt x="0" y="1191640"/>
                  </a:lnTo>
                  <a:lnTo>
                    <a:pt x="7244842" y="1191640"/>
                  </a:lnTo>
                  <a:lnTo>
                    <a:pt x="724484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975" y="2380487"/>
              <a:ext cx="7245350" cy="1191895"/>
            </a:xfrm>
            <a:custGeom>
              <a:avLst/>
              <a:gdLst/>
              <a:ahLst/>
              <a:cxnLst/>
              <a:rect l="l" t="t" r="r" b="b"/>
              <a:pathLst>
                <a:path w="7245350" h="1191895">
                  <a:moveTo>
                    <a:pt x="0" y="1191640"/>
                  </a:moveTo>
                  <a:lnTo>
                    <a:pt x="7244842" y="1191640"/>
                  </a:lnTo>
                  <a:lnTo>
                    <a:pt x="7244842" y="0"/>
                  </a:lnTo>
                  <a:lnTo>
                    <a:pt x="0" y="0"/>
                  </a:lnTo>
                  <a:lnTo>
                    <a:pt x="0" y="119164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84455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 </a:t>
            </a:r>
            <a:r>
              <a:rPr spc="-10" dirty="0">
                <a:latin typeface="Courier New"/>
                <a:cs typeface="Courier New"/>
              </a:rPr>
              <a:t>AVG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>
                <a:latin typeface="Courier New"/>
                <a:cs typeface="Courier New"/>
              </a:rPr>
              <a:t>SUM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spc="-10" dirty="0"/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820" y="1781048"/>
            <a:ext cx="57505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 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AVG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sz="22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numeric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2720" y="2357373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5104" y="2417064"/>
            <a:ext cx="3422650" cy="615950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789"/>
              </a:lnSpc>
            </a:pPr>
            <a:r>
              <a:rPr sz="1800" b="1" spc="-10" dirty="0">
                <a:latin typeface="Courier New"/>
                <a:cs typeface="Courier New"/>
              </a:rPr>
              <a:t>AVG(salary),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MAX(salary),</a:t>
            </a:r>
            <a:endParaRPr sz="18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MIN(salary),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SUM(salary)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2720" y="2906395"/>
            <a:ext cx="69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7075" y="2906395"/>
            <a:ext cx="273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25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job_id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LIKE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'%REP%';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0975" y="3880103"/>
            <a:ext cx="7239000" cy="533400"/>
            <a:chOff x="950975" y="3880103"/>
            <a:chExt cx="7239000" cy="5334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975" y="3880103"/>
              <a:ext cx="7239000" cy="5334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85087" y="3941063"/>
              <a:ext cx="6983095" cy="207010"/>
            </a:xfrm>
            <a:custGeom>
              <a:avLst/>
              <a:gdLst/>
              <a:ahLst/>
              <a:cxnLst/>
              <a:rect l="l" t="t" r="r" b="b"/>
              <a:pathLst>
                <a:path w="6983095" h="207010">
                  <a:moveTo>
                    <a:pt x="0" y="206882"/>
                  </a:moveTo>
                  <a:lnTo>
                    <a:pt x="6982840" y="206882"/>
                  </a:lnTo>
                  <a:lnTo>
                    <a:pt x="6982840" y="0"/>
                  </a:lnTo>
                  <a:lnTo>
                    <a:pt x="0" y="0"/>
                  </a:lnTo>
                  <a:lnTo>
                    <a:pt x="0" y="206882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47927" y="2380488"/>
            <a:ext cx="7220584" cy="643255"/>
          </a:xfrm>
          <a:custGeom>
            <a:avLst/>
            <a:gdLst/>
            <a:ahLst/>
            <a:cxnLst/>
            <a:rect l="l" t="t" r="r" b="b"/>
            <a:pathLst>
              <a:path w="7220584" h="643255">
                <a:moveTo>
                  <a:pt x="0" y="643001"/>
                </a:moveTo>
                <a:lnTo>
                  <a:pt x="7220204" y="643001"/>
                </a:lnTo>
                <a:lnTo>
                  <a:pt x="7220204" y="0"/>
                </a:lnTo>
                <a:lnTo>
                  <a:pt x="0" y="0"/>
                </a:lnTo>
                <a:lnTo>
                  <a:pt x="0" y="64300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84455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 </a:t>
            </a:r>
            <a:r>
              <a:rPr spc="-10" dirty="0">
                <a:latin typeface="Courier New"/>
                <a:cs typeface="Courier New"/>
              </a:rPr>
              <a:t>MIN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>
                <a:latin typeface="Courier New"/>
                <a:cs typeface="Courier New"/>
              </a:rPr>
              <a:t>MAX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820" y="1781048"/>
            <a:ext cx="57931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MIN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MAX</a:t>
            </a:r>
            <a:r>
              <a:rPr sz="22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type.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47927" y="2392679"/>
          <a:ext cx="7221220" cy="617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710"/>
                <a:gridCol w="4194175"/>
                <a:gridCol w="2045335"/>
              </a:tblGrid>
              <a:tr h="319405">
                <a:tc>
                  <a:txBody>
                    <a:bodyPr/>
                    <a:lstStyle/>
                    <a:p>
                      <a:pPr marL="106680">
                        <a:lnSpc>
                          <a:spcPts val="188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SELECT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FF33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88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MIN(hire_date),</a:t>
                      </a:r>
                      <a:r>
                        <a:rPr sz="1800" b="1" spc="-2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MAX(hire_date)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  <a:tr h="298450">
                <a:tc gridSpan="3">
                  <a:txBody>
                    <a:bodyPr/>
                    <a:lstStyle/>
                    <a:p>
                      <a:pPr marL="106680">
                        <a:lnSpc>
                          <a:spcPts val="1525"/>
                        </a:lnSpc>
                        <a:tabLst>
                          <a:tab pos="1064260" algn="l"/>
                        </a:tabLst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employees;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947927" y="3163823"/>
            <a:ext cx="7248525" cy="533400"/>
            <a:chOff x="947927" y="3163823"/>
            <a:chExt cx="7248525" cy="5334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927" y="3163823"/>
              <a:ext cx="7248144" cy="533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09471" y="3209543"/>
              <a:ext cx="6983095" cy="210185"/>
            </a:xfrm>
            <a:custGeom>
              <a:avLst/>
              <a:gdLst/>
              <a:ahLst/>
              <a:cxnLst/>
              <a:rect l="l" t="t" r="r" b="b"/>
              <a:pathLst>
                <a:path w="6983095" h="210185">
                  <a:moveTo>
                    <a:pt x="0" y="209803"/>
                  </a:moveTo>
                  <a:lnTo>
                    <a:pt x="6982841" y="209803"/>
                  </a:lnTo>
                  <a:lnTo>
                    <a:pt x="6982841" y="0"/>
                  </a:lnTo>
                  <a:lnTo>
                    <a:pt x="0" y="0"/>
                  </a:lnTo>
                  <a:lnTo>
                    <a:pt x="0" y="209803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8783" y="2380488"/>
            <a:ext cx="7132320" cy="917575"/>
          </a:xfrm>
          <a:custGeom>
            <a:avLst/>
            <a:gdLst/>
            <a:ahLst/>
            <a:cxnLst/>
            <a:rect l="l" t="t" r="r" b="b"/>
            <a:pathLst>
              <a:path w="7132320" h="917575">
                <a:moveTo>
                  <a:pt x="0" y="917321"/>
                </a:moveTo>
                <a:lnTo>
                  <a:pt x="7132320" y="917321"/>
                </a:lnTo>
                <a:lnTo>
                  <a:pt x="7132320" y="0"/>
                </a:lnTo>
                <a:lnTo>
                  <a:pt x="0" y="0"/>
                </a:lnTo>
                <a:lnTo>
                  <a:pt x="0" y="91732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46685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COUNT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820" y="1781048"/>
            <a:ext cx="64611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COUNT(*)</a:t>
            </a:r>
            <a:r>
              <a:rPr sz="2200" b="1" spc="-6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38783" y="2392679"/>
          <a:ext cx="7132320" cy="892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1212850"/>
                <a:gridCol w="4928870"/>
              </a:tblGrid>
              <a:tr h="319405">
                <a:tc>
                  <a:txBody>
                    <a:bodyPr/>
                    <a:lstStyle/>
                    <a:p>
                      <a:pPr marL="94615">
                        <a:lnSpc>
                          <a:spcPts val="188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SELECT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FF33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88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COUNT(*)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  <a:tr h="572770">
                <a:tc gridSpan="3">
                  <a:txBody>
                    <a:bodyPr/>
                    <a:lstStyle/>
                    <a:p>
                      <a:pPr marL="94615">
                        <a:lnSpc>
                          <a:spcPts val="1525"/>
                        </a:lnSpc>
                        <a:tabLst>
                          <a:tab pos="1051560" algn="l"/>
                        </a:tabLst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tabLst>
                          <a:tab pos="104902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WHERE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department_id</a:t>
                      </a:r>
                      <a:r>
                        <a:rPr sz="18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50;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783" y="3624071"/>
            <a:ext cx="7239000" cy="51206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390900" y="432663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51816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45410" y="539572"/>
            <a:ext cx="382968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299085">
              <a:lnSpc>
                <a:spcPct val="100000"/>
              </a:lnSpc>
              <a:spcBef>
                <a:spcPts val="110"/>
              </a:spcBef>
            </a:pPr>
            <a:r>
              <a:rPr dirty="0"/>
              <a:t>Entity</a:t>
            </a:r>
            <a:r>
              <a:rPr spc="-114" dirty="0"/>
              <a:t> </a:t>
            </a:r>
            <a:r>
              <a:rPr spc="-10" dirty="0"/>
              <a:t>Relationship </a:t>
            </a:r>
            <a:r>
              <a:rPr dirty="0"/>
              <a:t>Modeling</a:t>
            </a:r>
            <a:r>
              <a:rPr spc="-100" dirty="0"/>
              <a:t> </a:t>
            </a:r>
            <a:r>
              <a:rPr spc="-10" dirty="0"/>
              <a:t>Conventions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1771" y="1682877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Arial"/>
                <a:cs typeface="Arial"/>
              </a:rPr>
              <a:t>Entity</a:t>
            </a:r>
            <a:r>
              <a:rPr sz="1800" b="1" u="none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b="1" u="none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800" b="1" u="none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none" spc="-25" dirty="0">
                <a:solidFill>
                  <a:srgbClr val="FFFFFF"/>
                </a:solidFill>
                <a:latin typeface="Arial"/>
                <a:cs typeface="Arial"/>
              </a:rPr>
              <a:t>box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771" y="2231897"/>
            <a:ext cx="2724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32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Singular,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Uppercase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Synonym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parentheses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6161" y="1682877"/>
            <a:ext cx="159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Arial"/>
                <a:cs typeface="Arial"/>
              </a:rPr>
              <a:t>Attribute</a:t>
            </a:r>
            <a:r>
              <a:rPr sz="1800" b="1" u="none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b="1" u="none" dirty="0">
                <a:solidFill>
                  <a:srgbClr val="FFFFFF"/>
                </a:solidFill>
                <a:latin typeface="Arial"/>
                <a:cs typeface="Arial"/>
              </a:rPr>
              <a:t>Singular</a:t>
            </a:r>
            <a:r>
              <a:rPr sz="1800" b="1" u="none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none" spc="-2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6161" y="2231897"/>
            <a:ext cx="29483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Lowercase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Mandatory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marked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“*”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marked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“o”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4975" y="5385917"/>
            <a:ext cx="3145790" cy="8553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800" b="1" u="heavy" dirty="0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Arial"/>
                <a:cs typeface="Arial"/>
              </a:rPr>
              <a:t>Unique</a:t>
            </a:r>
            <a:r>
              <a:rPr sz="1800" b="1" u="heavy" spc="-50" dirty="0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Arial"/>
                <a:cs typeface="Arial"/>
              </a:rPr>
              <a:t>Identifier</a:t>
            </a:r>
            <a:r>
              <a:rPr sz="1800" b="1" u="heavy" spc="-55" dirty="0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" dirty="0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Arial"/>
                <a:cs typeface="Arial"/>
              </a:rPr>
              <a:t>(UID)</a:t>
            </a:r>
            <a:r>
              <a:rPr sz="1800" b="1" u="none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b="1" u="none" dirty="0">
                <a:solidFill>
                  <a:srgbClr val="FFFFFF"/>
                </a:solidFill>
                <a:latin typeface="Arial"/>
                <a:cs typeface="Arial"/>
              </a:rPr>
              <a:t>Primary</a:t>
            </a:r>
            <a:r>
              <a:rPr sz="1800" b="1" u="none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none" dirty="0">
                <a:solidFill>
                  <a:srgbClr val="FFFFFF"/>
                </a:solidFill>
                <a:latin typeface="Arial"/>
                <a:cs typeface="Arial"/>
              </a:rPr>
              <a:t>marked</a:t>
            </a:r>
            <a:r>
              <a:rPr sz="1800" b="1" u="none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none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b="1" u="none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none" spc="-25" dirty="0">
                <a:solidFill>
                  <a:srgbClr val="FFFFFF"/>
                </a:solidFill>
                <a:latin typeface="Arial"/>
                <a:cs typeface="Arial"/>
              </a:rPr>
              <a:t>“#” </a:t>
            </a:r>
            <a:r>
              <a:rPr sz="1800" b="1" u="none" dirty="0">
                <a:solidFill>
                  <a:srgbClr val="FFFFFF"/>
                </a:solidFill>
                <a:latin typeface="Arial"/>
                <a:cs typeface="Arial"/>
              </a:rPr>
              <a:t>Secondary</a:t>
            </a:r>
            <a:r>
              <a:rPr sz="1800" b="1" u="none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none" dirty="0">
                <a:solidFill>
                  <a:srgbClr val="FFFFFF"/>
                </a:solidFill>
                <a:latin typeface="Arial"/>
                <a:cs typeface="Arial"/>
              </a:rPr>
              <a:t>marked</a:t>
            </a:r>
            <a:r>
              <a:rPr sz="1800" b="1" u="none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none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b="1" u="none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none" spc="-20" dirty="0">
                <a:solidFill>
                  <a:srgbClr val="FFFFFF"/>
                </a:solidFill>
                <a:latin typeface="Arial"/>
                <a:cs typeface="Arial"/>
              </a:rPr>
              <a:t>“(#)”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56360" y="3627120"/>
            <a:ext cx="2715895" cy="1390015"/>
            <a:chOff x="1356360" y="3627120"/>
            <a:chExt cx="2715895" cy="1390015"/>
          </a:xfrm>
        </p:grpSpPr>
        <p:sp>
          <p:nvSpPr>
            <p:cNvPr id="11" name="object 11"/>
            <p:cNvSpPr/>
            <p:nvPr/>
          </p:nvSpPr>
          <p:spPr>
            <a:xfrm>
              <a:off x="3589020" y="3982212"/>
              <a:ext cx="457200" cy="814069"/>
            </a:xfrm>
            <a:custGeom>
              <a:avLst/>
              <a:gdLst/>
              <a:ahLst/>
              <a:cxnLst/>
              <a:rect l="l" t="t" r="r" b="b"/>
              <a:pathLst>
                <a:path w="457200" h="814070">
                  <a:moveTo>
                    <a:pt x="100583" y="0"/>
                  </a:moveTo>
                  <a:lnTo>
                    <a:pt x="457200" y="356488"/>
                  </a:lnTo>
                  <a:lnTo>
                    <a:pt x="0" y="813562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936" y="3639312"/>
              <a:ext cx="140207" cy="853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68552" y="3639311"/>
              <a:ext cx="506095" cy="304800"/>
            </a:xfrm>
            <a:custGeom>
              <a:avLst/>
              <a:gdLst/>
              <a:ahLst/>
              <a:cxnLst/>
              <a:rect l="l" t="t" r="r" b="b"/>
              <a:pathLst>
                <a:path w="506094" h="304800">
                  <a:moveTo>
                    <a:pt x="337820" y="0"/>
                  </a:moveTo>
                  <a:lnTo>
                    <a:pt x="170307" y="0"/>
                  </a:lnTo>
                  <a:lnTo>
                    <a:pt x="165735" y="381"/>
                  </a:lnTo>
                  <a:lnTo>
                    <a:pt x="25400" y="85090"/>
                  </a:lnTo>
                  <a:lnTo>
                    <a:pt x="9144" y="109601"/>
                  </a:lnTo>
                  <a:lnTo>
                    <a:pt x="3048" y="133985"/>
                  </a:lnTo>
                  <a:lnTo>
                    <a:pt x="3048" y="152273"/>
                  </a:lnTo>
                  <a:lnTo>
                    <a:pt x="0" y="155194"/>
                  </a:lnTo>
                  <a:lnTo>
                    <a:pt x="0" y="203962"/>
                  </a:lnTo>
                  <a:lnTo>
                    <a:pt x="337820" y="0"/>
                  </a:lnTo>
                  <a:close/>
                </a:path>
                <a:path w="506094" h="304800">
                  <a:moveTo>
                    <a:pt x="505841" y="0"/>
                  </a:moveTo>
                  <a:lnTo>
                    <a:pt x="338836" y="0"/>
                  </a:lnTo>
                  <a:lnTo>
                    <a:pt x="0" y="204216"/>
                  </a:lnTo>
                  <a:lnTo>
                    <a:pt x="0" y="304800"/>
                  </a:lnTo>
                  <a:lnTo>
                    <a:pt x="505841" y="0"/>
                  </a:lnTo>
                  <a:close/>
                </a:path>
              </a:pathLst>
            </a:custGeom>
            <a:solidFill>
              <a:srgbClr val="313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8552" y="3639311"/>
              <a:ext cx="844550" cy="509270"/>
            </a:xfrm>
            <a:custGeom>
              <a:avLst/>
              <a:gdLst/>
              <a:ahLst/>
              <a:cxnLst/>
              <a:rect l="l" t="t" r="r" b="b"/>
              <a:pathLst>
                <a:path w="844550" h="509270">
                  <a:moveTo>
                    <a:pt x="844169" y="0"/>
                  </a:moveTo>
                  <a:lnTo>
                    <a:pt x="673227" y="0"/>
                  </a:lnTo>
                  <a:lnTo>
                    <a:pt x="672338" y="0"/>
                  </a:lnTo>
                  <a:lnTo>
                    <a:pt x="506095" y="0"/>
                  </a:lnTo>
                  <a:lnTo>
                    <a:pt x="0" y="304546"/>
                  </a:lnTo>
                  <a:lnTo>
                    <a:pt x="0" y="405003"/>
                  </a:lnTo>
                  <a:lnTo>
                    <a:pt x="129019" y="327393"/>
                  </a:lnTo>
                  <a:lnTo>
                    <a:pt x="0" y="405130"/>
                  </a:lnTo>
                  <a:lnTo>
                    <a:pt x="0" y="508762"/>
                  </a:lnTo>
                  <a:lnTo>
                    <a:pt x="844169" y="0"/>
                  </a:lnTo>
                  <a:close/>
                </a:path>
              </a:pathLst>
            </a:custGeom>
            <a:solidFill>
              <a:srgbClr val="313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68552" y="3639312"/>
              <a:ext cx="1011555" cy="609600"/>
            </a:xfrm>
            <a:custGeom>
              <a:avLst/>
              <a:gdLst/>
              <a:ahLst/>
              <a:cxnLst/>
              <a:rect l="l" t="t" r="r" b="b"/>
              <a:pathLst>
                <a:path w="1011555" h="609600">
                  <a:moveTo>
                    <a:pt x="1011554" y="0"/>
                  </a:moveTo>
                  <a:lnTo>
                    <a:pt x="844677" y="0"/>
                  </a:lnTo>
                  <a:lnTo>
                    <a:pt x="0" y="509015"/>
                  </a:lnTo>
                  <a:lnTo>
                    <a:pt x="0" y="609600"/>
                  </a:lnTo>
                  <a:lnTo>
                    <a:pt x="1011554" y="0"/>
                  </a:lnTo>
                  <a:close/>
                </a:path>
              </a:pathLst>
            </a:custGeom>
            <a:solidFill>
              <a:srgbClr val="313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8552" y="3639311"/>
              <a:ext cx="1350010" cy="814069"/>
            </a:xfrm>
            <a:custGeom>
              <a:avLst/>
              <a:gdLst/>
              <a:ahLst/>
              <a:cxnLst/>
              <a:rect l="l" t="t" r="r" b="b"/>
              <a:pathLst>
                <a:path w="1350010" h="814070">
                  <a:moveTo>
                    <a:pt x="1175893" y="0"/>
                  </a:moveTo>
                  <a:lnTo>
                    <a:pt x="1009396" y="0"/>
                  </a:lnTo>
                  <a:lnTo>
                    <a:pt x="0" y="609219"/>
                  </a:lnTo>
                  <a:lnTo>
                    <a:pt x="0" y="709803"/>
                  </a:lnTo>
                  <a:lnTo>
                    <a:pt x="1175893" y="0"/>
                  </a:lnTo>
                  <a:close/>
                </a:path>
                <a:path w="1350010" h="814070">
                  <a:moveTo>
                    <a:pt x="1350010" y="0"/>
                  </a:moveTo>
                  <a:lnTo>
                    <a:pt x="1178052" y="0"/>
                  </a:lnTo>
                  <a:lnTo>
                    <a:pt x="0" y="709930"/>
                  </a:lnTo>
                  <a:lnTo>
                    <a:pt x="0" y="813562"/>
                  </a:lnTo>
                  <a:lnTo>
                    <a:pt x="1350010" y="0"/>
                  </a:lnTo>
                  <a:close/>
                </a:path>
              </a:pathLst>
            </a:custGeom>
            <a:solidFill>
              <a:srgbClr val="313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8552" y="3639312"/>
              <a:ext cx="1517650" cy="914400"/>
            </a:xfrm>
            <a:custGeom>
              <a:avLst/>
              <a:gdLst/>
              <a:ahLst/>
              <a:cxnLst/>
              <a:rect l="l" t="t" r="r" b="b"/>
              <a:pathLst>
                <a:path w="1517650" h="914400">
                  <a:moveTo>
                    <a:pt x="1517396" y="0"/>
                  </a:moveTo>
                  <a:lnTo>
                    <a:pt x="1350517" y="0"/>
                  </a:lnTo>
                  <a:lnTo>
                    <a:pt x="0" y="813815"/>
                  </a:lnTo>
                  <a:lnTo>
                    <a:pt x="0" y="914400"/>
                  </a:lnTo>
                  <a:lnTo>
                    <a:pt x="1517396" y="0"/>
                  </a:lnTo>
                  <a:close/>
                </a:path>
              </a:pathLst>
            </a:custGeom>
            <a:solidFill>
              <a:srgbClr val="303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8552" y="3639312"/>
              <a:ext cx="1682750" cy="1014730"/>
            </a:xfrm>
            <a:custGeom>
              <a:avLst/>
              <a:gdLst/>
              <a:ahLst/>
              <a:cxnLst/>
              <a:rect l="l" t="t" r="r" b="b"/>
              <a:pathLst>
                <a:path w="1682750" h="1014729">
                  <a:moveTo>
                    <a:pt x="1682368" y="0"/>
                  </a:moveTo>
                  <a:lnTo>
                    <a:pt x="1515617" y="0"/>
                  </a:lnTo>
                  <a:lnTo>
                    <a:pt x="0" y="914019"/>
                  </a:lnTo>
                  <a:lnTo>
                    <a:pt x="0" y="1014602"/>
                  </a:lnTo>
                  <a:lnTo>
                    <a:pt x="1682368" y="0"/>
                  </a:lnTo>
                  <a:close/>
                </a:path>
              </a:pathLst>
            </a:custGeom>
            <a:solidFill>
              <a:srgbClr val="303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8552" y="3639312"/>
              <a:ext cx="1856105" cy="1118870"/>
            </a:xfrm>
            <a:custGeom>
              <a:avLst/>
              <a:gdLst/>
              <a:ahLst/>
              <a:cxnLst/>
              <a:rect l="l" t="t" r="r" b="b"/>
              <a:pathLst>
                <a:path w="1856105" h="1118870">
                  <a:moveTo>
                    <a:pt x="1855851" y="0"/>
                  </a:moveTo>
                  <a:lnTo>
                    <a:pt x="1683892" y="0"/>
                  </a:lnTo>
                  <a:lnTo>
                    <a:pt x="0" y="1014730"/>
                  </a:lnTo>
                  <a:lnTo>
                    <a:pt x="0" y="1118362"/>
                  </a:lnTo>
                  <a:lnTo>
                    <a:pt x="1855851" y="0"/>
                  </a:lnTo>
                  <a:close/>
                </a:path>
              </a:pathLst>
            </a:custGeom>
            <a:solidFill>
              <a:srgbClr val="303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8552" y="3639312"/>
              <a:ext cx="2021205" cy="1219200"/>
            </a:xfrm>
            <a:custGeom>
              <a:avLst/>
              <a:gdLst/>
              <a:ahLst/>
              <a:cxnLst/>
              <a:rect l="l" t="t" r="r" b="b"/>
              <a:pathLst>
                <a:path w="2021204" h="1219200">
                  <a:moveTo>
                    <a:pt x="2020824" y="0"/>
                  </a:moveTo>
                  <a:lnTo>
                    <a:pt x="1854073" y="0"/>
                  </a:lnTo>
                  <a:lnTo>
                    <a:pt x="0" y="1119758"/>
                  </a:lnTo>
                  <a:lnTo>
                    <a:pt x="0" y="1211326"/>
                  </a:lnTo>
                  <a:lnTo>
                    <a:pt x="3047" y="1214374"/>
                  </a:lnTo>
                  <a:lnTo>
                    <a:pt x="3047" y="1218692"/>
                  </a:lnTo>
                  <a:lnTo>
                    <a:pt x="2020824" y="0"/>
                  </a:lnTo>
                  <a:close/>
                </a:path>
              </a:pathLst>
            </a:custGeom>
            <a:solidFill>
              <a:srgbClr val="2E2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600" y="3639312"/>
              <a:ext cx="2160905" cy="1298575"/>
            </a:xfrm>
            <a:custGeom>
              <a:avLst/>
              <a:gdLst/>
              <a:ahLst/>
              <a:cxnLst/>
              <a:rect l="l" t="t" r="r" b="b"/>
              <a:pathLst>
                <a:path w="2160904" h="1298575">
                  <a:moveTo>
                    <a:pt x="2089785" y="0"/>
                  </a:moveTo>
                  <a:lnTo>
                    <a:pt x="2017014" y="0"/>
                  </a:lnTo>
                  <a:lnTo>
                    <a:pt x="0" y="1217295"/>
                  </a:lnTo>
                  <a:lnTo>
                    <a:pt x="0" y="1231264"/>
                  </a:lnTo>
                  <a:lnTo>
                    <a:pt x="12191" y="1267840"/>
                  </a:lnTo>
                  <a:lnTo>
                    <a:pt x="32384" y="1298194"/>
                  </a:lnTo>
                  <a:lnTo>
                    <a:pt x="2160524" y="13969"/>
                  </a:lnTo>
                  <a:lnTo>
                    <a:pt x="2150745" y="9143"/>
                  </a:lnTo>
                  <a:lnTo>
                    <a:pt x="2138553" y="6095"/>
                  </a:lnTo>
                  <a:lnTo>
                    <a:pt x="2123313" y="3048"/>
                  </a:lnTo>
                  <a:lnTo>
                    <a:pt x="2089785" y="0"/>
                  </a:lnTo>
                  <a:close/>
                </a:path>
              </a:pathLst>
            </a:custGeom>
            <a:solidFill>
              <a:srgbClr val="2E2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5128" y="3654552"/>
              <a:ext cx="2197735" cy="1341120"/>
            </a:xfrm>
            <a:custGeom>
              <a:avLst/>
              <a:gdLst/>
              <a:ahLst/>
              <a:cxnLst/>
              <a:rect l="l" t="t" r="r" b="b"/>
              <a:pathLst>
                <a:path w="2197735" h="1341120">
                  <a:moveTo>
                    <a:pt x="2127758" y="0"/>
                  </a:moveTo>
                  <a:lnTo>
                    <a:pt x="0" y="1283716"/>
                  </a:lnTo>
                  <a:lnTo>
                    <a:pt x="10159" y="1299083"/>
                  </a:lnTo>
                  <a:lnTo>
                    <a:pt x="68072" y="1338707"/>
                  </a:lnTo>
                  <a:lnTo>
                    <a:pt x="77469" y="1340612"/>
                  </a:lnTo>
                  <a:lnTo>
                    <a:pt x="2197227" y="61722"/>
                  </a:lnTo>
                  <a:lnTo>
                    <a:pt x="2176018" y="31750"/>
                  </a:lnTo>
                  <a:lnTo>
                    <a:pt x="2130298" y="1270"/>
                  </a:lnTo>
                  <a:lnTo>
                    <a:pt x="2127758" y="0"/>
                  </a:lnTo>
                  <a:close/>
                </a:path>
              </a:pathLst>
            </a:custGeom>
            <a:solidFill>
              <a:srgbClr val="2E2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1328" y="3715512"/>
              <a:ext cx="2152015" cy="1289050"/>
            </a:xfrm>
            <a:custGeom>
              <a:avLst/>
              <a:gdLst/>
              <a:ahLst/>
              <a:cxnLst/>
              <a:rect l="l" t="t" r="r" b="b"/>
              <a:pathLst>
                <a:path w="2152015" h="1289050">
                  <a:moveTo>
                    <a:pt x="2120900" y="0"/>
                  </a:moveTo>
                  <a:lnTo>
                    <a:pt x="0" y="1278382"/>
                  </a:lnTo>
                  <a:lnTo>
                    <a:pt x="5841" y="1279525"/>
                  </a:lnTo>
                  <a:lnTo>
                    <a:pt x="18034" y="1282573"/>
                  </a:lnTo>
                  <a:lnTo>
                    <a:pt x="24130" y="1285620"/>
                  </a:lnTo>
                  <a:lnTo>
                    <a:pt x="24130" y="1288669"/>
                  </a:lnTo>
                  <a:lnTo>
                    <a:pt x="149605" y="1288669"/>
                  </a:lnTo>
                  <a:lnTo>
                    <a:pt x="2151507" y="82042"/>
                  </a:lnTo>
                  <a:lnTo>
                    <a:pt x="2151507" y="79629"/>
                  </a:lnTo>
                  <a:lnTo>
                    <a:pt x="2148459" y="76581"/>
                  </a:lnTo>
                  <a:lnTo>
                    <a:pt x="2148459" y="58293"/>
                  </a:lnTo>
                  <a:lnTo>
                    <a:pt x="2136267" y="21717"/>
                  </a:lnTo>
                  <a:lnTo>
                    <a:pt x="2120900" y="0"/>
                  </a:lnTo>
                  <a:close/>
                </a:path>
              </a:pathLst>
            </a:custGeom>
            <a:solidFill>
              <a:srgbClr val="2D2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0680" y="3797808"/>
              <a:ext cx="2002789" cy="1207135"/>
            </a:xfrm>
            <a:custGeom>
              <a:avLst/>
              <a:gdLst/>
              <a:ahLst/>
              <a:cxnLst/>
              <a:rect l="l" t="t" r="r" b="b"/>
              <a:pathLst>
                <a:path w="2002789" h="1207135">
                  <a:moveTo>
                    <a:pt x="2002282" y="0"/>
                  </a:moveTo>
                  <a:lnTo>
                    <a:pt x="0" y="1206881"/>
                  </a:lnTo>
                  <a:lnTo>
                    <a:pt x="166750" y="1206881"/>
                  </a:lnTo>
                  <a:lnTo>
                    <a:pt x="2002282" y="100457"/>
                  </a:lnTo>
                  <a:lnTo>
                    <a:pt x="2002282" y="0"/>
                  </a:lnTo>
                  <a:close/>
                </a:path>
              </a:pathLst>
            </a:custGeom>
            <a:solidFill>
              <a:srgbClr val="2D2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98320" y="3898391"/>
              <a:ext cx="1834514" cy="1106170"/>
            </a:xfrm>
            <a:custGeom>
              <a:avLst/>
              <a:gdLst/>
              <a:ahLst/>
              <a:cxnLst/>
              <a:rect l="l" t="t" r="r" b="b"/>
              <a:pathLst>
                <a:path w="1834514" h="1106170">
                  <a:moveTo>
                    <a:pt x="1834515" y="103632"/>
                  </a:moveTo>
                  <a:lnTo>
                    <a:pt x="1377429" y="378980"/>
                  </a:lnTo>
                  <a:lnTo>
                    <a:pt x="1834261" y="103505"/>
                  </a:lnTo>
                  <a:lnTo>
                    <a:pt x="1834261" y="0"/>
                  </a:lnTo>
                  <a:lnTo>
                    <a:pt x="0" y="1106043"/>
                  </a:lnTo>
                  <a:lnTo>
                    <a:pt x="171704" y="1106043"/>
                  </a:lnTo>
                  <a:lnTo>
                    <a:pt x="171907" y="1105916"/>
                  </a:lnTo>
                  <a:lnTo>
                    <a:pt x="337439" y="1105916"/>
                  </a:lnTo>
                  <a:lnTo>
                    <a:pt x="1834515" y="204089"/>
                  </a:lnTo>
                  <a:lnTo>
                    <a:pt x="1834515" y="103632"/>
                  </a:lnTo>
                  <a:close/>
                </a:path>
              </a:pathLst>
            </a:custGeom>
            <a:solidFill>
              <a:srgbClr val="2D2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36648" y="4102608"/>
              <a:ext cx="1496695" cy="902335"/>
            </a:xfrm>
            <a:custGeom>
              <a:avLst/>
              <a:gdLst/>
              <a:ahLst/>
              <a:cxnLst/>
              <a:rect l="l" t="t" r="r" b="b"/>
              <a:pathLst>
                <a:path w="1496695" h="902335">
                  <a:moveTo>
                    <a:pt x="1496440" y="0"/>
                  </a:moveTo>
                  <a:lnTo>
                    <a:pt x="0" y="902081"/>
                  </a:lnTo>
                  <a:lnTo>
                    <a:pt x="166750" y="902081"/>
                  </a:lnTo>
                  <a:lnTo>
                    <a:pt x="1496440" y="100457"/>
                  </a:lnTo>
                  <a:lnTo>
                    <a:pt x="1496440" y="0"/>
                  </a:lnTo>
                  <a:close/>
                </a:path>
              </a:pathLst>
            </a:custGeom>
            <a:solidFill>
              <a:srgbClr val="2D2D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04288" y="4203192"/>
              <a:ext cx="1328420" cy="801370"/>
            </a:xfrm>
            <a:custGeom>
              <a:avLst/>
              <a:gdLst/>
              <a:ahLst/>
              <a:cxnLst/>
              <a:rect l="l" t="t" r="r" b="b"/>
              <a:pathLst>
                <a:path w="1328420" h="801370">
                  <a:moveTo>
                    <a:pt x="1328420" y="0"/>
                  </a:moveTo>
                  <a:lnTo>
                    <a:pt x="0" y="801242"/>
                  </a:lnTo>
                  <a:lnTo>
                    <a:pt x="171576" y="801242"/>
                  </a:lnTo>
                  <a:lnTo>
                    <a:pt x="1328420" y="103504"/>
                  </a:lnTo>
                  <a:lnTo>
                    <a:pt x="1328420" y="0"/>
                  </a:lnTo>
                  <a:close/>
                </a:path>
              </a:pathLst>
            </a:custGeom>
            <a:solidFill>
              <a:srgbClr val="2D2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4976" y="4306823"/>
              <a:ext cx="1158240" cy="697865"/>
            </a:xfrm>
            <a:custGeom>
              <a:avLst/>
              <a:gdLst/>
              <a:ahLst/>
              <a:cxnLst/>
              <a:rect l="l" t="t" r="r" b="b"/>
              <a:pathLst>
                <a:path w="1158239" h="697864">
                  <a:moveTo>
                    <a:pt x="1158113" y="0"/>
                  </a:moveTo>
                  <a:lnTo>
                    <a:pt x="0" y="697484"/>
                  </a:lnTo>
                  <a:lnTo>
                    <a:pt x="166751" y="697484"/>
                  </a:lnTo>
                  <a:lnTo>
                    <a:pt x="1058164" y="160655"/>
                  </a:lnTo>
                  <a:lnTo>
                    <a:pt x="167640" y="697865"/>
                  </a:lnTo>
                  <a:lnTo>
                    <a:pt x="334137" y="697865"/>
                  </a:lnTo>
                  <a:lnTo>
                    <a:pt x="1157732" y="201041"/>
                  </a:lnTo>
                  <a:lnTo>
                    <a:pt x="1157732" y="100698"/>
                  </a:lnTo>
                  <a:lnTo>
                    <a:pt x="1158113" y="100457"/>
                  </a:lnTo>
                  <a:lnTo>
                    <a:pt x="1158113" y="0"/>
                  </a:lnTo>
                  <a:close/>
                </a:path>
              </a:pathLst>
            </a:custGeom>
            <a:solidFill>
              <a:srgbClr val="2C2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07208" y="4507991"/>
              <a:ext cx="826135" cy="496570"/>
            </a:xfrm>
            <a:custGeom>
              <a:avLst/>
              <a:gdLst/>
              <a:ahLst/>
              <a:cxnLst/>
              <a:rect l="l" t="t" r="r" b="b"/>
              <a:pathLst>
                <a:path w="826135" h="496570">
                  <a:moveTo>
                    <a:pt x="825373" y="103632"/>
                  </a:moveTo>
                  <a:lnTo>
                    <a:pt x="173736" y="496316"/>
                  </a:lnTo>
                  <a:lnTo>
                    <a:pt x="340233" y="496316"/>
                  </a:lnTo>
                  <a:lnTo>
                    <a:pt x="825373" y="203962"/>
                  </a:lnTo>
                  <a:lnTo>
                    <a:pt x="825373" y="103632"/>
                  </a:lnTo>
                  <a:close/>
                </a:path>
                <a:path w="826135" h="496570">
                  <a:moveTo>
                    <a:pt x="825754" y="0"/>
                  </a:moveTo>
                  <a:lnTo>
                    <a:pt x="0" y="496443"/>
                  </a:lnTo>
                  <a:lnTo>
                    <a:pt x="172085" y="496443"/>
                  </a:lnTo>
                  <a:lnTo>
                    <a:pt x="825754" y="103378"/>
                  </a:lnTo>
                  <a:lnTo>
                    <a:pt x="825754" y="0"/>
                  </a:lnTo>
                  <a:close/>
                </a:path>
              </a:pathLst>
            </a:custGeom>
            <a:solidFill>
              <a:srgbClr val="2C2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584" y="4712208"/>
              <a:ext cx="484505" cy="292735"/>
            </a:xfrm>
            <a:custGeom>
              <a:avLst/>
              <a:gdLst/>
              <a:ahLst/>
              <a:cxnLst/>
              <a:rect l="l" t="t" r="r" b="b"/>
              <a:pathLst>
                <a:path w="484504" h="292735">
                  <a:moveTo>
                    <a:pt x="484505" y="100584"/>
                  </a:moveTo>
                  <a:lnTo>
                    <a:pt x="402107" y="149948"/>
                  </a:lnTo>
                  <a:lnTo>
                    <a:pt x="484251" y="100330"/>
                  </a:lnTo>
                  <a:lnTo>
                    <a:pt x="484251" y="0"/>
                  </a:lnTo>
                  <a:lnTo>
                    <a:pt x="0" y="292481"/>
                  </a:lnTo>
                  <a:lnTo>
                    <a:pt x="166116" y="292481"/>
                  </a:lnTo>
                  <a:lnTo>
                    <a:pt x="166535" y="292227"/>
                  </a:lnTo>
                  <a:lnTo>
                    <a:pt x="336677" y="292227"/>
                  </a:lnTo>
                  <a:lnTo>
                    <a:pt x="448310" y="225298"/>
                  </a:lnTo>
                  <a:lnTo>
                    <a:pt x="469265" y="192151"/>
                  </a:lnTo>
                  <a:lnTo>
                    <a:pt x="475361" y="183007"/>
                  </a:lnTo>
                  <a:lnTo>
                    <a:pt x="481457" y="158750"/>
                  </a:lnTo>
                  <a:lnTo>
                    <a:pt x="481457" y="140589"/>
                  </a:lnTo>
                  <a:lnTo>
                    <a:pt x="484505" y="137541"/>
                  </a:lnTo>
                  <a:lnTo>
                    <a:pt x="484505" y="100584"/>
                  </a:lnTo>
                  <a:close/>
                </a:path>
              </a:pathLst>
            </a:custGeom>
            <a:solidFill>
              <a:srgbClr val="2C2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6911" y="4937760"/>
              <a:ext cx="109727" cy="670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6360" y="3627120"/>
              <a:ext cx="2292095" cy="138988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508252" y="3713733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EMPLOYEE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21586" y="4024629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CC"/>
                </a:solidFill>
                <a:latin typeface="Arial"/>
                <a:cs typeface="Arial"/>
              </a:rPr>
              <a:t>#*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21586" y="4299330"/>
            <a:ext cx="13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* 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22905" y="4024629"/>
            <a:ext cx="8667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number </a:t>
            </a:r>
            <a:r>
              <a:rPr sz="1800" b="1" spc="-20" dirty="0">
                <a:solidFill>
                  <a:srgbClr val="FFFFCC"/>
                </a:solidFill>
                <a:latin typeface="Arial"/>
                <a:cs typeface="Arial"/>
              </a:rPr>
              <a:t>name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job</a:t>
            </a:r>
            <a:r>
              <a:rPr sz="1800" b="1" spc="-114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title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693664" y="3627120"/>
            <a:ext cx="2164080" cy="1414780"/>
            <a:chOff x="5693664" y="3627120"/>
            <a:chExt cx="2164080" cy="141478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0240" y="3642360"/>
              <a:ext cx="131063" cy="8534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705856" y="3639311"/>
              <a:ext cx="478790" cy="311150"/>
            </a:xfrm>
            <a:custGeom>
              <a:avLst/>
              <a:gdLst/>
              <a:ahLst/>
              <a:cxnLst/>
              <a:rect l="l" t="t" r="r" b="b"/>
              <a:pathLst>
                <a:path w="478789" h="311150">
                  <a:moveTo>
                    <a:pt x="478282" y="0"/>
                  </a:moveTo>
                  <a:lnTo>
                    <a:pt x="319913" y="0"/>
                  </a:lnTo>
                  <a:lnTo>
                    <a:pt x="318897" y="0"/>
                  </a:lnTo>
                  <a:lnTo>
                    <a:pt x="174371" y="0"/>
                  </a:lnTo>
                  <a:lnTo>
                    <a:pt x="157607" y="1524"/>
                  </a:lnTo>
                  <a:lnTo>
                    <a:pt x="24892" y="87249"/>
                  </a:lnTo>
                  <a:lnTo>
                    <a:pt x="9144" y="118618"/>
                  </a:lnTo>
                  <a:lnTo>
                    <a:pt x="9144" y="124714"/>
                  </a:lnTo>
                  <a:lnTo>
                    <a:pt x="6096" y="127762"/>
                  </a:lnTo>
                  <a:lnTo>
                    <a:pt x="6096" y="130810"/>
                  </a:lnTo>
                  <a:lnTo>
                    <a:pt x="3048" y="133858"/>
                  </a:lnTo>
                  <a:lnTo>
                    <a:pt x="3048" y="155194"/>
                  </a:lnTo>
                  <a:lnTo>
                    <a:pt x="0" y="158242"/>
                  </a:lnTo>
                  <a:lnTo>
                    <a:pt x="0" y="206883"/>
                  </a:lnTo>
                  <a:lnTo>
                    <a:pt x="88900" y="149390"/>
                  </a:lnTo>
                  <a:lnTo>
                    <a:pt x="0" y="207137"/>
                  </a:lnTo>
                  <a:lnTo>
                    <a:pt x="0" y="310642"/>
                  </a:lnTo>
                  <a:lnTo>
                    <a:pt x="478282" y="0"/>
                  </a:lnTo>
                  <a:close/>
                </a:path>
              </a:pathLst>
            </a:custGeom>
            <a:solidFill>
              <a:srgbClr val="313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05856" y="3639311"/>
              <a:ext cx="795020" cy="518159"/>
            </a:xfrm>
            <a:custGeom>
              <a:avLst/>
              <a:gdLst/>
              <a:ahLst/>
              <a:cxnLst/>
              <a:rect l="l" t="t" r="r" b="b"/>
              <a:pathLst>
                <a:path w="795020" h="518160">
                  <a:moveTo>
                    <a:pt x="795020" y="0"/>
                  </a:moveTo>
                  <a:lnTo>
                    <a:pt x="636651" y="0"/>
                  </a:lnTo>
                  <a:lnTo>
                    <a:pt x="636016" y="0"/>
                  </a:lnTo>
                  <a:lnTo>
                    <a:pt x="477520" y="0"/>
                  </a:lnTo>
                  <a:lnTo>
                    <a:pt x="0" y="310769"/>
                  </a:lnTo>
                  <a:lnTo>
                    <a:pt x="0" y="414401"/>
                  </a:lnTo>
                  <a:lnTo>
                    <a:pt x="149479" y="317106"/>
                  </a:lnTo>
                  <a:lnTo>
                    <a:pt x="0" y="414528"/>
                  </a:lnTo>
                  <a:lnTo>
                    <a:pt x="0" y="518160"/>
                  </a:lnTo>
                  <a:lnTo>
                    <a:pt x="795020" y="0"/>
                  </a:lnTo>
                  <a:close/>
                </a:path>
              </a:pathLst>
            </a:custGeom>
            <a:solidFill>
              <a:srgbClr val="313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05856" y="3639312"/>
              <a:ext cx="956944" cy="621665"/>
            </a:xfrm>
            <a:custGeom>
              <a:avLst/>
              <a:gdLst/>
              <a:ahLst/>
              <a:cxnLst/>
              <a:rect l="l" t="t" r="r" b="b"/>
              <a:pathLst>
                <a:path w="956945" h="621664">
                  <a:moveTo>
                    <a:pt x="956564" y="0"/>
                  </a:moveTo>
                  <a:lnTo>
                    <a:pt x="797051" y="0"/>
                  </a:lnTo>
                  <a:lnTo>
                    <a:pt x="0" y="517779"/>
                  </a:lnTo>
                  <a:lnTo>
                    <a:pt x="0" y="621283"/>
                  </a:lnTo>
                  <a:lnTo>
                    <a:pt x="956564" y="0"/>
                  </a:lnTo>
                  <a:close/>
                </a:path>
              </a:pathLst>
            </a:custGeom>
            <a:solidFill>
              <a:srgbClr val="313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05856" y="3639311"/>
              <a:ext cx="1270635" cy="826135"/>
            </a:xfrm>
            <a:custGeom>
              <a:avLst/>
              <a:gdLst/>
              <a:ahLst/>
              <a:cxnLst/>
              <a:rect l="l" t="t" r="r" b="b"/>
              <a:pathLst>
                <a:path w="1270634" h="826135">
                  <a:moveTo>
                    <a:pt x="1109218" y="0"/>
                  </a:moveTo>
                  <a:lnTo>
                    <a:pt x="954786" y="0"/>
                  </a:lnTo>
                  <a:lnTo>
                    <a:pt x="0" y="621538"/>
                  </a:lnTo>
                  <a:lnTo>
                    <a:pt x="0" y="722122"/>
                  </a:lnTo>
                  <a:lnTo>
                    <a:pt x="1109218" y="0"/>
                  </a:lnTo>
                  <a:close/>
                </a:path>
                <a:path w="1270634" h="826135">
                  <a:moveTo>
                    <a:pt x="1270635" y="0"/>
                  </a:moveTo>
                  <a:lnTo>
                    <a:pt x="1111250" y="0"/>
                  </a:lnTo>
                  <a:lnTo>
                    <a:pt x="0" y="722249"/>
                  </a:lnTo>
                  <a:lnTo>
                    <a:pt x="0" y="825881"/>
                  </a:lnTo>
                  <a:lnTo>
                    <a:pt x="1270635" y="0"/>
                  </a:lnTo>
                  <a:close/>
                </a:path>
              </a:pathLst>
            </a:custGeom>
            <a:solidFill>
              <a:srgbClr val="313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5856" y="3639312"/>
              <a:ext cx="1429385" cy="929640"/>
            </a:xfrm>
            <a:custGeom>
              <a:avLst/>
              <a:gdLst/>
              <a:ahLst/>
              <a:cxnLst/>
              <a:rect l="l" t="t" r="r" b="b"/>
              <a:pathLst>
                <a:path w="1429384" h="929639">
                  <a:moveTo>
                    <a:pt x="1429130" y="0"/>
                  </a:moveTo>
                  <a:lnTo>
                    <a:pt x="1269746" y="0"/>
                  </a:lnTo>
                  <a:lnTo>
                    <a:pt x="0" y="826007"/>
                  </a:lnTo>
                  <a:lnTo>
                    <a:pt x="0" y="929639"/>
                  </a:lnTo>
                  <a:lnTo>
                    <a:pt x="1429130" y="0"/>
                  </a:lnTo>
                  <a:close/>
                </a:path>
              </a:pathLst>
            </a:custGeom>
            <a:solidFill>
              <a:srgbClr val="303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05856" y="3639312"/>
              <a:ext cx="1587500" cy="1033144"/>
            </a:xfrm>
            <a:custGeom>
              <a:avLst/>
              <a:gdLst/>
              <a:ahLst/>
              <a:cxnLst/>
              <a:rect l="l" t="t" r="r" b="b"/>
              <a:pathLst>
                <a:path w="1587500" h="1033145">
                  <a:moveTo>
                    <a:pt x="1587500" y="0"/>
                  </a:moveTo>
                  <a:lnTo>
                    <a:pt x="1428242" y="0"/>
                  </a:lnTo>
                  <a:lnTo>
                    <a:pt x="0" y="929132"/>
                  </a:lnTo>
                  <a:lnTo>
                    <a:pt x="0" y="1032763"/>
                  </a:lnTo>
                  <a:lnTo>
                    <a:pt x="1587500" y="0"/>
                  </a:lnTo>
                  <a:close/>
                </a:path>
              </a:pathLst>
            </a:custGeom>
            <a:solidFill>
              <a:srgbClr val="303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05856" y="3639312"/>
              <a:ext cx="1749425" cy="1136650"/>
            </a:xfrm>
            <a:custGeom>
              <a:avLst/>
              <a:gdLst/>
              <a:ahLst/>
              <a:cxnLst/>
              <a:rect l="l" t="t" r="r" b="b"/>
              <a:pathLst>
                <a:path w="1749425" h="1136650">
                  <a:moveTo>
                    <a:pt x="1748917" y="0"/>
                  </a:moveTo>
                  <a:lnTo>
                    <a:pt x="1589532" y="0"/>
                  </a:lnTo>
                  <a:lnTo>
                    <a:pt x="0" y="1032890"/>
                  </a:lnTo>
                  <a:lnTo>
                    <a:pt x="0" y="1136523"/>
                  </a:lnTo>
                  <a:lnTo>
                    <a:pt x="1748917" y="0"/>
                  </a:lnTo>
                  <a:close/>
                </a:path>
              </a:pathLst>
            </a:custGeom>
            <a:solidFill>
              <a:srgbClr val="303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05856" y="3639312"/>
              <a:ext cx="1908175" cy="1237615"/>
            </a:xfrm>
            <a:custGeom>
              <a:avLst/>
              <a:gdLst/>
              <a:ahLst/>
              <a:cxnLst/>
              <a:rect l="l" t="t" r="r" b="b"/>
              <a:pathLst>
                <a:path w="1908175" h="1237614">
                  <a:moveTo>
                    <a:pt x="1908048" y="0"/>
                  </a:moveTo>
                  <a:lnTo>
                    <a:pt x="1748663" y="0"/>
                  </a:lnTo>
                  <a:lnTo>
                    <a:pt x="0" y="1135633"/>
                  </a:lnTo>
                  <a:lnTo>
                    <a:pt x="0" y="1229995"/>
                  </a:lnTo>
                  <a:lnTo>
                    <a:pt x="3048" y="1233043"/>
                  </a:lnTo>
                  <a:lnTo>
                    <a:pt x="3048" y="1237107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2E2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08904" y="3639312"/>
              <a:ext cx="2035810" cy="1319530"/>
            </a:xfrm>
            <a:custGeom>
              <a:avLst/>
              <a:gdLst/>
              <a:ahLst/>
              <a:cxnLst/>
              <a:rect l="l" t="t" r="r" b="b"/>
              <a:pathLst>
                <a:path w="2035809" h="1319529">
                  <a:moveTo>
                    <a:pt x="1958848" y="0"/>
                  </a:moveTo>
                  <a:lnTo>
                    <a:pt x="1902841" y="0"/>
                  </a:lnTo>
                  <a:lnTo>
                    <a:pt x="0" y="1237614"/>
                  </a:lnTo>
                  <a:lnTo>
                    <a:pt x="0" y="1254760"/>
                  </a:lnTo>
                  <a:lnTo>
                    <a:pt x="3048" y="1257808"/>
                  </a:lnTo>
                  <a:lnTo>
                    <a:pt x="3048" y="1260856"/>
                  </a:lnTo>
                  <a:lnTo>
                    <a:pt x="6096" y="1263904"/>
                  </a:lnTo>
                  <a:lnTo>
                    <a:pt x="6096" y="1270000"/>
                  </a:lnTo>
                  <a:lnTo>
                    <a:pt x="27432" y="1312671"/>
                  </a:lnTo>
                  <a:lnTo>
                    <a:pt x="33782" y="1319149"/>
                  </a:lnTo>
                  <a:lnTo>
                    <a:pt x="2035810" y="17144"/>
                  </a:lnTo>
                  <a:lnTo>
                    <a:pt x="2019807" y="9143"/>
                  </a:lnTo>
                  <a:lnTo>
                    <a:pt x="2007616" y="6095"/>
                  </a:lnTo>
                  <a:lnTo>
                    <a:pt x="1992376" y="3048"/>
                  </a:lnTo>
                  <a:lnTo>
                    <a:pt x="1958848" y="0"/>
                  </a:lnTo>
                  <a:close/>
                </a:path>
              </a:pathLst>
            </a:custGeom>
            <a:solidFill>
              <a:srgbClr val="2E2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42432" y="3657600"/>
              <a:ext cx="2069464" cy="1359535"/>
            </a:xfrm>
            <a:custGeom>
              <a:avLst/>
              <a:gdLst/>
              <a:ahLst/>
              <a:cxnLst/>
              <a:rect l="l" t="t" r="r" b="b"/>
              <a:pathLst>
                <a:path w="2069465" h="1359535">
                  <a:moveTo>
                    <a:pt x="2001900" y="0"/>
                  </a:moveTo>
                  <a:lnTo>
                    <a:pt x="0" y="1301750"/>
                  </a:lnTo>
                  <a:lnTo>
                    <a:pt x="18033" y="1325626"/>
                  </a:lnTo>
                  <a:lnTo>
                    <a:pt x="24129" y="1328674"/>
                  </a:lnTo>
                  <a:lnTo>
                    <a:pt x="30225" y="1334770"/>
                  </a:lnTo>
                  <a:lnTo>
                    <a:pt x="36321" y="1337818"/>
                  </a:lnTo>
                  <a:lnTo>
                    <a:pt x="69722" y="1359154"/>
                  </a:lnTo>
                  <a:lnTo>
                    <a:pt x="70612" y="1359281"/>
                  </a:lnTo>
                  <a:lnTo>
                    <a:pt x="2068957" y="59817"/>
                  </a:lnTo>
                  <a:lnTo>
                    <a:pt x="2059050" y="49911"/>
                  </a:lnTo>
                  <a:lnTo>
                    <a:pt x="2059050" y="46862"/>
                  </a:lnTo>
                  <a:lnTo>
                    <a:pt x="2037714" y="25526"/>
                  </a:lnTo>
                  <a:lnTo>
                    <a:pt x="2031618" y="22479"/>
                  </a:lnTo>
                  <a:lnTo>
                    <a:pt x="2019426" y="10287"/>
                  </a:lnTo>
                  <a:lnTo>
                    <a:pt x="2007235" y="4191"/>
                  </a:lnTo>
                  <a:lnTo>
                    <a:pt x="2004187" y="1143"/>
                  </a:lnTo>
                  <a:lnTo>
                    <a:pt x="2001900" y="0"/>
                  </a:lnTo>
                  <a:close/>
                </a:path>
              </a:pathLst>
            </a:custGeom>
            <a:solidFill>
              <a:srgbClr val="2E2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12536" y="3715512"/>
              <a:ext cx="2030095" cy="1313815"/>
            </a:xfrm>
            <a:custGeom>
              <a:avLst/>
              <a:gdLst/>
              <a:ahLst/>
              <a:cxnLst/>
              <a:rect l="l" t="t" r="r" b="b"/>
              <a:pathLst>
                <a:path w="2030095" h="1313814">
                  <a:moveTo>
                    <a:pt x="1999995" y="0"/>
                  </a:moveTo>
                  <a:lnTo>
                    <a:pt x="0" y="1301369"/>
                  </a:lnTo>
                  <a:lnTo>
                    <a:pt x="14477" y="1304163"/>
                  </a:lnTo>
                  <a:lnTo>
                    <a:pt x="26669" y="1307211"/>
                  </a:lnTo>
                  <a:lnTo>
                    <a:pt x="32765" y="1310258"/>
                  </a:lnTo>
                  <a:lnTo>
                    <a:pt x="32765" y="1313307"/>
                  </a:lnTo>
                  <a:lnTo>
                    <a:pt x="140842" y="1313307"/>
                  </a:lnTo>
                  <a:lnTo>
                    <a:pt x="2029714" y="84327"/>
                  </a:lnTo>
                  <a:lnTo>
                    <a:pt x="2029714" y="78486"/>
                  </a:lnTo>
                  <a:lnTo>
                    <a:pt x="2026665" y="75437"/>
                  </a:lnTo>
                  <a:lnTo>
                    <a:pt x="2026665" y="57150"/>
                  </a:lnTo>
                  <a:lnTo>
                    <a:pt x="2023490" y="54101"/>
                  </a:lnTo>
                  <a:lnTo>
                    <a:pt x="2023490" y="50926"/>
                  </a:lnTo>
                  <a:lnTo>
                    <a:pt x="2020442" y="47879"/>
                  </a:lnTo>
                  <a:lnTo>
                    <a:pt x="2020442" y="41782"/>
                  </a:lnTo>
                  <a:lnTo>
                    <a:pt x="2017394" y="38735"/>
                  </a:lnTo>
                  <a:lnTo>
                    <a:pt x="2017394" y="35687"/>
                  </a:lnTo>
                  <a:lnTo>
                    <a:pt x="2014346" y="32638"/>
                  </a:lnTo>
                  <a:lnTo>
                    <a:pt x="2014346" y="26543"/>
                  </a:lnTo>
                  <a:lnTo>
                    <a:pt x="2002155" y="2158"/>
                  </a:lnTo>
                  <a:lnTo>
                    <a:pt x="1999995" y="0"/>
                  </a:lnTo>
                  <a:close/>
                </a:path>
              </a:pathLst>
            </a:custGeom>
            <a:solidFill>
              <a:srgbClr val="2D2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52744" y="3800856"/>
              <a:ext cx="1889760" cy="1228090"/>
            </a:xfrm>
            <a:custGeom>
              <a:avLst/>
              <a:gdLst/>
              <a:ahLst/>
              <a:cxnLst/>
              <a:rect l="l" t="t" r="r" b="b"/>
              <a:pathLst>
                <a:path w="1889759" h="1228089">
                  <a:moveTo>
                    <a:pt x="1889632" y="0"/>
                  </a:moveTo>
                  <a:lnTo>
                    <a:pt x="0" y="1228090"/>
                  </a:lnTo>
                  <a:lnTo>
                    <a:pt x="159384" y="1228090"/>
                  </a:lnTo>
                  <a:lnTo>
                    <a:pt x="1889632" y="103632"/>
                  </a:lnTo>
                  <a:lnTo>
                    <a:pt x="1889632" y="0"/>
                  </a:lnTo>
                  <a:close/>
                </a:path>
              </a:pathLst>
            </a:custGeom>
            <a:solidFill>
              <a:srgbClr val="2D2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14288" y="3904487"/>
              <a:ext cx="1728470" cy="1124585"/>
            </a:xfrm>
            <a:custGeom>
              <a:avLst/>
              <a:gdLst/>
              <a:ahLst/>
              <a:cxnLst/>
              <a:rect l="l" t="t" r="r" b="b"/>
              <a:pathLst>
                <a:path w="1728470" h="1124585">
                  <a:moveTo>
                    <a:pt x="1728216" y="0"/>
                  </a:moveTo>
                  <a:lnTo>
                    <a:pt x="0" y="1124331"/>
                  </a:lnTo>
                  <a:lnTo>
                    <a:pt x="159258" y="1124331"/>
                  </a:lnTo>
                  <a:lnTo>
                    <a:pt x="159448" y="1124204"/>
                  </a:lnTo>
                  <a:lnTo>
                    <a:pt x="317754" y="1124204"/>
                  </a:lnTo>
                  <a:lnTo>
                    <a:pt x="1727581" y="207137"/>
                  </a:lnTo>
                  <a:lnTo>
                    <a:pt x="1727581" y="104051"/>
                  </a:lnTo>
                  <a:lnTo>
                    <a:pt x="1728216" y="103632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2D2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1280" y="4111752"/>
              <a:ext cx="1410970" cy="916940"/>
            </a:xfrm>
            <a:custGeom>
              <a:avLst/>
              <a:gdLst/>
              <a:ahLst/>
              <a:cxnLst/>
              <a:rect l="l" t="t" r="r" b="b"/>
              <a:pathLst>
                <a:path w="1410970" h="916939">
                  <a:moveTo>
                    <a:pt x="1410716" y="0"/>
                  </a:moveTo>
                  <a:lnTo>
                    <a:pt x="0" y="916813"/>
                  </a:lnTo>
                  <a:lnTo>
                    <a:pt x="159385" y="916813"/>
                  </a:lnTo>
                  <a:lnTo>
                    <a:pt x="1410716" y="103505"/>
                  </a:lnTo>
                  <a:lnTo>
                    <a:pt x="1410716" y="0"/>
                  </a:lnTo>
                  <a:close/>
                </a:path>
              </a:pathLst>
            </a:custGeom>
            <a:solidFill>
              <a:srgbClr val="2D2D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92824" y="4215384"/>
              <a:ext cx="1249680" cy="814069"/>
            </a:xfrm>
            <a:custGeom>
              <a:avLst/>
              <a:gdLst/>
              <a:ahLst/>
              <a:cxnLst/>
              <a:rect l="l" t="t" r="r" b="b"/>
              <a:pathLst>
                <a:path w="1249679" h="814070">
                  <a:moveTo>
                    <a:pt x="1249299" y="0"/>
                  </a:moveTo>
                  <a:lnTo>
                    <a:pt x="0" y="813689"/>
                  </a:lnTo>
                  <a:lnTo>
                    <a:pt x="159003" y="813689"/>
                  </a:lnTo>
                  <a:lnTo>
                    <a:pt x="1249299" y="103632"/>
                  </a:lnTo>
                  <a:lnTo>
                    <a:pt x="1249299" y="0"/>
                  </a:lnTo>
                  <a:close/>
                </a:path>
              </a:pathLst>
            </a:custGeom>
            <a:solidFill>
              <a:srgbClr val="2D2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51320" y="4319015"/>
              <a:ext cx="1091565" cy="709930"/>
            </a:xfrm>
            <a:custGeom>
              <a:avLst/>
              <a:gdLst/>
              <a:ahLst/>
              <a:cxnLst/>
              <a:rect l="l" t="t" r="r" b="b"/>
              <a:pathLst>
                <a:path w="1091565" h="709929">
                  <a:moveTo>
                    <a:pt x="1090803" y="0"/>
                  </a:moveTo>
                  <a:lnTo>
                    <a:pt x="0" y="709930"/>
                  </a:lnTo>
                  <a:lnTo>
                    <a:pt x="154432" y="709930"/>
                  </a:lnTo>
                  <a:lnTo>
                    <a:pt x="1090803" y="100584"/>
                  </a:lnTo>
                  <a:lnTo>
                    <a:pt x="1090803" y="0"/>
                  </a:lnTo>
                  <a:close/>
                </a:path>
                <a:path w="1091565" h="709929">
                  <a:moveTo>
                    <a:pt x="1091184" y="100584"/>
                  </a:moveTo>
                  <a:lnTo>
                    <a:pt x="155448" y="709676"/>
                  </a:lnTo>
                  <a:lnTo>
                    <a:pt x="314452" y="709676"/>
                  </a:lnTo>
                  <a:lnTo>
                    <a:pt x="1091184" y="204089"/>
                  </a:lnTo>
                  <a:lnTo>
                    <a:pt x="1091184" y="100584"/>
                  </a:lnTo>
                  <a:close/>
                </a:path>
              </a:pathLst>
            </a:custGeom>
            <a:solidFill>
              <a:srgbClr val="2C2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65264" y="4523231"/>
              <a:ext cx="777240" cy="506095"/>
            </a:xfrm>
            <a:custGeom>
              <a:avLst/>
              <a:gdLst/>
              <a:ahLst/>
              <a:cxnLst/>
              <a:rect l="l" t="t" r="r" b="b"/>
              <a:pathLst>
                <a:path w="777240" h="506095">
                  <a:moveTo>
                    <a:pt x="776732" y="103632"/>
                  </a:moveTo>
                  <a:lnTo>
                    <a:pt x="158496" y="505841"/>
                  </a:lnTo>
                  <a:lnTo>
                    <a:pt x="317754" y="505841"/>
                  </a:lnTo>
                  <a:lnTo>
                    <a:pt x="776732" y="207137"/>
                  </a:lnTo>
                  <a:lnTo>
                    <a:pt x="776732" y="103632"/>
                  </a:lnTo>
                  <a:close/>
                </a:path>
                <a:path w="777240" h="506095">
                  <a:moveTo>
                    <a:pt x="776732" y="0"/>
                  </a:moveTo>
                  <a:lnTo>
                    <a:pt x="0" y="505333"/>
                  </a:lnTo>
                  <a:lnTo>
                    <a:pt x="159004" y="505333"/>
                  </a:lnTo>
                  <a:lnTo>
                    <a:pt x="776732" y="103505"/>
                  </a:lnTo>
                  <a:lnTo>
                    <a:pt x="776732" y="0"/>
                  </a:lnTo>
                  <a:close/>
                </a:path>
              </a:pathLst>
            </a:custGeom>
            <a:solidFill>
              <a:srgbClr val="2C2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82256" y="4730495"/>
              <a:ext cx="460375" cy="298450"/>
            </a:xfrm>
            <a:custGeom>
              <a:avLst/>
              <a:gdLst/>
              <a:ahLst/>
              <a:cxnLst/>
              <a:rect l="l" t="t" r="r" b="b"/>
              <a:pathLst>
                <a:path w="460375" h="298450">
                  <a:moveTo>
                    <a:pt x="459867" y="0"/>
                  </a:moveTo>
                  <a:lnTo>
                    <a:pt x="0" y="298450"/>
                  </a:lnTo>
                  <a:lnTo>
                    <a:pt x="159512" y="298450"/>
                  </a:lnTo>
                  <a:lnTo>
                    <a:pt x="459867" y="103505"/>
                  </a:lnTo>
                  <a:lnTo>
                    <a:pt x="459867" y="0"/>
                  </a:lnTo>
                  <a:close/>
                </a:path>
                <a:path w="460375" h="298450">
                  <a:moveTo>
                    <a:pt x="459994" y="103632"/>
                  </a:moveTo>
                  <a:lnTo>
                    <a:pt x="161544" y="298323"/>
                  </a:lnTo>
                  <a:lnTo>
                    <a:pt x="319913" y="298323"/>
                  </a:lnTo>
                  <a:lnTo>
                    <a:pt x="321564" y="297307"/>
                  </a:lnTo>
                  <a:lnTo>
                    <a:pt x="326644" y="292227"/>
                  </a:lnTo>
                  <a:lnTo>
                    <a:pt x="330962" y="291211"/>
                  </a:lnTo>
                  <a:lnTo>
                    <a:pt x="420243" y="232918"/>
                  </a:lnTo>
                  <a:lnTo>
                    <a:pt x="432689" y="216281"/>
                  </a:lnTo>
                  <a:lnTo>
                    <a:pt x="444754" y="194945"/>
                  </a:lnTo>
                  <a:lnTo>
                    <a:pt x="444754" y="188849"/>
                  </a:lnTo>
                  <a:lnTo>
                    <a:pt x="447802" y="185801"/>
                  </a:lnTo>
                  <a:lnTo>
                    <a:pt x="447802" y="182880"/>
                  </a:lnTo>
                  <a:lnTo>
                    <a:pt x="450850" y="179832"/>
                  </a:lnTo>
                  <a:lnTo>
                    <a:pt x="450850" y="173736"/>
                  </a:lnTo>
                  <a:lnTo>
                    <a:pt x="453898" y="170688"/>
                  </a:lnTo>
                  <a:lnTo>
                    <a:pt x="453898" y="167640"/>
                  </a:lnTo>
                  <a:lnTo>
                    <a:pt x="456946" y="164592"/>
                  </a:lnTo>
                  <a:lnTo>
                    <a:pt x="456946" y="146304"/>
                  </a:lnTo>
                  <a:lnTo>
                    <a:pt x="459994" y="143256"/>
                  </a:lnTo>
                  <a:lnTo>
                    <a:pt x="459994" y="103632"/>
                  </a:lnTo>
                  <a:close/>
                </a:path>
              </a:pathLst>
            </a:custGeom>
            <a:solidFill>
              <a:srgbClr val="2C2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2296" y="4962144"/>
              <a:ext cx="100583" cy="6705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3664" y="3627120"/>
              <a:ext cx="2164080" cy="1414271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847079" y="3725926"/>
            <a:ext cx="138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DEPARTMENT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60415" y="4036821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CC"/>
                </a:solidFill>
                <a:latin typeface="Arial"/>
                <a:cs typeface="Arial"/>
              </a:rPr>
              <a:t>#*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60415" y="4311522"/>
            <a:ext cx="13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* 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61733" y="4036821"/>
            <a:ext cx="9048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number </a:t>
            </a:r>
            <a:r>
              <a:rPr sz="1800" b="1" spc="-20" dirty="0">
                <a:solidFill>
                  <a:srgbClr val="FFFFCC"/>
                </a:solidFill>
                <a:latin typeface="Arial"/>
                <a:cs typeface="Arial"/>
              </a:rPr>
              <a:t>name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16477" y="3863721"/>
            <a:ext cx="1143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assigned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37684" y="4449317"/>
            <a:ext cx="12807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composed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55904" y="3095244"/>
            <a:ext cx="3773804" cy="2760345"/>
            <a:chOff x="755904" y="3095244"/>
            <a:chExt cx="3773804" cy="2760345"/>
          </a:xfrm>
        </p:grpSpPr>
        <p:sp>
          <p:nvSpPr>
            <p:cNvPr id="66" name="object 66"/>
            <p:cNvSpPr/>
            <p:nvPr/>
          </p:nvSpPr>
          <p:spPr>
            <a:xfrm>
              <a:off x="2491739" y="309524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4">
                  <a:moveTo>
                    <a:pt x="0" y="0"/>
                  </a:moveTo>
                  <a:lnTo>
                    <a:pt x="0" y="331723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89632" y="3316223"/>
              <a:ext cx="204470" cy="328930"/>
            </a:xfrm>
            <a:custGeom>
              <a:avLst/>
              <a:gdLst/>
              <a:ahLst/>
              <a:cxnLst/>
              <a:rect l="l" t="t" r="r" b="b"/>
              <a:pathLst>
                <a:path w="204469" h="328929">
                  <a:moveTo>
                    <a:pt x="203962" y="0"/>
                  </a:moveTo>
                  <a:lnTo>
                    <a:pt x="103505" y="103505"/>
                  </a:lnTo>
                  <a:lnTo>
                    <a:pt x="0" y="0"/>
                  </a:lnTo>
                  <a:lnTo>
                    <a:pt x="103505" y="328803"/>
                  </a:lnTo>
                  <a:lnTo>
                    <a:pt x="172339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1812" y="4134611"/>
              <a:ext cx="2038985" cy="1694814"/>
            </a:xfrm>
            <a:custGeom>
              <a:avLst/>
              <a:gdLst/>
              <a:ahLst/>
              <a:cxnLst/>
              <a:rect l="l" t="t" r="r" b="b"/>
              <a:pathLst>
                <a:path w="2038985" h="1694814">
                  <a:moveTo>
                    <a:pt x="2038604" y="1694561"/>
                  </a:moveTo>
                  <a:lnTo>
                    <a:pt x="0" y="1694561"/>
                  </a:lnTo>
                  <a:lnTo>
                    <a:pt x="0" y="0"/>
                  </a:lnTo>
                  <a:lnTo>
                    <a:pt x="447941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18615" y="4032504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5" h="204470">
                  <a:moveTo>
                    <a:pt x="0" y="0"/>
                  </a:moveTo>
                  <a:lnTo>
                    <a:pt x="103479" y="100457"/>
                  </a:lnTo>
                  <a:lnTo>
                    <a:pt x="0" y="203962"/>
                  </a:lnTo>
                  <a:lnTo>
                    <a:pt x="331724" y="100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14800" y="4343400"/>
              <a:ext cx="414655" cy="0"/>
            </a:xfrm>
            <a:custGeom>
              <a:avLst/>
              <a:gdLst/>
              <a:ahLst/>
              <a:cxnLst/>
              <a:rect l="l" t="t" r="r" b="b"/>
              <a:pathLst>
                <a:path w="414654">
                  <a:moveTo>
                    <a:pt x="0" y="0"/>
                  </a:moveTo>
                  <a:lnTo>
                    <a:pt x="414400" y="0"/>
                  </a:lnTo>
                </a:path>
              </a:pathLst>
            </a:custGeom>
            <a:ln w="54864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4686300" y="4341876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400" y="0"/>
                </a:lnTo>
              </a:path>
            </a:pathLst>
          </a:custGeom>
          <a:ln w="51816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5256276" y="2478023"/>
            <a:ext cx="2957830" cy="2014855"/>
            <a:chOff x="5256276" y="2478023"/>
            <a:chExt cx="2957830" cy="2014855"/>
          </a:xfrm>
        </p:grpSpPr>
        <p:sp>
          <p:nvSpPr>
            <p:cNvPr id="73" name="object 73"/>
            <p:cNvSpPr/>
            <p:nvPr/>
          </p:nvSpPr>
          <p:spPr>
            <a:xfrm>
              <a:off x="7886700" y="2503931"/>
              <a:ext cx="301625" cy="1886585"/>
            </a:xfrm>
            <a:custGeom>
              <a:avLst/>
              <a:gdLst/>
              <a:ahLst/>
              <a:cxnLst/>
              <a:rect l="l" t="t" r="r" b="b"/>
              <a:pathLst>
                <a:path w="301625" h="1886585">
                  <a:moveTo>
                    <a:pt x="0" y="1886203"/>
                  </a:moveTo>
                  <a:lnTo>
                    <a:pt x="301244" y="1886203"/>
                  </a:lnTo>
                  <a:lnTo>
                    <a:pt x="301244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668768" y="4288535"/>
              <a:ext cx="328930" cy="204470"/>
            </a:xfrm>
            <a:custGeom>
              <a:avLst/>
              <a:gdLst/>
              <a:ahLst/>
              <a:cxnLst/>
              <a:rect l="l" t="t" r="r" b="b"/>
              <a:pathLst>
                <a:path w="328929" h="204470">
                  <a:moveTo>
                    <a:pt x="328802" y="0"/>
                  </a:moveTo>
                  <a:lnTo>
                    <a:pt x="0" y="100456"/>
                  </a:lnTo>
                  <a:lnTo>
                    <a:pt x="328802" y="203962"/>
                  </a:lnTo>
                  <a:lnTo>
                    <a:pt x="225298" y="100456"/>
                  </a:lnTo>
                  <a:lnTo>
                    <a:pt x="32880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56276" y="4335779"/>
              <a:ext cx="414655" cy="0"/>
            </a:xfrm>
            <a:custGeom>
              <a:avLst/>
              <a:gdLst/>
              <a:ahLst/>
              <a:cxnLst/>
              <a:rect l="l" t="t" r="r" b="b"/>
              <a:pathLst>
                <a:path w="414654">
                  <a:moveTo>
                    <a:pt x="0" y="0"/>
                  </a:moveTo>
                  <a:lnTo>
                    <a:pt x="414400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544" y="3331464"/>
            <a:ext cx="7157084" cy="944880"/>
            <a:chOff x="923544" y="3331464"/>
            <a:chExt cx="7157084" cy="944880"/>
          </a:xfrm>
        </p:grpSpPr>
        <p:sp>
          <p:nvSpPr>
            <p:cNvPr id="4" name="object 4"/>
            <p:cNvSpPr/>
            <p:nvPr/>
          </p:nvSpPr>
          <p:spPr>
            <a:xfrm>
              <a:off x="935736" y="3343656"/>
              <a:ext cx="7132320" cy="920750"/>
            </a:xfrm>
            <a:custGeom>
              <a:avLst/>
              <a:gdLst/>
              <a:ahLst/>
              <a:cxnLst/>
              <a:rect l="l" t="t" r="r" b="b"/>
              <a:pathLst>
                <a:path w="7132320" h="920750">
                  <a:moveTo>
                    <a:pt x="7132319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132319" y="920241"/>
                  </a:lnTo>
                  <a:lnTo>
                    <a:pt x="71323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736" y="3343656"/>
              <a:ext cx="7132320" cy="920750"/>
            </a:xfrm>
            <a:custGeom>
              <a:avLst/>
              <a:gdLst/>
              <a:ahLst/>
              <a:cxnLst/>
              <a:rect l="l" t="t" r="r" b="b"/>
              <a:pathLst>
                <a:path w="7132320" h="920750">
                  <a:moveTo>
                    <a:pt x="0" y="920241"/>
                  </a:moveTo>
                  <a:lnTo>
                    <a:pt x="7132319" y="920241"/>
                  </a:lnTo>
                  <a:lnTo>
                    <a:pt x="7132319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46685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COUNT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820" y="1790775"/>
            <a:ext cx="6743700" cy="1430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COUNT(</a:t>
            </a:r>
            <a:r>
              <a:rPr sz="22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expr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expr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10"/>
              </a:lnSpc>
              <a:spcBef>
                <a:spcPts val="8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1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r>
              <a:rPr sz="2200" b="1" spc="-6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table,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excluding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null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3767" y="3392423"/>
            <a:ext cx="2934970" cy="283210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780"/>
              </a:lnSpc>
            </a:pPr>
            <a:r>
              <a:rPr sz="1800" b="1" spc="-10" dirty="0">
                <a:latin typeface="Courier New"/>
                <a:cs typeface="Courier New"/>
              </a:rPr>
              <a:t>COUNT(commission_pct)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736" y="3343655"/>
            <a:ext cx="71323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tabLst>
                <a:tab pos="106108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tabLst>
                <a:tab pos="106108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department_id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80;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736" y="4474464"/>
            <a:ext cx="7248144" cy="52425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85088" y="3206495"/>
            <a:ext cx="7193280" cy="667385"/>
          </a:xfrm>
          <a:custGeom>
            <a:avLst/>
            <a:gdLst/>
            <a:ahLst/>
            <a:cxnLst/>
            <a:rect l="l" t="t" r="r" b="b"/>
            <a:pathLst>
              <a:path w="7193280" h="667385">
                <a:moveTo>
                  <a:pt x="0" y="667003"/>
                </a:moveTo>
                <a:lnTo>
                  <a:pt x="7193279" y="667003"/>
                </a:lnTo>
                <a:lnTo>
                  <a:pt x="7193279" y="0"/>
                </a:lnTo>
                <a:lnTo>
                  <a:pt x="0" y="0"/>
                </a:lnTo>
                <a:lnTo>
                  <a:pt x="0" y="66700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14363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5" dirty="0">
                <a:latin typeface="Courier New"/>
                <a:cs typeface="Courier New"/>
              </a:rPr>
              <a:t>DISTINCT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Keyword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211" y="1790775"/>
            <a:ext cx="6976745" cy="1332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COUNT(DISTINCT</a:t>
            </a:r>
            <a:r>
              <a:rPr sz="22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expr)</a:t>
            </a:r>
            <a:r>
              <a:rPr sz="2200" b="1" spc="-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non-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expr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475"/>
              </a:lnSpc>
              <a:spcBef>
                <a:spcPts val="1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r>
              <a:rPr sz="2200" b="1"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5088" y="3224783"/>
          <a:ext cx="7192645" cy="63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/>
                <a:gridCol w="4065270"/>
                <a:gridCol w="2127885"/>
              </a:tblGrid>
              <a:tr h="282575">
                <a:tc>
                  <a:txBody>
                    <a:bodyPr/>
                    <a:lstStyle/>
                    <a:p>
                      <a:pPr marL="124460">
                        <a:lnSpc>
                          <a:spcPts val="189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SELECT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FF33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9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COUNT(DISTINCT</a:t>
                      </a:r>
                      <a:r>
                        <a:rPr sz="1800" b="1" spc="-2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department_id)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  <a:tr h="353060">
                <a:tc gridSpan="3">
                  <a:txBody>
                    <a:bodyPr/>
                    <a:lstStyle/>
                    <a:p>
                      <a:pPr marL="124460">
                        <a:lnSpc>
                          <a:spcPts val="1830"/>
                        </a:lnSpc>
                        <a:tabLst>
                          <a:tab pos="1082040" algn="l"/>
                        </a:tabLst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employees;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088" y="4053840"/>
            <a:ext cx="7260335" cy="533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1832" y="2368295"/>
            <a:ext cx="7159625" cy="667385"/>
            <a:chOff x="941832" y="2368295"/>
            <a:chExt cx="7159625" cy="667385"/>
          </a:xfrm>
        </p:grpSpPr>
        <p:sp>
          <p:nvSpPr>
            <p:cNvPr id="4" name="object 4"/>
            <p:cNvSpPr/>
            <p:nvPr/>
          </p:nvSpPr>
          <p:spPr>
            <a:xfrm>
              <a:off x="954024" y="2380487"/>
              <a:ext cx="7135495" cy="643255"/>
            </a:xfrm>
            <a:custGeom>
              <a:avLst/>
              <a:gdLst/>
              <a:ahLst/>
              <a:cxnLst/>
              <a:rect l="l" t="t" r="r" b="b"/>
              <a:pathLst>
                <a:path w="7135495" h="643255">
                  <a:moveTo>
                    <a:pt x="7135241" y="0"/>
                  </a:moveTo>
                  <a:lnTo>
                    <a:pt x="0" y="0"/>
                  </a:lnTo>
                  <a:lnTo>
                    <a:pt x="0" y="643001"/>
                  </a:lnTo>
                  <a:lnTo>
                    <a:pt x="7135241" y="643001"/>
                  </a:lnTo>
                  <a:lnTo>
                    <a:pt x="713524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024" y="2380487"/>
              <a:ext cx="7135495" cy="643255"/>
            </a:xfrm>
            <a:custGeom>
              <a:avLst/>
              <a:gdLst/>
              <a:ahLst/>
              <a:cxnLst/>
              <a:rect l="l" t="t" r="r" b="b"/>
              <a:pathLst>
                <a:path w="7135495" h="643255">
                  <a:moveTo>
                    <a:pt x="0" y="643001"/>
                  </a:moveTo>
                  <a:lnTo>
                    <a:pt x="7135241" y="643001"/>
                  </a:lnTo>
                  <a:lnTo>
                    <a:pt x="7135241" y="0"/>
                  </a:lnTo>
                  <a:lnTo>
                    <a:pt x="0" y="0"/>
                  </a:lnTo>
                  <a:lnTo>
                    <a:pt x="0" y="64300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847725">
              <a:lnSpc>
                <a:spcPct val="100000"/>
              </a:lnSpc>
              <a:spcBef>
                <a:spcPts val="110"/>
              </a:spcBef>
            </a:pPr>
            <a:r>
              <a:rPr dirty="0"/>
              <a:t>Group</a:t>
            </a:r>
            <a:r>
              <a:rPr spc="-60" dirty="0"/>
              <a:t> </a:t>
            </a:r>
            <a:r>
              <a:rPr dirty="0"/>
              <a:t>Functions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Null</a:t>
            </a:r>
            <a:r>
              <a:rPr spc="-45" dirty="0"/>
              <a:t> </a:t>
            </a:r>
            <a:r>
              <a:rPr spc="-10" dirty="0"/>
              <a:t>Values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11" y="1817319"/>
            <a:ext cx="663702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ignore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3495" y="2462783"/>
            <a:ext cx="2731135" cy="286385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1814"/>
              </a:lnSpc>
            </a:pPr>
            <a:r>
              <a:rPr sz="1800" b="1" spc="-10" dirty="0">
                <a:latin typeface="Courier New"/>
                <a:cs typeface="Courier New"/>
              </a:rPr>
              <a:t>AVG(commission_pct)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024" y="2380488"/>
            <a:ext cx="7135495" cy="6432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30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  <a:p>
            <a:pPr marL="252729">
              <a:lnSpc>
                <a:spcPct val="100000"/>
              </a:lnSpc>
              <a:tabLst>
                <a:tab pos="120713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024" y="3172967"/>
            <a:ext cx="7239000" cy="51206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0119" y="2636520"/>
            <a:ext cx="7162800" cy="667385"/>
            <a:chOff x="960119" y="2636520"/>
            <a:chExt cx="7162800" cy="667385"/>
          </a:xfrm>
        </p:grpSpPr>
        <p:sp>
          <p:nvSpPr>
            <p:cNvPr id="4" name="object 4"/>
            <p:cNvSpPr/>
            <p:nvPr/>
          </p:nvSpPr>
          <p:spPr>
            <a:xfrm>
              <a:off x="972311" y="2648712"/>
              <a:ext cx="7138670" cy="643255"/>
            </a:xfrm>
            <a:custGeom>
              <a:avLst/>
              <a:gdLst/>
              <a:ahLst/>
              <a:cxnLst/>
              <a:rect l="l" t="t" r="r" b="b"/>
              <a:pathLst>
                <a:path w="7138670" h="643254">
                  <a:moveTo>
                    <a:pt x="7138161" y="0"/>
                  </a:moveTo>
                  <a:lnTo>
                    <a:pt x="0" y="0"/>
                  </a:lnTo>
                  <a:lnTo>
                    <a:pt x="0" y="643001"/>
                  </a:lnTo>
                  <a:lnTo>
                    <a:pt x="7138161" y="643001"/>
                  </a:lnTo>
                  <a:lnTo>
                    <a:pt x="71381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311" y="2648712"/>
              <a:ext cx="7138670" cy="643255"/>
            </a:xfrm>
            <a:custGeom>
              <a:avLst/>
              <a:gdLst/>
              <a:ahLst/>
              <a:cxnLst/>
              <a:rect l="l" t="t" r="r" b="b"/>
              <a:pathLst>
                <a:path w="7138670" h="643254">
                  <a:moveTo>
                    <a:pt x="0" y="643001"/>
                  </a:moveTo>
                  <a:lnTo>
                    <a:pt x="7138161" y="643001"/>
                  </a:lnTo>
                  <a:lnTo>
                    <a:pt x="7138161" y="0"/>
                  </a:lnTo>
                  <a:lnTo>
                    <a:pt x="0" y="0"/>
                  </a:lnTo>
                  <a:lnTo>
                    <a:pt x="0" y="64300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5305" y="458152"/>
            <a:ext cx="3975735" cy="93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065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NVL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Function </a:t>
            </a: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Group</a:t>
            </a:r>
            <a:r>
              <a:rPr spc="-9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11" y="1763725"/>
            <a:ext cx="6818630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NVL</a:t>
            </a:r>
            <a:r>
              <a:rPr sz="2200" b="1" spc="-6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forces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0344" y="2688335"/>
            <a:ext cx="3696970" cy="283210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1789"/>
              </a:lnSpc>
            </a:pPr>
            <a:r>
              <a:rPr sz="1800" b="1" spc="-10" dirty="0">
                <a:latin typeface="Courier New"/>
                <a:cs typeface="Courier New"/>
              </a:rPr>
              <a:t>AVG(NVL(commission_pct,</a:t>
            </a:r>
            <a:r>
              <a:rPr sz="1800" b="1" spc="-25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0))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2311" y="2648711"/>
            <a:ext cx="713867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2100"/>
              </a:lnSpc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tabLst>
                <a:tab pos="104521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311" y="3563111"/>
            <a:ext cx="7248144" cy="51511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44696" y="1917192"/>
            <a:ext cx="1776730" cy="4136390"/>
          </a:xfrm>
          <a:custGeom>
            <a:avLst/>
            <a:gdLst/>
            <a:ahLst/>
            <a:cxnLst/>
            <a:rect l="l" t="t" r="r" b="b"/>
            <a:pathLst>
              <a:path w="1776729" h="4136390">
                <a:moveTo>
                  <a:pt x="0" y="0"/>
                </a:moveTo>
                <a:lnTo>
                  <a:pt x="0" y="4135882"/>
                </a:lnTo>
                <a:lnTo>
                  <a:pt x="1776602" y="2935097"/>
                </a:lnTo>
                <a:lnTo>
                  <a:pt x="1776602" y="1176401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70355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90" dirty="0"/>
              <a:t> </a:t>
            </a:r>
            <a:r>
              <a:rPr dirty="0"/>
              <a:t>Groups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523" y="1519504"/>
            <a:ext cx="13925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8482" y="2487929"/>
            <a:ext cx="433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3664" y="2761945"/>
            <a:ext cx="889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average</a:t>
            </a:r>
            <a:endParaRPr sz="180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salary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5896" y="3311144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CC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3196" y="3497072"/>
            <a:ext cx="1250950" cy="665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R="53975" algn="ctr">
              <a:lnSpc>
                <a:spcPct val="100000"/>
              </a:lnSpc>
              <a:spcBef>
                <a:spcPts val="359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8604" y="2145868"/>
            <a:ext cx="3670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4400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6967" y="1917192"/>
            <a:ext cx="3154680" cy="4114800"/>
            <a:chOff x="886967" y="1917192"/>
            <a:chExt cx="3154680" cy="41148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447" y="1917192"/>
              <a:ext cx="3124200" cy="36393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967" y="5809488"/>
              <a:ext cx="3154680" cy="22250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83107" y="5402681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93241" y="2167127"/>
            <a:ext cx="6586220" cy="3318510"/>
            <a:chOff x="1293241" y="2167127"/>
            <a:chExt cx="6586220" cy="331851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2056" y="2996183"/>
              <a:ext cx="2097024" cy="1981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19784" y="2179319"/>
              <a:ext cx="2663825" cy="575945"/>
            </a:xfrm>
            <a:custGeom>
              <a:avLst/>
              <a:gdLst/>
              <a:ahLst/>
              <a:cxnLst/>
              <a:rect l="l" t="t" r="r" b="b"/>
              <a:pathLst>
                <a:path w="2663825" h="575944">
                  <a:moveTo>
                    <a:pt x="0" y="173482"/>
                  </a:moveTo>
                  <a:lnTo>
                    <a:pt x="2663443" y="173482"/>
                  </a:lnTo>
                  <a:lnTo>
                    <a:pt x="2663443" y="0"/>
                  </a:lnTo>
                  <a:lnTo>
                    <a:pt x="0" y="0"/>
                  </a:lnTo>
                  <a:lnTo>
                    <a:pt x="0" y="173482"/>
                  </a:lnTo>
                  <a:close/>
                </a:path>
                <a:path w="2663825" h="575944">
                  <a:moveTo>
                    <a:pt x="0" y="575691"/>
                  </a:moveTo>
                  <a:lnTo>
                    <a:pt x="2663443" y="575691"/>
                  </a:lnTo>
                  <a:lnTo>
                    <a:pt x="2663443" y="246888"/>
                  </a:lnTo>
                  <a:lnTo>
                    <a:pt x="0" y="246888"/>
                  </a:lnTo>
                  <a:lnTo>
                    <a:pt x="0" y="575691"/>
                  </a:lnTo>
                  <a:close/>
                </a:path>
              </a:pathLst>
            </a:custGeom>
            <a:ln w="24384">
              <a:solidFill>
                <a:srgbClr val="F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3241" y="2805176"/>
              <a:ext cx="2692400" cy="2680335"/>
            </a:xfrm>
            <a:custGeom>
              <a:avLst/>
              <a:gdLst/>
              <a:ahLst/>
              <a:cxnLst/>
              <a:rect l="l" t="t" r="r" b="b"/>
              <a:pathLst>
                <a:path w="2692400" h="2680335">
                  <a:moveTo>
                    <a:pt x="0" y="1036828"/>
                  </a:moveTo>
                  <a:lnTo>
                    <a:pt x="2692400" y="1036828"/>
                  </a:lnTo>
                </a:path>
                <a:path w="2692400" h="2680335">
                  <a:moveTo>
                    <a:pt x="0" y="1667764"/>
                  </a:moveTo>
                  <a:lnTo>
                    <a:pt x="2692400" y="1667764"/>
                  </a:lnTo>
                </a:path>
                <a:path w="2692400" h="2680335">
                  <a:moveTo>
                    <a:pt x="0" y="2312416"/>
                  </a:moveTo>
                  <a:lnTo>
                    <a:pt x="2692400" y="2312416"/>
                  </a:lnTo>
                </a:path>
                <a:path w="2692400" h="2680335">
                  <a:moveTo>
                    <a:pt x="14350" y="0"/>
                  </a:moveTo>
                  <a:lnTo>
                    <a:pt x="14350" y="2680208"/>
                  </a:lnTo>
                </a:path>
                <a:path w="2692400" h="2680335">
                  <a:moveTo>
                    <a:pt x="2678176" y="0"/>
                  </a:moveTo>
                  <a:lnTo>
                    <a:pt x="2678176" y="2680208"/>
                  </a:lnTo>
                </a:path>
                <a:path w="2692400" h="2680335">
                  <a:moveTo>
                    <a:pt x="0" y="14224"/>
                  </a:moveTo>
                  <a:lnTo>
                    <a:pt x="2692400" y="14224"/>
                  </a:lnTo>
                </a:path>
                <a:path w="2692400" h="2680335">
                  <a:moveTo>
                    <a:pt x="0" y="2665984"/>
                  </a:moveTo>
                  <a:lnTo>
                    <a:pt x="2692400" y="2665984"/>
                  </a:lnTo>
                </a:path>
              </a:pathLst>
            </a:custGeom>
            <a:ln w="28575">
              <a:solidFill>
                <a:srgbClr val="F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78604" y="2503170"/>
            <a:ext cx="36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9500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078604" y="3225800"/>
            <a:ext cx="36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3500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78604" y="4033773"/>
            <a:ext cx="36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6400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8604" y="4137101"/>
            <a:ext cx="1456055" cy="79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for </a:t>
            </a:r>
            <a:r>
              <a:rPr sz="1800" b="1" spc="-20" dirty="0">
                <a:solidFill>
                  <a:srgbClr val="FFFFCC"/>
                </a:solidFill>
                <a:latin typeface="Arial"/>
                <a:cs typeface="Arial"/>
              </a:rPr>
              <a:t>each</a:t>
            </a:r>
            <a:endParaRPr sz="1800">
              <a:latin typeface="Arial"/>
              <a:cs typeface="Arial"/>
            </a:endParaRPr>
          </a:p>
          <a:p>
            <a:pPr marL="118745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department.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b="1" spc="-10" dirty="0">
                <a:latin typeface="Arial"/>
                <a:cs typeface="Arial"/>
              </a:rPr>
              <a:t>10033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975" y="2368295"/>
            <a:ext cx="7196455" cy="1490345"/>
            <a:chOff x="950975" y="2368295"/>
            <a:chExt cx="7196455" cy="1490345"/>
          </a:xfrm>
        </p:grpSpPr>
        <p:sp>
          <p:nvSpPr>
            <p:cNvPr id="4" name="object 4"/>
            <p:cNvSpPr/>
            <p:nvPr/>
          </p:nvSpPr>
          <p:spPr>
            <a:xfrm>
              <a:off x="963167" y="2380487"/>
              <a:ext cx="7171690" cy="1466215"/>
            </a:xfrm>
            <a:custGeom>
              <a:avLst/>
              <a:gdLst/>
              <a:ahLst/>
              <a:cxnLst/>
              <a:rect l="l" t="t" r="r" b="b"/>
              <a:pathLst>
                <a:path w="7171690" h="1466214">
                  <a:moveTo>
                    <a:pt x="7171563" y="0"/>
                  </a:moveTo>
                  <a:lnTo>
                    <a:pt x="0" y="0"/>
                  </a:lnTo>
                  <a:lnTo>
                    <a:pt x="0" y="1465961"/>
                  </a:lnTo>
                  <a:lnTo>
                    <a:pt x="7171563" y="1465961"/>
                  </a:lnTo>
                  <a:lnTo>
                    <a:pt x="71715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3167" y="2380487"/>
              <a:ext cx="7171690" cy="1466215"/>
            </a:xfrm>
            <a:custGeom>
              <a:avLst/>
              <a:gdLst/>
              <a:ahLst/>
              <a:cxnLst/>
              <a:rect l="l" t="t" r="r" b="b"/>
              <a:pathLst>
                <a:path w="7171690" h="1466214">
                  <a:moveTo>
                    <a:pt x="0" y="1465961"/>
                  </a:moveTo>
                  <a:lnTo>
                    <a:pt x="7171563" y="1465961"/>
                  </a:lnTo>
                  <a:lnTo>
                    <a:pt x="7171563" y="0"/>
                  </a:lnTo>
                  <a:lnTo>
                    <a:pt x="0" y="0"/>
                  </a:lnTo>
                  <a:lnTo>
                    <a:pt x="0" y="146596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30528" y="2359914"/>
            <a:ext cx="8331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[WHERE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66008" y="2359914"/>
            <a:ext cx="40760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group_function(column) table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condition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5463" y="3255264"/>
            <a:ext cx="4578350" cy="304800"/>
          </a:xfrm>
          <a:prstGeom prst="rect">
            <a:avLst/>
          </a:prstGeom>
          <a:solidFill>
            <a:srgbClr val="FFFFCC"/>
          </a:solidFill>
          <a:ln w="24383">
            <a:solidFill>
              <a:srgbClr val="FF4F4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  <a:tabLst>
                <a:tab pos="1819910" algn="l"/>
              </a:tabLst>
            </a:pPr>
            <a:r>
              <a:rPr sz="1800" b="1" dirty="0">
                <a:latin typeface="Courier New"/>
                <a:cs typeface="Courier New"/>
              </a:rPr>
              <a:t>[GROUP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i="1" spc="-10" dirty="0">
                <a:latin typeface="Courier New"/>
                <a:cs typeface="Courier New"/>
              </a:rPr>
              <a:t>group_by_expression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528" y="3457143"/>
            <a:ext cx="2940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35150" algn="l"/>
              </a:tabLst>
            </a:pPr>
            <a:r>
              <a:rPr sz="1800" b="1" dirty="0">
                <a:latin typeface="Courier New"/>
                <a:cs typeface="Courier New"/>
              </a:rPr>
              <a:t>[ORDER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87626" y="570737"/>
            <a:ext cx="4965065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indent="368300">
              <a:lnSpc>
                <a:spcPts val="3020"/>
              </a:lnSpc>
              <a:spcBef>
                <a:spcPts val="490"/>
              </a:spcBef>
            </a:pPr>
            <a:r>
              <a:rPr dirty="0"/>
              <a:t>Creating</a:t>
            </a:r>
            <a:r>
              <a:rPr spc="-110" dirty="0"/>
              <a:t> </a:t>
            </a:r>
            <a:r>
              <a:rPr dirty="0"/>
              <a:t>Groups</a:t>
            </a:r>
            <a:r>
              <a:rPr spc="-6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Data: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>
                <a:latin typeface="Courier New"/>
                <a:cs typeface="Courier New"/>
              </a:rPr>
              <a:t>GROUP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BY</a:t>
            </a:r>
            <a:r>
              <a:rPr spc="-969" dirty="0">
                <a:latin typeface="Courier New"/>
                <a:cs typeface="Courier New"/>
              </a:rPr>
              <a:t> </a:t>
            </a:r>
            <a:r>
              <a:rPr dirty="0"/>
              <a:t>Clause</a:t>
            </a:r>
            <a:r>
              <a:rPr spc="-50" dirty="0"/>
              <a:t> </a:t>
            </a:r>
            <a:r>
              <a:rPr spc="-10" dirty="0"/>
              <a:t>Syntax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6635" y="4043248"/>
            <a:ext cx="7292975" cy="676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55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 table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smaller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6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sz="22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9929" y="2654617"/>
            <a:ext cx="7196455" cy="945515"/>
            <a:chOff x="959929" y="2654617"/>
            <a:chExt cx="7196455" cy="945515"/>
          </a:xfrm>
        </p:grpSpPr>
        <p:sp>
          <p:nvSpPr>
            <p:cNvPr id="4" name="object 4"/>
            <p:cNvSpPr/>
            <p:nvPr/>
          </p:nvSpPr>
          <p:spPr>
            <a:xfrm>
              <a:off x="972311" y="2666999"/>
              <a:ext cx="7171690" cy="920750"/>
            </a:xfrm>
            <a:custGeom>
              <a:avLst/>
              <a:gdLst/>
              <a:ahLst/>
              <a:cxnLst/>
              <a:rect l="l" t="t" r="r" b="b"/>
              <a:pathLst>
                <a:path w="7171690" h="920750">
                  <a:moveTo>
                    <a:pt x="7171563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171563" y="920241"/>
                  </a:lnTo>
                  <a:lnTo>
                    <a:pt x="71715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311" y="2666999"/>
              <a:ext cx="7171690" cy="920750"/>
            </a:xfrm>
            <a:custGeom>
              <a:avLst/>
              <a:gdLst/>
              <a:ahLst/>
              <a:cxnLst/>
              <a:rect l="l" t="t" r="r" b="b"/>
              <a:pathLst>
                <a:path w="7171690" h="920750">
                  <a:moveTo>
                    <a:pt x="0" y="920241"/>
                  </a:moveTo>
                  <a:lnTo>
                    <a:pt x="7171563" y="920241"/>
                  </a:lnTo>
                  <a:lnTo>
                    <a:pt x="7171563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7828" y="2646426"/>
            <a:ext cx="8458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3671" y="2718816"/>
            <a:ext cx="1560830" cy="304800"/>
          </a:xfrm>
          <a:prstGeom prst="rect">
            <a:avLst/>
          </a:prstGeom>
          <a:solidFill>
            <a:srgbClr val="FFFFCC"/>
          </a:solidFill>
          <a:ln w="24383">
            <a:solidFill>
              <a:srgbClr val="FF4F4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689"/>
              </a:lnSpc>
            </a:pPr>
            <a:r>
              <a:rPr sz="1800" b="1" spc="-10" dirty="0">
                <a:latin typeface="Courier New"/>
                <a:cs typeface="Courier New"/>
              </a:rPr>
              <a:t>AVG(salary)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7138" y="2646426"/>
            <a:ext cx="1931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department_id, 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7828" y="3195320"/>
            <a:ext cx="326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31127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>
                <a:latin typeface="Courier New"/>
                <a:cs typeface="Courier New"/>
              </a:rPr>
              <a:t>GROUP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BY</a:t>
            </a:r>
            <a:r>
              <a:rPr spc="-994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211" y="1790775"/>
            <a:ext cx="6805295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311" y="3736847"/>
            <a:ext cx="7229856" cy="219151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036319" y="3255264"/>
            <a:ext cx="3032760" cy="304800"/>
          </a:xfrm>
          <a:custGeom>
            <a:avLst/>
            <a:gdLst/>
            <a:ahLst/>
            <a:cxnLst/>
            <a:rect l="l" t="t" r="r" b="b"/>
            <a:pathLst>
              <a:path w="3032760" h="304800">
                <a:moveTo>
                  <a:pt x="0" y="304800"/>
                </a:moveTo>
                <a:lnTo>
                  <a:pt x="3032760" y="304800"/>
                </a:lnTo>
                <a:lnTo>
                  <a:pt x="303276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4384">
            <a:solidFill>
              <a:srgbClr val="F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63167" y="2670048"/>
            <a:ext cx="7165975" cy="917575"/>
          </a:xfrm>
          <a:custGeom>
            <a:avLst/>
            <a:gdLst/>
            <a:ahLst/>
            <a:cxnLst/>
            <a:rect l="l" t="t" r="r" b="b"/>
            <a:pathLst>
              <a:path w="7165975" h="917575">
                <a:moveTo>
                  <a:pt x="0" y="917321"/>
                </a:moveTo>
                <a:lnTo>
                  <a:pt x="7165721" y="917321"/>
                </a:lnTo>
                <a:lnTo>
                  <a:pt x="7165721" y="0"/>
                </a:lnTo>
                <a:lnTo>
                  <a:pt x="0" y="0"/>
                </a:lnTo>
                <a:lnTo>
                  <a:pt x="0" y="91732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31127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>
                <a:latin typeface="Courier New"/>
                <a:cs typeface="Courier New"/>
              </a:rPr>
              <a:t>GROUP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BY</a:t>
            </a:r>
            <a:r>
              <a:rPr spc="-994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211" y="1774951"/>
            <a:ext cx="6557645" cy="694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sz="22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7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6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list.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63167" y="2657855"/>
          <a:ext cx="7165340" cy="88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"/>
                <a:gridCol w="3068955"/>
                <a:gridCol w="4047490"/>
              </a:tblGrid>
              <a:tr h="584835">
                <a:tc gridSpan="3">
                  <a:txBody>
                    <a:bodyPr/>
                    <a:lstStyle/>
                    <a:p>
                      <a:pPr marL="66675" marR="4363720">
                        <a:lnSpc>
                          <a:spcPts val="2160"/>
                        </a:lnSpc>
                        <a:spcBef>
                          <a:spcPts val="10"/>
                        </a:spcBef>
                        <a:tabLst>
                          <a:tab pos="129667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AVG(salary)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4F4F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81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GROUP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BY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department_id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lnR w="28575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81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167" y="3794759"/>
            <a:ext cx="7217664" cy="19994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244" y="539572"/>
            <a:ext cx="62414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Grouping</a:t>
            </a:r>
            <a:r>
              <a:rPr spc="-55" dirty="0"/>
              <a:t> </a:t>
            </a:r>
            <a:r>
              <a:rPr dirty="0"/>
              <a:t>by More</a:t>
            </a:r>
            <a:r>
              <a:rPr spc="-120" dirty="0"/>
              <a:t> </a:t>
            </a:r>
            <a:r>
              <a:rPr dirty="0"/>
              <a:t>Than</a:t>
            </a:r>
            <a:r>
              <a:rPr spc="-45" dirty="0"/>
              <a:t> </a:t>
            </a:r>
            <a:r>
              <a:rPr dirty="0"/>
              <a:t>One</a:t>
            </a:r>
            <a:r>
              <a:rPr spc="-30" dirty="0"/>
              <a:t> </a:t>
            </a:r>
            <a:r>
              <a:rPr spc="-10" dirty="0"/>
              <a:t>Column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435" y="1401902"/>
            <a:ext cx="1250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59" y="1801367"/>
            <a:ext cx="1728470" cy="4367530"/>
          </a:xfrm>
          <a:custGeom>
            <a:avLst/>
            <a:gdLst/>
            <a:ahLst/>
            <a:cxnLst/>
            <a:rect l="l" t="t" r="r" b="b"/>
            <a:pathLst>
              <a:path w="1728470" h="4367530">
                <a:moveTo>
                  <a:pt x="0" y="0"/>
                </a:moveTo>
                <a:lnTo>
                  <a:pt x="0" y="4367403"/>
                </a:lnTo>
                <a:lnTo>
                  <a:pt x="1727962" y="3748659"/>
                </a:lnTo>
                <a:lnTo>
                  <a:pt x="1727962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80484" y="3189858"/>
            <a:ext cx="1479550" cy="173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“Add</a:t>
            </a:r>
            <a:r>
              <a:rPr sz="16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up</a:t>
            </a:r>
            <a:r>
              <a:rPr sz="1600" b="1" spc="-9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R="33655" algn="ctr">
              <a:lnSpc>
                <a:spcPts val="1814"/>
              </a:lnSpc>
            </a:pP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salaries</a:t>
            </a:r>
            <a:r>
              <a:rPr sz="1600" b="1" spc="-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CC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814"/>
              </a:lnSpc>
            </a:pP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1600" b="1" spc="-6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CC"/>
                </a:solidFill>
                <a:latin typeface="Courier New"/>
                <a:cs typeface="Courier New"/>
              </a:rPr>
              <a:t>EMPLOYEES</a:t>
            </a:r>
            <a:endParaRPr sz="1600">
              <a:latin typeface="Courier New"/>
              <a:cs typeface="Courier New"/>
            </a:endParaRPr>
          </a:p>
          <a:p>
            <a:pPr marL="106680" marR="154940" indent="426720">
              <a:lnSpc>
                <a:spcPct val="100000"/>
              </a:lnSpc>
              <a:spcBef>
                <a:spcPts val="195"/>
              </a:spcBef>
            </a:pP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table</a:t>
            </a:r>
            <a:r>
              <a:rPr sz="1600" b="1" spc="50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for</a:t>
            </a:r>
            <a:r>
              <a:rPr sz="1600" b="1" spc="-2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each</a:t>
            </a:r>
            <a:r>
              <a:rPr sz="16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CC"/>
                </a:solidFill>
                <a:latin typeface="Arial"/>
                <a:cs typeface="Arial"/>
              </a:rPr>
              <a:t>job,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grouped</a:t>
            </a:r>
            <a:r>
              <a:rPr sz="1600" b="1" spc="-8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CC"/>
                </a:solidFill>
                <a:latin typeface="Arial"/>
                <a:cs typeface="Arial"/>
              </a:rPr>
              <a:t>by </a:t>
            </a: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department.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2688" y="1810511"/>
            <a:ext cx="7492365" cy="4340860"/>
            <a:chOff x="932688" y="1810511"/>
            <a:chExt cx="7492365" cy="43408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688" y="1810511"/>
              <a:ext cx="2788919" cy="31912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688" y="5242559"/>
              <a:ext cx="2788919" cy="9083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4584" y="2398775"/>
              <a:ext cx="2971800" cy="30388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4584" y="5398008"/>
              <a:ext cx="2990088" cy="216408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39736" y="2046160"/>
          <a:ext cx="2691130" cy="2516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130"/>
              </a:tblGrid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lnR w="28575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lnR w="28575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lnR w="28575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lnR w="28575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</a:tr>
              <a:tr h="845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lnR w="28575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lnR w="28575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6635" y="4823282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544" y="1944623"/>
            <a:ext cx="7348855" cy="944880"/>
            <a:chOff x="923544" y="1944623"/>
            <a:chExt cx="7348855" cy="944880"/>
          </a:xfrm>
        </p:grpSpPr>
        <p:sp>
          <p:nvSpPr>
            <p:cNvPr id="4" name="object 4"/>
            <p:cNvSpPr/>
            <p:nvPr/>
          </p:nvSpPr>
          <p:spPr>
            <a:xfrm>
              <a:off x="935736" y="1956815"/>
              <a:ext cx="7324090" cy="920750"/>
            </a:xfrm>
            <a:custGeom>
              <a:avLst/>
              <a:gdLst/>
              <a:ahLst/>
              <a:cxnLst/>
              <a:rect l="l" t="t" r="r" b="b"/>
              <a:pathLst>
                <a:path w="7324090" h="920750">
                  <a:moveTo>
                    <a:pt x="7323963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323963" y="920241"/>
                  </a:lnTo>
                  <a:lnTo>
                    <a:pt x="73239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736" y="1956815"/>
              <a:ext cx="7324090" cy="920750"/>
            </a:xfrm>
            <a:custGeom>
              <a:avLst/>
              <a:gdLst/>
              <a:ahLst/>
              <a:cxnLst/>
              <a:rect l="l" t="t" r="r" b="b"/>
              <a:pathLst>
                <a:path w="7324090" h="920750">
                  <a:moveTo>
                    <a:pt x="0" y="920241"/>
                  </a:moveTo>
                  <a:lnTo>
                    <a:pt x="7323963" y="920241"/>
                  </a:lnTo>
                  <a:lnTo>
                    <a:pt x="7323963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30528" y="1935860"/>
            <a:ext cx="826769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>
              <a:lnSpc>
                <a:spcPct val="101099"/>
              </a:lnSpc>
              <a:spcBef>
                <a:spcPts val="75"/>
              </a:spcBef>
            </a:pPr>
            <a:r>
              <a:rPr sz="1800" b="1" spc="-20" dirty="0">
                <a:latin typeface="Courier New"/>
                <a:cs typeface="Courier New"/>
              </a:rPr>
              <a:t>SELECT 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3272" y="2572511"/>
            <a:ext cx="4142104" cy="271145"/>
          </a:xfrm>
          <a:prstGeom prst="rect">
            <a:avLst/>
          </a:prstGeom>
          <a:solidFill>
            <a:srgbClr val="FFFFCC"/>
          </a:solidFill>
          <a:ln w="24383">
            <a:solidFill>
              <a:srgbClr val="FF4F4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department_id,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0092" y="1935860"/>
            <a:ext cx="5699760" cy="8521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latin typeface="Courier New"/>
                <a:cs typeface="Courier New"/>
              </a:rPr>
              <a:t>department_id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dept_id,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SUM(salary) employees</a:t>
            </a:r>
            <a:endParaRPr sz="1800">
              <a:latin typeface="Courier New"/>
              <a:cs typeface="Courier New"/>
            </a:endParaRPr>
          </a:p>
          <a:p>
            <a:pPr marL="2959735">
              <a:lnSpc>
                <a:spcPct val="100000"/>
              </a:lnSpc>
              <a:spcBef>
                <a:spcPts val="5"/>
              </a:spcBef>
            </a:pPr>
            <a:r>
              <a:rPr sz="1800" b="1" spc="-5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09545" y="458152"/>
            <a:ext cx="4702810" cy="93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235" marR="5080" indent="-598170">
              <a:lnSpc>
                <a:spcPct val="1065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>
                <a:latin typeface="Courier New"/>
                <a:cs typeface="Courier New"/>
              </a:rPr>
              <a:t>GROUP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BY</a:t>
            </a:r>
            <a:r>
              <a:rPr spc="-994" dirty="0">
                <a:latin typeface="Courier New"/>
                <a:cs typeface="Courier New"/>
              </a:rPr>
              <a:t> </a:t>
            </a:r>
            <a:r>
              <a:rPr spc="-10" dirty="0"/>
              <a:t>Clause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Multiple</a:t>
            </a:r>
            <a:r>
              <a:rPr spc="-114" dirty="0"/>
              <a:t> </a:t>
            </a:r>
            <a:r>
              <a:rPr spc="-10" dirty="0"/>
              <a:t>Columns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35736" y="2968751"/>
            <a:ext cx="7345680" cy="3240405"/>
            <a:chOff x="935736" y="2968751"/>
            <a:chExt cx="7345680" cy="324040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36" y="2968751"/>
              <a:ext cx="7315200" cy="30388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736" y="5998463"/>
              <a:ext cx="7345679" cy="210311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619250">
              <a:lnSpc>
                <a:spcPct val="100000"/>
              </a:lnSpc>
              <a:spcBef>
                <a:spcPts val="110"/>
              </a:spcBef>
            </a:pPr>
            <a:r>
              <a:rPr dirty="0"/>
              <a:t>Relating</a:t>
            </a:r>
            <a:r>
              <a:rPr spc="-100" dirty="0"/>
              <a:t> </a:t>
            </a:r>
            <a:r>
              <a:rPr dirty="0"/>
              <a:t>Multiple</a:t>
            </a:r>
            <a:r>
              <a:rPr spc="-95" dirty="0"/>
              <a:t> </a:t>
            </a:r>
            <a:r>
              <a:rPr spc="-10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2587" y="1839544"/>
            <a:ext cx="6913245" cy="2041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3095" indent="-405130" algn="ctr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633095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uniquely</a:t>
            </a:r>
            <a:endParaRPr sz="2200">
              <a:latin typeface="Arial"/>
              <a:cs typeface="Arial"/>
            </a:endParaRPr>
          </a:p>
          <a:p>
            <a:pPr marL="123825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identified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 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primary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(PK).</a:t>
            </a:r>
            <a:endParaRPr sz="2200">
              <a:latin typeface="Arial"/>
              <a:cs typeface="Arial"/>
            </a:endParaRPr>
          </a:p>
          <a:p>
            <a:pPr marL="1238250" marR="78105" indent="-405765">
              <a:lnSpc>
                <a:spcPts val="2500"/>
              </a:lnSpc>
              <a:spcBef>
                <a:spcPts val="96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123825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logically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r>
              <a:rPr sz="2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(FK).</a:t>
            </a:r>
            <a:endParaRPr sz="2200">
              <a:latin typeface="Arial"/>
              <a:cs typeface="Arial"/>
            </a:endParaRPr>
          </a:p>
          <a:p>
            <a:pPr marL="4058920">
              <a:lnSpc>
                <a:spcPct val="100000"/>
              </a:lnSpc>
              <a:spcBef>
                <a:spcPts val="434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7" y="5961075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Primary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1361" y="5961075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Primary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4223" y="5961075"/>
            <a:ext cx="129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431" y="5328735"/>
            <a:ext cx="30480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23815" y="3678935"/>
            <a:ext cx="4267200" cy="2296795"/>
            <a:chOff x="4623815" y="3678935"/>
            <a:chExt cx="4267200" cy="229679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3815" y="3678935"/>
              <a:ext cx="4267199" cy="20208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17235" y="5737859"/>
              <a:ext cx="0" cy="237490"/>
            </a:xfrm>
            <a:custGeom>
              <a:avLst/>
              <a:gdLst/>
              <a:ahLst/>
              <a:cxnLst/>
              <a:rect l="l" t="t" r="r" b="b"/>
              <a:pathLst>
                <a:path h="237489">
                  <a:moveTo>
                    <a:pt x="0" y="0"/>
                  </a:moveTo>
                  <a:lnTo>
                    <a:pt x="0" y="237362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15128" y="5516879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70" h="332104">
                  <a:moveTo>
                    <a:pt x="203962" y="331724"/>
                  </a:moveTo>
                  <a:lnTo>
                    <a:pt x="171704" y="228257"/>
                  </a:lnTo>
                  <a:lnTo>
                    <a:pt x="100457" y="0"/>
                  </a:lnTo>
                  <a:lnTo>
                    <a:pt x="0" y="331724"/>
                  </a:lnTo>
                  <a:lnTo>
                    <a:pt x="100457" y="228257"/>
                  </a:lnTo>
                  <a:lnTo>
                    <a:pt x="203962" y="33172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3880" y="3944111"/>
            <a:ext cx="3716020" cy="1973580"/>
            <a:chOff x="563880" y="3944111"/>
            <a:chExt cx="3716020" cy="19735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80" y="3944111"/>
              <a:ext cx="3715512" cy="15605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81684" y="5679947"/>
              <a:ext cx="0" cy="237490"/>
            </a:xfrm>
            <a:custGeom>
              <a:avLst/>
              <a:gdLst/>
              <a:ahLst/>
              <a:cxnLst/>
              <a:rect l="l" t="t" r="r" b="b"/>
              <a:pathLst>
                <a:path h="237489">
                  <a:moveTo>
                    <a:pt x="0" y="0"/>
                  </a:moveTo>
                  <a:lnTo>
                    <a:pt x="0" y="237362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76528" y="5462015"/>
              <a:ext cx="204470" cy="328930"/>
            </a:xfrm>
            <a:custGeom>
              <a:avLst/>
              <a:gdLst/>
              <a:ahLst/>
              <a:cxnLst/>
              <a:rect l="l" t="t" r="r" b="b"/>
              <a:pathLst>
                <a:path w="204469" h="328929">
                  <a:moveTo>
                    <a:pt x="203962" y="328803"/>
                  </a:moveTo>
                  <a:lnTo>
                    <a:pt x="172339" y="225285"/>
                  </a:lnTo>
                  <a:lnTo>
                    <a:pt x="103505" y="0"/>
                  </a:lnTo>
                  <a:lnTo>
                    <a:pt x="0" y="328803"/>
                  </a:lnTo>
                  <a:lnTo>
                    <a:pt x="103505" y="225285"/>
                  </a:lnTo>
                  <a:lnTo>
                    <a:pt x="203962" y="32880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7515" y="5679947"/>
              <a:ext cx="0" cy="237490"/>
            </a:xfrm>
            <a:custGeom>
              <a:avLst/>
              <a:gdLst/>
              <a:ahLst/>
              <a:cxnLst/>
              <a:rect l="l" t="t" r="r" b="b"/>
              <a:pathLst>
                <a:path h="237489">
                  <a:moveTo>
                    <a:pt x="0" y="0"/>
                  </a:moveTo>
                  <a:lnTo>
                    <a:pt x="0" y="237362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45408" y="5462015"/>
              <a:ext cx="204470" cy="328930"/>
            </a:xfrm>
            <a:custGeom>
              <a:avLst/>
              <a:gdLst/>
              <a:ahLst/>
              <a:cxnLst/>
              <a:rect l="l" t="t" r="r" b="b"/>
              <a:pathLst>
                <a:path w="204470" h="328929">
                  <a:moveTo>
                    <a:pt x="203962" y="328803"/>
                  </a:moveTo>
                  <a:lnTo>
                    <a:pt x="172339" y="225285"/>
                  </a:lnTo>
                  <a:lnTo>
                    <a:pt x="103505" y="0"/>
                  </a:lnTo>
                  <a:lnTo>
                    <a:pt x="0" y="328803"/>
                  </a:lnTo>
                  <a:lnTo>
                    <a:pt x="103505" y="225285"/>
                  </a:lnTo>
                  <a:lnTo>
                    <a:pt x="203962" y="32880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8354" y="539572"/>
            <a:ext cx="3967479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762000">
              <a:lnSpc>
                <a:spcPct val="100000"/>
              </a:lnSpc>
              <a:spcBef>
                <a:spcPts val="110"/>
              </a:spcBef>
            </a:pPr>
            <a:r>
              <a:rPr dirty="0"/>
              <a:t>Illegal</a:t>
            </a:r>
            <a:r>
              <a:rPr spc="-105" dirty="0"/>
              <a:t> </a:t>
            </a:r>
            <a:r>
              <a:rPr spc="-10" dirty="0"/>
              <a:t>Queries </a:t>
            </a: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Group</a:t>
            </a:r>
            <a:r>
              <a:rPr spc="-8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80997"/>
            <a:ext cx="6854190" cy="1030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2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75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2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aggregate</a:t>
            </a:r>
            <a:r>
              <a:rPr sz="2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2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sz="2200" b="1" spc="-2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Courier New"/>
                <a:cs typeface="Courier New"/>
              </a:rPr>
              <a:t>BY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2311" y="3185160"/>
            <a:ext cx="7165975" cy="832485"/>
            <a:chOff x="972311" y="3185160"/>
            <a:chExt cx="7165975" cy="832485"/>
          </a:xfrm>
        </p:grpSpPr>
        <p:sp>
          <p:nvSpPr>
            <p:cNvPr id="6" name="object 6"/>
            <p:cNvSpPr/>
            <p:nvPr/>
          </p:nvSpPr>
          <p:spPr>
            <a:xfrm>
              <a:off x="984503" y="3197352"/>
              <a:ext cx="7141209" cy="807720"/>
            </a:xfrm>
            <a:custGeom>
              <a:avLst/>
              <a:gdLst/>
              <a:ahLst/>
              <a:cxnLst/>
              <a:rect l="l" t="t" r="r" b="b"/>
              <a:pathLst>
                <a:path w="7141209" h="807720">
                  <a:moveTo>
                    <a:pt x="7141083" y="0"/>
                  </a:moveTo>
                  <a:lnTo>
                    <a:pt x="0" y="0"/>
                  </a:lnTo>
                  <a:lnTo>
                    <a:pt x="0" y="807720"/>
                  </a:lnTo>
                  <a:lnTo>
                    <a:pt x="7141083" y="807720"/>
                  </a:lnTo>
                  <a:lnTo>
                    <a:pt x="71410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4503" y="3197352"/>
              <a:ext cx="7141209" cy="807720"/>
            </a:xfrm>
            <a:custGeom>
              <a:avLst/>
              <a:gdLst/>
              <a:ahLst/>
              <a:cxnLst/>
              <a:rect l="l" t="t" r="r" b="b"/>
              <a:pathLst>
                <a:path w="7141209" h="807720">
                  <a:moveTo>
                    <a:pt x="0" y="807720"/>
                  </a:moveTo>
                  <a:lnTo>
                    <a:pt x="7141083" y="807720"/>
                  </a:lnTo>
                  <a:lnTo>
                    <a:pt x="7141083" y="0"/>
                  </a:lnTo>
                  <a:lnTo>
                    <a:pt x="0" y="0"/>
                  </a:lnTo>
                  <a:lnTo>
                    <a:pt x="0" y="80772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0" y="4264152"/>
            <a:ext cx="7165975" cy="1371600"/>
            <a:chOff x="990600" y="4264152"/>
            <a:chExt cx="7165975" cy="1371600"/>
          </a:xfrm>
        </p:grpSpPr>
        <p:sp>
          <p:nvSpPr>
            <p:cNvPr id="9" name="object 9"/>
            <p:cNvSpPr/>
            <p:nvPr/>
          </p:nvSpPr>
          <p:spPr>
            <a:xfrm>
              <a:off x="1002791" y="4276344"/>
              <a:ext cx="7141209" cy="1347470"/>
            </a:xfrm>
            <a:custGeom>
              <a:avLst/>
              <a:gdLst/>
              <a:ahLst/>
              <a:cxnLst/>
              <a:rect l="l" t="t" r="r" b="b"/>
              <a:pathLst>
                <a:path w="7141209" h="1347470">
                  <a:moveTo>
                    <a:pt x="7141083" y="0"/>
                  </a:moveTo>
                  <a:lnTo>
                    <a:pt x="0" y="0"/>
                  </a:lnTo>
                  <a:lnTo>
                    <a:pt x="0" y="1346961"/>
                  </a:lnTo>
                  <a:lnTo>
                    <a:pt x="7141083" y="1346961"/>
                  </a:lnTo>
                  <a:lnTo>
                    <a:pt x="714108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2791" y="4276344"/>
              <a:ext cx="7141209" cy="1347470"/>
            </a:xfrm>
            <a:custGeom>
              <a:avLst/>
              <a:gdLst/>
              <a:ahLst/>
              <a:cxnLst/>
              <a:rect l="l" t="t" r="r" b="b"/>
              <a:pathLst>
                <a:path w="7141209" h="1347470">
                  <a:moveTo>
                    <a:pt x="0" y="1346961"/>
                  </a:moveTo>
                  <a:lnTo>
                    <a:pt x="7141083" y="1346961"/>
                  </a:lnTo>
                  <a:lnTo>
                    <a:pt x="7141083" y="0"/>
                  </a:lnTo>
                  <a:lnTo>
                    <a:pt x="0" y="0"/>
                  </a:lnTo>
                  <a:lnTo>
                    <a:pt x="0" y="134696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84503" y="3197351"/>
            <a:ext cx="7141209" cy="8077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58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department_id,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COUNT(last_name)</a:t>
            </a:r>
            <a:endParaRPr sz="18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tabLst>
                <a:tab pos="105791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2791" y="4276344"/>
            <a:ext cx="7141209" cy="134747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9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department_id,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COUNT(last_name)</a:t>
            </a:r>
            <a:endParaRPr sz="1800">
              <a:latin typeface="Courier New"/>
              <a:cs typeface="Courier New"/>
            </a:endParaRPr>
          </a:p>
          <a:p>
            <a:pPr marL="106426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ERROR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at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line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1: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ORA-</a:t>
            </a:r>
            <a:r>
              <a:rPr sz="1800" b="1" dirty="0">
                <a:latin typeface="Courier New"/>
                <a:cs typeface="Courier New"/>
              </a:rPr>
              <a:t>00937: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single-</a:t>
            </a: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function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4399" y="5662371"/>
            <a:ext cx="584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Column</a:t>
            </a:r>
            <a:r>
              <a:rPr sz="2400" b="1" spc="-7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missing</a:t>
            </a:r>
            <a:r>
              <a:rPr sz="2400" b="1" spc="-8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in</a:t>
            </a:r>
            <a:r>
              <a:rPr sz="2400" b="1" spc="-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Courier New"/>
                <a:cs typeface="Courier New"/>
              </a:rPr>
              <a:t>GROUP</a:t>
            </a:r>
            <a:r>
              <a:rPr sz="2400" b="1" spc="-8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3300"/>
                </a:solidFill>
                <a:latin typeface="Courier New"/>
                <a:cs typeface="Courier New"/>
              </a:rPr>
              <a:t>BY</a:t>
            </a:r>
            <a:r>
              <a:rPr sz="2400" b="1" spc="-82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clause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8354" y="539572"/>
            <a:ext cx="3967479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762000">
              <a:lnSpc>
                <a:spcPct val="100000"/>
              </a:lnSpc>
              <a:spcBef>
                <a:spcPts val="110"/>
              </a:spcBef>
            </a:pPr>
            <a:r>
              <a:rPr dirty="0"/>
              <a:t>Illegal</a:t>
            </a:r>
            <a:r>
              <a:rPr spc="-105" dirty="0"/>
              <a:t> </a:t>
            </a:r>
            <a:r>
              <a:rPr spc="-10" dirty="0"/>
              <a:t>Queries </a:t>
            </a: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Group</a:t>
            </a:r>
            <a:r>
              <a:rPr spc="-8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62633"/>
            <a:ext cx="7482205" cy="12712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restrict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groups.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HAVING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 restrict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groups.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2200" b="1" spc="-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3544" y="3115055"/>
            <a:ext cx="7412355" cy="1194435"/>
            <a:chOff x="923544" y="3115055"/>
            <a:chExt cx="7412355" cy="1194435"/>
          </a:xfrm>
        </p:grpSpPr>
        <p:sp>
          <p:nvSpPr>
            <p:cNvPr id="6" name="object 6"/>
            <p:cNvSpPr/>
            <p:nvPr/>
          </p:nvSpPr>
          <p:spPr>
            <a:xfrm>
              <a:off x="935736" y="3127247"/>
              <a:ext cx="7388225" cy="1170305"/>
            </a:xfrm>
            <a:custGeom>
              <a:avLst/>
              <a:gdLst/>
              <a:ahLst/>
              <a:cxnLst/>
              <a:rect l="l" t="t" r="r" b="b"/>
              <a:pathLst>
                <a:path w="7388225" h="1170304">
                  <a:moveTo>
                    <a:pt x="7387844" y="0"/>
                  </a:moveTo>
                  <a:lnTo>
                    <a:pt x="0" y="0"/>
                  </a:lnTo>
                  <a:lnTo>
                    <a:pt x="0" y="1169924"/>
                  </a:lnTo>
                  <a:lnTo>
                    <a:pt x="7387844" y="1169924"/>
                  </a:lnTo>
                  <a:lnTo>
                    <a:pt x="73878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5736" y="3127247"/>
              <a:ext cx="7388225" cy="1170305"/>
            </a:xfrm>
            <a:custGeom>
              <a:avLst/>
              <a:gdLst/>
              <a:ahLst/>
              <a:cxnLst/>
              <a:rect l="l" t="t" r="r" b="b"/>
              <a:pathLst>
                <a:path w="7388225" h="1170304">
                  <a:moveTo>
                    <a:pt x="0" y="1169924"/>
                  </a:moveTo>
                  <a:lnTo>
                    <a:pt x="7387844" y="1169924"/>
                  </a:lnTo>
                  <a:lnTo>
                    <a:pt x="7387844" y="0"/>
                  </a:lnTo>
                  <a:lnTo>
                    <a:pt x="0" y="0"/>
                  </a:lnTo>
                  <a:lnTo>
                    <a:pt x="0" y="116992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0020" y="3097784"/>
            <a:ext cx="8458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9329" y="3097784"/>
            <a:ext cx="355155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department_id,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AVG(salary)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AVG(salary)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8000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3544" y="4389120"/>
            <a:ext cx="7412355" cy="1216025"/>
            <a:chOff x="923544" y="4389120"/>
            <a:chExt cx="7412355" cy="1216025"/>
          </a:xfrm>
        </p:grpSpPr>
        <p:sp>
          <p:nvSpPr>
            <p:cNvPr id="11" name="object 11"/>
            <p:cNvSpPr/>
            <p:nvPr/>
          </p:nvSpPr>
          <p:spPr>
            <a:xfrm>
              <a:off x="935736" y="4401312"/>
              <a:ext cx="7388225" cy="1191895"/>
            </a:xfrm>
            <a:custGeom>
              <a:avLst/>
              <a:gdLst/>
              <a:ahLst/>
              <a:cxnLst/>
              <a:rect l="l" t="t" r="r" b="b"/>
              <a:pathLst>
                <a:path w="7388225" h="1191895">
                  <a:moveTo>
                    <a:pt x="7387844" y="0"/>
                  </a:moveTo>
                  <a:lnTo>
                    <a:pt x="0" y="0"/>
                  </a:lnTo>
                  <a:lnTo>
                    <a:pt x="0" y="1191641"/>
                  </a:lnTo>
                  <a:lnTo>
                    <a:pt x="7387844" y="1191641"/>
                  </a:lnTo>
                  <a:lnTo>
                    <a:pt x="738784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5736" y="4401312"/>
              <a:ext cx="7388225" cy="1191895"/>
            </a:xfrm>
            <a:custGeom>
              <a:avLst/>
              <a:gdLst/>
              <a:ahLst/>
              <a:cxnLst/>
              <a:rect l="l" t="t" r="r" b="b"/>
              <a:pathLst>
                <a:path w="7388225" h="1191895">
                  <a:moveTo>
                    <a:pt x="0" y="1191641"/>
                  </a:moveTo>
                  <a:lnTo>
                    <a:pt x="7387844" y="1191641"/>
                  </a:lnTo>
                  <a:lnTo>
                    <a:pt x="7387844" y="0"/>
                  </a:lnTo>
                  <a:lnTo>
                    <a:pt x="0" y="0"/>
                  </a:lnTo>
                  <a:lnTo>
                    <a:pt x="0" y="11916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17016" y="3920997"/>
            <a:ext cx="6971665" cy="211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department_id;</a:t>
            </a:r>
            <a:endParaRPr sz="18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1515"/>
              </a:spcBef>
              <a:tabLst>
                <a:tab pos="979169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AVG(salary)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8000</a:t>
            </a:r>
            <a:endParaRPr sz="1800">
              <a:latin typeface="Courier New"/>
              <a:cs typeface="Courier New"/>
            </a:endParaRPr>
          </a:p>
          <a:p>
            <a:pPr marL="982344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ERROR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at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line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3:</a:t>
            </a:r>
            <a:endParaRPr sz="18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</a:pPr>
            <a:r>
              <a:rPr sz="1800" b="1" spc="-15" dirty="0">
                <a:latin typeface="Courier New"/>
                <a:cs typeface="Courier New"/>
              </a:rPr>
              <a:t>ORA-</a:t>
            </a:r>
            <a:r>
              <a:rPr sz="1800" b="1" dirty="0">
                <a:latin typeface="Courier New"/>
                <a:cs typeface="Courier New"/>
              </a:rPr>
              <a:t>00934: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function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is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allowed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here</a:t>
            </a:r>
            <a:endParaRPr sz="18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  <a:spcBef>
                <a:spcPts val="1275"/>
              </a:spcBef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Cannot</a:t>
            </a:r>
            <a:r>
              <a:rPr sz="2400" b="1" spc="-7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use</a:t>
            </a:r>
            <a:r>
              <a:rPr sz="2400" b="1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the</a:t>
            </a:r>
            <a:r>
              <a:rPr sz="3600" b="1" spc="-37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spc="-15" baseline="1157" dirty="0">
                <a:solidFill>
                  <a:srgbClr val="FF3300"/>
                </a:solidFill>
                <a:latin typeface="Courier New"/>
                <a:cs typeface="Courier New"/>
              </a:rPr>
              <a:t>WHERE</a:t>
            </a:r>
            <a:r>
              <a:rPr sz="3600" b="1" spc="-1477" baseline="1157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3600" b="1" baseline="2314" dirty="0">
                <a:solidFill>
                  <a:srgbClr val="FF3300"/>
                </a:solidFill>
                <a:latin typeface="Arial"/>
                <a:cs typeface="Arial"/>
              </a:rPr>
              <a:t>clause</a:t>
            </a:r>
            <a:r>
              <a:rPr sz="3600" b="1" spc="-89" baseline="231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4629" dirty="0">
                <a:solidFill>
                  <a:srgbClr val="FF3300"/>
                </a:solidFill>
                <a:latin typeface="Arial"/>
                <a:cs typeface="Arial"/>
              </a:rPr>
              <a:t>to</a:t>
            </a:r>
            <a:r>
              <a:rPr sz="3600" b="1" spc="-30" baseline="462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4629" dirty="0">
                <a:solidFill>
                  <a:srgbClr val="FF3300"/>
                </a:solidFill>
                <a:latin typeface="Arial"/>
                <a:cs typeface="Arial"/>
              </a:rPr>
              <a:t>restrict</a:t>
            </a:r>
            <a:r>
              <a:rPr sz="3600" b="1" spc="-120" baseline="462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spc="-15" baseline="5787" dirty="0">
                <a:solidFill>
                  <a:srgbClr val="FF3300"/>
                </a:solidFill>
                <a:latin typeface="Arial"/>
                <a:cs typeface="Arial"/>
              </a:rPr>
              <a:t>groups</a:t>
            </a:r>
            <a:endParaRPr sz="3600" baseline="5787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8072" y="5687567"/>
            <a:ext cx="2560319" cy="2194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2050" y="539572"/>
            <a:ext cx="42678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Excluding</a:t>
            </a:r>
            <a:r>
              <a:rPr spc="-90" dirty="0"/>
              <a:t> </a:t>
            </a:r>
            <a:r>
              <a:rPr dirty="0"/>
              <a:t>Group</a:t>
            </a:r>
            <a:r>
              <a:rPr spc="-7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91178" y="3094735"/>
            <a:ext cx="16846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1800" b="1" spc="-1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maximum</a:t>
            </a:r>
            <a:endParaRPr sz="1800">
              <a:latin typeface="Arial"/>
              <a:cs typeface="Arial"/>
            </a:endParaRPr>
          </a:p>
          <a:p>
            <a:pPr marL="10795" algn="ctr">
              <a:lnSpc>
                <a:spcPct val="100000"/>
              </a:lnSpc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salary</a:t>
            </a:r>
            <a:endParaRPr sz="18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per</a:t>
            </a:r>
            <a:r>
              <a:rPr sz="1800" b="1" spc="-10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department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when</a:t>
            </a:r>
            <a:r>
              <a:rPr sz="18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it</a:t>
            </a:r>
            <a:r>
              <a:rPr sz="1800" b="1" spc="-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CC"/>
                </a:solidFill>
                <a:latin typeface="Arial"/>
                <a:cs typeface="Arial"/>
              </a:rPr>
              <a:t>is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greater</a:t>
            </a: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CC"/>
                </a:solidFill>
                <a:latin typeface="Arial"/>
                <a:cs typeface="Arial"/>
              </a:rPr>
              <a:t>than</a:t>
            </a:r>
            <a:endParaRPr sz="1800">
              <a:latin typeface="Arial"/>
              <a:cs typeface="Arial"/>
            </a:endParaRPr>
          </a:p>
          <a:p>
            <a:pPr marR="3175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$10,000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811" y="123761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8072" y="1624583"/>
            <a:ext cx="7321550" cy="4319270"/>
            <a:chOff x="1338072" y="1624583"/>
            <a:chExt cx="7321550" cy="43192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8072" y="1624583"/>
              <a:ext cx="2532888" cy="31607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072" y="5013960"/>
              <a:ext cx="2532888" cy="6766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61816" y="1624583"/>
              <a:ext cx="2249170" cy="4319270"/>
            </a:xfrm>
            <a:custGeom>
              <a:avLst/>
              <a:gdLst/>
              <a:ahLst/>
              <a:cxnLst/>
              <a:rect l="l" t="t" r="r" b="b"/>
              <a:pathLst>
                <a:path w="2249170" h="4319270">
                  <a:moveTo>
                    <a:pt x="0" y="0"/>
                  </a:moveTo>
                  <a:lnTo>
                    <a:pt x="0" y="4318762"/>
                  </a:lnTo>
                  <a:lnTo>
                    <a:pt x="2249043" y="2706497"/>
                  </a:lnTo>
                  <a:lnTo>
                    <a:pt x="2249043" y="1612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4287" y="3218687"/>
              <a:ext cx="2545080" cy="113385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16227" y="460108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14272" y="1917192"/>
            <a:ext cx="2429510" cy="3721735"/>
          </a:xfrm>
          <a:custGeom>
            <a:avLst/>
            <a:gdLst/>
            <a:ahLst/>
            <a:cxnLst/>
            <a:rect l="l" t="t" r="r" b="b"/>
            <a:pathLst>
              <a:path w="2429510" h="3721735">
                <a:moveTo>
                  <a:pt x="0" y="579120"/>
                </a:moveTo>
                <a:lnTo>
                  <a:pt x="2429002" y="579120"/>
                </a:lnTo>
                <a:lnTo>
                  <a:pt x="2429002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  <a:path w="2429510" h="3721735">
                <a:moveTo>
                  <a:pt x="1600200" y="164084"/>
                </a:moveTo>
                <a:lnTo>
                  <a:pt x="2368041" y="164084"/>
                </a:lnTo>
                <a:lnTo>
                  <a:pt x="2368041" y="15239"/>
                </a:lnTo>
                <a:lnTo>
                  <a:pt x="1600200" y="15239"/>
                </a:lnTo>
                <a:lnTo>
                  <a:pt x="1600200" y="164084"/>
                </a:lnTo>
                <a:close/>
              </a:path>
              <a:path w="2429510" h="3721735">
                <a:moveTo>
                  <a:pt x="0" y="1207008"/>
                </a:moveTo>
                <a:lnTo>
                  <a:pt x="2429002" y="1207008"/>
                </a:lnTo>
                <a:lnTo>
                  <a:pt x="2429002" y="627888"/>
                </a:lnTo>
                <a:lnTo>
                  <a:pt x="0" y="627888"/>
                </a:lnTo>
                <a:lnTo>
                  <a:pt x="0" y="1207008"/>
                </a:lnTo>
                <a:close/>
              </a:path>
              <a:path w="2429510" h="3721735">
                <a:moveTo>
                  <a:pt x="1636776" y="2657729"/>
                </a:moveTo>
                <a:lnTo>
                  <a:pt x="2368296" y="2657729"/>
                </a:lnTo>
                <a:lnTo>
                  <a:pt x="2368296" y="2517648"/>
                </a:lnTo>
                <a:lnTo>
                  <a:pt x="1636776" y="2517648"/>
                </a:lnTo>
                <a:lnTo>
                  <a:pt x="1636776" y="2657729"/>
                </a:lnTo>
                <a:close/>
              </a:path>
              <a:path w="2429510" h="3721735">
                <a:moveTo>
                  <a:pt x="0" y="2239772"/>
                </a:moveTo>
                <a:lnTo>
                  <a:pt x="2429002" y="2239772"/>
                </a:lnTo>
                <a:lnTo>
                  <a:pt x="2429002" y="1267968"/>
                </a:lnTo>
                <a:lnTo>
                  <a:pt x="0" y="1267968"/>
                </a:lnTo>
                <a:lnTo>
                  <a:pt x="0" y="2239772"/>
                </a:lnTo>
                <a:close/>
              </a:path>
              <a:path w="2429510" h="3721735">
                <a:moveTo>
                  <a:pt x="0" y="2868168"/>
                </a:moveTo>
                <a:lnTo>
                  <a:pt x="2429002" y="2868168"/>
                </a:lnTo>
                <a:lnTo>
                  <a:pt x="2429002" y="2289048"/>
                </a:lnTo>
                <a:lnTo>
                  <a:pt x="0" y="2289048"/>
                </a:lnTo>
                <a:lnTo>
                  <a:pt x="0" y="2868168"/>
                </a:lnTo>
                <a:close/>
              </a:path>
              <a:path w="2429510" h="3721735">
                <a:moveTo>
                  <a:pt x="0" y="3721608"/>
                </a:moveTo>
                <a:lnTo>
                  <a:pt x="2429002" y="3721608"/>
                </a:lnTo>
                <a:lnTo>
                  <a:pt x="2429002" y="3310128"/>
                </a:lnTo>
                <a:lnTo>
                  <a:pt x="0" y="3310128"/>
                </a:lnTo>
                <a:lnTo>
                  <a:pt x="0" y="3721608"/>
                </a:lnTo>
                <a:close/>
              </a:path>
              <a:path w="2429510" h="3721735">
                <a:moveTo>
                  <a:pt x="1636776" y="3486912"/>
                </a:moveTo>
                <a:lnTo>
                  <a:pt x="2368296" y="3486912"/>
                </a:lnTo>
                <a:lnTo>
                  <a:pt x="2368296" y="3349752"/>
                </a:lnTo>
                <a:lnTo>
                  <a:pt x="1636776" y="3349752"/>
                </a:lnTo>
                <a:lnTo>
                  <a:pt x="1636776" y="3486912"/>
                </a:lnTo>
                <a:close/>
              </a:path>
            </a:pathLst>
          </a:custGeom>
          <a:ln w="24384">
            <a:solidFill>
              <a:srgbClr val="F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6881" y="3943921"/>
            <a:ext cx="7239634" cy="1768475"/>
            <a:chOff x="956881" y="3943921"/>
            <a:chExt cx="7239634" cy="1768475"/>
          </a:xfrm>
        </p:grpSpPr>
        <p:sp>
          <p:nvSpPr>
            <p:cNvPr id="4" name="object 4"/>
            <p:cNvSpPr/>
            <p:nvPr/>
          </p:nvSpPr>
          <p:spPr>
            <a:xfrm>
              <a:off x="969264" y="3956304"/>
              <a:ext cx="7214870" cy="1743710"/>
            </a:xfrm>
            <a:custGeom>
              <a:avLst/>
              <a:gdLst/>
              <a:ahLst/>
              <a:cxnLst/>
              <a:rect l="l" t="t" r="r" b="b"/>
              <a:pathLst>
                <a:path w="7214870" h="1743710">
                  <a:moveTo>
                    <a:pt x="7214361" y="0"/>
                  </a:moveTo>
                  <a:lnTo>
                    <a:pt x="0" y="0"/>
                  </a:lnTo>
                  <a:lnTo>
                    <a:pt x="0" y="1743202"/>
                  </a:lnTo>
                  <a:lnTo>
                    <a:pt x="7214361" y="1743202"/>
                  </a:lnTo>
                  <a:lnTo>
                    <a:pt x="72143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9264" y="3956304"/>
              <a:ext cx="7214870" cy="1743710"/>
            </a:xfrm>
            <a:custGeom>
              <a:avLst/>
              <a:gdLst/>
              <a:ahLst/>
              <a:cxnLst/>
              <a:rect l="l" t="t" r="r" b="b"/>
              <a:pathLst>
                <a:path w="7214870" h="1743710">
                  <a:moveTo>
                    <a:pt x="0" y="1743202"/>
                  </a:moveTo>
                  <a:lnTo>
                    <a:pt x="7214361" y="1743202"/>
                  </a:lnTo>
                  <a:lnTo>
                    <a:pt x="7214361" y="0"/>
                  </a:lnTo>
                  <a:lnTo>
                    <a:pt x="0" y="0"/>
                  </a:lnTo>
                  <a:lnTo>
                    <a:pt x="0" y="174320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71342" y="3939285"/>
            <a:ext cx="2998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9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group_function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12700" marR="254635"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condition</a:t>
            </a:r>
            <a:r>
              <a:rPr sz="1800" b="1" spc="-10" dirty="0">
                <a:latin typeface="Courier New"/>
                <a:cs typeface="Courier New"/>
              </a:rPr>
              <a:t>] </a:t>
            </a:r>
            <a:r>
              <a:rPr sz="1800" b="1" i="1" spc="-10" dirty="0">
                <a:latin typeface="Courier New"/>
                <a:cs typeface="Courier New"/>
              </a:rPr>
              <a:t>group_by_expression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5811" y="3939285"/>
            <a:ext cx="12331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[WHERE </a:t>
            </a:r>
            <a:r>
              <a:rPr sz="1800" b="1" dirty="0">
                <a:latin typeface="Courier New"/>
                <a:cs typeface="Courier New"/>
              </a:rPr>
              <a:t>[GROUP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 </a:t>
            </a:r>
            <a:r>
              <a:rPr sz="1800" b="1" spc="-10" dirty="0">
                <a:latin typeface="Courier New"/>
                <a:cs typeface="Courier New"/>
              </a:rPr>
              <a:t>[HAVING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5811" y="5311521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[ORDER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1342" y="5037201"/>
            <a:ext cx="2202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group_condition</a:t>
            </a:r>
            <a:r>
              <a:rPr sz="1800" b="1" spc="-10" dirty="0">
                <a:latin typeface="Courier New"/>
                <a:cs typeface="Courier New"/>
              </a:rPr>
              <a:t>] 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710" rIns="0" bIns="0" rtlCol="0">
            <a:spAutoFit/>
          </a:bodyPr>
          <a:lstStyle/>
          <a:p>
            <a:pPr marL="53340" algn="ctr">
              <a:lnSpc>
                <a:spcPct val="100000"/>
              </a:lnSpc>
              <a:spcBef>
                <a:spcPts val="505"/>
              </a:spcBef>
            </a:pPr>
            <a:r>
              <a:rPr dirty="0"/>
              <a:t>Excluding</a:t>
            </a:r>
            <a:r>
              <a:rPr spc="-100" dirty="0"/>
              <a:t> </a:t>
            </a:r>
            <a:r>
              <a:rPr dirty="0"/>
              <a:t>Group</a:t>
            </a:r>
            <a:r>
              <a:rPr spc="-55" dirty="0"/>
              <a:t> </a:t>
            </a:r>
            <a:r>
              <a:rPr dirty="0"/>
              <a:t>Results:</a:t>
            </a:r>
            <a:r>
              <a:rPr spc="-7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10" dirty="0">
                <a:latin typeface="Courier New"/>
                <a:cs typeface="Courier New"/>
              </a:rPr>
              <a:t>HAVING</a:t>
            </a:r>
          </a:p>
          <a:p>
            <a:pPr marL="53340" algn="ctr">
              <a:lnSpc>
                <a:spcPct val="100000"/>
              </a:lnSpc>
              <a:spcBef>
                <a:spcPts val="409"/>
              </a:spcBef>
            </a:pPr>
            <a:r>
              <a:rPr spc="-10" dirty="0"/>
              <a:t>Clause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211" y="1647639"/>
            <a:ext cx="5776595" cy="214884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 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HAVING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restrict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groups: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grouped.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applied.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ct val="105600"/>
              </a:lnSpc>
              <a:spcBef>
                <a:spcPts val="310"/>
              </a:spcBef>
              <a:buAutoNum type="arabicPeriod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matching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HAVING</a:t>
            </a:r>
            <a:r>
              <a:rPr sz="2200" b="1" spc="-7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displayed.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5463" y="5114544"/>
            <a:ext cx="4142104" cy="271145"/>
          </a:xfrm>
          <a:custGeom>
            <a:avLst/>
            <a:gdLst/>
            <a:ahLst/>
            <a:cxnLst/>
            <a:rect l="l" t="t" r="r" b="b"/>
            <a:pathLst>
              <a:path w="4142104" h="271145">
                <a:moveTo>
                  <a:pt x="0" y="270763"/>
                </a:moveTo>
                <a:lnTo>
                  <a:pt x="4141724" y="270763"/>
                </a:lnTo>
                <a:lnTo>
                  <a:pt x="4141724" y="0"/>
                </a:lnTo>
                <a:lnTo>
                  <a:pt x="0" y="0"/>
                </a:lnTo>
                <a:lnTo>
                  <a:pt x="0" y="270763"/>
                </a:lnTo>
                <a:close/>
              </a:path>
            </a:pathLst>
          </a:custGeom>
          <a:ln w="24384">
            <a:solidFill>
              <a:srgbClr val="F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0496" y="1929383"/>
            <a:ext cx="7299959" cy="1191895"/>
          </a:xfrm>
          <a:custGeom>
            <a:avLst/>
            <a:gdLst/>
            <a:ahLst/>
            <a:cxnLst/>
            <a:rect l="l" t="t" r="r" b="b"/>
            <a:pathLst>
              <a:path w="7299959" h="1191895">
                <a:moveTo>
                  <a:pt x="0" y="1191640"/>
                </a:moveTo>
                <a:lnTo>
                  <a:pt x="7299959" y="1191640"/>
                </a:lnTo>
                <a:lnTo>
                  <a:pt x="7299959" y="0"/>
                </a:lnTo>
                <a:lnTo>
                  <a:pt x="0" y="0"/>
                </a:lnTo>
                <a:lnTo>
                  <a:pt x="0" y="119164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52463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HAVING</a:t>
            </a:r>
            <a:r>
              <a:rPr spc="-1035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0496" y="1917192"/>
          <a:ext cx="7299958" cy="116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688079"/>
                <a:gridCol w="3535679"/>
              </a:tblGrid>
              <a:tr h="892810">
                <a:tc gridSpan="3">
                  <a:txBody>
                    <a:bodyPr/>
                    <a:lstStyle/>
                    <a:p>
                      <a:pPr marL="109855">
                        <a:lnSpc>
                          <a:spcPts val="2095"/>
                        </a:lnSpc>
                        <a:tabLst>
                          <a:tab pos="1339215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department_id,</a:t>
                      </a:r>
                      <a:r>
                        <a:rPr sz="1800" b="1" spc="-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MAX(salary)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tabLst>
                          <a:tab pos="1339215" algn="l"/>
                        </a:tabLst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GROUP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BY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department_id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0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4F4F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545"/>
                        </a:lnSpc>
                        <a:tabLst>
                          <a:tab pos="126238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HAVING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MAX(salary)&gt;10000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lnR w="28575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545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496" y="3273552"/>
            <a:ext cx="7303008" cy="11551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8303" y="1905000"/>
            <a:ext cx="7272655" cy="1938655"/>
            <a:chOff x="908303" y="1905000"/>
            <a:chExt cx="7272655" cy="1938655"/>
          </a:xfrm>
        </p:grpSpPr>
        <p:sp>
          <p:nvSpPr>
            <p:cNvPr id="4" name="object 4"/>
            <p:cNvSpPr/>
            <p:nvPr/>
          </p:nvSpPr>
          <p:spPr>
            <a:xfrm>
              <a:off x="920495" y="1917191"/>
              <a:ext cx="7247890" cy="1913889"/>
            </a:xfrm>
            <a:custGeom>
              <a:avLst/>
              <a:gdLst/>
              <a:ahLst/>
              <a:cxnLst/>
              <a:rect l="l" t="t" r="r" b="b"/>
              <a:pathLst>
                <a:path w="7247890" h="1913889">
                  <a:moveTo>
                    <a:pt x="7247763" y="0"/>
                  </a:moveTo>
                  <a:lnTo>
                    <a:pt x="0" y="0"/>
                  </a:lnTo>
                  <a:lnTo>
                    <a:pt x="0" y="1913762"/>
                  </a:lnTo>
                  <a:lnTo>
                    <a:pt x="7247763" y="1913762"/>
                  </a:lnTo>
                  <a:lnTo>
                    <a:pt x="72477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0495" y="1917191"/>
              <a:ext cx="7247890" cy="1913889"/>
            </a:xfrm>
            <a:custGeom>
              <a:avLst/>
              <a:gdLst/>
              <a:ahLst/>
              <a:cxnLst/>
              <a:rect l="l" t="t" r="r" b="b"/>
              <a:pathLst>
                <a:path w="7247890" h="1913889">
                  <a:moveTo>
                    <a:pt x="0" y="1913762"/>
                  </a:moveTo>
                  <a:lnTo>
                    <a:pt x="7247763" y="1913762"/>
                  </a:lnTo>
                  <a:lnTo>
                    <a:pt x="7247763" y="0"/>
                  </a:lnTo>
                  <a:lnTo>
                    <a:pt x="0" y="0"/>
                  </a:lnTo>
                  <a:lnTo>
                    <a:pt x="0" y="191376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97584" y="2030044"/>
            <a:ext cx="833119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258" y="2030044"/>
            <a:ext cx="367157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SUM(salary)</a:t>
            </a:r>
            <a:r>
              <a:rPr sz="1800" b="1" spc="-2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PAYROLL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job_id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LIKE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'%REP%'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584" y="2853385"/>
            <a:ext cx="2052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888" y="3191255"/>
            <a:ext cx="3974465" cy="267970"/>
          </a:xfrm>
          <a:prstGeom prst="rect">
            <a:avLst/>
          </a:prstGeom>
          <a:solidFill>
            <a:srgbClr val="FFFFCC"/>
          </a:solidFill>
          <a:ln w="24383">
            <a:solidFill>
              <a:srgbClr val="FF4F4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764"/>
              </a:lnSpc>
              <a:tabLst>
                <a:tab pos="1316990" algn="l"/>
              </a:tabLst>
            </a:pPr>
            <a:r>
              <a:rPr sz="1800" b="1" spc="-10" dirty="0">
                <a:latin typeface="Courier New"/>
                <a:cs typeface="Courier New"/>
              </a:rPr>
              <a:t>HAVING</a:t>
            </a:r>
            <a:r>
              <a:rPr sz="1800" b="1" dirty="0">
                <a:latin typeface="Courier New"/>
                <a:cs typeface="Courier New"/>
              </a:rPr>
              <a:t>	SUM(salary)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13000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584" y="3402279"/>
            <a:ext cx="2866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ORDER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SUM(salary);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52463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HAVING</a:t>
            </a:r>
            <a:r>
              <a:rPr spc="-1035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496" y="4020311"/>
            <a:ext cx="7303008" cy="93573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544" y="2362200"/>
            <a:ext cx="7296784" cy="954405"/>
            <a:chOff x="923544" y="2362200"/>
            <a:chExt cx="7296784" cy="954405"/>
          </a:xfrm>
        </p:grpSpPr>
        <p:sp>
          <p:nvSpPr>
            <p:cNvPr id="4" name="object 4"/>
            <p:cNvSpPr/>
            <p:nvPr/>
          </p:nvSpPr>
          <p:spPr>
            <a:xfrm>
              <a:off x="935736" y="2374391"/>
              <a:ext cx="7272655" cy="929640"/>
            </a:xfrm>
            <a:custGeom>
              <a:avLst/>
              <a:gdLst/>
              <a:ahLst/>
              <a:cxnLst/>
              <a:rect l="l" t="t" r="r" b="b"/>
              <a:pathLst>
                <a:path w="7272655" h="929639">
                  <a:moveTo>
                    <a:pt x="7272400" y="0"/>
                  </a:moveTo>
                  <a:lnTo>
                    <a:pt x="0" y="0"/>
                  </a:lnTo>
                  <a:lnTo>
                    <a:pt x="0" y="929639"/>
                  </a:lnTo>
                  <a:lnTo>
                    <a:pt x="7272400" y="929639"/>
                  </a:lnTo>
                  <a:lnTo>
                    <a:pt x="7272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736" y="2374391"/>
              <a:ext cx="7272655" cy="929640"/>
            </a:xfrm>
            <a:custGeom>
              <a:avLst/>
              <a:gdLst/>
              <a:ahLst/>
              <a:cxnLst/>
              <a:rect l="l" t="t" r="r" b="b"/>
              <a:pathLst>
                <a:path w="7272655" h="929639">
                  <a:moveTo>
                    <a:pt x="0" y="929639"/>
                  </a:moveTo>
                  <a:lnTo>
                    <a:pt x="7272400" y="929639"/>
                  </a:lnTo>
                  <a:lnTo>
                    <a:pt x="7272400" y="0"/>
                  </a:lnTo>
                  <a:lnTo>
                    <a:pt x="0" y="0"/>
                  </a:lnTo>
                  <a:lnTo>
                    <a:pt x="0" y="92963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21460">
              <a:lnSpc>
                <a:spcPct val="100000"/>
              </a:lnSpc>
              <a:spcBef>
                <a:spcPts val="110"/>
              </a:spcBef>
            </a:pPr>
            <a:r>
              <a:rPr dirty="0"/>
              <a:t>Nesting</a:t>
            </a:r>
            <a:r>
              <a:rPr spc="-80" dirty="0"/>
              <a:t> </a:t>
            </a:r>
            <a:r>
              <a:rPr dirty="0"/>
              <a:t>Group</a:t>
            </a:r>
            <a:r>
              <a:rPr spc="-3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11" y="1817319"/>
            <a:ext cx="495744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maximum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salary.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608" y="2378202"/>
            <a:ext cx="8331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2367" y="2453639"/>
            <a:ext cx="2286635" cy="271145"/>
          </a:xfrm>
          <a:prstGeom prst="rect">
            <a:avLst/>
          </a:prstGeom>
          <a:solidFill>
            <a:srgbClr val="FFFFCC"/>
          </a:solidFill>
          <a:ln w="24383">
            <a:solidFill>
              <a:srgbClr val="FF4F4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664"/>
              </a:lnSpc>
            </a:pPr>
            <a:r>
              <a:rPr sz="1800" b="1" spc="-10" dirty="0">
                <a:latin typeface="Courier New"/>
                <a:cs typeface="Courier New"/>
              </a:rPr>
              <a:t>MAX(AVG(salary))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254" y="2652521"/>
            <a:ext cx="1238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608" y="2927096"/>
            <a:ext cx="311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736" y="3672840"/>
            <a:ext cx="7306056" cy="51206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9929" y="3761041"/>
            <a:ext cx="7291070" cy="1765300"/>
            <a:chOff x="959929" y="3761041"/>
            <a:chExt cx="7291070" cy="1765300"/>
          </a:xfrm>
        </p:grpSpPr>
        <p:sp>
          <p:nvSpPr>
            <p:cNvPr id="4" name="object 4"/>
            <p:cNvSpPr/>
            <p:nvPr/>
          </p:nvSpPr>
          <p:spPr>
            <a:xfrm>
              <a:off x="972311" y="3773423"/>
              <a:ext cx="7266305" cy="1740535"/>
            </a:xfrm>
            <a:custGeom>
              <a:avLst/>
              <a:gdLst/>
              <a:ahLst/>
              <a:cxnLst/>
              <a:rect l="l" t="t" r="r" b="b"/>
              <a:pathLst>
                <a:path w="7266305" h="1740535">
                  <a:moveTo>
                    <a:pt x="7265924" y="0"/>
                  </a:moveTo>
                  <a:lnTo>
                    <a:pt x="0" y="0"/>
                  </a:lnTo>
                  <a:lnTo>
                    <a:pt x="0" y="1740281"/>
                  </a:lnTo>
                  <a:lnTo>
                    <a:pt x="7265924" y="1740281"/>
                  </a:lnTo>
                  <a:lnTo>
                    <a:pt x="726592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311" y="3773423"/>
              <a:ext cx="7266305" cy="1740535"/>
            </a:xfrm>
            <a:custGeom>
              <a:avLst/>
              <a:gdLst/>
              <a:ahLst/>
              <a:cxnLst/>
              <a:rect l="l" t="t" r="r" b="b"/>
              <a:pathLst>
                <a:path w="7266305" h="1740535">
                  <a:moveTo>
                    <a:pt x="0" y="1740281"/>
                  </a:moveTo>
                  <a:lnTo>
                    <a:pt x="7265924" y="1740281"/>
                  </a:lnTo>
                  <a:lnTo>
                    <a:pt x="7265924" y="0"/>
                  </a:lnTo>
                  <a:lnTo>
                    <a:pt x="0" y="0"/>
                  </a:lnTo>
                  <a:lnTo>
                    <a:pt x="0" y="174028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20572" y="3753357"/>
            <a:ext cx="8458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[WHERE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102" y="3753357"/>
            <a:ext cx="40836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group_function(column) table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condition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0572" y="4576698"/>
            <a:ext cx="12363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[GROUP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 </a:t>
            </a:r>
            <a:r>
              <a:rPr sz="1800" b="1" spc="-10" dirty="0">
                <a:latin typeface="Courier New"/>
                <a:cs typeface="Courier New"/>
              </a:rPr>
              <a:t>[HAVING </a:t>
            </a:r>
            <a:r>
              <a:rPr sz="1800" b="1" dirty="0">
                <a:latin typeface="Courier New"/>
                <a:cs typeface="Courier New"/>
              </a:rPr>
              <a:t>[ORDER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6102" y="4576698"/>
            <a:ext cx="27482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group_by_expression</a:t>
            </a:r>
            <a:r>
              <a:rPr sz="1800" b="1" spc="-10" dirty="0">
                <a:latin typeface="Courier New"/>
                <a:cs typeface="Courier New"/>
              </a:rPr>
              <a:t>] </a:t>
            </a:r>
            <a:r>
              <a:rPr sz="1800" b="1" i="1" spc="-10" dirty="0">
                <a:latin typeface="Courier New"/>
                <a:cs typeface="Courier New"/>
              </a:rPr>
              <a:t>group_condition</a:t>
            </a:r>
            <a:r>
              <a:rPr sz="1800" b="1" spc="-10" dirty="0">
                <a:latin typeface="Courier New"/>
                <a:cs typeface="Courier New"/>
              </a:rPr>
              <a:t>] 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9787" y="1908759"/>
            <a:ext cx="6544309" cy="1658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COUNT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MAX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MIN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Courier New"/>
                <a:cs typeface="Courier New"/>
              </a:rPr>
              <a:t>AVG</a:t>
            </a:r>
            <a:endParaRPr sz="22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HAVING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5463" y="4626864"/>
            <a:ext cx="4568825" cy="591185"/>
          </a:xfrm>
          <a:custGeom>
            <a:avLst/>
            <a:gdLst/>
            <a:ahLst/>
            <a:cxnLst/>
            <a:rect l="l" t="t" r="r" b="b"/>
            <a:pathLst>
              <a:path w="4568825" h="591185">
                <a:moveTo>
                  <a:pt x="0" y="590804"/>
                </a:moveTo>
                <a:lnTo>
                  <a:pt x="4568444" y="590804"/>
                </a:lnTo>
                <a:lnTo>
                  <a:pt x="4568444" y="0"/>
                </a:lnTo>
                <a:lnTo>
                  <a:pt x="0" y="0"/>
                </a:lnTo>
                <a:lnTo>
                  <a:pt x="0" y="590804"/>
                </a:lnTo>
                <a:close/>
              </a:path>
            </a:pathLst>
          </a:custGeom>
          <a:ln w="24384">
            <a:solidFill>
              <a:srgbClr val="F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170940">
              <a:lnSpc>
                <a:spcPct val="100000"/>
              </a:lnSpc>
              <a:spcBef>
                <a:spcPts val="110"/>
              </a:spcBef>
            </a:pPr>
            <a:r>
              <a:rPr dirty="0"/>
              <a:t>Part</a:t>
            </a:r>
            <a:r>
              <a:rPr spc="-30" dirty="0"/>
              <a:t> </a:t>
            </a:r>
            <a:r>
              <a:rPr dirty="0"/>
              <a:t>One:</a:t>
            </a:r>
            <a:r>
              <a:rPr spc="-5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0192"/>
            <a:ext cx="6887845" cy="210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topics: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425"/>
              </a:lnSpc>
              <a:spcBef>
                <a:spcPts val="45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require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numeric,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25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character,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425"/>
              </a:lnSpc>
              <a:spcBef>
                <a:spcPts val="4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Performing</a:t>
            </a:r>
            <a:r>
              <a:rPr sz="22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calculations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years and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2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93850" y="2602864"/>
            <a:ext cx="4606290" cy="2197735"/>
            <a:chOff x="1593850" y="2602864"/>
            <a:chExt cx="4606290" cy="2197735"/>
          </a:xfrm>
        </p:grpSpPr>
        <p:sp>
          <p:nvSpPr>
            <p:cNvPr id="4" name="object 4"/>
            <p:cNvSpPr/>
            <p:nvPr/>
          </p:nvSpPr>
          <p:spPr>
            <a:xfrm>
              <a:off x="2955036" y="2628899"/>
              <a:ext cx="3218815" cy="1163955"/>
            </a:xfrm>
            <a:custGeom>
              <a:avLst/>
              <a:gdLst/>
              <a:ahLst/>
              <a:cxnLst/>
              <a:rect l="l" t="t" r="r" b="b"/>
              <a:pathLst>
                <a:path w="3218815" h="1163954">
                  <a:moveTo>
                    <a:pt x="1658112" y="0"/>
                  </a:moveTo>
                  <a:lnTo>
                    <a:pt x="1658112" y="590803"/>
                  </a:lnTo>
                </a:path>
                <a:path w="3218815" h="1163954">
                  <a:moveTo>
                    <a:pt x="0" y="1163955"/>
                  </a:moveTo>
                  <a:lnTo>
                    <a:pt x="0" y="591312"/>
                  </a:lnTo>
                  <a:lnTo>
                    <a:pt x="3218561" y="591312"/>
                  </a:lnTo>
                  <a:lnTo>
                    <a:pt x="3218561" y="1066545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200" y="3538727"/>
              <a:ext cx="756285" cy="341630"/>
            </a:xfrm>
            <a:custGeom>
              <a:avLst/>
              <a:gdLst/>
              <a:ahLst/>
              <a:cxnLst/>
              <a:rect l="l" t="t" r="r" b="b"/>
              <a:pathLst>
                <a:path w="756285" h="341629">
                  <a:moveTo>
                    <a:pt x="755904" y="0"/>
                  </a:moveTo>
                  <a:lnTo>
                    <a:pt x="506222" y="0"/>
                  </a:lnTo>
                  <a:lnTo>
                    <a:pt x="136309" y="166954"/>
                  </a:lnTo>
                  <a:lnTo>
                    <a:pt x="505460" y="0"/>
                  </a:lnTo>
                  <a:lnTo>
                    <a:pt x="249809" y="0"/>
                  </a:lnTo>
                  <a:lnTo>
                    <a:pt x="249301" y="0"/>
                  </a:lnTo>
                  <a:lnTo>
                    <a:pt x="0" y="0"/>
                  </a:lnTo>
                  <a:lnTo>
                    <a:pt x="0" y="112522"/>
                  </a:lnTo>
                  <a:lnTo>
                    <a:pt x="131140" y="53454"/>
                  </a:lnTo>
                  <a:lnTo>
                    <a:pt x="0" y="112776"/>
                  </a:lnTo>
                  <a:lnTo>
                    <a:pt x="0" y="228473"/>
                  </a:lnTo>
                  <a:lnTo>
                    <a:pt x="0" y="228600"/>
                  </a:lnTo>
                  <a:lnTo>
                    <a:pt x="0" y="341122"/>
                  </a:lnTo>
                  <a:lnTo>
                    <a:pt x="755904" y="0"/>
                  </a:lnTo>
                  <a:close/>
                </a:path>
              </a:pathLst>
            </a:custGeom>
            <a:solidFill>
              <a:srgbClr val="006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0200" y="3538727"/>
              <a:ext cx="1005840" cy="454025"/>
            </a:xfrm>
            <a:custGeom>
              <a:avLst/>
              <a:gdLst/>
              <a:ahLst/>
              <a:cxnLst/>
              <a:rect l="l" t="t" r="r" b="b"/>
              <a:pathLst>
                <a:path w="1005839" h="454025">
                  <a:moveTo>
                    <a:pt x="1005713" y="0"/>
                  </a:moveTo>
                  <a:lnTo>
                    <a:pt x="756031" y="0"/>
                  </a:lnTo>
                  <a:lnTo>
                    <a:pt x="0" y="340995"/>
                  </a:lnTo>
                  <a:lnTo>
                    <a:pt x="0" y="453644"/>
                  </a:lnTo>
                  <a:lnTo>
                    <a:pt x="1005713" y="0"/>
                  </a:lnTo>
                  <a:close/>
                </a:path>
              </a:pathLst>
            </a:custGeom>
            <a:solidFill>
              <a:srgbClr val="006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200" y="3538727"/>
              <a:ext cx="1508760" cy="682625"/>
            </a:xfrm>
            <a:custGeom>
              <a:avLst/>
              <a:gdLst/>
              <a:ahLst/>
              <a:cxnLst/>
              <a:rect l="l" t="t" r="r" b="b"/>
              <a:pathLst>
                <a:path w="1508760" h="682625">
                  <a:moveTo>
                    <a:pt x="1508760" y="0"/>
                  </a:moveTo>
                  <a:lnTo>
                    <a:pt x="1261364" y="0"/>
                  </a:lnTo>
                  <a:lnTo>
                    <a:pt x="1259586" y="0"/>
                  </a:lnTo>
                  <a:lnTo>
                    <a:pt x="1005078" y="0"/>
                  </a:lnTo>
                  <a:lnTo>
                    <a:pt x="0" y="453898"/>
                  </a:lnTo>
                  <a:lnTo>
                    <a:pt x="0" y="569595"/>
                  </a:lnTo>
                  <a:lnTo>
                    <a:pt x="0" y="569722"/>
                  </a:lnTo>
                  <a:lnTo>
                    <a:pt x="0" y="682244"/>
                  </a:lnTo>
                  <a:lnTo>
                    <a:pt x="1508760" y="0"/>
                  </a:lnTo>
                  <a:close/>
                </a:path>
              </a:pathLst>
            </a:custGeom>
            <a:solidFill>
              <a:srgbClr val="006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3538727"/>
              <a:ext cx="1767839" cy="798830"/>
            </a:xfrm>
            <a:custGeom>
              <a:avLst/>
              <a:gdLst/>
              <a:ahLst/>
              <a:cxnLst/>
              <a:rect l="l" t="t" r="r" b="b"/>
              <a:pathLst>
                <a:path w="1767839" h="798829">
                  <a:moveTo>
                    <a:pt x="1767459" y="0"/>
                  </a:moveTo>
                  <a:lnTo>
                    <a:pt x="1511173" y="0"/>
                  </a:lnTo>
                  <a:lnTo>
                    <a:pt x="0" y="682498"/>
                  </a:lnTo>
                  <a:lnTo>
                    <a:pt x="0" y="798322"/>
                  </a:lnTo>
                  <a:lnTo>
                    <a:pt x="1767459" y="0"/>
                  </a:lnTo>
                  <a:close/>
                </a:path>
              </a:pathLst>
            </a:custGeom>
            <a:solidFill>
              <a:srgbClr val="006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0200" y="3538727"/>
              <a:ext cx="2014220" cy="911225"/>
            </a:xfrm>
            <a:custGeom>
              <a:avLst/>
              <a:gdLst/>
              <a:ahLst/>
              <a:cxnLst/>
              <a:rect l="l" t="t" r="r" b="b"/>
              <a:pathLst>
                <a:path w="2014220" h="911225">
                  <a:moveTo>
                    <a:pt x="2014220" y="0"/>
                  </a:moveTo>
                  <a:lnTo>
                    <a:pt x="1764919" y="0"/>
                  </a:lnTo>
                  <a:lnTo>
                    <a:pt x="0" y="798068"/>
                  </a:lnTo>
                  <a:lnTo>
                    <a:pt x="0" y="910844"/>
                  </a:lnTo>
                  <a:lnTo>
                    <a:pt x="2014220" y="0"/>
                  </a:lnTo>
                  <a:close/>
                </a:path>
              </a:pathLst>
            </a:custGeom>
            <a:solidFill>
              <a:srgbClr val="006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200" y="3538727"/>
              <a:ext cx="2265045" cy="1024255"/>
            </a:xfrm>
            <a:custGeom>
              <a:avLst/>
              <a:gdLst/>
              <a:ahLst/>
              <a:cxnLst/>
              <a:rect l="l" t="t" r="r" b="b"/>
              <a:pathLst>
                <a:path w="2265045" h="1024254">
                  <a:moveTo>
                    <a:pt x="2264664" y="0"/>
                  </a:moveTo>
                  <a:lnTo>
                    <a:pt x="2015236" y="0"/>
                  </a:lnTo>
                  <a:lnTo>
                    <a:pt x="0" y="911225"/>
                  </a:lnTo>
                  <a:lnTo>
                    <a:pt x="0" y="1024001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006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0200" y="3538727"/>
              <a:ext cx="2520315" cy="1139825"/>
            </a:xfrm>
            <a:custGeom>
              <a:avLst/>
              <a:gdLst/>
              <a:ahLst/>
              <a:cxnLst/>
              <a:rect l="l" t="t" r="r" b="b"/>
              <a:pathLst>
                <a:path w="2520315" h="1139825">
                  <a:moveTo>
                    <a:pt x="2520315" y="0"/>
                  </a:moveTo>
                  <a:lnTo>
                    <a:pt x="2264283" y="0"/>
                  </a:lnTo>
                  <a:lnTo>
                    <a:pt x="0" y="1023620"/>
                  </a:lnTo>
                  <a:lnTo>
                    <a:pt x="0" y="1139444"/>
                  </a:lnTo>
                  <a:lnTo>
                    <a:pt x="2520315" y="0"/>
                  </a:lnTo>
                  <a:close/>
                </a:path>
              </a:pathLst>
            </a:custGeom>
            <a:solidFill>
              <a:srgbClr val="006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0200" y="3538727"/>
              <a:ext cx="2770505" cy="1252855"/>
            </a:xfrm>
            <a:custGeom>
              <a:avLst/>
              <a:gdLst/>
              <a:ahLst/>
              <a:cxnLst/>
              <a:rect l="l" t="t" r="r" b="b"/>
              <a:pathLst>
                <a:path w="2770504" h="1252854">
                  <a:moveTo>
                    <a:pt x="2770124" y="0"/>
                  </a:moveTo>
                  <a:lnTo>
                    <a:pt x="2520696" y="0"/>
                  </a:lnTo>
                  <a:lnTo>
                    <a:pt x="0" y="1139825"/>
                  </a:lnTo>
                  <a:lnTo>
                    <a:pt x="0" y="1252601"/>
                  </a:lnTo>
                  <a:lnTo>
                    <a:pt x="2770124" y="0"/>
                  </a:lnTo>
                  <a:close/>
                </a:path>
              </a:pathLst>
            </a:custGeom>
            <a:solidFill>
              <a:srgbClr val="006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0200" y="3538727"/>
              <a:ext cx="2770505" cy="1256030"/>
            </a:xfrm>
            <a:custGeom>
              <a:avLst/>
              <a:gdLst/>
              <a:ahLst/>
              <a:cxnLst/>
              <a:rect l="l" t="t" r="r" b="b"/>
              <a:pathLst>
                <a:path w="2770504" h="1256029">
                  <a:moveTo>
                    <a:pt x="2770124" y="0"/>
                  </a:moveTo>
                  <a:lnTo>
                    <a:pt x="0" y="1252474"/>
                  </a:lnTo>
                  <a:lnTo>
                    <a:pt x="0" y="1255522"/>
                  </a:lnTo>
                  <a:lnTo>
                    <a:pt x="242697" y="1255522"/>
                  </a:lnTo>
                  <a:lnTo>
                    <a:pt x="2770124" y="112776"/>
                  </a:lnTo>
                  <a:lnTo>
                    <a:pt x="2770124" y="0"/>
                  </a:lnTo>
                  <a:close/>
                </a:path>
              </a:pathLst>
            </a:custGeom>
            <a:solidFill>
              <a:srgbClr val="005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4040" y="3651503"/>
              <a:ext cx="2526665" cy="1143000"/>
            </a:xfrm>
            <a:custGeom>
              <a:avLst/>
              <a:gdLst/>
              <a:ahLst/>
              <a:cxnLst/>
              <a:rect l="l" t="t" r="r" b="b"/>
              <a:pathLst>
                <a:path w="2526665" h="1143000">
                  <a:moveTo>
                    <a:pt x="2526157" y="0"/>
                  </a:moveTo>
                  <a:lnTo>
                    <a:pt x="0" y="1143000"/>
                  </a:lnTo>
                  <a:lnTo>
                    <a:pt x="256032" y="1143000"/>
                  </a:lnTo>
                  <a:lnTo>
                    <a:pt x="2526157" y="115824"/>
                  </a:lnTo>
                  <a:lnTo>
                    <a:pt x="2526157" y="0"/>
                  </a:lnTo>
                  <a:close/>
                </a:path>
              </a:pathLst>
            </a:custGeom>
            <a:solidFill>
              <a:srgbClr val="005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00072" y="3767327"/>
              <a:ext cx="2270760" cy="1027430"/>
            </a:xfrm>
            <a:custGeom>
              <a:avLst/>
              <a:gdLst/>
              <a:ahLst/>
              <a:cxnLst/>
              <a:rect l="l" t="t" r="r" b="b"/>
              <a:pathLst>
                <a:path w="2270760" h="1027429">
                  <a:moveTo>
                    <a:pt x="2270505" y="0"/>
                  </a:moveTo>
                  <a:lnTo>
                    <a:pt x="0" y="1026922"/>
                  </a:lnTo>
                  <a:lnTo>
                    <a:pt x="249300" y="1026922"/>
                  </a:lnTo>
                  <a:lnTo>
                    <a:pt x="2270505" y="112776"/>
                  </a:lnTo>
                  <a:lnTo>
                    <a:pt x="2270505" y="0"/>
                  </a:lnTo>
                  <a:close/>
                </a:path>
              </a:pathLst>
            </a:custGeom>
            <a:solidFill>
              <a:srgbClr val="005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46959" y="3880103"/>
              <a:ext cx="2023745" cy="914400"/>
            </a:xfrm>
            <a:custGeom>
              <a:avLst/>
              <a:gdLst/>
              <a:ahLst/>
              <a:cxnLst/>
              <a:rect l="l" t="t" r="r" b="b"/>
              <a:pathLst>
                <a:path w="2023745" h="914400">
                  <a:moveTo>
                    <a:pt x="2023744" y="0"/>
                  </a:moveTo>
                  <a:lnTo>
                    <a:pt x="0" y="914400"/>
                  </a:lnTo>
                  <a:lnTo>
                    <a:pt x="249554" y="914400"/>
                  </a:lnTo>
                  <a:lnTo>
                    <a:pt x="2023744" y="112776"/>
                  </a:lnTo>
                  <a:lnTo>
                    <a:pt x="2023744" y="0"/>
                  </a:lnTo>
                  <a:close/>
                </a:path>
              </a:pathLst>
            </a:custGeom>
            <a:solidFill>
              <a:srgbClr val="005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96" y="3992879"/>
              <a:ext cx="1773555" cy="801370"/>
            </a:xfrm>
            <a:custGeom>
              <a:avLst/>
              <a:gdLst/>
              <a:ahLst/>
              <a:cxnLst/>
              <a:rect l="l" t="t" r="r" b="b"/>
              <a:pathLst>
                <a:path w="1773554" h="801370">
                  <a:moveTo>
                    <a:pt x="1773301" y="0"/>
                  </a:moveTo>
                  <a:lnTo>
                    <a:pt x="0" y="801243"/>
                  </a:lnTo>
                  <a:lnTo>
                    <a:pt x="256159" y="801243"/>
                  </a:lnTo>
                  <a:lnTo>
                    <a:pt x="1773301" y="115824"/>
                  </a:lnTo>
                  <a:lnTo>
                    <a:pt x="1773301" y="0"/>
                  </a:lnTo>
                  <a:close/>
                </a:path>
              </a:pathLst>
            </a:custGeom>
            <a:solidFill>
              <a:srgbClr val="005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52928" y="4108703"/>
              <a:ext cx="1518285" cy="685800"/>
            </a:xfrm>
            <a:custGeom>
              <a:avLst/>
              <a:gdLst/>
              <a:ahLst/>
              <a:cxnLst/>
              <a:rect l="l" t="t" r="r" b="b"/>
              <a:pathLst>
                <a:path w="1518285" h="685800">
                  <a:moveTo>
                    <a:pt x="1517777" y="112776"/>
                  </a:moveTo>
                  <a:lnTo>
                    <a:pt x="1244473" y="236220"/>
                  </a:lnTo>
                  <a:lnTo>
                    <a:pt x="1517650" y="112776"/>
                  </a:lnTo>
                  <a:lnTo>
                    <a:pt x="1517650" y="0"/>
                  </a:lnTo>
                  <a:lnTo>
                    <a:pt x="0" y="685800"/>
                  </a:lnTo>
                  <a:lnTo>
                    <a:pt x="249555" y="685800"/>
                  </a:lnTo>
                  <a:lnTo>
                    <a:pt x="250393" y="685419"/>
                  </a:lnTo>
                  <a:lnTo>
                    <a:pt x="506222" y="685419"/>
                  </a:lnTo>
                  <a:lnTo>
                    <a:pt x="1517777" y="228473"/>
                  </a:lnTo>
                  <a:lnTo>
                    <a:pt x="1517777" y="112776"/>
                  </a:lnTo>
                  <a:close/>
                </a:path>
              </a:pathLst>
            </a:custGeom>
            <a:solidFill>
              <a:srgbClr val="005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8895" y="4337304"/>
              <a:ext cx="1011555" cy="457200"/>
            </a:xfrm>
            <a:custGeom>
              <a:avLst/>
              <a:gdLst/>
              <a:ahLst/>
              <a:cxnLst/>
              <a:rect l="l" t="t" r="r" b="b"/>
              <a:pathLst>
                <a:path w="1011554" h="457200">
                  <a:moveTo>
                    <a:pt x="1011554" y="0"/>
                  </a:moveTo>
                  <a:lnTo>
                    <a:pt x="0" y="457200"/>
                  </a:lnTo>
                  <a:lnTo>
                    <a:pt x="249554" y="457200"/>
                  </a:lnTo>
                  <a:lnTo>
                    <a:pt x="1011554" y="112776"/>
                  </a:lnTo>
                  <a:lnTo>
                    <a:pt x="1011554" y="0"/>
                  </a:lnTo>
                  <a:close/>
                </a:path>
              </a:pathLst>
            </a:custGeom>
            <a:solidFill>
              <a:srgbClr val="005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8832" y="4450079"/>
              <a:ext cx="762000" cy="344805"/>
            </a:xfrm>
            <a:custGeom>
              <a:avLst/>
              <a:gdLst/>
              <a:ahLst/>
              <a:cxnLst/>
              <a:rect l="l" t="t" r="r" b="b"/>
              <a:pathLst>
                <a:path w="762000" h="344804">
                  <a:moveTo>
                    <a:pt x="761746" y="0"/>
                  </a:moveTo>
                  <a:lnTo>
                    <a:pt x="0" y="344043"/>
                  </a:lnTo>
                  <a:lnTo>
                    <a:pt x="249428" y="344043"/>
                  </a:lnTo>
                  <a:lnTo>
                    <a:pt x="761746" y="112649"/>
                  </a:lnTo>
                  <a:lnTo>
                    <a:pt x="761746" y="0"/>
                  </a:lnTo>
                  <a:close/>
                </a:path>
                <a:path w="762000" h="344804">
                  <a:moveTo>
                    <a:pt x="761873" y="112776"/>
                  </a:moveTo>
                  <a:lnTo>
                    <a:pt x="249936" y="344297"/>
                  </a:lnTo>
                  <a:lnTo>
                    <a:pt x="505968" y="344297"/>
                  </a:lnTo>
                  <a:lnTo>
                    <a:pt x="506526" y="344043"/>
                  </a:lnTo>
                  <a:lnTo>
                    <a:pt x="754888" y="344043"/>
                  </a:lnTo>
                  <a:lnTo>
                    <a:pt x="761619" y="340995"/>
                  </a:lnTo>
                  <a:lnTo>
                    <a:pt x="761619" y="228600"/>
                  </a:lnTo>
                  <a:lnTo>
                    <a:pt x="761873" y="228473"/>
                  </a:lnTo>
                  <a:lnTo>
                    <a:pt x="761873" y="112776"/>
                  </a:lnTo>
                  <a:close/>
                </a:path>
              </a:pathLst>
            </a:custGeom>
            <a:solidFill>
              <a:srgbClr val="005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0200" y="3538727"/>
              <a:ext cx="2770505" cy="1256030"/>
            </a:xfrm>
            <a:custGeom>
              <a:avLst/>
              <a:gdLst/>
              <a:ahLst/>
              <a:cxnLst/>
              <a:rect l="l" t="t" r="r" b="b"/>
              <a:pathLst>
                <a:path w="2770504" h="1256029">
                  <a:moveTo>
                    <a:pt x="0" y="1255522"/>
                  </a:moveTo>
                  <a:lnTo>
                    <a:pt x="2770124" y="1255522"/>
                  </a:lnTo>
                  <a:lnTo>
                    <a:pt x="2770124" y="0"/>
                  </a:lnTo>
                  <a:lnTo>
                    <a:pt x="0" y="0"/>
                  </a:lnTo>
                  <a:lnTo>
                    <a:pt x="0" y="12555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78000">
              <a:lnSpc>
                <a:spcPct val="100000"/>
              </a:lnSpc>
              <a:spcBef>
                <a:spcPts val="110"/>
              </a:spcBef>
            </a:pPr>
            <a:r>
              <a:rPr dirty="0"/>
              <a:t>Conversion</a:t>
            </a:r>
            <a:r>
              <a:rPr spc="-11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28292" y="3802760"/>
            <a:ext cx="230124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Implicit</a:t>
            </a:r>
            <a:r>
              <a:rPr sz="2200" b="1" spc="-9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data</a:t>
            </a:r>
            <a:r>
              <a:rPr sz="2200" b="1" spc="-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CC"/>
                </a:solidFill>
                <a:latin typeface="Arial"/>
                <a:cs typeface="Arial"/>
              </a:rPr>
              <a:t>type</a:t>
            </a:r>
            <a:endParaRPr sz="2200">
              <a:latin typeface="Arial"/>
              <a:cs typeface="Arial"/>
            </a:endParaRPr>
          </a:p>
          <a:p>
            <a:pPr marL="8890" algn="ctr">
              <a:lnSpc>
                <a:spcPct val="100000"/>
              </a:lnSpc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conversion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94250" y="3532378"/>
            <a:ext cx="2783205" cy="1268730"/>
            <a:chOff x="4794250" y="3532378"/>
            <a:chExt cx="2783205" cy="1268730"/>
          </a:xfrm>
        </p:grpSpPr>
        <p:sp>
          <p:nvSpPr>
            <p:cNvPr id="25" name="object 25"/>
            <p:cNvSpPr/>
            <p:nvPr/>
          </p:nvSpPr>
          <p:spPr>
            <a:xfrm>
              <a:off x="4800600" y="3538728"/>
              <a:ext cx="756285" cy="341630"/>
            </a:xfrm>
            <a:custGeom>
              <a:avLst/>
              <a:gdLst/>
              <a:ahLst/>
              <a:cxnLst/>
              <a:rect l="l" t="t" r="r" b="b"/>
              <a:pathLst>
                <a:path w="756285" h="341629">
                  <a:moveTo>
                    <a:pt x="755904" y="0"/>
                  </a:moveTo>
                  <a:lnTo>
                    <a:pt x="506222" y="0"/>
                  </a:lnTo>
                  <a:lnTo>
                    <a:pt x="136309" y="166954"/>
                  </a:lnTo>
                  <a:lnTo>
                    <a:pt x="505460" y="0"/>
                  </a:lnTo>
                  <a:lnTo>
                    <a:pt x="249809" y="0"/>
                  </a:lnTo>
                  <a:lnTo>
                    <a:pt x="249301" y="0"/>
                  </a:lnTo>
                  <a:lnTo>
                    <a:pt x="0" y="0"/>
                  </a:lnTo>
                  <a:lnTo>
                    <a:pt x="0" y="112522"/>
                  </a:lnTo>
                  <a:lnTo>
                    <a:pt x="131140" y="53454"/>
                  </a:lnTo>
                  <a:lnTo>
                    <a:pt x="0" y="112776"/>
                  </a:lnTo>
                  <a:lnTo>
                    <a:pt x="0" y="228473"/>
                  </a:lnTo>
                  <a:lnTo>
                    <a:pt x="0" y="228600"/>
                  </a:lnTo>
                  <a:lnTo>
                    <a:pt x="0" y="341122"/>
                  </a:lnTo>
                  <a:lnTo>
                    <a:pt x="755904" y="0"/>
                  </a:lnTo>
                  <a:close/>
                </a:path>
              </a:pathLst>
            </a:custGeom>
            <a:solidFill>
              <a:srgbClr val="006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00600" y="3538728"/>
              <a:ext cx="1005840" cy="454025"/>
            </a:xfrm>
            <a:custGeom>
              <a:avLst/>
              <a:gdLst/>
              <a:ahLst/>
              <a:cxnLst/>
              <a:rect l="l" t="t" r="r" b="b"/>
              <a:pathLst>
                <a:path w="1005839" h="454025">
                  <a:moveTo>
                    <a:pt x="1005713" y="0"/>
                  </a:moveTo>
                  <a:lnTo>
                    <a:pt x="756030" y="0"/>
                  </a:lnTo>
                  <a:lnTo>
                    <a:pt x="0" y="340995"/>
                  </a:lnTo>
                  <a:lnTo>
                    <a:pt x="0" y="453644"/>
                  </a:lnTo>
                  <a:lnTo>
                    <a:pt x="1005713" y="0"/>
                  </a:lnTo>
                  <a:close/>
                </a:path>
              </a:pathLst>
            </a:custGeom>
            <a:solidFill>
              <a:srgbClr val="006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00600" y="3538728"/>
              <a:ext cx="1508760" cy="682625"/>
            </a:xfrm>
            <a:custGeom>
              <a:avLst/>
              <a:gdLst/>
              <a:ahLst/>
              <a:cxnLst/>
              <a:rect l="l" t="t" r="r" b="b"/>
              <a:pathLst>
                <a:path w="1508760" h="682625">
                  <a:moveTo>
                    <a:pt x="1508760" y="0"/>
                  </a:moveTo>
                  <a:lnTo>
                    <a:pt x="1261364" y="0"/>
                  </a:lnTo>
                  <a:lnTo>
                    <a:pt x="1259586" y="0"/>
                  </a:lnTo>
                  <a:lnTo>
                    <a:pt x="1005078" y="0"/>
                  </a:lnTo>
                  <a:lnTo>
                    <a:pt x="0" y="453898"/>
                  </a:lnTo>
                  <a:lnTo>
                    <a:pt x="0" y="569595"/>
                  </a:lnTo>
                  <a:lnTo>
                    <a:pt x="0" y="569722"/>
                  </a:lnTo>
                  <a:lnTo>
                    <a:pt x="0" y="682244"/>
                  </a:lnTo>
                  <a:lnTo>
                    <a:pt x="1508760" y="0"/>
                  </a:lnTo>
                  <a:close/>
                </a:path>
              </a:pathLst>
            </a:custGeom>
            <a:solidFill>
              <a:srgbClr val="006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00600" y="3538728"/>
              <a:ext cx="1767839" cy="798830"/>
            </a:xfrm>
            <a:custGeom>
              <a:avLst/>
              <a:gdLst/>
              <a:ahLst/>
              <a:cxnLst/>
              <a:rect l="l" t="t" r="r" b="b"/>
              <a:pathLst>
                <a:path w="1767840" h="798829">
                  <a:moveTo>
                    <a:pt x="1767458" y="0"/>
                  </a:moveTo>
                  <a:lnTo>
                    <a:pt x="1511173" y="0"/>
                  </a:lnTo>
                  <a:lnTo>
                    <a:pt x="0" y="682498"/>
                  </a:lnTo>
                  <a:lnTo>
                    <a:pt x="0" y="798322"/>
                  </a:lnTo>
                  <a:lnTo>
                    <a:pt x="1767458" y="0"/>
                  </a:lnTo>
                  <a:close/>
                </a:path>
              </a:pathLst>
            </a:custGeom>
            <a:solidFill>
              <a:srgbClr val="006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0600" y="3538728"/>
              <a:ext cx="2014220" cy="911225"/>
            </a:xfrm>
            <a:custGeom>
              <a:avLst/>
              <a:gdLst/>
              <a:ahLst/>
              <a:cxnLst/>
              <a:rect l="l" t="t" r="r" b="b"/>
              <a:pathLst>
                <a:path w="2014220" h="911225">
                  <a:moveTo>
                    <a:pt x="2014220" y="0"/>
                  </a:moveTo>
                  <a:lnTo>
                    <a:pt x="1764919" y="0"/>
                  </a:lnTo>
                  <a:lnTo>
                    <a:pt x="0" y="798068"/>
                  </a:lnTo>
                  <a:lnTo>
                    <a:pt x="0" y="910844"/>
                  </a:lnTo>
                  <a:lnTo>
                    <a:pt x="2014220" y="0"/>
                  </a:lnTo>
                  <a:close/>
                </a:path>
              </a:pathLst>
            </a:custGeom>
            <a:solidFill>
              <a:srgbClr val="006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0600" y="3538728"/>
              <a:ext cx="2265045" cy="1024255"/>
            </a:xfrm>
            <a:custGeom>
              <a:avLst/>
              <a:gdLst/>
              <a:ahLst/>
              <a:cxnLst/>
              <a:rect l="l" t="t" r="r" b="b"/>
              <a:pathLst>
                <a:path w="2265045" h="1024254">
                  <a:moveTo>
                    <a:pt x="2264664" y="0"/>
                  </a:moveTo>
                  <a:lnTo>
                    <a:pt x="2015235" y="0"/>
                  </a:lnTo>
                  <a:lnTo>
                    <a:pt x="0" y="911225"/>
                  </a:lnTo>
                  <a:lnTo>
                    <a:pt x="0" y="1024001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006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00600" y="3538728"/>
              <a:ext cx="2520315" cy="1139825"/>
            </a:xfrm>
            <a:custGeom>
              <a:avLst/>
              <a:gdLst/>
              <a:ahLst/>
              <a:cxnLst/>
              <a:rect l="l" t="t" r="r" b="b"/>
              <a:pathLst>
                <a:path w="2520315" h="1139825">
                  <a:moveTo>
                    <a:pt x="2520315" y="0"/>
                  </a:moveTo>
                  <a:lnTo>
                    <a:pt x="2264282" y="0"/>
                  </a:lnTo>
                  <a:lnTo>
                    <a:pt x="0" y="1023620"/>
                  </a:lnTo>
                  <a:lnTo>
                    <a:pt x="0" y="1139444"/>
                  </a:lnTo>
                  <a:lnTo>
                    <a:pt x="2520315" y="0"/>
                  </a:lnTo>
                  <a:close/>
                </a:path>
              </a:pathLst>
            </a:custGeom>
            <a:solidFill>
              <a:srgbClr val="006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00600" y="3538728"/>
              <a:ext cx="2770505" cy="1252855"/>
            </a:xfrm>
            <a:custGeom>
              <a:avLst/>
              <a:gdLst/>
              <a:ahLst/>
              <a:cxnLst/>
              <a:rect l="l" t="t" r="r" b="b"/>
              <a:pathLst>
                <a:path w="2770504" h="1252854">
                  <a:moveTo>
                    <a:pt x="2770124" y="0"/>
                  </a:moveTo>
                  <a:lnTo>
                    <a:pt x="2520696" y="0"/>
                  </a:lnTo>
                  <a:lnTo>
                    <a:pt x="0" y="1139825"/>
                  </a:lnTo>
                  <a:lnTo>
                    <a:pt x="0" y="1252601"/>
                  </a:lnTo>
                  <a:lnTo>
                    <a:pt x="2770124" y="0"/>
                  </a:lnTo>
                  <a:close/>
                </a:path>
              </a:pathLst>
            </a:custGeom>
            <a:solidFill>
              <a:srgbClr val="006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00600" y="3538728"/>
              <a:ext cx="2770505" cy="1256030"/>
            </a:xfrm>
            <a:custGeom>
              <a:avLst/>
              <a:gdLst/>
              <a:ahLst/>
              <a:cxnLst/>
              <a:rect l="l" t="t" r="r" b="b"/>
              <a:pathLst>
                <a:path w="2770504" h="1256029">
                  <a:moveTo>
                    <a:pt x="2770124" y="0"/>
                  </a:moveTo>
                  <a:lnTo>
                    <a:pt x="0" y="1252474"/>
                  </a:lnTo>
                  <a:lnTo>
                    <a:pt x="0" y="1255522"/>
                  </a:lnTo>
                  <a:lnTo>
                    <a:pt x="242697" y="1255522"/>
                  </a:lnTo>
                  <a:lnTo>
                    <a:pt x="2770124" y="112776"/>
                  </a:lnTo>
                  <a:lnTo>
                    <a:pt x="2770124" y="0"/>
                  </a:lnTo>
                  <a:close/>
                </a:path>
              </a:pathLst>
            </a:custGeom>
            <a:solidFill>
              <a:srgbClr val="005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44440" y="3651504"/>
              <a:ext cx="2526665" cy="1143000"/>
            </a:xfrm>
            <a:custGeom>
              <a:avLst/>
              <a:gdLst/>
              <a:ahLst/>
              <a:cxnLst/>
              <a:rect l="l" t="t" r="r" b="b"/>
              <a:pathLst>
                <a:path w="2526665" h="1143000">
                  <a:moveTo>
                    <a:pt x="2526157" y="0"/>
                  </a:moveTo>
                  <a:lnTo>
                    <a:pt x="0" y="1143000"/>
                  </a:lnTo>
                  <a:lnTo>
                    <a:pt x="256032" y="1143000"/>
                  </a:lnTo>
                  <a:lnTo>
                    <a:pt x="2526157" y="115824"/>
                  </a:lnTo>
                  <a:lnTo>
                    <a:pt x="2526157" y="0"/>
                  </a:lnTo>
                  <a:close/>
                </a:path>
              </a:pathLst>
            </a:custGeom>
            <a:solidFill>
              <a:srgbClr val="005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00472" y="3767328"/>
              <a:ext cx="2270760" cy="1027430"/>
            </a:xfrm>
            <a:custGeom>
              <a:avLst/>
              <a:gdLst/>
              <a:ahLst/>
              <a:cxnLst/>
              <a:rect l="l" t="t" r="r" b="b"/>
              <a:pathLst>
                <a:path w="2270759" h="1027429">
                  <a:moveTo>
                    <a:pt x="2270505" y="0"/>
                  </a:moveTo>
                  <a:lnTo>
                    <a:pt x="0" y="1026922"/>
                  </a:lnTo>
                  <a:lnTo>
                    <a:pt x="249300" y="1026922"/>
                  </a:lnTo>
                  <a:lnTo>
                    <a:pt x="2270505" y="112776"/>
                  </a:lnTo>
                  <a:lnTo>
                    <a:pt x="2270505" y="0"/>
                  </a:lnTo>
                  <a:close/>
                </a:path>
              </a:pathLst>
            </a:custGeom>
            <a:solidFill>
              <a:srgbClr val="005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47359" y="3880104"/>
              <a:ext cx="2023745" cy="914400"/>
            </a:xfrm>
            <a:custGeom>
              <a:avLst/>
              <a:gdLst/>
              <a:ahLst/>
              <a:cxnLst/>
              <a:rect l="l" t="t" r="r" b="b"/>
              <a:pathLst>
                <a:path w="2023745" h="914400">
                  <a:moveTo>
                    <a:pt x="2023744" y="0"/>
                  </a:moveTo>
                  <a:lnTo>
                    <a:pt x="0" y="914400"/>
                  </a:lnTo>
                  <a:lnTo>
                    <a:pt x="249554" y="914400"/>
                  </a:lnTo>
                  <a:lnTo>
                    <a:pt x="2023744" y="112776"/>
                  </a:lnTo>
                  <a:lnTo>
                    <a:pt x="2023744" y="0"/>
                  </a:lnTo>
                  <a:close/>
                </a:path>
              </a:pathLst>
            </a:custGeom>
            <a:solidFill>
              <a:srgbClr val="005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97296" y="3992880"/>
              <a:ext cx="1773555" cy="801370"/>
            </a:xfrm>
            <a:custGeom>
              <a:avLst/>
              <a:gdLst/>
              <a:ahLst/>
              <a:cxnLst/>
              <a:rect l="l" t="t" r="r" b="b"/>
              <a:pathLst>
                <a:path w="1773554" h="801370">
                  <a:moveTo>
                    <a:pt x="1773301" y="0"/>
                  </a:moveTo>
                  <a:lnTo>
                    <a:pt x="0" y="801243"/>
                  </a:lnTo>
                  <a:lnTo>
                    <a:pt x="256158" y="801243"/>
                  </a:lnTo>
                  <a:lnTo>
                    <a:pt x="1773301" y="115824"/>
                  </a:lnTo>
                  <a:lnTo>
                    <a:pt x="1773301" y="0"/>
                  </a:lnTo>
                  <a:close/>
                </a:path>
              </a:pathLst>
            </a:custGeom>
            <a:solidFill>
              <a:srgbClr val="005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53328" y="4108704"/>
              <a:ext cx="1518285" cy="685800"/>
            </a:xfrm>
            <a:custGeom>
              <a:avLst/>
              <a:gdLst/>
              <a:ahLst/>
              <a:cxnLst/>
              <a:rect l="l" t="t" r="r" b="b"/>
              <a:pathLst>
                <a:path w="1518284" h="685800">
                  <a:moveTo>
                    <a:pt x="1517777" y="112776"/>
                  </a:moveTo>
                  <a:lnTo>
                    <a:pt x="1244473" y="236220"/>
                  </a:lnTo>
                  <a:lnTo>
                    <a:pt x="1517650" y="112776"/>
                  </a:lnTo>
                  <a:lnTo>
                    <a:pt x="1517650" y="0"/>
                  </a:lnTo>
                  <a:lnTo>
                    <a:pt x="0" y="685800"/>
                  </a:lnTo>
                  <a:lnTo>
                    <a:pt x="249555" y="685800"/>
                  </a:lnTo>
                  <a:lnTo>
                    <a:pt x="250393" y="685419"/>
                  </a:lnTo>
                  <a:lnTo>
                    <a:pt x="506222" y="685419"/>
                  </a:lnTo>
                  <a:lnTo>
                    <a:pt x="1517777" y="228473"/>
                  </a:lnTo>
                  <a:lnTo>
                    <a:pt x="1517777" y="112776"/>
                  </a:lnTo>
                  <a:close/>
                </a:path>
              </a:pathLst>
            </a:custGeom>
            <a:solidFill>
              <a:srgbClr val="005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59295" y="4337304"/>
              <a:ext cx="1011555" cy="457200"/>
            </a:xfrm>
            <a:custGeom>
              <a:avLst/>
              <a:gdLst/>
              <a:ahLst/>
              <a:cxnLst/>
              <a:rect l="l" t="t" r="r" b="b"/>
              <a:pathLst>
                <a:path w="1011554" h="457200">
                  <a:moveTo>
                    <a:pt x="1011554" y="0"/>
                  </a:moveTo>
                  <a:lnTo>
                    <a:pt x="0" y="457200"/>
                  </a:lnTo>
                  <a:lnTo>
                    <a:pt x="249554" y="457200"/>
                  </a:lnTo>
                  <a:lnTo>
                    <a:pt x="1011554" y="112776"/>
                  </a:lnTo>
                  <a:lnTo>
                    <a:pt x="1011554" y="0"/>
                  </a:lnTo>
                  <a:close/>
                </a:path>
              </a:pathLst>
            </a:custGeom>
            <a:solidFill>
              <a:srgbClr val="005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09232" y="4450080"/>
              <a:ext cx="762000" cy="344805"/>
            </a:xfrm>
            <a:custGeom>
              <a:avLst/>
              <a:gdLst/>
              <a:ahLst/>
              <a:cxnLst/>
              <a:rect l="l" t="t" r="r" b="b"/>
              <a:pathLst>
                <a:path w="762000" h="344804">
                  <a:moveTo>
                    <a:pt x="761746" y="0"/>
                  </a:moveTo>
                  <a:lnTo>
                    <a:pt x="0" y="344043"/>
                  </a:lnTo>
                  <a:lnTo>
                    <a:pt x="249428" y="344043"/>
                  </a:lnTo>
                  <a:lnTo>
                    <a:pt x="761746" y="112649"/>
                  </a:lnTo>
                  <a:lnTo>
                    <a:pt x="761746" y="0"/>
                  </a:lnTo>
                  <a:close/>
                </a:path>
                <a:path w="762000" h="344804">
                  <a:moveTo>
                    <a:pt x="761873" y="112776"/>
                  </a:moveTo>
                  <a:lnTo>
                    <a:pt x="249936" y="344297"/>
                  </a:lnTo>
                  <a:lnTo>
                    <a:pt x="505968" y="344297"/>
                  </a:lnTo>
                  <a:lnTo>
                    <a:pt x="506526" y="344043"/>
                  </a:lnTo>
                  <a:lnTo>
                    <a:pt x="754888" y="344043"/>
                  </a:lnTo>
                  <a:lnTo>
                    <a:pt x="761619" y="340995"/>
                  </a:lnTo>
                  <a:lnTo>
                    <a:pt x="761619" y="228600"/>
                  </a:lnTo>
                  <a:lnTo>
                    <a:pt x="761873" y="228473"/>
                  </a:lnTo>
                  <a:lnTo>
                    <a:pt x="761873" y="112776"/>
                  </a:lnTo>
                  <a:close/>
                </a:path>
              </a:pathLst>
            </a:custGeom>
            <a:solidFill>
              <a:srgbClr val="005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00600" y="3538728"/>
              <a:ext cx="2770505" cy="1256030"/>
            </a:xfrm>
            <a:custGeom>
              <a:avLst/>
              <a:gdLst/>
              <a:ahLst/>
              <a:cxnLst/>
              <a:rect l="l" t="t" r="r" b="b"/>
              <a:pathLst>
                <a:path w="2770504" h="1256029">
                  <a:moveTo>
                    <a:pt x="0" y="1255522"/>
                  </a:moveTo>
                  <a:lnTo>
                    <a:pt x="2770124" y="1255522"/>
                  </a:lnTo>
                  <a:lnTo>
                    <a:pt x="2770124" y="0"/>
                  </a:lnTo>
                  <a:lnTo>
                    <a:pt x="0" y="0"/>
                  </a:lnTo>
                  <a:lnTo>
                    <a:pt x="0" y="12555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020817" y="3802760"/>
            <a:ext cx="231330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Explicit</a:t>
            </a:r>
            <a:r>
              <a:rPr sz="2200" b="1" spc="-8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data</a:t>
            </a:r>
            <a:r>
              <a:rPr sz="2200" b="1" spc="-4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CC"/>
                </a:solidFill>
                <a:latin typeface="Arial"/>
                <a:cs typeface="Arial"/>
              </a:rPr>
              <a:t>type</a:t>
            </a:r>
            <a:endParaRPr sz="2200">
              <a:latin typeface="Arial"/>
              <a:cs typeface="Arial"/>
            </a:endParaRPr>
          </a:p>
          <a:p>
            <a:pPr marL="17145" algn="ctr">
              <a:lnSpc>
                <a:spcPct val="100000"/>
              </a:lnSpc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conversion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12592" y="1645920"/>
            <a:ext cx="2782570" cy="1270635"/>
            <a:chOff x="3212592" y="1645920"/>
            <a:chExt cx="2782570" cy="1270635"/>
          </a:xfrm>
        </p:grpSpPr>
        <p:sp>
          <p:nvSpPr>
            <p:cNvPr id="44" name="object 44"/>
            <p:cNvSpPr/>
            <p:nvPr/>
          </p:nvSpPr>
          <p:spPr>
            <a:xfrm>
              <a:off x="3218688" y="1652015"/>
              <a:ext cx="618490" cy="280670"/>
            </a:xfrm>
            <a:custGeom>
              <a:avLst/>
              <a:gdLst/>
              <a:ahLst/>
              <a:cxnLst/>
              <a:rect l="l" t="t" r="r" b="b"/>
              <a:pathLst>
                <a:path w="618489" h="280669">
                  <a:moveTo>
                    <a:pt x="618363" y="0"/>
                  </a:moveTo>
                  <a:lnTo>
                    <a:pt x="618363" y="0"/>
                  </a:lnTo>
                  <a:lnTo>
                    <a:pt x="0" y="0"/>
                  </a:lnTo>
                  <a:lnTo>
                    <a:pt x="0" y="94361"/>
                  </a:lnTo>
                  <a:lnTo>
                    <a:pt x="0" y="185801"/>
                  </a:lnTo>
                  <a:lnTo>
                    <a:pt x="0" y="280162"/>
                  </a:lnTo>
                  <a:lnTo>
                    <a:pt x="618363" y="0"/>
                  </a:lnTo>
                  <a:close/>
                </a:path>
              </a:pathLst>
            </a:custGeom>
            <a:solidFill>
              <a:srgbClr val="FD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18688" y="1652016"/>
              <a:ext cx="819785" cy="372110"/>
            </a:xfrm>
            <a:custGeom>
              <a:avLst/>
              <a:gdLst/>
              <a:ahLst/>
              <a:cxnLst/>
              <a:rect l="l" t="t" r="r" b="b"/>
              <a:pathLst>
                <a:path w="819785" h="372110">
                  <a:moveTo>
                    <a:pt x="819276" y="0"/>
                  </a:moveTo>
                  <a:lnTo>
                    <a:pt x="617854" y="0"/>
                  </a:lnTo>
                  <a:lnTo>
                    <a:pt x="0" y="280162"/>
                  </a:lnTo>
                  <a:lnTo>
                    <a:pt x="0" y="371601"/>
                  </a:lnTo>
                  <a:lnTo>
                    <a:pt x="819276" y="0"/>
                  </a:lnTo>
                  <a:close/>
                </a:path>
              </a:pathLst>
            </a:custGeom>
            <a:solidFill>
              <a:srgbClr val="FC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18688" y="1652016"/>
              <a:ext cx="1029969" cy="466090"/>
            </a:xfrm>
            <a:custGeom>
              <a:avLst/>
              <a:gdLst/>
              <a:ahLst/>
              <a:cxnLst/>
              <a:rect l="l" t="t" r="r" b="b"/>
              <a:pathLst>
                <a:path w="1029970" h="466089">
                  <a:moveTo>
                    <a:pt x="1029842" y="0"/>
                  </a:moveTo>
                  <a:lnTo>
                    <a:pt x="821182" y="0"/>
                  </a:lnTo>
                  <a:lnTo>
                    <a:pt x="0" y="371601"/>
                  </a:lnTo>
                  <a:lnTo>
                    <a:pt x="0" y="465963"/>
                  </a:lnTo>
                  <a:lnTo>
                    <a:pt x="1029842" y="0"/>
                  </a:lnTo>
                  <a:close/>
                </a:path>
              </a:pathLst>
            </a:custGeom>
            <a:solidFill>
              <a:srgbClr val="FC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18688" y="1652016"/>
              <a:ext cx="1231265" cy="557530"/>
            </a:xfrm>
            <a:custGeom>
              <a:avLst/>
              <a:gdLst/>
              <a:ahLst/>
              <a:cxnLst/>
              <a:rect l="l" t="t" r="r" b="b"/>
              <a:pathLst>
                <a:path w="1231264" h="557530">
                  <a:moveTo>
                    <a:pt x="1230757" y="0"/>
                  </a:moveTo>
                  <a:lnTo>
                    <a:pt x="1028953" y="0"/>
                  </a:lnTo>
                  <a:lnTo>
                    <a:pt x="0" y="465963"/>
                  </a:lnTo>
                  <a:lnTo>
                    <a:pt x="0" y="557403"/>
                  </a:lnTo>
                  <a:lnTo>
                    <a:pt x="1230757" y="0"/>
                  </a:lnTo>
                  <a:close/>
                </a:path>
              </a:pathLst>
            </a:custGeom>
            <a:solidFill>
              <a:srgbClr val="FA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18688" y="1652015"/>
              <a:ext cx="1642745" cy="743585"/>
            </a:xfrm>
            <a:custGeom>
              <a:avLst/>
              <a:gdLst/>
              <a:ahLst/>
              <a:cxnLst/>
              <a:rect l="l" t="t" r="r" b="b"/>
              <a:pathLst>
                <a:path w="1642745" h="743585">
                  <a:moveTo>
                    <a:pt x="1438275" y="0"/>
                  </a:moveTo>
                  <a:lnTo>
                    <a:pt x="1229868" y="0"/>
                  </a:lnTo>
                  <a:lnTo>
                    <a:pt x="0" y="557403"/>
                  </a:lnTo>
                  <a:lnTo>
                    <a:pt x="0" y="651764"/>
                  </a:lnTo>
                  <a:lnTo>
                    <a:pt x="1438275" y="0"/>
                  </a:lnTo>
                  <a:close/>
                </a:path>
                <a:path w="1642745" h="743585">
                  <a:moveTo>
                    <a:pt x="1642237" y="0"/>
                  </a:moveTo>
                  <a:lnTo>
                    <a:pt x="1440307" y="0"/>
                  </a:lnTo>
                  <a:lnTo>
                    <a:pt x="0" y="651764"/>
                  </a:lnTo>
                  <a:lnTo>
                    <a:pt x="0" y="743204"/>
                  </a:lnTo>
                  <a:lnTo>
                    <a:pt x="1642237" y="0"/>
                  </a:lnTo>
                  <a:close/>
                </a:path>
              </a:pathLst>
            </a:custGeom>
            <a:solidFill>
              <a:srgbClr val="F9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18688" y="1652016"/>
              <a:ext cx="1849755" cy="838200"/>
            </a:xfrm>
            <a:custGeom>
              <a:avLst/>
              <a:gdLst/>
              <a:ahLst/>
              <a:cxnLst/>
              <a:rect l="l" t="t" r="r" b="b"/>
              <a:pathLst>
                <a:path w="1849754" h="838200">
                  <a:moveTo>
                    <a:pt x="1849754" y="0"/>
                  </a:moveTo>
                  <a:lnTo>
                    <a:pt x="1641221" y="0"/>
                  </a:lnTo>
                  <a:lnTo>
                    <a:pt x="0" y="743712"/>
                  </a:lnTo>
                  <a:lnTo>
                    <a:pt x="0" y="838200"/>
                  </a:lnTo>
                  <a:lnTo>
                    <a:pt x="1849754" y="0"/>
                  </a:lnTo>
                  <a:close/>
                </a:path>
              </a:pathLst>
            </a:custGeom>
            <a:solidFill>
              <a:srgbClr val="F8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18688" y="1652016"/>
              <a:ext cx="2051050" cy="929640"/>
            </a:xfrm>
            <a:custGeom>
              <a:avLst/>
              <a:gdLst/>
              <a:ahLst/>
              <a:cxnLst/>
              <a:rect l="l" t="t" r="r" b="b"/>
              <a:pathLst>
                <a:path w="2051050" h="929639">
                  <a:moveTo>
                    <a:pt x="2050669" y="0"/>
                  </a:moveTo>
                  <a:lnTo>
                    <a:pt x="1848992" y="0"/>
                  </a:lnTo>
                  <a:lnTo>
                    <a:pt x="0" y="838200"/>
                  </a:lnTo>
                  <a:lnTo>
                    <a:pt x="0" y="929639"/>
                  </a:lnTo>
                  <a:lnTo>
                    <a:pt x="2050669" y="0"/>
                  </a:lnTo>
                  <a:close/>
                </a:path>
              </a:pathLst>
            </a:custGeom>
            <a:solidFill>
              <a:srgbClr val="F7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18688" y="1652016"/>
              <a:ext cx="2258695" cy="1024255"/>
            </a:xfrm>
            <a:custGeom>
              <a:avLst/>
              <a:gdLst/>
              <a:ahLst/>
              <a:cxnLst/>
              <a:rect l="l" t="t" r="r" b="b"/>
              <a:pathLst>
                <a:path w="2258695" h="1024255">
                  <a:moveTo>
                    <a:pt x="2258187" y="0"/>
                  </a:moveTo>
                  <a:lnTo>
                    <a:pt x="2049779" y="0"/>
                  </a:lnTo>
                  <a:lnTo>
                    <a:pt x="0" y="929513"/>
                  </a:lnTo>
                  <a:lnTo>
                    <a:pt x="0" y="1024001"/>
                  </a:lnTo>
                  <a:lnTo>
                    <a:pt x="2258187" y="0"/>
                  </a:lnTo>
                  <a:close/>
                </a:path>
              </a:pathLst>
            </a:custGeom>
            <a:solidFill>
              <a:srgbClr val="F5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18688" y="1652016"/>
              <a:ext cx="2462530" cy="1115695"/>
            </a:xfrm>
            <a:custGeom>
              <a:avLst/>
              <a:gdLst/>
              <a:ahLst/>
              <a:cxnLst/>
              <a:rect l="l" t="t" r="r" b="b"/>
              <a:pathLst>
                <a:path w="2462529" h="1115695">
                  <a:moveTo>
                    <a:pt x="2462149" y="0"/>
                  </a:moveTo>
                  <a:lnTo>
                    <a:pt x="2260346" y="0"/>
                  </a:lnTo>
                  <a:lnTo>
                    <a:pt x="0" y="1024001"/>
                  </a:lnTo>
                  <a:lnTo>
                    <a:pt x="0" y="1115441"/>
                  </a:lnTo>
                  <a:lnTo>
                    <a:pt x="2462149" y="0"/>
                  </a:lnTo>
                  <a:close/>
                </a:path>
              </a:pathLst>
            </a:custGeom>
            <a:solidFill>
              <a:srgbClr val="F5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18688" y="1652016"/>
              <a:ext cx="2670175" cy="1210310"/>
            </a:xfrm>
            <a:custGeom>
              <a:avLst/>
              <a:gdLst/>
              <a:ahLst/>
              <a:cxnLst/>
              <a:rect l="l" t="t" r="r" b="b"/>
              <a:pathLst>
                <a:path w="2670175" h="1210310">
                  <a:moveTo>
                    <a:pt x="2669666" y="0"/>
                  </a:moveTo>
                  <a:lnTo>
                    <a:pt x="2461133" y="0"/>
                  </a:lnTo>
                  <a:lnTo>
                    <a:pt x="0" y="1115314"/>
                  </a:lnTo>
                  <a:lnTo>
                    <a:pt x="0" y="1209802"/>
                  </a:lnTo>
                  <a:lnTo>
                    <a:pt x="2669666" y="0"/>
                  </a:lnTo>
                  <a:close/>
                </a:path>
              </a:pathLst>
            </a:custGeom>
            <a:solidFill>
              <a:srgbClr val="F1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18688" y="1652016"/>
              <a:ext cx="2770505" cy="1258570"/>
            </a:xfrm>
            <a:custGeom>
              <a:avLst/>
              <a:gdLst/>
              <a:ahLst/>
              <a:cxnLst/>
              <a:rect l="l" t="t" r="r" b="b"/>
              <a:pathLst>
                <a:path w="2770504" h="1258570">
                  <a:moveTo>
                    <a:pt x="2770124" y="0"/>
                  </a:moveTo>
                  <a:lnTo>
                    <a:pt x="2669286" y="0"/>
                  </a:lnTo>
                  <a:lnTo>
                    <a:pt x="0" y="1209675"/>
                  </a:lnTo>
                  <a:lnTo>
                    <a:pt x="0" y="1258443"/>
                  </a:lnTo>
                  <a:lnTo>
                    <a:pt x="94107" y="1258443"/>
                  </a:lnTo>
                  <a:lnTo>
                    <a:pt x="2770124" y="45720"/>
                  </a:lnTo>
                  <a:lnTo>
                    <a:pt x="2770124" y="0"/>
                  </a:lnTo>
                  <a:close/>
                </a:path>
              </a:pathLst>
            </a:custGeom>
            <a:solidFill>
              <a:srgbClr val="F0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13176" y="1697736"/>
              <a:ext cx="2676525" cy="1212850"/>
            </a:xfrm>
            <a:custGeom>
              <a:avLst/>
              <a:gdLst/>
              <a:ahLst/>
              <a:cxnLst/>
              <a:rect l="l" t="t" r="r" b="b"/>
              <a:pathLst>
                <a:path w="2676525" h="1212850">
                  <a:moveTo>
                    <a:pt x="2676144" y="0"/>
                  </a:moveTo>
                  <a:lnTo>
                    <a:pt x="0" y="1212723"/>
                  </a:lnTo>
                  <a:lnTo>
                    <a:pt x="208407" y="1212723"/>
                  </a:lnTo>
                  <a:lnTo>
                    <a:pt x="2676144" y="94487"/>
                  </a:lnTo>
                  <a:lnTo>
                    <a:pt x="2676144" y="0"/>
                  </a:lnTo>
                  <a:close/>
                </a:path>
              </a:pathLst>
            </a:custGeom>
            <a:solidFill>
              <a:srgbClr val="EF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20440" y="1792224"/>
              <a:ext cx="2468880" cy="1118870"/>
            </a:xfrm>
            <a:custGeom>
              <a:avLst/>
              <a:gdLst/>
              <a:ahLst/>
              <a:cxnLst/>
              <a:rect l="l" t="t" r="r" b="b"/>
              <a:pathLst>
                <a:path w="2468879" h="1118870">
                  <a:moveTo>
                    <a:pt x="2468626" y="0"/>
                  </a:moveTo>
                  <a:lnTo>
                    <a:pt x="0" y="1118362"/>
                  </a:lnTo>
                  <a:lnTo>
                    <a:pt x="201802" y="1118362"/>
                  </a:lnTo>
                  <a:lnTo>
                    <a:pt x="2468626" y="91439"/>
                  </a:lnTo>
                  <a:lnTo>
                    <a:pt x="2468626" y="0"/>
                  </a:lnTo>
                  <a:close/>
                </a:path>
              </a:pathLst>
            </a:custGeom>
            <a:solidFill>
              <a:srgbClr val="EE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21608" y="1883664"/>
              <a:ext cx="2268220" cy="1027430"/>
            </a:xfrm>
            <a:custGeom>
              <a:avLst/>
              <a:gdLst/>
              <a:ahLst/>
              <a:cxnLst/>
              <a:rect l="l" t="t" r="r" b="b"/>
              <a:pathLst>
                <a:path w="2268220" h="1027430">
                  <a:moveTo>
                    <a:pt x="2267712" y="0"/>
                  </a:moveTo>
                  <a:lnTo>
                    <a:pt x="0" y="1026922"/>
                  </a:lnTo>
                  <a:lnTo>
                    <a:pt x="208533" y="1026922"/>
                  </a:lnTo>
                  <a:lnTo>
                    <a:pt x="2267712" y="94487"/>
                  </a:lnTo>
                  <a:lnTo>
                    <a:pt x="2267712" y="0"/>
                  </a:lnTo>
                  <a:close/>
                </a:path>
              </a:pathLst>
            </a:custGeom>
            <a:solidFill>
              <a:srgbClr val="E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31920" y="1978152"/>
              <a:ext cx="2057400" cy="932815"/>
            </a:xfrm>
            <a:custGeom>
              <a:avLst/>
              <a:gdLst/>
              <a:ahLst/>
              <a:cxnLst/>
              <a:rect l="l" t="t" r="r" b="b"/>
              <a:pathLst>
                <a:path w="2057400" h="932814">
                  <a:moveTo>
                    <a:pt x="2057145" y="0"/>
                  </a:moveTo>
                  <a:lnTo>
                    <a:pt x="0" y="932561"/>
                  </a:lnTo>
                  <a:lnTo>
                    <a:pt x="201675" y="932561"/>
                  </a:lnTo>
                  <a:lnTo>
                    <a:pt x="2057145" y="91439"/>
                  </a:lnTo>
                  <a:lnTo>
                    <a:pt x="2057145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3088" y="2069592"/>
              <a:ext cx="1856739" cy="841375"/>
            </a:xfrm>
            <a:custGeom>
              <a:avLst/>
              <a:gdLst/>
              <a:ahLst/>
              <a:cxnLst/>
              <a:rect l="l" t="t" r="r" b="b"/>
              <a:pathLst>
                <a:path w="1856739" h="841375">
                  <a:moveTo>
                    <a:pt x="1856232" y="0"/>
                  </a:moveTo>
                  <a:lnTo>
                    <a:pt x="0" y="841121"/>
                  </a:lnTo>
                  <a:lnTo>
                    <a:pt x="208534" y="841121"/>
                  </a:lnTo>
                  <a:lnTo>
                    <a:pt x="1856232" y="94487"/>
                  </a:lnTo>
                  <a:lnTo>
                    <a:pt x="1856232" y="0"/>
                  </a:lnTo>
                  <a:close/>
                </a:path>
              </a:pathLst>
            </a:custGeom>
            <a:solidFill>
              <a:srgbClr val="E9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40352" y="2164080"/>
              <a:ext cx="1649095" cy="746760"/>
            </a:xfrm>
            <a:custGeom>
              <a:avLst/>
              <a:gdLst/>
              <a:ahLst/>
              <a:cxnLst/>
              <a:rect l="l" t="t" r="r" b="b"/>
              <a:pathLst>
                <a:path w="1649095" h="746760">
                  <a:moveTo>
                    <a:pt x="1648714" y="0"/>
                  </a:moveTo>
                  <a:lnTo>
                    <a:pt x="0" y="746760"/>
                  </a:lnTo>
                  <a:lnTo>
                    <a:pt x="201930" y="746760"/>
                  </a:lnTo>
                  <a:lnTo>
                    <a:pt x="1648714" y="91440"/>
                  </a:lnTo>
                  <a:lnTo>
                    <a:pt x="1648714" y="0"/>
                  </a:lnTo>
                  <a:close/>
                </a:path>
              </a:pathLst>
            </a:custGeom>
            <a:solidFill>
              <a:srgbClr val="E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44568" y="2255520"/>
              <a:ext cx="1445260" cy="655320"/>
            </a:xfrm>
            <a:custGeom>
              <a:avLst/>
              <a:gdLst/>
              <a:ahLst/>
              <a:cxnLst/>
              <a:rect l="l" t="t" r="r" b="b"/>
              <a:pathLst>
                <a:path w="1445260" h="655319">
                  <a:moveTo>
                    <a:pt x="1444752" y="0"/>
                  </a:moveTo>
                  <a:lnTo>
                    <a:pt x="0" y="655319"/>
                  </a:lnTo>
                  <a:lnTo>
                    <a:pt x="208280" y="655319"/>
                  </a:lnTo>
                  <a:lnTo>
                    <a:pt x="1444752" y="94487"/>
                  </a:lnTo>
                  <a:lnTo>
                    <a:pt x="1444752" y="0"/>
                  </a:lnTo>
                  <a:close/>
                </a:path>
              </a:pathLst>
            </a:custGeom>
            <a:solidFill>
              <a:srgbClr val="E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51832" y="2350008"/>
              <a:ext cx="1237615" cy="560705"/>
            </a:xfrm>
            <a:custGeom>
              <a:avLst/>
              <a:gdLst/>
              <a:ahLst/>
              <a:cxnLst/>
              <a:rect l="l" t="t" r="r" b="b"/>
              <a:pathLst>
                <a:path w="1237614" h="560705">
                  <a:moveTo>
                    <a:pt x="1237233" y="0"/>
                  </a:moveTo>
                  <a:lnTo>
                    <a:pt x="0" y="560324"/>
                  </a:lnTo>
                  <a:lnTo>
                    <a:pt x="201675" y="560324"/>
                  </a:lnTo>
                  <a:lnTo>
                    <a:pt x="1237233" y="91312"/>
                  </a:lnTo>
                  <a:lnTo>
                    <a:pt x="1237233" y="0"/>
                  </a:lnTo>
                  <a:close/>
                </a:path>
              </a:pathLst>
            </a:custGeom>
            <a:solidFill>
              <a:srgbClr val="E7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53000" y="2441448"/>
              <a:ext cx="1036319" cy="469265"/>
            </a:xfrm>
            <a:custGeom>
              <a:avLst/>
              <a:gdLst/>
              <a:ahLst/>
              <a:cxnLst/>
              <a:rect l="l" t="t" r="r" b="b"/>
              <a:pathLst>
                <a:path w="1036320" h="469264">
                  <a:moveTo>
                    <a:pt x="1036320" y="0"/>
                  </a:moveTo>
                  <a:lnTo>
                    <a:pt x="0" y="468884"/>
                  </a:lnTo>
                  <a:lnTo>
                    <a:pt x="208534" y="468884"/>
                  </a:lnTo>
                  <a:lnTo>
                    <a:pt x="1036320" y="94361"/>
                  </a:lnTo>
                  <a:lnTo>
                    <a:pt x="1036320" y="0"/>
                  </a:lnTo>
                  <a:close/>
                </a:path>
              </a:pathLst>
            </a:custGeom>
            <a:solidFill>
              <a:srgbClr val="E6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63312" y="2535936"/>
              <a:ext cx="826135" cy="374650"/>
            </a:xfrm>
            <a:custGeom>
              <a:avLst/>
              <a:gdLst/>
              <a:ahLst/>
              <a:cxnLst/>
              <a:rect l="l" t="t" r="r" b="b"/>
              <a:pathLst>
                <a:path w="826135" h="374650">
                  <a:moveTo>
                    <a:pt x="825753" y="0"/>
                  </a:moveTo>
                  <a:lnTo>
                    <a:pt x="0" y="374523"/>
                  </a:lnTo>
                  <a:lnTo>
                    <a:pt x="201422" y="374523"/>
                  </a:lnTo>
                  <a:lnTo>
                    <a:pt x="825753" y="91312"/>
                  </a:lnTo>
                  <a:lnTo>
                    <a:pt x="825753" y="0"/>
                  </a:lnTo>
                  <a:close/>
                </a:path>
              </a:pathLst>
            </a:custGeom>
            <a:solidFill>
              <a:srgbClr val="E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64480" y="2627375"/>
              <a:ext cx="624840" cy="283210"/>
            </a:xfrm>
            <a:custGeom>
              <a:avLst/>
              <a:gdLst/>
              <a:ahLst/>
              <a:cxnLst/>
              <a:rect l="l" t="t" r="r" b="b"/>
              <a:pathLst>
                <a:path w="624839" h="283210">
                  <a:moveTo>
                    <a:pt x="624713" y="0"/>
                  </a:moveTo>
                  <a:lnTo>
                    <a:pt x="0" y="283083"/>
                  </a:lnTo>
                  <a:lnTo>
                    <a:pt x="207543" y="283083"/>
                  </a:lnTo>
                  <a:lnTo>
                    <a:pt x="207264" y="283210"/>
                  </a:lnTo>
                  <a:lnTo>
                    <a:pt x="408432" y="283210"/>
                  </a:lnTo>
                  <a:lnTo>
                    <a:pt x="409194" y="283210"/>
                  </a:lnTo>
                  <a:lnTo>
                    <a:pt x="617982" y="283210"/>
                  </a:lnTo>
                  <a:lnTo>
                    <a:pt x="624713" y="280162"/>
                  </a:lnTo>
                  <a:lnTo>
                    <a:pt x="624713" y="185928"/>
                  </a:lnTo>
                  <a:lnTo>
                    <a:pt x="549313" y="219849"/>
                  </a:lnTo>
                  <a:lnTo>
                    <a:pt x="624586" y="185801"/>
                  </a:lnTo>
                  <a:lnTo>
                    <a:pt x="624586" y="94488"/>
                  </a:lnTo>
                  <a:lnTo>
                    <a:pt x="552640" y="127025"/>
                  </a:lnTo>
                  <a:lnTo>
                    <a:pt x="624713" y="94361"/>
                  </a:lnTo>
                  <a:lnTo>
                    <a:pt x="624713" y="0"/>
                  </a:lnTo>
                  <a:close/>
                </a:path>
              </a:pathLst>
            </a:custGeom>
            <a:solidFill>
              <a:srgbClr val="E3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18688" y="1652016"/>
              <a:ext cx="2770505" cy="1258570"/>
            </a:xfrm>
            <a:custGeom>
              <a:avLst/>
              <a:gdLst/>
              <a:ahLst/>
              <a:cxnLst/>
              <a:rect l="l" t="t" r="r" b="b"/>
              <a:pathLst>
                <a:path w="2770504" h="1258570">
                  <a:moveTo>
                    <a:pt x="0" y="1258442"/>
                  </a:moveTo>
                  <a:lnTo>
                    <a:pt x="2770124" y="1258442"/>
                  </a:lnTo>
                  <a:lnTo>
                    <a:pt x="2770124" y="0"/>
                  </a:lnTo>
                  <a:lnTo>
                    <a:pt x="0" y="0"/>
                  </a:lnTo>
                  <a:lnTo>
                    <a:pt x="0" y="125844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843909" y="1914855"/>
            <a:ext cx="151701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Data</a:t>
            </a:r>
            <a:r>
              <a:rPr sz="2200" b="1" spc="-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CC"/>
                </a:solidFill>
                <a:latin typeface="Arial"/>
                <a:cs typeface="Arial"/>
              </a:rPr>
              <a:t>type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conversion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1600200"/>
            <a:ext cx="5818632" cy="4504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2092" y="521284"/>
            <a:ext cx="56407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Relational</a:t>
            </a:r>
            <a:r>
              <a:rPr spc="-110" dirty="0"/>
              <a:t> </a:t>
            </a:r>
            <a:r>
              <a:rPr dirty="0"/>
              <a:t>Database</a:t>
            </a:r>
            <a:r>
              <a:rPr spc="-10" dirty="0"/>
              <a:t> Terminology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121473" y="5041201"/>
            <a:ext cx="518795" cy="518795"/>
            <a:chOff x="1121473" y="5041201"/>
            <a:chExt cx="518795" cy="518795"/>
          </a:xfrm>
        </p:grpSpPr>
        <p:sp>
          <p:nvSpPr>
            <p:cNvPr id="6" name="object 6"/>
            <p:cNvSpPr/>
            <p:nvPr/>
          </p:nvSpPr>
          <p:spPr>
            <a:xfrm>
              <a:off x="1133856" y="5053584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246760" y="0"/>
                  </a:moveTo>
                  <a:lnTo>
                    <a:pt x="197103" y="4953"/>
                  </a:lnTo>
                  <a:lnTo>
                    <a:pt x="150749" y="19431"/>
                  </a:lnTo>
                  <a:lnTo>
                    <a:pt x="108826" y="42164"/>
                  </a:lnTo>
                  <a:lnTo>
                    <a:pt x="72301" y="72263"/>
                  </a:lnTo>
                  <a:lnTo>
                    <a:pt x="42163" y="108839"/>
                  </a:lnTo>
                  <a:lnTo>
                    <a:pt x="19405" y="150749"/>
                  </a:lnTo>
                  <a:lnTo>
                    <a:pt x="5016" y="197104"/>
                  </a:lnTo>
                  <a:lnTo>
                    <a:pt x="0" y="246761"/>
                  </a:lnTo>
                  <a:lnTo>
                    <a:pt x="5016" y="296418"/>
                  </a:lnTo>
                  <a:lnTo>
                    <a:pt x="19405" y="342773"/>
                  </a:lnTo>
                  <a:lnTo>
                    <a:pt x="42163" y="384683"/>
                  </a:lnTo>
                  <a:lnTo>
                    <a:pt x="72301" y="421259"/>
                  </a:lnTo>
                  <a:lnTo>
                    <a:pt x="108826" y="451358"/>
                  </a:lnTo>
                  <a:lnTo>
                    <a:pt x="150749" y="474091"/>
                  </a:lnTo>
                  <a:lnTo>
                    <a:pt x="197103" y="488569"/>
                  </a:lnTo>
                  <a:lnTo>
                    <a:pt x="246760" y="493522"/>
                  </a:lnTo>
                  <a:lnTo>
                    <a:pt x="296418" y="488569"/>
                  </a:lnTo>
                  <a:lnTo>
                    <a:pt x="342772" y="474091"/>
                  </a:lnTo>
                  <a:lnTo>
                    <a:pt x="384682" y="451358"/>
                  </a:lnTo>
                  <a:lnTo>
                    <a:pt x="421259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1" y="246761"/>
                  </a:ln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9"/>
                  </a:lnTo>
                  <a:lnTo>
                    <a:pt x="421259" y="72263"/>
                  </a:lnTo>
                  <a:lnTo>
                    <a:pt x="384682" y="42164"/>
                  </a:lnTo>
                  <a:lnTo>
                    <a:pt x="342772" y="19431"/>
                  </a:lnTo>
                  <a:lnTo>
                    <a:pt x="296418" y="4953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3856" y="5053584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493521" y="246761"/>
                  </a:move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9"/>
                  </a:lnTo>
                  <a:lnTo>
                    <a:pt x="421259" y="72263"/>
                  </a:lnTo>
                  <a:lnTo>
                    <a:pt x="384682" y="42164"/>
                  </a:lnTo>
                  <a:lnTo>
                    <a:pt x="342772" y="19431"/>
                  </a:lnTo>
                  <a:lnTo>
                    <a:pt x="296418" y="4953"/>
                  </a:lnTo>
                  <a:lnTo>
                    <a:pt x="246760" y="0"/>
                  </a:lnTo>
                  <a:lnTo>
                    <a:pt x="197103" y="4953"/>
                  </a:lnTo>
                  <a:lnTo>
                    <a:pt x="150749" y="19431"/>
                  </a:lnTo>
                  <a:lnTo>
                    <a:pt x="108826" y="42164"/>
                  </a:lnTo>
                  <a:lnTo>
                    <a:pt x="72301" y="72263"/>
                  </a:lnTo>
                  <a:lnTo>
                    <a:pt x="42163" y="108839"/>
                  </a:lnTo>
                  <a:lnTo>
                    <a:pt x="19405" y="150749"/>
                  </a:lnTo>
                  <a:lnTo>
                    <a:pt x="5016" y="197104"/>
                  </a:lnTo>
                  <a:lnTo>
                    <a:pt x="0" y="246761"/>
                  </a:lnTo>
                  <a:lnTo>
                    <a:pt x="5016" y="296418"/>
                  </a:lnTo>
                  <a:lnTo>
                    <a:pt x="19405" y="342773"/>
                  </a:lnTo>
                  <a:lnTo>
                    <a:pt x="42163" y="384683"/>
                  </a:lnTo>
                  <a:lnTo>
                    <a:pt x="72301" y="421259"/>
                  </a:lnTo>
                  <a:lnTo>
                    <a:pt x="108826" y="451358"/>
                  </a:lnTo>
                  <a:lnTo>
                    <a:pt x="150749" y="474091"/>
                  </a:lnTo>
                  <a:lnTo>
                    <a:pt x="197103" y="488569"/>
                  </a:lnTo>
                  <a:lnTo>
                    <a:pt x="246760" y="493522"/>
                  </a:lnTo>
                  <a:lnTo>
                    <a:pt x="296418" y="488569"/>
                  </a:lnTo>
                  <a:lnTo>
                    <a:pt x="342772" y="474091"/>
                  </a:lnTo>
                  <a:lnTo>
                    <a:pt x="384682" y="451358"/>
                  </a:lnTo>
                  <a:lnTo>
                    <a:pt x="421259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1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82700" y="508901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03185" y="1234249"/>
            <a:ext cx="527685" cy="527685"/>
            <a:chOff x="1103185" y="1234249"/>
            <a:chExt cx="527685" cy="527685"/>
          </a:xfrm>
        </p:grpSpPr>
        <p:sp>
          <p:nvSpPr>
            <p:cNvPr id="10" name="object 10"/>
            <p:cNvSpPr/>
            <p:nvPr/>
          </p:nvSpPr>
          <p:spPr>
            <a:xfrm>
              <a:off x="1115567" y="124663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19">
                  <a:moveTo>
                    <a:pt x="251459" y="0"/>
                  </a:moveTo>
                  <a:lnTo>
                    <a:pt x="206247" y="4063"/>
                  </a:lnTo>
                  <a:lnTo>
                    <a:pt x="163703" y="15747"/>
                  </a:lnTo>
                  <a:lnTo>
                    <a:pt x="124574" y="34289"/>
                  </a:lnTo>
                  <a:lnTo>
                    <a:pt x="89471" y="59181"/>
                  </a:lnTo>
                  <a:lnTo>
                    <a:pt x="59169" y="89534"/>
                  </a:lnTo>
                  <a:lnTo>
                    <a:pt x="34340" y="124587"/>
                  </a:lnTo>
                  <a:lnTo>
                    <a:pt x="15735" y="163702"/>
                  </a:lnTo>
                  <a:lnTo>
                    <a:pt x="4051" y="206247"/>
                  </a:lnTo>
                  <a:lnTo>
                    <a:pt x="0" y="251459"/>
                  </a:lnTo>
                  <a:lnTo>
                    <a:pt x="4051" y="296671"/>
                  </a:lnTo>
                  <a:lnTo>
                    <a:pt x="15735" y="339216"/>
                  </a:lnTo>
                  <a:lnTo>
                    <a:pt x="34340" y="378332"/>
                  </a:lnTo>
                  <a:lnTo>
                    <a:pt x="59169" y="413384"/>
                  </a:lnTo>
                  <a:lnTo>
                    <a:pt x="89471" y="443738"/>
                  </a:lnTo>
                  <a:lnTo>
                    <a:pt x="124574" y="468629"/>
                  </a:lnTo>
                  <a:lnTo>
                    <a:pt x="163703" y="487171"/>
                  </a:lnTo>
                  <a:lnTo>
                    <a:pt x="206247" y="498855"/>
                  </a:lnTo>
                  <a:lnTo>
                    <a:pt x="251459" y="502919"/>
                  </a:lnTo>
                  <a:lnTo>
                    <a:pt x="296672" y="498855"/>
                  </a:lnTo>
                  <a:lnTo>
                    <a:pt x="339216" y="487171"/>
                  </a:lnTo>
                  <a:lnTo>
                    <a:pt x="378332" y="468629"/>
                  </a:lnTo>
                  <a:lnTo>
                    <a:pt x="413384" y="443738"/>
                  </a:lnTo>
                  <a:lnTo>
                    <a:pt x="443738" y="413384"/>
                  </a:lnTo>
                  <a:lnTo>
                    <a:pt x="468629" y="378332"/>
                  </a:lnTo>
                  <a:lnTo>
                    <a:pt x="487172" y="339216"/>
                  </a:lnTo>
                  <a:lnTo>
                    <a:pt x="498856" y="296671"/>
                  </a:lnTo>
                  <a:lnTo>
                    <a:pt x="502919" y="251459"/>
                  </a:lnTo>
                  <a:lnTo>
                    <a:pt x="502919" y="249935"/>
                  </a:lnTo>
                  <a:lnTo>
                    <a:pt x="498856" y="205231"/>
                  </a:lnTo>
                  <a:lnTo>
                    <a:pt x="487172" y="163067"/>
                  </a:lnTo>
                  <a:lnTo>
                    <a:pt x="468629" y="124078"/>
                  </a:lnTo>
                  <a:lnTo>
                    <a:pt x="443738" y="89153"/>
                  </a:lnTo>
                  <a:lnTo>
                    <a:pt x="413384" y="59054"/>
                  </a:lnTo>
                  <a:lnTo>
                    <a:pt x="378332" y="34289"/>
                  </a:lnTo>
                  <a:lnTo>
                    <a:pt x="339216" y="15747"/>
                  </a:lnTo>
                  <a:lnTo>
                    <a:pt x="296672" y="4063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5567" y="124663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19">
                  <a:moveTo>
                    <a:pt x="502919" y="249935"/>
                  </a:moveTo>
                  <a:lnTo>
                    <a:pt x="498856" y="205231"/>
                  </a:lnTo>
                  <a:lnTo>
                    <a:pt x="487172" y="163067"/>
                  </a:lnTo>
                  <a:lnTo>
                    <a:pt x="468629" y="124078"/>
                  </a:lnTo>
                  <a:lnTo>
                    <a:pt x="443738" y="89153"/>
                  </a:lnTo>
                  <a:lnTo>
                    <a:pt x="413384" y="59054"/>
                  </a:lnTo>
                  <a:lnTo>
                    <a:pt x="378332" y="34289"/>
                  </a:lnTo>
                  <a:lnTo>
                    <a:pt x="339216" y="15747"/>
                  </a:lnTo>
                  <a:lnTo>
                    <a:pt x="296672" y="4063"/>
                  </a:lnTo>
                  <a:lnTo>
                    <a:pt x="251459" y="0"/>
                  </a:lnTo>
                  <a:lnTo>
                    <a:pt x="206247" y="4063"/>
                  </a:lnTo>
                  <a:lnTo>
                    <a:pt x="163703" y="15747"/>
                  </a:lnTo>
                  <a:lnTo>
                    <a:pt x="124574" y="34289"/>
                  </a:lnTo>
                  <a:lnTo>
                    <a:pt x="89471" y="59181"/>
                  </a:lnTo>
                  <a:lnTo>
                    <a:pt x="59169" y="89534"/>
                  </a:lnTo>
                  <a:lnTo>
                    <a:pt x="34340" y="124587"/>
                  </a:lnTo>
                  <a:lnTo>
                    <a:pt x="15735" y="163702"/>
                  </a:lnTo>
                  <a:lnTo>
                    <a:pt x="4051" y="206247"/>
                  </a:lnTo>
                  <a:lnTo>
                    <a:pt x="0" y="251459"/>
                  </a:lnTo>
                  <a:lnTo>
                    <a:pt x="4051" y="296671"/>
                  </a:lnTo>
                  <a:lnTo>
                    <a:pt x="15735" y="339216"/>
                  </a:lnTo>
                  <a:lnTo>
                    <a:pt x="34340" y="378332"/>
                  </a:lnTo>
                  <a:lnTo>
                    <a:pt x="59169" y="413384"/>
                  </a:lnTo>
                  <a:lnTo>
                    <a:pt x="89471" y="443738"/>
                  </a:lnTo>
                  <a:lnTo>
                    <a:pt x="124574" y="468629"/>
                  </a:lnTo>
                  <a:lnTo>
                    <a:pt x="163703" y="487171"/>
                  </a:lnTo>
                  <a:lnTo>
                    <a:pt x="206247" y="498855"/>
                  </a:lnTo>
                  <a:lnTo>
                    <a:pt x="251459" y="502919"/>
                  </a:lnTo>
                  <a:lnTo>
                    <a:pt x="296672" y="498855"/>
                  </a:lnTo>
                  <a:lnTo>
                    <a:pt x="339216" y="487171"/>
                  </a:lnTo>
                  <a:lnTo>
                    <a:pt x="378332" y="468629"/>
                  </a:lnTo>
                  <a:lnTo>
                    <a:pt x="413384" y="443738"/>
                  </a:lnTo>
                  <a:lnTo>
                    <a:pt x="443738" y="413384"/>
                  </a:lnTo>
                  <a:lnTo>
                    <a:pt x="468629" y="378332"/>
                  </a:lnTo>
                  <a:lnTo>
                    <a:pt x="487172" y="339216"/>
                  </a:lnTo>
                  <a:lnTo>
                    <a:pt x="498856" y="296671"/>
                  </a:lnTo>
                  <a:lnTo>
                    <a:pt x="502919" y="251459"/>
                  </a:lnTo>
                  <a:lnTo>
                    <a:pt x="502919" y="249935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67460" y="1286078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01121" y="999553"/>
            <a:ext cx="518795" cy="518795"/>
            <a:chOff x="4401121" y="999553"/>
            <a:chExt cx="518795" cy="518795"/>
          </a:xfrm>
        </p:grpSpPr>
        <p:sp>
          <p:nvSpPr>
            <p:cNvPr id="14" name="object 14"/>
            <p:cNvSpPr/>
            <p:nvPr/>
          </p:nvSpPr>
          <p:spPr>
            <a:xfrm>
              <a:off x="4413504" y="1011936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1" y="0"/>
                  </a:moveTo>
                  <a:lnTo>
                    <a:pt x="197104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3" y="197103"/>
                  </a:lnTo>
                  <a:lnTo>
                    <a:pt x="0" y="246761"/>
                  </a:lnTo>
                  <a:lnTo>
                    <a:pt x="4953" y="296417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0"/>
                  </a:lnTo>
                  <a:lnTo>
                    <a:pt x="197104" y="488568"/>
                  </a:lnTo>
                  <a:lnTo>
                    <a:pt x="246761" y="493522"/>
                  </a:lnTo>
                  <a:lnTo>
                    <a:pt x="296418" y="488568"/>
                  </a:lnTo>
                  <a:lnTo>
                    <a:pt x="342773" y="474090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2" y="246761"/>
                  </a:lnTo>
                  <a:lnTo>
                    <a:pt x="488569" y="197103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3504" y="1011936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3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4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3" y="197103"/>
                  </a:lnTo>
                  <a:lnTo>
                    <a:pt x="0" y="246761"/>
                  </a:lnTo>
                  <a:lnTo>
                    <a:pt x="4953" y="296417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0"/>
                  </a:lnTo>
                  <a:lnTo>
                    <a:pt x="197104" y="488568"/>
                  </a:lnTo>
                  <a:lnTo>
                    <a:pt x="246761" y="493522"/>
                  </a:lnTo>
                  <a:lnTo>
                    <a:pt x="296418" y="488568"/>
                  </a:lnTo>
                  <a:lnTo>
                    <a:pt x="342773" y="474090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66665" y="104559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28625" y="1045273"/>
            <a:ext cx="518795" cy="518795"/>
            <a:chOff x="6528625" y="1045273"/>
            <a:chExt cx="518795" cy="518795"/>
          </a:xfrm>
        </p:grpSpPr>
        <p:sp>
          <p:nvSpPr>
            <p:cNvPr id="18" name="object 18"/>
            <p:cNvSpPr/>
            <p:nvPr/>
          </p:nvSpPr>
          <p:spPr>
            <a:xfrm>
              <a:off x="6541008" y="1057656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1" y="0"/>
                  </a:moveTo>
                  <a:lnTo>
                    <a:pt x="197103" y="4953"/>
                  </a:lnTo>
                  <a:lnTo>
                    <a:pt x="150749" y="19431"/>
                  </a:lnTo>
                  <a:lnTo>
                    <a:pt x="108839" y="42164"/>
                  </a:lnTo>
                  <a:lnTo>
                    <a:pt x="72263" y="72263"/>
                  </a:lnTo>
                  <a:lnTo>
                    <a:pt x="42164" y="108839"/>
                  </a:lnTo>
                  <a:lnTo>
                    <a:pt x="19431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1" y="342773"/>
                  </a:lnTo>
                  <a:lnTo>
                    <a:pt x="42164" y="384683"/>
                  </a:lnTo>
                  <a:lnTo>
                    <a:pt x="72263" y="421259"/>
                  </a:lnTo>
                  <a:lnTo>
                    <a:pt x="108839" y="451358"/>
                  </a:lnTo>
                  <a:lnTo>
                    <a:pt x="150749" y="474091"/>
                  </a:lnTo>
                  <a:lnTo>
                    <a:pt x="197103" y="488442"/>
                  </a:lnTo>
                  <a:lnTo>
                    <a:pt x="246761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lnTo>
                    <a:pt x="488569" y="197104"/>
                  </a:lnTo>
                  <a:lnTo>
                    <a:pt x="474091" y="150749"/>
                  </a:lnTo>
                  <a:lnTo>
                    <a:pt x="451358" y="108839"/>
                  </a:lnTo>
                  <a:lnTo>
                    <a:pt x="421259" y="72263"/>
                  </a:lnTo>
                  <a:lnTo>
                    <a:pt x="384683" y="42164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41008" y="1057656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4"/>
                  </a:lnTo>
                  <a:lnTo>
                    <a:pt x="474091" y="150749"/>
                  </a:lnTo>
                  <a:lnTo>
                    <a:pt x="451358" y="108839"/>
                  </a:lnTo>
                  <a:lnTo>
                    <a:pt x="421259" y="72263"/>
                  </a:lnTo>
                  <a:lnTo>
                    <a:pt x="384683" y="42164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1" y="0"/>
                  </a:lnTo>
                  <a:lnTo>
                    <a:pt x="197103" y="4953"/>
                  </a:lnTo>
                  <a:lnTo>
                    <a:pt x="150749" y="19431"/>
                  </a:lnTo>
                  <a:lnTo>
                    <a:pt x="108839" y="42164"/>
                  </a:lnTo>
                  <a:lnTo>
                    <a:pt x="72263" y="72263"/>
                  </a:lnTo>
                  <a:lnTo>
                    <a:pt x="42164" y="108839"/>
                  </a:lnTo>
                  <a:lnTo>
                    <a:pt x="19431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1" y="342773"/>
                  </a:lnTo>
                  <a:lnTo>
                    <a:pt x="42164" y="384683"/>
                  </a:lnTo>
                  <a:lnTo>
                    <a:pt x="72263" y="421259"/>
                  </a:lnTo>
                  <a:lnTo>
                    <a:pt x="108839" y="451358"/>
                  </a:lnTo>
                  <a:lnTo>
                    <a:pt x="150749" y="474091"/>
                  </a:lnTo>
                  <a:lnTo>
                    <a:pt x="197103" y="488442"/>
                  </a:lnTo>
                  <a:lnTo>
                    <a:pt x="246761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91630" y="109435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32247" y="2779776"/>
            <a:ext cx="1143000" cy="768350"/>
            <a:chOff x="5032247" y="2779776"/>
            <a:chExt cx="1143000" cy="768350"/>
          </a:xfrm>
        </p:grpSpPr>
        <p:sp>
          <p:nvSpPr>
            <p:cNvPr id="22" name="object 22"/>
            <p:cNvSpPr/>
            <p:nvPr/>
          </p:nvSpPr>
          <p:spPr>
            <a:xfrm>
              <a:off x="5044439" y="3319272"/>
              <a:ext cx="1118870" cy="216535"/>
            </a:xfrm>
            <a:custGeom>
              <a:avLst/>
              <a:gdLst/>
              <a:ahLst/>
              <a:cxnLst/>
              <a:rect l="l" t="t" r="r" b="b"/>
              <a:pathLst>
                <a:path w="1118870" h="216535">
                  <a:moveTo>
                    <a:pt x="0" y="216280"/>
                  </a:moveTo>
                  <a:lnTo>
                    <a:pt x="1118362" y="216280"/>
                  </a:lnTo>
                  <a:lnTo>
                    <a:pt x="1118362" y="0"/>
                  </a:lnTo>
                  <a:lnTo>
                    <a:pt x="0" y="0"/>
                  </a:lnTo>
                  <a:lnTo>
                    <a:pt x="0" y="216280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7423" y="279196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246761" y="0"/>
                  </a:moveTo>
                  <a:lnTo>
                    <a:pt x="197103" y="4953"/>
                  </a:lnTo>
                  <a:lnTo>
                    <a:pt x="150749" y="19431"/>
                  </a:lnTo>
                  <a:lnTo>
                    <a:pt x="108838" y="42164"/>
                  </a:lnTo>
                  <a:lnTo>
                    <a:pt x="72262" y="72262"/>
                  </a:lnTo>
                  <a:lnTo>
                    <a:pt x="42163" y="108839"/>
                  </a:lnTo>
                  <a:lnTo>
                    <a:pt x="19430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0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1"/>
                  </a:lnTo>
                  <a:lnTo>
                    <a:pt x="197103" y="488569"/>
                  </a:lnTo>
                  <a:lnTo>
                    <a:pt x="246761" y="493522"/>
                  </a:lnTo>
                  <a:lnTo>
                    <a:pt x="296417" y="488569"/>
                  </a:lnTo>
                  <a:lnTo>
                    <a:pt x="342773" y="474091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0" y="342773"/>
                  </a:lnTo>
                  <a:lnTo>
                    <a:pt x="488568" y="296418"/>
                  </a:lnTo>
                  <a:lnTo>
                    <a:pt x="493522" y="246761"/>
                  </a:lnTo>
                  <a:lnTo>
                    <a:pt x="488568" y="197104"/>
                  </a:lnTo>
                  <a:lnTo>
                    <a:pt x="474090" y="150749"/>
                  </a:lnTo>
                  <a:lnTo>
                    <a:pt x="451358" y="108839"/>
                  </a:lnTo>
                  <a:lnTo>
                    <a:pt x="421259" y="72262"/>
                  </a:lnTo>
                  <a:lnTo>
                    <a:pt x="384683" y="42164"/>
                  </a:lnTo>
                  <a:lnTo>
                    <a:pt x="342773" y="19431"/>
                  </a:lnTo>
                  <a:lnTo>
                    <a:pt x="296417" y="4953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97423" y="279196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522" y="246761"/>
                  </a:moveTo>
                  <a:lnTo>
                    <a:pt x="488568" y="197104"/>
                  </a:lnTo>
                  <a:lnTo>
                    <a:pt x="474090" y="150749"/>
                  </a:lnTo>
                  <a:lnTo>
                    <a:pt x="451358" y="108839"/>
                  </a:lnTo>
                  <a:lnTo>
                    <a:pt x="421259" y="72262"/>
                  </a:lnTo>
                  <a:lnTo>
                    <a:pt x="384683" y="42164"/>
                  </a:lnTo>
                  <a:lnTo>
                    <a:pt x="342773" y="19431"/>
                  </a:lnTo>
                  <a:lnTo>
                    <a:pt x="296417" y="4953"/>
                  </a:lnTo>
                  <a:lnTo>
                    <a:pt x="246761" y="0"/>
                  </a:lnTo>
                  <a:lnTo>
                    <a:pt x="197103" y="4953"/>
                  </a:lnTo>
                  <a:lnTo>
                    <a:pt x="150749" y="19431"/>
                  </a:lnTo>
                  <a:lnTo>
                    <a:pt x="108838" y="42164"/>
                  </a:lnTo>
                  <a:lnTo>
                    <a:pt x="72262" y="72262"/>
                  </a:lnTo>
                  <a:lnTo>
                    <a:pt x="42163" y="108839"/>
                  </a:lnTo>
                  <a:lnTo>
                    <a:pt x="19430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0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1"/>
                  </a:lnTo>
                  <a:lnTo>
                    <a:pt x="197103" y="488569"/>
                  </a:lnTo>
                  <a:lnTo>
                    <a:pt x="246761" y="493522"/>
                  </a:lnTo>
                  <a:lnTo>
                    <a:pt x="296417" y="488569"/>
                  </a:lnTo>
                  <a:lnTo>
                    <a:pt x="342773" y="474091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0" y="342773"/>
                  </a:lnTo>
                  <a:lnTo>
                    <a:pt x="488568" y="296418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455407" y="2112264"/>
            <a:ext cx="518159" cy="518159"/>
            <a:chOff x="7455407" y="2112264"/>
            <a:chExt cx="518159" cy="518159"/>
          </a:xfrm>
        </p:grpSpPr>
        <p:sp>
          <p:nvSpPr>
            <p:cNvPr id="26" name="object 26"/>
            <p:cNvSpPr/>
            <p:nvPr/>
          </p:nvSpPr>
          <p:spPr>
            <a:xfrm>
              <a:off x="7467599" y="2124456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0" y="0"/>
                  </a:moveTo>
                  <a:lnTo>
                    <a:pt x="197103" y="4953"/>
                  </a:lnTo>
                  <a:lnTo>
                    <a:pt x="150749" y="19431"/>
                  </a:lnTo>
                  <a:lnTo>
                    <a:pt x="108839" y="42164"/>
                  </a:lnTo>
                  <a:lnTo>
                    <a:pt x="72263" y="72263"/>
                  </a:lnTo>
                  <a:lnTo>
                    <a:pt x="42164" y="108839"/>
                  </a:lnTo>
                  <a:lnTo>
                    <a:pt x="19430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0" y="342773"/>
                  </a:lnTo>
                  <a:lnTo>
                    <a:pt x="42164" y="384683"/>
                  </a:lnTo>
                  <a:lnTo>
                    <a:pt x="72263" y="421259"/>
                  </a:lnTo>
                  <a:lnTo>
                    <a:pt x="108839" y="451358"/>
                  </a:lnTo>
                  <a:lnTo>
                    <a:pt x="150749" y="474091"/>
                  </a:lnTo>
                  <a:lnTo>
                    <a:pt x="197103" y="488442"/>
                  </a:lnTo>
                  <a:lnTo>
                    <a:pt x="246760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9"/>
                  </a:lnTo>
                  <a:lnTo>
                    <a:pt x="421258" y="72263"/>
                  </a:lnTo>
                  <a:lnTo>
                    <a:pt x="384682" y="42164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67599" y="2124456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9"/>
                  </a:lnTo>
                  <a:lnTo>
                    <a:pt x="421258" y="72263"/>
                  </a:lnTo>
                  <a:lnTo>
                    <a:pt x="384682" y="42164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0" y="0"/>
                  </a:lnTo>
                  <a:lnTo>
                    <a:pt x="197103" y="4953"/>
                  </a:lnTo>
                  <a:lnTo>
                    <a:pt x="150749" y="19431"/>
                  </a:lnTo>
                  <a:lnTo>
                    <a:pt x="108839" y="42164"/>
                  </a:lnTo>
                  <a:lnTo>
                    <a:pt x="72263" y="72263"/>
                  </a:lnTo>
                  <a:lnTo>
                    <a:pt x="42164" y="108839"/>
                  </a:lnTo>
                  <a:lnTo>
                    <a:pt x="19430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0" y="342773"/>
                  </a:lnTo>
                  <a:lnTo>
                    <a:pt x="42164" y="384683"/>
                  </a:lnTo>
                  <a:lnTo>
                    <a:pt x="72263" y="421259"/>
                  </a:lnTo>
                  <a:lnTo>
                    <a:pt x="108839" y="451358"/>
                  </a:lnTo>
                  <a:lnTo>
                    <a:pt x="150749" y="474091"/>
                  </a:lnTo>
                  <a:lnTo>
                    <a:pt x="197103" y="488442"/>
                  </a:lnTo>
                  <a:lnTo>
                    <a:pt x="246760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652460" y="1634680"/>
          <a:ext cx="5652132" cy="440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69"/>
                <a:gridCol w="1807845"/>
                <a:gridCol w="527685"/>
                <a:gridCol w="1329054"/>
                <a:gridCol w="1097279"/>
              </a:tblGrid>
              <a:tr h="355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2400" b="1" spc="-5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4F4F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57150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</a:tcPr>
                </a:tc>
              </a:tr>
              <a:tr h="659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19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618603" y="215874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107440">
              <a:lnSpc>
                <a:spcPct val="100000"/>
              </a:lnSpc>
              <a:spcBef>
                <a:spcPts val="110"/>
              </a:spcBef>
            </a:pPr>
            <a:r>
              <a:rPr dirty="0"/>
              <a:t>Implicit</a:t>
            </a:r>
            <a:r>
              <a:rPr spc="-145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Type</a:t>
            </a:r>
            <a:r>
              <a:rPr spc="30" dirty="0"/>
              <a:t> </a:t>
            </a:r>
            <a:r>
              <a:rPr spc="-10" dirty="0"/>
              <a:t>Conversion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50975" y="2700527"/>
            <a:ext cx="7299959" cy="3303904"/>
            <a:chOff x="950975" y="2700527"/>
            <a:chExt cx="7299959" cy="3303904"/>
          </a:xfrm>
        </p:grpSpPr>
        <p:sp>
          <p:nvSpPr>
            <p:cNvPr id="5" name="object 5"/>
            <p:cNvSpPr/>
            <p:nvPr/>
          </p:nvSpPr>
          <p:spPr>
            <a:xfrm>
              <a:off x="963168" y="2712719"/>
              <a:ext cx="3636010" cy="3279775"/>
            </a:xfrm>
            <a:custGeom>
              <a:avLst/>
              <a:gdLst/>
              <a:ahLst/>
              <a:cxnLst/>
              <a:rect l="l" t="t" r="r" b="b"/>
              <a:pathLst>
                <a:path w="3636010" h="3279775">
                  <a:moveTo>
                    <a:pt x="3635883" y="414528"/>
                  </a:moveTo>
                  <a:lnTo>
                    <a:pt x="0" y="414528"/>
                  </a:lnTo>
                  <a:lnTo>
                    <a:pt x="0" y="3279648"/>
                  </a:lnTo>
                  <a:lnTo>
                    <a:pt x="3635883" y="3279648"/>
                  </a:lnTo>
                  <a:lnTo>
                    <a:pt x="3635883" y="414528"/>
                  </a:lnTo>
                  <a:close/>
                </a:path>
                <a:path w="3636010" h="3279775">
                  <a:moveTo>
                    <a:pt x="3635883" y="0"/>
                  </a:moveTo>
                  <a:lnTo>
                    <a:pt x="0" y="0"/>
                  </a:lnTo>
                  <a:lnTo>
                    <a:pt x="0" y="362204"/>
                  </a:lnTo>
                  <a:lnTo>
                    <a:pt x="3635883" y="362204"/>
                  </a:lnTo>
                  <a:lnTo>
                    <a:pt x="363588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3167" y="2712719"/>
              <a:ext cx="3636010" cy="3279775"/>
            </a:xfrm>
            <a:custGeom>
              <a:avLst/>
              <a:gdLst/>
              <a:ahLst/>
              <a:cxnLst/>
              <a:rect l="l" t="t" r="r" b="b"/>
              <a:pathLst>
                <a:path w="3636010" h="3279775">
                  <a:moveTo>
                    <a:pt x="0" y="3279521"/>
                  </a:moveTo>
                  <a:lnTo>
                    <a:pt x="3635882" y="3279521"/>
                  </a:lnTo>
                  <a:lnTo>
                    <a:pt x="3635882" y="0"/>
                  </a:lnTo>
                  <a:lnTo>
                    <a:pt x="0" y="0"/>
                  </a:lnTo>
                  <a:lnTo>
                    <a:pt x="0" y="32795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0768" y="2712719"/>
              <a:ext cx="3618229" cy="3279775"/>
            </a:xfrm>
            <a:custGeom>
              <a:avLst/>
              <a:gdLst/>
              <a:ahLst/>
              <a:cxnLst/>
              <a:rect l="l" t="t" r="r" b="b"/>
              <a:pathLst>
                <a:path w="3618229" h="3279775">
                  <a:moveTo>
                    <a:pt x="3617722" y="414528"/>
                  </a:moveTo>
                  <a:lnTo>
                    <a:pt x="0" y="414528"/>
                  </a:lnTo>
                  <a:lnTo>
                    <a:pt x="0" y="3279648"/>
                  </a:lnTo>
                  <a:lnTo>
                    <a:pt x="3617722" y="3279648"/>
                  </a:lnTo>
                  <a:lnTo>
                    <a:pt x="3617722" y="414528"/>
                  </a:lnTo>
                  <a:close/>
                </a:path>
                <a:path w="3618229" h="3279775">
                  <a:moveTo>
                    <a:pt x="3617722" y="0"/>
                  </a:moveTo>
                  <a:lnTo>
                    <a:pt x="0" y="0"/>
                  </a:lnTo>
                  <a:lnTo>
                    <a:pt x="0" y="362204"/>
                  </a:lnTo>
                  <a:lnTo>
                    <a:pt x="3617722" y="362204"/>
                  </a:lnTo>
                  <a:lnTo>
                    <a:pt x="361772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0975" y="2712719"/>
              <a:ext cx="7287895" cy="3279775"/>
            </a:xfrm>
            <a:custGeom>
              <a:avLst/>
              <a:gdLst/>
              <a:ahLst/>
              <a:cxnLst/>
              <a:rect l="l" t="t" r="r" b="b"/>
              <a:pathLst>
                <a:path w="7287895" h="3279775">
                  <a:moveTo>
                    <a:pt x="3669791" y="3279521"/>
                  </a:moveTo>
                  <a:lnTo>
                    <a:pt x="7287514" y="3279521"/>
                  </a:lnTo>
                  <a:lnTo>
                    <a:pt x="7287514" y="0"/>
                  </a:lnTo>
                  <a:lnTo>
                    <a:pt x="3669791" y="0"/>
                  </a:lnTo>
                  <a:lnTo>
                    <a:pt x="3669791" y="3279521"/>
                  </a:lnTo>
                  <a:close/>
                </a:path>
                <a:path w="7287895" h="3279775">
                  <a:moveTo>
                    <a:pt x="0" y="1100328"/>
                  </a:moveTo>
                  <a:lnTo>
                    <a:pt x="7278243" y="1100328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2499" y="3101339"/>
              <a:ext cx="7278370" cy="0"/>
            </a:xfrm>
            <a:custGeom>
              <a:avLst/>
              <a:gdLst/>
              <a:ahLst/>
              <a:cxnLst/>
              <a:rect l="l" t="t" r="r" b="b"/>
              <a:pathLst>
                <a:path w="7278370">
                  <a:moveTo>
                    <a:pt x="0" y="0"/>
                  </a:moveTo>
                  <a:lnTo>
                    <a:pt x="7278243" y="0"/>
                  </a:lnTo>
                </a:path>
              </a:pathLst>
            </a:custGeom>
            <a:ln w="51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0975" y="4565904"/>
              <a:ext cx="7278370" cy="734695"/>
            </a:xfrm>
            <a:custGeom>
              <a:avLst/>
              <a:gdLst/>
              <a:ahLst/>
              <a:cxnLst/>
              <a:rect l="l" t="t" r="r" b="b"/>
              <a:pathLst>
                <a:path w="7278370" h="734695">
                  <a:moveTo>
                    <a:pt x="0" y="0"/>
                  </a:moveTo>
                  <a:lnTo>
                    <a:pt x="7278243" y="0"/>
                  </a:lnTo>
                </a:path>
                <a:path w="7278370" h="734695">
                  <a:moveTo>
                    <a:pt x="0" y="734568"/>
                  </a:moveTo>
                  <a:lnTo>
                    <a:pt x="7278243" y="734568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3211" y="1788668"/>
            <a:ext cx="7124700" cy="398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1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assignments,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automatically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405"/>
              </a:spcBef>
              <a:tabLst>
                <a:tab pos="3848100" algn="l"/>
              </a:tabLst>
            </a:pPr>
            <a:r>
              <a:rPr sz="2200" b="1" spc="-20" dirty="0">
                <a:latin typeface="Arial"/>
                <a:cs typeface="Arial"/>
              </a:rPr>
              <a:t>From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25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610"/>
              </a:spcBef>
              <a:tabLst>
                <a:tab pos="3820795" algn="l"/>
              </a:tabLst>
            </a:pPr>
            <a:r>
              <a:rPr sz="2200" b="1" dirty="0">
                <a:latin typeface="Courier New"/>
                <a:cs typeface="Courier New"/>
              </a:rPr>
              <a:t>VARCHAR2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or</a:t>
            </a:r>
            <a:r>
              <a:rPr sz="2200" b="1" spc="15" dirty="0">
                <a:latin typeface="Courier New"/>
                <a:cs typeface="Courier New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CHAR</a:t>
            </a:r>
            <a:r>
              <a:rPr sz="2200" b="1" dirty="0">
                <a:latin typeface="Courier New"/>
                <a:cs typeface="Courier New"/>
              </a:rPr>
              <a:t>	</a:t>
            </a:r>
            <a:r>
              <a:rPr sz="2200" b="1" spc="-10" dirty="0">
                <a:latin typeface="Courier New"/>
                <a:cs typeface="Courier New"/>
              </a:rPr>
              <a:t>NUMBER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2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tabLst>
                <a:tab pos="3820795" algn="l"/>
              </a:tabLst>
            </a:pPr>
            <a:r>
              <a:rPr sz="2200" b="1" dirty="0">
                <a:latin typeface="Courier New"/>
                <a:cs typeface="Courier New"/>
              </a:rPr>
              <a:t>VARCHAR2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or</a:t>
            </a:r>
            <a:r>
              <a:rPr sz="2200" b="1" spc="15" dirty="0">
                <a:latin typeface="Courier New"/>
                <a:cs typeface="Courier New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CHAR</a:t>
            </a:r>
            <a:r>
              <a:rPr sz="2200" b="1" dirty="0">
                <a:latin typeface="Courier New"/>
                <a:cs typeface="Courier New"/>
              </a:rPr>
              <a:t>	</a:t>
            </a:r>
            <a:r>
              <a:rPr sz="2200" b="1" spc="-20" dirty="0">
                <a:latin typeface="Courier New"/>
                <a:cs typeface="Courier New"/>
              </a:rPr>
              <a:t>DATE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2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tabLst>
                <a:tab pos="3820795" algn="l"/>
              </a:tabLst>
            </a:pPr>
            <a:r>
              <a:rPr sz="2200" b="1" spc="-10" dirty="0">
                <a:latin typeface="Courier New"/>
                <a:cs typeface="Courier New"/>
              </a:rPr>
              <a:t>NUMBER</a:t>
            </a:r>
            <a:r>
              <a:rPr sz="2200" b="1" dirty="0">
                <a:latin typeface="Courier New"/>
                <a:cs typeface="Courier New"/>
              </a:rPr>
              <a:t>	</a:t>
            </a:r>
            <a:r>
              <a:rPr sz="2200" b="1" spc="-10" dirty="0">
                <a:latin typeface="Courier New"/>
                <a:cs typeface="Courier New"/>
              </a:rPr>
              <a:t>VARCHAR2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2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tabLst>
                <a:tab pos="3820795" algn="l"/>
              </a:tabLst>
            </a:pPr>
            <a:r>
              <a:rPr sz="2200" b="1" spc="-20" dirty="0">
                <a:latin typeface="Courier New"/>
                <a:cs typeface="Courier New"/>
              </a:rPr>
              <a:t>DATE</a:t>
            </a:r>
            <a:r>
              <a:rPr sz="2200" b="1" dirty="0">
                <a:latin typeface="Courier New"/>
                <a:cs typeface="Courier New"/>
              </a:rPr>
              <a:t>	</a:t>
            </a:r>
            <a:r>
              <a:rPr sz="2200" b="1" spc="-10" dirty="0">
                <a:latin typeface="Courier New"/>
                <a:cs typeface="Courier New"/>
              </a:rPr>
              <a:t>VARCHAR2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107440">
              <a:lnSpc>
                <a:spcPct val="100000"/>
              </a:lnSpc>
              <a:spcBef>
                <a:spcPts val="110"/>
              </a:spcBef>
            </a:pPr>
            <a:r>
              <a:rPr dirty="0"/>
              <a:t>Implicit</a:t>
            </a:r>
            <a:r>
              <a:rPr spc="-145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Type</a:t>
            </a:r>
            <a:r>
              <a:rPr spc="30" dirty="0"/>
              <a:t> </a:t>
            </a:r>
            <a:r>
              <a:rPr spc="-10" dirty="0"/>
              <a:t>Conversion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88668"/>
            <a:ext cx="6514465" cy="63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1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evaluation,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automatically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209" y="2874073"/>
            <a:ext cx="7336790" cy="1868805"/>
            <a:chOff x="914209" y="2874073"/>
            <a:chExt cx="7336790" cy="1868805"/>
          </a:xfrm>
        </p:grpSpPr>
        <p:sp>
          <p:nvSpPr>
            <p:cNvPr id="6" name="object 6"/>
            <p:cNvSpPr/>
            <p:nvPr/>
          </p:nvSpPr>
          <p:spPr>
            <a:xfrm>
              <a:off x="926592" y="3300983"/>
              <a:ext cx="3672840" cy="1429385"/>
            </a:xfrm>
            <a:custGeom>
              <a:avLst/>
              <a:gdLst/>
              <a:ahLst/>
              <a:cxnLst/>
              <a:rect l="l" t="t" r="r" b="b"/>
              <a:pathLst>
                <a:path w="3672840" h="1429385">
                  <a:moveTo>
                    <a:pt x="3672840" y="0"/>
                  </a:moveTo>
                  <a:lnTo>
                    <a:pt x="0" y="0"/>
                  </a:lnTo>
                  <a:lnTo>
                    <a:pt x="0" y="1429003"/>
                  </a:lnTo>
                  <a:lnTo>
                    <a:pt x="3672840" y="1429003"/>
                  </a:lnTo>
                  <a:lnTo>
                    <a:pt x="367284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6592" y="2886455"/>
              <a:ext cx="3672840" cy="1844039"/>
            </a:xfrm>
            <a:custGeom>
              <a:avLst/>
              <a:gdLst/>
              <a:ahLst/>
              <a:cxnLst/>
              <a:rect l="l" t="t" r="r" b="b"/>
              <a:pathLst>
                <a:path w="3672840" h="1844039">
                  <a:moveTo>
                    <a:pt x="0" y="1844040"/>
                  </a:moveTo>
                  <a:lnTo>
                    <a:pt x="3672840" y="1844040"/>
                  </a:lnTo>
                  <a:lnTo>
                    <a:pt x="3672840" y="0"/>
                  </a:lnTo>
                  <a:lnTo>
                    <a:pt x="0" y="0"/>
                  </a:lnTo>
                  <a:lnTo>
                    <a:pt x="0" y="184404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0768" y="3300983"/>
              <a:ext cx="3618229" cy="1429385"/>
            </a:xfrm>
            <a:custGeom>
              <a:avLst/>
              <a:gdLst/>
              <a:ahLst/>
              <a:cxnLst/>
              <a:rect l="l" t="t" r="r" b="b"/>
              <a:pathLst>
                <a:path w="3618229" h="1429385">
                  <a:moveTo>
                    <a:pt x="3617722" y="0"/>
                  </a:moveTo>
                  <a:lnTo>
                    <a:pt x="0" y="0"/>
                  </a:lnTo>
                  <a:lnTo>
                    <a:pt x="0" y="1429003"/>
                  </a:lnTo>
                  <a:lnTo>
                    <a:pt x="3617722" y="1429003"/>
                  </a:lnTo>
                  <a:lnTo>
                    <a:pt x="361772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20768" y="2886455"/>
              <a:ext cx="3618229" cy="1844039"/>
            </a:xfrm>
            <a:custGeom>
              <a:avLst/>
              <a:gdLst/>
              <a:ahLst/>
              <a:cxnLst/>
              <a:rect l="l" t="t" r="r" b="b"/>
              <a:pathLst>
                <a:path w="3618229" h="1844039">
                  <a:moveTo>
                    <a:pt x="0" y="1844040"/>
                  </a:moveTo>
                  <a:lnTo>
                    <a:pt x="3617722" y="1844040"/>
                  </a:lnTo>
                  <a:lnTo>
                    <a:pt x="3617722" y="0"/>
                  </a:lnTo>
                  <a:lnTo>
                    <a:pt x="0" y="0"/>
                  </a:lnTo>
                  <a:lnTo>
                    <a:pt x="0" y="184404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26591" y="3304032"/>
            <a:ext cx="3672840" cy="67056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15"/>
              </a:spcBef>
            </a:pPr>
            <a:r>
              <a:rPr sz="2200" b="1" dirty="0">
                <a:latin typeface="Courier New"/>
                <a:cs typeface="Courier New"/>
              </a:rPr>
              <a:t>VARCHAR2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or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CHAR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591" y="2886455"/>
            <a:ext cx="3672840" cy="36576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889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70"/>
              </a:spcBef>
            </a:pPr>
            <a:r>
              <a:rPr sz="2200" b="1" spc="-20" dirty="0"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0767" y="2886455"/>
            <a:ext cx="3618229" cy="36576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889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70"/>
              </a:spcBef>
            </a:pPr>
            <a:r>
              <a:rPr sz="2200" b="1" spc="-25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26591" y="3252215"/>
            <a:ext cx="7317105" cy="746760"/>
            <a:chOff x="926591" y="3252215"/>
            <a:chExt cx="7317105" cy="746760"/>
          </a:xfrm>
        </p:grpSpPr>
        <p:sp>
          <p:nvSpPr>
            <p:cNvPr id="14" name="object 14"/>
            <p:cNvSpPr/>
            <p:nvPr/>
          </p:nvSpPr>
          <p:spPr>
            <a:xfrm>
              <a:off x="926591" y="3986783"/>
              <a:ext cx="7315200" cy="0"/>
            </a:xfrm>
            <a:custGeom>
              <a:avLst/>
              <a:gdLst/>
              <a:ahLst/>
              <a:cxnLst/>
              <a:rect l="l" t="t" r="r" b="b"/>
              <a:pathLst>
                <a:path w="7315200">
                  <a:moveTo>
                    <a:pt x="0" y="0"/>
                  </a:moveTo>
                  <a:lnTo>
                    <a:pt x="7315200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8115" y="3278123"/>
              <a:ext cx="7315200" cy="0"/>
            </a:xfrm>
            <a:custGeom>
              <a:avLst/>
              <a:gdLst/>
              <a:ahLst/>
              <a:cxnLst/>
              <a:rect l="l" t="t" r="r" b="b"/>
              <a:pathLst>
                <a:path w="7315200">
                  <a:moveTo>
                    <a:pt x="0" y="0"/>
                  </a:moveTo>
                  <a:lnTo>
                    <a:pt x="7315200" y="0"/>
                  </a:lnTo>
                </a:path>
              </a:pathLst>
            </a:custGeom>
            <a:ln w="51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26591" y="3998976"/>
            <a:ext cx="3672840" cy="73152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16764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Courier New"/>
                <a:cs typeface="Courier New"/>
              </a:rPr>
              <a:t>VARCHAR2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or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CHAR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20767" y="3304032"/>
            <a:ext cx="3618229" cy="67056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15"/>
              </a:spcBef>
            </a:pPr>
            <a:r>
              <a:rPr sz="2200" b="1" spc="-10" dirty="0">
                <a:latin typeface="Courier New"/>
                <a:cs typeface="Courier New"/>
              </a:rPr>
              <a:t>NUMBER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0767" y="3998976"/>
            <a:ext cx="3618229" cy="73152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16764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20"/>
              </a:spcBef>
            </a:pPr>
            <a:r>
              <a:rPr sz="2200" b="1" spc="-20" dirty="0">
                <a:latin typeface="Courier New"/>
                <a:cs typeface="Courier New"/>
              </a:rPr>
              <a:t>DATE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094740">
              <a:lnSpc>
                <a:spcPct val="100000"/>
              </a:lnSpc>
              <a:spcBef>
                <a:spcPts val="110"/>
              </a:spcBef>
            </a:pPr>
            <a:r>
              <a:rPr dirty="0"/>
              <a:t>Explicit</a:t>
            </a:r>
            <a:r>
              <a:rPr spc="-125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Type</a:t>
            </a:r>
            <a:r>
              <a:rPr spc="60" dirty="0"/>
              <a:t> </a:t>
            </a:r>
            <a:r>
              <a:rPr spc="-10" dirty="0"/>
              <a:t>Conversion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7772" y="3323666"/>
            <a:ext cx="10312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NUMBER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3260" y="3372434"/>
            <a:ext cx="177609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20" dirty="0">
                <a:solidFill>
                  <a:srgbClr val="FFFFCC"/>
                </a:solidFill>
                <a:latin typeface="Arial"/>
                <a:cs typeface="Arial"/>
              </a:rPr>
              <a:t>CHARACTER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9007" y="3727703"/>
            <a:ext cx="5455920" cy="1234440"/>
            <a:chOff x="1969007" y="3727703"/>
            <a:chExt cx="5455920" cy="12344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455" y="3959351"/>
              <a:ext cx="1359408" cy="10027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86656" y="3767327"/>
              <a:ext cx="201295" cy="338455"/>
            </a:xfrm>
            <a:custGeom>
              <a:avLst/>
              <a:gdLst/>
              <a:ahLst/>
              <a:cxnLst/>
              <a:rect l="l" t="t" r="r" b="b"/>
              <a:pathLst>
                <a:path w="201295" h="338454">
                  <a:moveTo>
                    <a:pt x="201041" y="338201"/>
                  </a:moveTo>
                  <a:lnTo>
                    <a:pt x="180213" y="222377"/>
                  </a:lnTo>
                  <a:lnTo>
                    <a:pt x="140081" y="0"/>
                  </a:lnTo>
                  <a:lnTo>
                    <a:pt x="0" y="313817"/>
                  </a:lnTo>
                  <a:lnTo>
                    <a:pt x="112649" y="222377"/>
                  </a:lnTo>
                  <a:lnTo>
                    <a:pt x="201041" y="338201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9007" y="3727703"/>
              <a:ext cx="1356359" cy="12344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8087" y="3739895"/>
              <a:ext cx="1386839" cy="12222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7927" y="3947159"/>
              <a:ext cx="1338072" cy="10149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96968" y="3755135"/>
              <a:ext cx="201295" cy="338455"/>
            </a:xfrm>
            <a:custGeom>
              <a:avLst/>
              <a:gdLst/>
              <a:ahLst/>
              <a:cxnLst/>
              <a:rect l="l" t="t" r="r" b="b"/>
              <a:pathLst>
                <a:path w="201295" h="338454">
                  <a:moveTo>
                    <a:pt x="201041" y="316865"/>
                  </a:moveTo>
                  <a:lnTo>
                    <a:pt x="160147" y="222377"/>
                  </a:lnTo>
                  <a:lnTo>
                    <a:pt x="64008" y="0"/>
                  </a:lnTo>
                  <a:lnTo>
                    <a:pt x="0" y="338201"/>
                  </a:lnTo>
                  <a:lnTo>
                    <a:pt x="91440" y="222377"/>
                  </a:lnTo>
                  <a:lnTo>
                    <a:pt x="201041" y="31686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47873" y="5004308"/>
            <a:ext cx="11988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TO_CHAR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32432" y="2084832"/>
            <a:ext cx="2752725" cy="1231900"/>
            <a:chOff x="1932432" y="2084832"/>
            <a:chExt cx="2752725" cy="12319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5368" y="2084832"/>
              <a:ext cx="1359408" cy="12313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6440" y="2084832"/>
              <a:ext cx="1347215" cy="9997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32432" y="2944367"/>
              <a:ext cx="201295" cy="341630"/>
            </a:xfrm>
            <a:custGeom>
              <a:avLst/>
              <a:gdLst/>
              <a:ahLst/>
              <a:cxnLst/>
              <a:rect l="l" t="t" r="r" b="b"/>
              <a:pathLst>
                <a:path w="201294" h="341629">
                  <a:moveTo>
                    <a:pt x="201041" y="21336"/>
                  </a:moveTo>
                  <a:lnTo>
                    <a:pt x="91440" y="115697"/>
                  </a:lnTo>
                  <a:lnTo>
                    <a:pt x="0" y="0"/>
                  </a:lnTo>
                  <a:lnTo>
                    <a:pt x="67056" y="341122"/>
                  </a:lnTo>
                  <a:lnTo>
                    <a:pt x="161417" y="115697"/>
                  </a:lnTo>
                  <a:lnTo>
                    <a:pt x="201041" y="2133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38145" y="1534160"/>
            <a:ext cx="15341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TO_NUMBER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3485" y="3323666"/>
            <a:ext cx="69596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20" dirty="0">
                <a:solidFill>
                  <a:srgbClr val="FFFFCC"/>
                </a:solidFill>
                <a:latin typeface="Courier New"/>
                <a:cs typeface="Courier New"/>
              </a:rPr>
              <a:t>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26202" y="5004308"/>
            <a:ext cx="12014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TO_CHAR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00015" y="2084832"/>
            <a:ext cx="2749550" cy="1222375"/>
            <a:chOff x="4700015" y="2084832"/>
            <a:chExt cx="2749550" cy="1222375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3327" y="2084832"/>
              <a:ext cx="1331976" cy="10088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248144" y="2953511"/>
              <a:ext cx="201295" cy="338455"/>
            </a:xfrm>
            <a:custGeom>
              <a:avLst/>
              <a:gdLst/>
              <a:ahLst/>
              <a:cxnLst/>
              <a:rect l="l" t="t" r="r" b="b"/>
              <a:pathLst>
                <a:path w="201295" h="338454">
                  <a:moveTo>
                    <a:pt x="201041" y="0"/>
                  </a:moveTo>
                  <a:lnTo>
                    <a:pt x="109601" y="115824"/>
                  </a:lnTo>
                  <a:lnTo>
                    <a:pt x="0" y="21336"/>
                  </a:lnTo>
                  <a:lnTo>
                    <a:pt x="133985" y="338201"/>
                  </a:lnTo>
                  <a:lnTo>
                    <a:pt x="178054" y="115824"/>
                  </a:lnTo>
                  <a:lnTo>
                    <a:pt x="20104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00015" y="2084832"/>
              <a:ext cx="1371600" cy="122224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401817" y="1534160"/>
            <a:ext cx="12014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TO_DATE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094740">
              <a:lnSpc>
                <a:spcPct val="100000"/>
              </a:lnSpc>
              <a:spcBef>
                <a:spcPts val="110"/>
              </a:spcBef>
            </a:pPr>
            <a:r>
              <a:rPr dirty="0"/>
              <a:t>Explicit</a:t>
            </a:r>
            <a:r>
              <a:rPr spc="-125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Type</a:t>
            </a:r>
            <a:r>
              <a:rPr spc="60" dirty="0"/>
              <a:t> </a:t>
            </a:r>
            <a:r>
              <a:rPr spc="-10" dirty="0"/>
              <a:t>Conversion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7772" y="3323666"/>
            <a:ext cx="10312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NUMBER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3260" y="3372434"/>
            <a:ext cx="177609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20" dirty="0">
                <a:solidFill>
                  <a:srgbClr val="FFFFCC"/>
                </a:solidFill>
                <a:latin typeface="Arial"/>
                <a:cs typeface="Arial"/>
              </a:rPr>
              <a:t>CHARACTER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9007" y="3727703"/>
            <a:ext cx="5455920" cy="1234440"/>
            <a:chOff x="1969007" y="3727703"/>
            <a:chExt cx="5455920" cy="12344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455" y="3959351"/>
              <a:ext cx="1359408" cy="10027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86656" y="3767327"/>
              <a:ext cx="201295" cy="338455"/>
            </a:xfrm>
            <a:custGeom>
              <a:avLst/>
              <a:gdLst/>
              <a:ahLst/>
              <a:cxnLst/>
              <a:rect l="l" t="t" r="r" b="b"/>
              <a:pathLst>
                <a:path w="201295" h="338454">
                  <a:moveTo>
                    <a:pt x="201041" y="338201"/>
                  </a:moveTo>
                  <a:lnTo>
                    <a:pt x="180213" y="222377"/>
                  </a:lnTo>
                  <a:lnTo>
                    <a:pt x="140081" y="0"/>
                  </a:lnTo>
                  <a:lnTo>
                    <a:pt x="0" y="313817"/>
                  </a:lnTo>
                  <a:lnTo>
                    <a:pt x="112649" y="222377"/>
                  </a:lnTo>
                  <a:lnTo>
                    <a:pt x="201041" y="338201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9007" y="3727703"/>
              <a:ext cx="1356359" cy="12344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8087" y="3739895"/>
              <a:ext cx="1386839" cy="12222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7927" y="3947159"/>
              <a:ext cx="1338072" cy="10149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96968" y="3755135"/>
              <a:ext cx="201295" cy="338455"/>
            </a:xfrm>
            <a:custGeom>
              <a:avLst/>
              <a:gdLst/>
              <a:ahLst/>
              <a:cxnLst/>
              <a:rect l="l" t="t" r="r" b="b"/>
              <a:pathLst>
                <a:path w="201295" h="338454">
                  <a:moveTo>
                    <a:pt x="201041" y="316865"/>
                  </a:moveTo>
                  <a:lnTo>
                    <a:pt x="160147" y="222377"/>
                  </a:lnTo>
                  <a:lnTo>
                    <a:pt x="64008" y="0"/>
                  </a:lnTo>
                  <a:lnTo>
                    <a:pt x="0" y="338201"/>
                  </a:lnTo>
                  <a:lnTo>
                    <a:pt x="91440" y="222377"/>
                  </a:lnTo>
                  <a:lnTo>
                    <a:pt x="201041" y="31686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47873" y="5004308"/>
            <a:ext cx="11988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TO_CHAR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32432" y="2084832"/>
            <a:ext cx="2752725" cy="1231900"/>
            <a:chOff x="1932432" y="2084832"/>
            <a:chExt cx="2752725" cy="12319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5368" y="2084832"/>
              <a:ext cx="1359408" cy="12313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6440" y="2084832"/>
              <a:ext cx="1347215" cy="9997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32432" y="2944367"/>
              <a:ext cx="201295" cy="341630"/>
            </a:xfrm>
            <a:custGeom>
              <a:avLst/>
              <a:gdLst/>
              <a:ahLst/>
              <a:cxnLst/>
              <a:rect l="l" t="t" r="r" b="b"/>
              <a:pathLst>
                <a:path w="201294" h="341629">
                  <a:moveTo>
                    <a:pt x="201041" y="21336"/>
                  </a:moveTo>
                  <a:lnTo>
                    <a:pt x="91440" y="115697"/>
                  </a:lnTo>
                  <a:lnTo>
                    <a:pt x="0" y="0"/>
                  </a:lnTo>
                  <a:lnTo>
                    <a:pt x="67056" y="341122"/>
                  </a:lnTo>
                  <a:lnTo>
                    <a:pt x="161417" y="115697"/>
                  </a:lnTo>
                  <a:lnTo>
                    <a:pt x="201041" y="2133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38145" y="1534160"/>
            <a:ext cx="15341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TO_NUMBER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3485" y="3323666"/>
            <a:ext cx="69596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20" dirty="0">
                <a:solidFill>
                  <a:srgbClr val="FFFFCC"/>
                </a:solidFill>
                <a:latin typeface="Courier New"/>
                <a:cs typeface="Courier New"/>
              </a:rPr>
              <a:t>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26202" y="5004308"/>
            <a:ext cx="12014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TO_CHAR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00015" y="2084832"/>
            <a:ext cx="2749550" cy="1222375"/>
            <a:chOff x="4700015" y="2084832"/>
            <a:chExt cx="2749550" cy="1222375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3327" y="2084832"/>
              <a:ext cx="1331976" cy="10088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248144" y="2953511"/>
              <a:ext cx="201295" cy="338455"/>
            </a:xfrm>
            <a:custGeom>
              <a:avLst/>
              <a:gdLst/>
              <a:ahLst/>
              <a:cxnLst/>
              <a:rect l="l" t="t" r="r" b="b"/>
              <a:pathLst>
                <a:path w="201295" h="338454">
                  <a:moveTo>
                    <a:pt x="201041" y="0"/>
                  </a:moveTo>
                  <a:lnTo>
                    <a:pt x="109601" y="115824"/>
                  </a:lnTo>
                  <a:lnTo>
                    <a:pt x="0" y="21336"/>
                  </a:lnTo>
                  <a:lnTo>
                    <a:pt x="133985" y="338201"/>
                  </a:lnTo>
                  <a:lnTo>
                    <a:pt x="178054" y="115824"/>
                  </a:lnTo>
                  <a:lnTo>
                    <a:pt x="20104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00015" y="2084832"/>
              <a:ext cx="1371600" cy="122224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401817" y="1534160"/>
            <a:ext cx="12014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TO_DATE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20" dirty="0">
                <a:latin typeface="Courier New"/>
                <a:cs typeface="Courier New"/>
              </a:rPr>
              <a:t>TO_CHAR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  <a:r>
              <a:rPr spc="-2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10" dirty="0"/>
              <a:t>Dates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35736" y="1563624"/>
            <a:ext cx="7303134" cy="560705"/>
            <a:chOff x="935736" y="1563624"/>
            <a:chExt cx="7303134" cy="560705"/>
          </a:xfrm>
        </p:grpSpPr>
        <p:sp>
          <p:nvSpPr>
            <p:cNvPr id="5" name="object 5"/>
            <p:cNvSpPr/>
            <p:nvPr/>
          </p:nvSpPr>
          <p:spPr>
            <a:xfrm>
              <a:off x="947928" y="1575816"/>
              <a:ext cx="7278370" cy="536575"/>
            </a:xfrm>
            <a:custGeom>
              <a:avLst/>
              <a:gdLst/>
              <a:ahLst/>
              <a:cxnLst/>
              <a:rect l="l" t="t" r="r" b="b"/>
              <a:pathLst>
                <a:path w="7278370" h="536575">
                  <a:moveTo>
                    <a:pt x="7278243" y="0"/>
                  </a:moveTo>
                  <a:lnTo>
                    <a:pt x="0" y="0"/>
                  </a:lnTo>
                  <a:lnTo>
                    <a:pt x="0" y="536321"/>
                  </a:lnTo>
                  <a:lnTo>
                    <a:pt x="7278243" y="536321"/>
                  </a:lnTo>
                  <a:lnTo>
                    <a:pt x="727824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7928" y="1575816"/>
              <a:ext cx="7278370" cy="536575"/>
            </a:xfrm>
            <a:custGeom>
              <a:avLst/>
              <a:gdLst/>
              <a:ahLst/>
              <a:cxnLst/>
              <a:rect l="l" t="t" r="r" b="b"/>
              <a:pathLst>
                <a:path w="7278370" h="536575">
                  <a:moveTo>
                    <a:pt x="0" y="536321"/>
                  </a:moveTo>
                  <a:lnTo>
                    <a:pt x="7278243" y="536321"/>
                  </a:lnTo>
                  <a:lnTo>
                    <a:pt x="7278243" y="0"/>
                  </a:lnTo>
                  <a:lnTo>
                    <a:pt x="0" y="0"/>
                  </a:lnTo>
                  <a:lnTo>
                    <a:pt x="0" y="53632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7927" y="1575816"/>
            <a:ext cx="7278370" cy="53657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895"/>
              </a:spcBef>
            </a:pPr>
            <a:r>
              <a:rPr sz="1800" b="1" dirty="0">
                <a:latin typeface="Courier New"/>
                <a:cs typeface="Courier New"/>
              </a:rPr>
              <a:t>TO_CHAR(</a:t>
            </a:r>
            <a:r>
              <a:rPr sz="1800" b="1" i="1" dirty="0">
                <a:latin typeface="Courier New"/>
                <a:cs typeface="Courier New"/>
              </a:rPr>
              <a:t>date,</a:t>
            </a:r>
            <a:r>
              <a:rPr sz="1800" b="1" i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</a:t>
            </a:r>
            <a:r>
              <a:rPr sz="1800" b="1" i="1" spc="-10" dirty="0">
                <a:latin typeface="Courier New"/>
                <a:cs typeface="Courier New"/>
              </a:rPr>
              <a:t>format_model</a:t>
            </a:r>
            <a:r>
              <a:rPr sz="1800" b="1" spc="-10" dirty="0">
                <a:latin typeface="Courier New"/>
                <a:cs typeface="Courier New"/>
              </a:rPr>
              <a:t>')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5779" y="2173986"/>
            <a:ext cx="7832725" cy="2746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format</a:t>
            </a:r>
            <a:r>
              <a:rPr sz="2200" b="1" spc="-8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model: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80"/>
              </a:lnSpc>
              <a:spcBef>
                <a:spcPts val="74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enclosed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quotation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marks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is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8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sensitive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include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fm</a:t>
            </a:r>
            <a:r>
              <a:rPr sz="2200" b="1" i="1" spc="-7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 remove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padded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blanks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suppress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leading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zeros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separated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 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comma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785" y="1453705"/>
            <a:ext cx="7300595" cy="4727575"/>
            <a:chOff x="950785" y="1453705"/>
            <a:chExt cx="7300595" cy="4727575"/>
          </a:xfrm>
        </p:grpSpPr>
        <p:sp>
          <p:nvSpPr>
            <p:cNvPr id="4" name="object 4"/>
            <p:cNvSpPr/>
            <p:nvPr/>
          </p:nvSpPr>
          <p:spPr>
            <a:xfrm>
              <a:off x="963167" y="1466087"/>
              <a:ext cx="2365375" cy="4702810"/>
            </a:xfrm>
            <a:custGeom>
              <a:avLst/>
              <a:gdLst/>
              <a:ahLst/>
              <a:cxnLst/>
              <a:rect l="l" t="t" r="r" b="b"/>
              <a:pathLst>
                <a:path w="2365375" h="4702810">
                  <a:moveTo>
                    <a:pt x="2365121" y="0"/>
                  </a:moveTo>
                  <a:lnTo>
                    <a:pt x="0" y="0"/>
                  </a:lnTo>
                  <a:lnTo>
                    <a:pt x="0" y="4702683"/>
                  </a:lnTo>
                  <a:lnTo>
                    <a:pt x="2365121" y="4702683"/>
                  </a:lnTo>
                  <a:lnTo>
                    <a:pt x="236512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3167" y="1466087"/>
              <a:ext cx="3636010" cy="4702810"/>
            </a:xfrm>
            <a:custGeom>
              <a:avLst/>
              <a:gdLst/>
              <a:ahLst/>
              <a:cxnLst/>
              <a:rect l="l" t="t" r="r" b="b"/>
              <a:pathLst>
                <a:path w="3636010" h="4702810">
                  <a:moveTo>
                    <a:pt x="0" y="4702683"/>
                  </a:moveTo>
                  <a:lnTo>
                    <a:pt x="3635882" y="4702683"/>
                  </a:lnTo>
                  <a:lnTo>
                    <a:pt x="3635882" y="0"/>
                  </a:lnTo>
                  <a:lnTo>
                    <a:pt x="0" y="0"/>
                  </a:lnTo>
                  <a:lnTo>
                    <a:pt x="0" y="47026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8415" y="1466087"/>
              <a:ext cx="4910455" cy="4702810"/>
            </a:xfrm>
            <a:custGeom>
              <a:avLst/>
              <a:gdLst/>
              <a:ahLst/>
              <a:cxnLst/>
              <a:rect l="l" t="t" r="r" b="b"/>
              <a:pathLst>
                <a:path w="4910455" h="4702810">
                  <a:moveTo>
                    <a:pt x="4910201" y="0"/>
                  </a:moveTo>
                  <a:lnTo>
                    <a:pt x="0" y="0"/>
                  </a:lnTo>
                  <a:lnTo>
                    <a:pt x="0" y="4702683"/>
                  </a:lnTo>
                  <a:lnTo>
                    <a:pt x="4910201" y="4702683"/>
                  </a:lnTo>
                  <a:lnTo>
                    <a:pt x="491020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28415" y="1466087"/>
              <a:ext cx="4910455" cy="4702810"/>
            </a:xfrm>
            <a:custGeom>
              <a:avLst/>
              <a:gdLst/>
              <a:ahLst/>
              <a:cxnLst/>
              <a:rect l="l" t="t" r="r" b="b"/>
              <a:pathLst>
                <a:path w="4910455" h="4702810">
                  <a:moveTo>
                    <a:pt x="0" y="4702683"/>
                  </a:moveTo>
                  <a:lnTo>
                    <a:pt x="4910201" y="4702683"/>
                  </a:lnTo>
                  <a:lnTo>
                    <a:pt x="4910201" y="0"/>
                  </a:lnTo>
                  <a:lnTo>
                    <a:pt x="0" y="0"/>
                  </a:lnTo>
                  <a:lnTo>
                    <a:pt x="0" y="47026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9716" y="1659127"/>
            <a:ext cx="7696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20" dirty="0">
                <a:latin typeface="Arial"/>
                <a:cs typeface="Arial"/>
              </a:rPr>
              <a:t>YYYY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10"/>
              </a:spcBef>
            </a:pPr>
            <a:r>
              <a:rPr dirty="0"/>
              <a:t>Elements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Date</a:t>
            </a:r>
            <a:r>
              <a:rPr spc="-20" dirty="0"/>
              <a:t> </a:t>
            </a:r>
            <a:r>
              <a:rPr dirty="0"/>
              <a:t>Format</a:t>
            </a:r>
            <a:r>
              <a:rPr spc="-65" dirty="0"/>
              <a:t> </a:t>
            </a:r>
            <a:r>
              <a:rPr spc="-10" dirty="0"/>
              <a:t>Model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9716" y="2235454"/>
            <a:ext cx="78295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30" dirty="0">
                <a:latin typeface="Arial"/>
                <a:cs typeface="Arial"/>
              </a:rPr>
              <a:t>YEAR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9716" y="2857626"/>
            <a:ext cx="4953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25" dirty="0">
                <a:latin typeface="Arial"/>
                <a:cs typeface="Arial"/>
              </a:rPr>
              <a:t>MM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9716" y="3396818"/>
            <a:ext cx="10509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>
                <a:latin typeface="Arial"/>
                <a:cs typeface="Arial"/>
              </a:rPr>
              <a:t>MONTH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9716" y="4759909"/>
            <a:ext cx="41275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25" dirty="0">
                <a:latin typeface="Arial"/>
                <a:cs typeface="Arial"/>
              </a:rPr>
              <a:t>DY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9716" y="5330139"/>
            <a:ext cx="57594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90" dirty="0">
                <a:latin typeface="Arial"/>
                <a:cs typeface="Arial"/>
              </a:rPr>
              <a:t>DAY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6766" y="1659127"/>
            <a:ext cx="27578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Arial"/>
                <a:cs typeface="Arial"/>
              </a:rPr>
              <a:t>Full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year in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numbers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6766" y="2235454"/>
            <a:ext cx="21621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Arial"/>
                <a:cs typeface="Arial"/>
              </a:rPr>
              <a:t>Year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spelled</a:t>
            </a:r>
            <a:r>
              <a:rPr sz="2200" b="1" spc="-14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out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6766" y="2857626"/>
            <a:ext cx="34251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0" dirty="0">
                <a:latin typeface="Arial"/>
                <a:cs typeface="Arial"/>
              </a:rPr>
              <a:t>Two-</a:t>
            </a:r>
            <a:r>
              <a:rPr sz="2200" b="1" dirty="0">
                <a:latin typeface="Arial"/>
                <a:cs typeface="Arial"/>
              </a:rPr>
              <a:t>digit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value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for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month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6766" y="4577334"/>
            <a:ext cx="413702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latin typeface="Arial"/>
                <a:cs typeface="Arial"/>
              </a:rPr>
              <a:t>Three-</a:t>
            </a:r>
            <a:r>
              <a:rPr sz="2200" b="1" dirty="0">
                <a:latin typeface="Arial"/>
                <a:cs typeface="Arial"/>
              </a:rPr>
              <a:t>letter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abbreviation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the </a:t>
            </a:r>
            <a:r>
              <a:rPr sz="2200" b="1" dirty="0">
                <a:latin typeface="Arial"/>
                <a:cs typeface="Arial"/>
              </a:rPr>
              <a:t>day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week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6766" y="5330139"/>
            <a:ext cx="433895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latin typeface="Arial"/>
                <a:cs typeface="Arial"/>
              </a:rPr>
              <a:t>Full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name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day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week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6766" y="3396818"/>
            <a:ext cx="309943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latin typeface="Arial"/>
                <a:cs typeface="Arial"/>
              </a:rPr>
              <a:t>Full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name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 the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month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0975" y="2112264"/>
            <a:ext cx="7290434" cy="3154680"/>
          </a:xfrm>
          <a:custGeom>
            <a:avLst/>
            <a:gdLst/>
            <a:ahLst/>
            <a:cxnLst/>
            <a:rect l="l" t="t" r="r" b="b"/>
            <a:pathLst>
              <a:path w="7290434" h="3154679">
                <a:moveTo>
                  <a:pt x="0" y="0"/>
                </a:moveTo>
                <a:lnTo>
                  <a:pt x="7278243" y="0"/>
                </a:lnTo>
              </a:path>
              <a:path w="7290434" h="3154679">
                <a:moveTo>
                  <a:pt x="0" y="658368"/>
                </a:moveTo>
                <a:lnTo>
                  <a:pt x="7278243" y="658368"/>
                </a:lnTo>
              </a:path>
              <a:path w="7290434" h="3154679">
                <a:moveTo>
                  <a:pt x="0" y="1228344"/>
                </a:moveTo>
                <a:lnTo>
                  <a:pt x="7278243" y="1228344"/>
                </a:lnTo>
              </a:path>
              <a:path w="7290434" h="3154679">
                <a:moveTo>
                  <a:pt x="0" y="2450592"/>
                </a:moveTo>
                <a:lnTo>
                  <a:pt x="7278243" y="2450592"/>
                </a:lnTo>
              </a:path>
              <a:path w="7290434" h="3154679">
                <a:moveTo>
                  <a:pt x="0" y="3154680"/>
                </a:moveTo>
                <a:lnTo>
                  <a:pt x="7278243" y="3154680"/>
                </a:lnTo>
              </a:path>
              <a:path w="7290434" h="3154679">
                <a:moveTo>
                  <a:pt x="12192" y="1728216"/>
                </a:moveTo>
                <a:lnTo>
                  <a:pt x="7290434" y="1728216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7524" y="4061536"/>
            <a:ext cx="68199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25" dirty="0">
                <a:latin typeface="Arial"/>
                <a:cs typeface="Arial"/>
              </a:rPr>
              <a:t>MON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4575" y="3878960"/>
            <a:ext cx="413702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latin typeface="Arial"/>
                <a:cs typeface="Arial"/>
              </a:rPr>
              <a:t>Three-</a:t>
            </a:r>
            <a:r>
              <a:rPr sz="2200" b="1" dirty="0">
                <a:latin typeface="Arial"/>
                <a:cs typeface="Arial"/>
              </a:rPr>
              <a:t>letter</a:t>
            </a:r>
            <a:r>
              <a:rPr sz="2200" b="1" spc="-1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abbreviation</a:t>
            </a:r>
            <a:r>
              <a:rPr sz="2200" b="1" spc="-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the </a:t>
            </a:r>
            <a:r>
              <a:rPr sz="2200" b="1" spc="-10" dirty="0">
                <a:latin typeface="Arial"/>
                <a:cs typeface="Arial"/>
              </a:rPr>
              <a:t>month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75360" y="5684520"/>
            <a:ext cx="7278370" cy="0"/>
          </a:xfrm>
          <a:custGeom>
            <a:avLst/>
            <a:gdLst/>
            <a:ahLst/>
            <a:cxnLst/>
            <a:rect l="l" t="t" r="r" b="b"/>
            <a:pathLst>
              <a:path w="7278370">
                <a:moveTo>
                  <a:pt x="0" y="0"/>
                </a:moveTo>
                <a:lnTo>
                  <a:pt x="7278243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41908" y="5748324"/>
            <a:ext cx="4279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25" dirty="0">
                <a:latin typeface="Arial"/>
                <a:cs typeface="Arial"/>
              </a:rPr>
              <a:t>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584575" y="5748324"/>
            <a:ext cx="34709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Arial"/>
                <a:cs typeface="Arial"/>
              </a:rPr>
              <a:t>Numeric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day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0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month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10"/>
              </a:spcBef>
            </a:pPr>
            <a:r>
              <a:rPr dirty="0"/>
              <a:t>Elements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Date</a:t>
            </a:r>
            <a:r>
              <a:rPr spc="-20" dirty="0"/>
              <a:t> </a:t>
            </a:r>
            <a:r>
              <a:rPr dirty="0"/>
              <a:t>Format</a:t>
            </a:r>
            <a:r>
              <a:rPr spc="-65" dirty="0"/>
              <a:t> </a:t>
            </a:r>
            <a:r>
              <a:rPr spc="-10" dirty="0"/>
              <a:t>Model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83208" y="2255520"/>
            <a:ext cx="6852284" cy="462915"/>
            <a:chOff x="1283208" y="2255520"/>
            <a:chExt cx="6852284" cy="462915"/>
          </a:xfrm>
        </p:grpSpPr>
        <p:sp>
          <p:nvSpPr>
            <p:cNvPr id="5" name="object 5"/>
            <p:cNvSpPr/>
            <p:nvPr/>
          </p:nvSpPr>
          <p:spPr>
            <a:xfrm>
              <a:off x="1295400" y="2267712"/>
              <a:ext cx="3398520" cy="438784"/>
            </a:xfrm>
            <a:custGeom>
              <a:avLst/>
              <a:gdLst/>
              <a:ahLst/>
              <a:cxnLst/>
              <a:rect l="l" t="t" r="r" b="b"/>
              <a:pathLst>
                <a:path w="3398520" h="438785">
                  <a:moveTo>
                    <a:pt x="3398520" y="0"/>
                  </a:moveTo>
                  <a:lnTo>
                    <a:pt x="0" y="0"/>
                  </a:lnTo>
                  <a:lnTo>
                    <a:pt x="0" y="438403"/>
                  </a:lnTo>
                  <a:lnTo>
                    <a:pt x="3398520" y="438403"/>
                  </a:lnTo>
                  <a:lnTo>
                    <a:pt x="3398520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400" y="2267712"/>
              <a:ext cx="3398520" cy="438784"/>
            </a:xfrm>
            <a:custGeom>
              <a:avLst/>
              <a:gdLst/>
              <a:ahLst/>
              <a:cxnLst/>
              <a:rect l="l" t="t" r="r" b="b"/>
              <a:pathLst>
                <a:path w="3398520" h="438785">
                  <a:moveTo>
                    <a:pt x="0" y="438403"/>
                  </a:moveTo>
                  <a:lnTo>
                    <a:pt x="3398520" y="438403"/>
                  </a:lnTo>
                  <a:lnTo>
                    <a:pt x="3398520" y="0"/>
                  </a:lnTo>
                  <a:lnTo>
                    <a:pt x="0" y="0"/>
                  </a:lnTo>
                  <a:lnTo>
                    <a:pt x="0" y="43840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1352" y="2267712"/>
              <a:ext cx="3401695" cy="438784"/>
            </a:xfrm>
            <a:custGeom>
              <a:avLst/>
              <a:gdLst/>
              <a:ahLst/>
              <a:cxnLst/>
              <a:rect l="l" t="t" r="r" b="b"/>
              <a:pathLst>
                <a:path w="3401695" h="438785">
                  <a:moveTo>
                    <a:pt x="3401440" y="0"/>
                  </a:moveTo>
                  <a:lnTo>
                    <a:pt x="0" y="0"/>
                  </a:lnTo>
                  <a:lnTo>
                    <a:pt x="0" y="438403"/>
                  </a:lnTo>
                  <a:lnTo>
                    <a:pt x="3401440" y="438403"/>
                  </a:lnTo>
                  <a:lnTo>
                    <a:pt x="3401440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21352" y="2267712"/>
              <a:ext cx="3401695" cy="438784"/>
            </a:xfrm>
            <a:custGeom>
              <a:avLst/>
              <a:gdLst/>
              <a:ahLst/>
              <a:cxnLst/>
              <a:rect l="l" t="t" r="r" b="b"/>
              <a:pathLst>
                <a:path w="3401695" h="438785">
                  <a:moveTo>
                    <a:pt x="0" y="438403"/>
                  </a:moveTo>
                  <a:lnTo>
                    <a:pt x="3401440" y="438403"/>
                  </a:lnTo>
                  <a:lnTo>
                    <a:pt x="3401440" y="0"/>
                  </a:lnTo>
                  <a:lnTo>
                    <a:pt x="0" y="0"/>
                  </a:lnTo>
                  <a:lnTo>
                    <a:pt x="0" y="43840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64919" y="3520440"/>
            <a:ext cx="6870065" cy="478155"/>
            <a:chOff x="1264919" y="3520440"/>
            <a:chExt cx="6870065" cy="478155"/>
          </a:xfrm>
        </p:grpSpPr>
        <p:sp>
          <p:nvSpPr>
            <p:cNvPr id="10" name="object 10"/>
            <p:cNvSpPr/>
            <p:nvPr/>
          </p:nvSpPr>
          <p:spPr>
            <a:xfrm>
              <a:off x="1277111" y="3532632"/>
              <a:ext cx="3407410" cy="454025"/>
            </a:xfrm>
            <a:custGeom>
              <a:avLst/>
              <a:gdLst/>
              <a:ahLst/>
              <a:cxnLst/>
              <a:rect l="l" t="t" r="r" b="b"/>
              <a:pathLst>
                <a:path w="3407410" h="454025">
                  <a:moveTo>
                    <a:pt x="3407283" y="0"/>
                  </a:moveTo>
                  <a:lnTo>
                    <a:pt x="0" y="0"/>
                  </a:lnTo>
                  <a:lnTo>
                    <a:pt x="0" y="453644"/>
                  </a:lnTo>
                  <a:lnTo>
                    <a:pt x="3407283" y="453644"/>
                  </a:lnTo>
                  <a:lnTo>
                    <a:pt x="3407283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7111" y="3532632"/>
              <a:ext cx="3407410" cy="454025"/>
            </a:xfrm>
            <a:custGeom>
              <a:avLst/>
              <a:gdLst/>
              <a:ahLst/>
              <a:cxnLst/>
              <a:rect l="l" t="t" r="r" b="b"/>
              <a:pathLst>
                <a:path w="3407410" h="454025">
                  <a:moveTo>
                    <a:pt x="0" y="453644"/>
                  </a:moveTo>
                  <a:lnTo>
                    <a:pt x="3407283" y="453644"/>
                  </a:lnTo>
                  <a:lnTo>
                    <a:pt x="3407283" y="0"/>
                  </a:lnTo>
                  <a:lnTo>
                    <a:pt x="0" y="0"/>
                  </a:lnTo>
                  <a:lnTo>
                    <a:pt x="0" y="4536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2208" y="3532632"/>
              <a:ext cx="3410585" cy="454025"/>
            </a:xfrm>
            <a:custGeom>
              <a:avLst/>
              <a:gdLst/>
              <a:ahLst/>
              <a:cxnLst/>
              <a:rect l="l" t="t" r="r" b="b"/>
              <a:pathLst>
                <a:path w="3410584" h="454025">
                  <a:moveTo>
                    <a:pt x="3410203" y="0"/>
                  </a:moveTo>
                  <a:lnTo>
                    <a:pt x="0" y="0"/>
                  </a:lnTo>
                  <a:lnTo>
                    <a:pt x="0" y="453644"/>
                  </a:lnTo>
                  <a:lnTo>
                    <a:pt x="3410203" y="453644"/>
                  </a:lnTo>
                  <a:lnTo>
                    <a:pt x="3410203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12208" y="3532632"/>
              <a:ext cx="3410585" cy="454025"/>
            </a:xfrm>
            <a:custGeom>
              <a:avLst/>
              <a:gdLst/>
              <a:ahLst/>
              <a:cxnLst/>
              <a:rect l="l" t="t" r="r" b="b"/>
              <a:pathLst>
                <a:path w="3410584" h="454025">
                  <a:moveTo>
                    <a:pt x="0" y="453644"/>
                  </a:moveTo>
                  <a:lnTo>
                    <a:pt x="3410203" y="453644"/>
                  </a:lnTo>
                  <a:lnTo>
                    <a:pt x="3410203" y="0"/>
                  </a:lnTo>
                  <a:lnTo>
                    <a:pt x="0" y="0"/>
                  </a:lnTo>
                  <a:lnTo>
                    <a:pt x="0" y="4536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64919" y="4440935"/>
            <a:ext cx="6870065" cy="432434"/>
            <a:chOff x="1264919" y="4440935"/>
            <a:chExt cx="6870065" cy="432434"/>
          </a:xfrm>
        </p:grpSpPr>
        <p:sp>
          <p:nvSpPr>
            <p:cNvPr id="15" name="object 15"/>
            <p:cNvSpPr/>
            <p:nvPr/>
          </p:nvSpPr>
          <p:spPr>
            <a:xfrm>
              <a:off x="1277111" y="4453127"/>
              <a:ext cx="3407410" cy="408305"/>
            </a:xfrm>
            <a:custGeom>
              <a:avLst/>
              <a:gdLst/>
              <a:ahLst/>
              <a:cxnLst/>
              <a:rect l="l" t="t" r="r" b="b"/>
              <a:pathLst>
                <a:path w="3407410" h="408304">
                  <a:moveTo>
                    <a:pt x="3407283" y="0"/>
                  </a:moveTo>
                  <a:lnTo>
                    <a:pt x="0" y="0"/>
                  </a:lnTo>
                  <a:lnTo>
                    <a:pt x="0" y="407924"/>
                  </a:lnTo>
                  <a:lnTo>
                    <a:pt x="3407283" y="407924"/>
                  </a:lnTo>
                  <a:lnTo>
                    <a:pt x="3407283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7111" y="4453127"/>
              <a:ext cx="3407410" cy="408305"/>
            </a:xfrm>
            <a:custGeom>
              <a:avLst/>
              <a:gdLst/>
              <a:ahLst/>
              <a:cxnLst/>
              <a:rect l="l" t="t" r="r" b="b"/>
              <a:pathLst>
                <a:path w="3407410" h="408304">
                  <a:moveTo>
                    <a:pt x="0" y="407924"/>
                  </a:moveTo>
                  <a:lnTo>
                    <a:pt x="3407283" y="407924"/>
                  </a:lnTo>
                  <a:lnTo>
                    <a:pt x="3407283" y="0"/>
                  </a:lnTo>
                  <a:lnTo>
                    <a:pt x="0" y="0"/>
                  </a:lnTo>
                  <a:lnTo>
                    <a:pt x="0" y="407924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2208" y="4453127"/>
              <a:ext cx="3410585" cy="408305"/>
            </a:xfrm>
            <a:custGeom>
              <a:avLst/>
              <a:gdLst/>
              <a:ahLst/>
              <a:cxnLst/>
              <a:rect l="l" t="t" r="r" b="b"/>
              <a:pathLst>
                <a:path w="3410584" h="408304">
                  <a:moveTo>
                    <a:pt x="3410203" y="0"/>
                  </a:moveTo>
                  <a:lnTo>
                    <a:pt x="0" y="0"/>
                  </a:lnTo>
                  <a:lnTo>
                    <a:pt x="0" y="407924"/>
                  </a:lnTo>
                  <a:lnTo>
                    <a:pt x="3410203" y="407924"/>
                  </a:lnTo>
                  <a:lnTo>
                    <a:pt x="3410203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12208" y="4453127"/>
              <a:ext cx="3410585" cy="408305"/>
            </a:xfrm>
            <a:custGeom>
              <a:avLst/>
              <a:gdLst/>
              <a:ahLst/>
              <a:cxnLst/>
              <a:rect l="l" t="t" r="r" b="b"/>
              <a:pathLst>
                <a:path w="3410584" h="408304">
                  <a:moveTo>
                    <a:pt x="0" y="407924"/>
                  </a:moveTo>
                  <a:lnTo>
                    <a:pt x="3410203" y="407924"/>
                  </a:lnTo>
                  <a:lnTo>
                    <a:pt x="3410203" y="0"/>
                  </a:lnTo>
                  <a:lnTo>
                    <a:pt x="0" y="0"/>
                  </a:lnTo>
                  <a:lnTo>
                    <a:pt x="0" y="40792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41019" y="1737216"/>
            <a:ext cx="7047230" cy="137287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299085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portion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date.</a:t>
            </a:r>
            <a:endParaRPr sz="22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815"/>
              </a:spcBef>
              <a:tabLst>
                <a:tab pos="3839210" algn="l"/>
              </a:tabLst>
            </a:pPr>
            <a:r>
              <a:rPr sz="2200" b="1" dirty="0">
                <a:latin typeface="Courier New"/>
                <a:cs typeface="Courier New"/>
              </a:rPr>
              <a:t>HH24:MI:SS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spc="-25" dirty="0">
                <a:latin typeface="Courier New"/>
                <a:cs typeface="Courier New"/>
              </a:rPr>
              <a:t>AM</a:t>
            </a:r>
            <a:r>
              <a:rPr sz="2200" b="1" dirty="0">
                <a:latin typeface="Courier New"/>
                <a:cs typeface="Courier New"/>
              </a:rPr>
              <a:t>	15:45:32</a:t>
            </a:r>
            <a:r>
              <a:rPr sz="2200" b="1" spc="-25" dirty="0">
                <a:latin typeface="Courier New"/>
                <a:cs typeface="Courier New"/>
              </a:rPr>
              <a:t> PM</a:t>
            </a:r>
            <a:endParaRPr sz="220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299085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strings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enclosing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7836" y="2963174"/>
            <a:ext cx="5732780" cy="95186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quotation</a:t>
            </a:r>
            <a:r>
              <a:rPr sz="2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marks.</a:t>
            </a:r>
            <a:endParaRPr sz="22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1010"/>
              </a:spcBef>
              <a:tabLst>
                <a:tab pos="3543300" algn="l"/>
              </a:tabLst>
            </a:pPr>
            <a:r>
              <a:rPr sz="2200" b="1" dirty="0">
                <a:latin typeface="Courier New"/>
                <a:cs typeface="Courier New"/>
              </a:rPr>
              <a:t>DD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"of" </a:t>
            </a:r>
            <a:r>
              <a:rPr sz="2200" b="1" spc="-20" dirty="0">
                <a:latin typeface="Courier New"/>
                <a:cs typeface="Courier New"/>
              </a:rPr>
              <a:t>MONTH</a:t>
            </a:r>
            <a:r>
              <a:rPr sz="2200" b="1" dirty="0">
                <a:latin typeface="Courier New"/>
                <a:cs typeface="Courier New"/>
              </a:rPr>
              <a:t>	12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of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OCTOBER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1019" y="3941266"/>
            <a:ext cx="5520055" cy="8978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299085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suffixes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spell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200">
              <a:latin typeface="Arial"/>
              <a:cs typeface="Arial"/>
            </a:endParaRPr>
          </a:p>
          <a:p>
            <a:pPr marL="415290">
              <a:lnSpc>
                <a:spcPct val="100000"/>
              </a:lnSpc>
              <a:spcBef>
                <a:spcPts val="795"/>
              </a:spcBef>
              <a:tabLst>
                <a:tab pos="3829685" algn="l"/>
              </a:tabLst>
            </a:pPr>
            <a:r>
              <a:rPr sz="2200" b="1" spc="-10" dirty="0">
                <a:latin typeface="Courier New"/>
                <a:cs typeface="Courier New"/>
              </a:rPr>
              <a:t>ddspth</a:t>
            </a:r>
            <a:r>
              <a:rPr sz="2200" b="1" dirty="0">
                <a:latin typeface="Courier New"/>
                <a:cs typeface="Courier New"/>
              </a:rPr>
              <a:t>	</a:t>
            </a:r>
            <a:r>
              <a:rPr sz="2200" b="1" spc="-10" dirty="0">
                <a:latin typeface="Courier New"/>
                <a:cs typeface="Courier New"/>
              </a:rPr>
              <a:t>fourteenth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7977" y="6590486"/>
            <a:ext cx="38842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Copyright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Corporation,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2018.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rights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683" y="6602679"/>
            <a:ext cx="3333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949494"/>
                </a:solidFill>
                <a:latin typeface="Arial"/>
                <a:cs typeface="Arial"/>
              </a:rPr>
              <a:t>3-</a:t>
            </a:r>
            <a:r>
              <a:rPr sz="1200" b="1" spc="-25" dirty="0">
                <a:solidFill>
                  <a:srgbClr val="949494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18744" y="1847088"/>
            <a:ext cx="7126605" cy="1148715"/>
            <a:chOff x="618744" y="1847088"/>
            <a:chExt cx="7126605" cy="1148715"/>
          </a:xfrm>
        </p:grpSpPr>
        <p:sp>
          <p:nvSpPr>
            <p:cNvPr id="4" name="object 4"/>
            <p:cNvSpPr/>
            <p:nvPr/>
          </p:nvSpPr>
          <p:spPr>
            <a:xfrm>
              <a:off x="630936" y="1859280"/>
              <a:ext cx="7101840" cy="1124585"/>
            </a:xfrm>
            <a:custGeom>
              <a:avLst/>
              <a:gdLst/>
              <a:ahLst/>
              <a:cxnLst/>
              <a:rect l="l" t="t" r="r" b="b"/>
              <a:pathLst>
                <a:path w="7101840" h="1124585">
                  <a:moveTo>
                    <a:pt x="7101840" y="0"/>
                  </a:moveTo>
                  <a:lnTo>
                    <a:pt x="0" y="0"/>
                  </a:lnTo>
                  <a:lnTo>
                    <a:pt x="0" y="1124203"/>
                  </a:lnTo>
                  <a:lnTo>
                    <a:pt x="7101840" y="112420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936" y="1859280"/>
              <a:ext cx="7101840" cy="1124585"/>
            </a:xfrm>
            <a:custGeom>
              <a:avLst/>
              <a:gdLst/>
              <a:ahLst/>
              <a:cxnLst/>
              <a:rect l="l" t="t" r="r" b="b"/>
              <a:pathLst>
                <a:path w="7101840" h="1124585">
                  <a:moveTo>
                    <a:pt x="0" y="1124203"/>
                  </a:moveTo>
                  <a:lnTo>
                    <a:pt x="7101840" y="1124203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12420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20" dirty="0">
                <a:latin typeface="Courier New"/>
                <a:cs typeface="Courier New"/>
              </a:rPr>
              <a:t>TO_CHAR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  <a:r>
              <a:rPr spc="-2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10" dirty="0"/>
              <a:t>Dates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5728" y="1780413"/>
            <a:ext cx="232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6776" y="2121407"/>
            <a:ext cx="5090160" cy="542290"/>
          </a:xfrm>
          <a:prstGeom prst="rect">
            <a:avLst/>
          </a:prstGeom>
          <a:solidFill>
            <a:srgbClr val="FFFFCC"/>
          </a:solidFill>
          <a:ln w="24384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880"/>
              </a:lnSpc>
            </a:pPr>
            <a:r>
              <a:rPr sz="1800" b="1" spc="-10" dirty="0">
                <a:latin typeface="Courier New"/>
                <a:cs typeface="Courier New"/>
              </a:rPr>
              <a:t>TO_CHAR(hire_date,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'fmDD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Month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YYYY')</a:t>
            </a:r>
            <a:endParaRPr sz="180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HIREDATE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728" y="2622041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0082" y="2622041"/>
            <a:ext cx="137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027" y="4698314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936" y="5081015"/>
            <a:ext cx="7193280" cy="21031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30936" y="3115055"/>
            <a:ext cx="7162800" cy="1765300"/>
            <a:chOff x="630936" y="3115055"/>
            <a:chExt cx="7162800" cy="17653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36" y="3115055"/>
              <a:ext cx="7162800" cy="17647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02736" y="3145535"/>
              <a:ext cx="3916679" cy="1715770"/>
            </a:xfrm>
            <a:custGeom>
              <a:avLst/>
              <a:gdLst/>
              <a:ahLst/>
              <a:cxnLst/>
              <a:rect l="l" t="t" r="r" b="b"/>
              <a:pathLst>
                <a:path w="3916679" h="1715770">
                  <a:moveTo>
                    <a:pt x="0" y="1715643"/>
                  </a:moveTo>
                  <a:lnTo>
                    <a:pt x="3916679" y="1715643"/>
                  </a:lnTo>
                  <a:lnTo>
                    <a:pt x="3916679" y="0"/>
                  </a:lnTo>
                  <a:lnTo>
                    <a:pt x="0" y="0"/>
                  </a:lnTo>
                  <a:lnTo>
                    <a:pt x="0" y="1715643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27" rIns="0" bIns="0" rtlCol="0">
            <a:spAutoFit/>
          </a:bodyPr>
          <a:lstStyle/>
          <a:p>
            <a:pPr marL="2887345" marR="5080" indent="-2040255">
              <a:lnSpc>
                <a:spcPct val="1065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1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20" dirty="0">
                <a:latin typeface="Courier New"/>
                <a:cs typeface="Courier New"/>
              </a:rPr>
              <a:t>TO_CHAR</a:t>
            </a:r>
            <a:r>
              <a:rPr spc="-1045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  <a:r>
              <a:rPr spc="-55" dirty="0"/>
              <a:t> </a:t>
            </a:r>
            <a:r>
              <a:rPr spc="-20" dirty="0"/>
              <a:t>with </a:t>
            </a:r>
            <a:r>
              <a:rPr spc="-10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41832" y="1712976"/>
            <a:ext cx="7290434" cy="512445"/>
            <a:chOff x="941832" y="1712976"/>
            <a:chExt cx="7290434" cy="512445"/>
          </a:xfrm>
        </p:grpSpPr>
        <p:sp>
          <p:nvSpPr>
            <p:cNvPr id="5" name="object 5"/>
            <p:cNvSpPr/>
            <p:nvPr/>
          </p:nvSpPr>
          <p:spPr>
            <a:xfrm>
              <a:off x="954024" y="1725168"/>
              <a:ext cx="7266305" cy="487680"/>
            </a:xfrm>
            <a:custGeom>
              <a:avLst/>
              <a:gdLst/>
              <a:ahLst/>
              <a:cxnLst/>
              <a:rect l="l" t="t" r="r" b="b"/>
              <a:pathLst>
                <a:path w="7266305" h="487680">
                  <a:moveTo>
                    <a:pt x="7265924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265924" y="487679"/>
                  </a:lnTo>
                  <a:lnTo>
                    <a:pt x="726592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4024" y="1725168"/>
              <a:ext cx="7266305" cy="487680"/>
            </a:xfrm>
            <a:custGeom>
              <a:avLst/>
              <a:gdLst/>
              <a:ahLst/>
              <a:cxnLst/>
              <a:rect l="l" t="t" r="r" b="b"/>
              <a:pathLst>
                <a:path w="7266305" h="487680">
                  <a:moveTo>
                    <a:pt x="0" y="487679"/>
                  </a:moveTo>
                  <a:lnTo>
                    <a:pt x="7265924" y="487679"/>
                  </a:lnTo>
                  <a:lnTo>
                    <a:pt x="7265924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23353" y="3322129"/>
            <a:ext cx="7339965" cy="2776855"/>
            <a:chOff x="923353" y="3322129"/>
            <a:chExt cx="7339965" cy="2776855"/>
          </a:xfrm>
        </p:grpSpPr>
        <p:sp>
          <p:nvSpPr>
            <p:cNvPr id="8" name="object 8"/>
            <p:cNvSpPr/>
            <p:nvPr/>
          </p:nvSpPr>
          <p:spPr>
            <a:xfrm>
              <a:off x="947928" y="3334511"/>
              <a:ext cx="1268095" cy="2752090"/>
            </a:xfrm>
            <a:custGeom>
              <a:avLst/>
              <a:gdLst/>
              <a:ahLst/>
              <a:cxnLst/>
              <a:rect l="l" t="t" r="r" b="b"/>
              <a:pathLst>
                <a:path w="1268095" h="2752090">
                  <a:moveTo>
                    <a:pt x="1267841" y="0"/>
                  </a:moveTo>
                  <a:lnTo>
                    <a:pt x="0" y="0"/>
                  </a:lnTo>
                  <a:lnTo>
                    <a:pt x="0" y="2751963"/>
                  </a:lnTo>
                  <a:lnTo>
                    <a:pt x="1267841" y="2751963"/>
                  </a:lnTo>
                  <a:lnTo>
                    <a:pt x="126784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7928" y="3334511"/>
              <a:ext cx="3639185" cy="2752090"/>
            </a:xfrm>
            <a:custGeom>
              <a:avLst/>
              <a:gdLst/>
              <a:ahLst/>
              <a:cxnLst/>
              <a:rect l="l" t="t" r="r" b="b"/>
              <a:pathLst>
                <a:path w="3639185" h="2752090">
                  <a:moveTo>
                    <a:pt x="0" y="2751963"/>
                  </a:moveTo>
                  <a:lnTo>
                    <a:pt x="3638804" y="2751963"/>
                  </a:lnTo>
                  <a:lnTo>
                    <a:pt x="3638804" y="0"/>
                  </a:lnTo>
                  <a:lnTo>
                    <a:pt x="0" y="0"/>
                  </a:lnTo>
                  <a:lnTo>
                    <a:pt x="0" y="275196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15896" y="3334511"/>
              <a:ext cx="6026150" cy="2752090"/>
            </a:xfrm>
            <a:custGeom>
              <a:avLst/>
              <a:gdLst/>
              <a:ahLst/>
              <a:cxnLst/>
              <a:rect l="l" t="t" r="r" b="b"/>
              <a:pathLst>
                <a:path w="6026150" h="2752090">
                  <a:moveTo>
                    <a:pt x="6025641" y="0"/>
                  </a:moveTo>
                  <a:lnTo>
                    <a:pt x="0" y="0"/>
                  </a:lnTo>
                  <a:lnTo>
                    <a:pt x="0" y="2751963"/>
                  </a:lnTo>
                  <a:lnTo>
                    <a:pt x="6025641" y="2751963"/>
                  </a:lnTo>
                  <a:lnTo>
                    <a:pt x="602564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5736" y="3334511"/>
              <a:ext cx="7315200" cy="2752090"/>
            </a:xfrm>
            <a:custGeom>
              <a:avLst/>
              <a:gdLst/>
              <a:ahLst/>
              <a:cxnLst/>
              <a:rect l="l" t="t" r="r" b="b"/>
              <a:pathLst>
                <a:path w="7315200" h="2752090">
                  <a:moveTo>
                    <a:pt x="1280159" y="2751963"/>
                  </a:moveTo>
                  <a:lnTo>
                    <a:pt x="7305802" y="2751963"/>
                  </a:lnTo>
                  <a:lnTo>
                    <a:pt x="7305802" y="0"/>
                  </a:lnTo>
                  <a:lnTo>
                    <a:pt x="1280159" y="0"/>
                  </a:lnTo>
                  <a:lnTo>
                    <a:pt x="1280159" y="2751963"/>
                  </a:lnTo>
                  <a:close/>
                </a:path>
                <a:path w="7315200" h="2752090">
                  <a:moveTo>
                    <a:pt x="0" y="451104"/>
                  </a:moveTo>
                  <a:lnTo>
                    <a:pt x="7315200" y="451104"/>
                  </a:lnTo>
                </a:path>
                <a:path w="7315200" h="2752090">
                  <a:moveTo>
                    <a:pt x="0" y="917448"/>
                  </a:moveTo>
                  <a:lnTo>
                    <a:pt x="7315200" y="917448"/>
                  </a:lnTo>
                </a:path>
                <a:path w="7315200" h="2752090">
                  <a:moveTo>
                    <a:pt x="0" y="2371344"/>
                  </a:moveTo>
                  <a:lnTo>
                    <a:pt x="7315200" y="2371344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17396" y="5656884"/>
            <a:ext cx="1035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0" dirty="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5736" y="4739640"/>
            <a:ext cx="7315200" cy="506095"/>
          </a:xfrm>
          <a:custGeom>
            <a:avLst/>
            <a:gdLst/>
            <a:ahLst/>
            <a:cxnLst/>
            <a:rect l="l" t="t" r="r" b="b"/>
            <a:pathLst>
              <a:path w="7315200" h="506095">
                <a:moveTo>
                  <a:pt x="0" y="0"/>
                </a:moveTo>
                <a:lnTo>
                  <a:pt x="7315200" y="0"/>
                </a:lnTo>
              </a:path>
              <a:path w="7315200" h="506095">
                <a:moveTo>
                  <a:pt x="0" y="505968"/>
                </a:moveTo>
                <a:lnTo>
                  <a:pt x="7315200" y="505968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5736" y="1725167"/>
            <a:ext cx="7315200" cy="4876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latin typeface="Courier New"/>
                <a:cs typeface="Courier New"/>
              </a:rPr>
              <a:t>TO_CHAR(</a:t>
            </a:r>
            <a:r>
              <a:rPr sz="1800" b="1" i="1" dirty="0">
                <a:latin typeface="Courier New"/>
                <a:cs typeface="Courier New"/>
              </a:rPr>
              <a:t>number,</a:t>
            </a:r>
            <a:r>
              <a:rPr sz="1800" b="1" i="1" spc="-25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</a:t>
            </a:r>
            <a:r>
              <a:rPr sz="1800" b="1" i="1" spc="-10" dirty="0">
                <a:latin typeface="Courier New"/>
                <a:cs typeface="Courier New"/>
              </a:rPr>
              <a:t>format_model</a:t>
            </a:r>
            <a:r>
              <a:rPr sz="1800" b="1" spc="-10" dirty="0">
                <a:latin typeface="Courier New"/>
                <a:cs typeface="Courier New"/>
              </a:rPr>
              <a:t>')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3211" y="2305049"/>
            <a:ext cx="7042784" cy="33077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TO_CHAR</a:t>
            </a:r>
            <a:r>
              <a:rPr sz="2200" b="1" spc="-5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character:</a:t>
            </a:r>
            <a:endParaRPr sz="2200">
              <a:latin typeface="Arial"/>
              <a:cs typeface="Arial"/>
            </a:endParaRPr>
          </a:p>
          <a:p>
            <a:pPr marL="539750">
              <a:lnSpc>
                <a:spcPct val="100000"/>
              </a:lnSpc>
              <a:spcBef>
                <a:spcPts val="1395"/>
              </a:spcBef>
              <a:tabLst>
                <a:tab pos="1433195" algn="l"/>
              </a:tabLst>
            </a:pPr>
            <a:r>
              <a:rPr sz="2200" b="1" spc="-50" dirty="0">
                <a:latin typeface="Arial"/>
                <a:cs typeface="Arial"/>
              </a:rPr>
              <a:t>9</a:t>
            </a:r>
            <a:r>
              <a:rPr sz="2200" b="1" dirty="0">
                <a:latin typeface="Arial"/>
                <a:cs typeface="Arial"/>
              </a:rPr>
              <a:t>	Represents</a:t>
            </a:r>
            <a:r>
              <a:rPr sz="2200" b="1" spc="-10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number</a:t>
            </a:r>
            <a:endParaRPr sz="2200">
              <a:latin typeface="Arial"/>
              <a:cs typeface="Arial"/>
            </a:endParaRPr>
          </a:p>
          <a:p>
            <a:pPr marL="539750">
              <a:lnSpc>
                <a:spcPct val="100000"/>
              </a:lnSpc>
              <a:spcBef>
                <a:spcPts val="795"/>
              </a:spcBef>
              <a:tabLst>
                <a:tab pos="1433195" algn="l"/>
              </a:tabLst>
            </a:pPr>
            <a:r>
              <a:rPr sz="2200" b="1" spc="-50" dirty="0">
                <a:latin typeface="Arial"/>
                <a:cs typeface="Arial"/>
              </a:rPr>
              <a:t>0</a:t>
            </a:r>
            <a:r>
              <a:rPr sz="2200" b="1" dirty="0">
                <a:latin typeface="Arial"/>
                <a:cs typeface="Arial"/>
              </a:rPr>
              <a:t>	Forces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zero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be</a:t>
            </a:r>
            <a:r>
              <a:rPr sz="2200" b="1" spc="-10" dirty="0">
                <a:latin typeface="Arial"/>
                <a:cs typeface="Arial"/>
              </a:rPr>
              <a:t> displayed</a:t>
            </a:r>
            <a:endParaRPr sz="2200">
              <a:latin typeface="Arial"/>
              <a:cs typeface="Arial"/>
            </a:endParaRPr>
          </a:p>
          <a:p>
            <a:pPr marL="539750">
              <a:lnSpc>
                <a:spcPct val="100000"/>
              </a:lnSpc>
              <a:spcBef>
                <a:spcPts val="1200"/>
              </a:spcBef>
              <a:tabLst>
                <a:tab pos="1433195" algn="l"/>
              </a:tabLst>
            </a:pPr>
            <a:r>
              <a:rPr sz="2200" b="1" spc="-50" dirty="0">
                <a:latin typeface="Arial"/>
                <a:cs typeface="Arial"/>
              </a:rPr>
              <a:t>$</a:t>
            </a:r>
            <a:r>
              <a:rPr sz="2200" b="1" dirty="0">
                <a:latin typeface="Arial"/>
                <a:cs typeface="Arial"/>
              </a:rPr>
              <a:t>	Places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floating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dollar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sign</a:t>
            </a:r>
            <a:endParaRPr sz="2200">
              <a:latin typeface="Arial"/>
              <a:cs typeface="Arial"/>
            </a:endParaRPr>
          </a:p>
          <a:p>
            <a:pPr marL="530860">
              <a:lnSpc>
                <a:spcPct val="100000"/>
              </a:lnSpc>
              <a:spcBef>
                <a:spcPts val="1200"/>
              </a:spcBef>
              <a:tabLst>
                <a:tab pos="1433195" algn="l"/>
              </a:tabLst>
            </a:pPr>
            <a:r>
              <a:rPr sz="2200" b="1" spc="-50" dirty="0">
                <a:latin typeface="Arial"/>
                <a:cs typeface="Arial"/>
              </a:rPr>
              <a:t>L</a:t>
            </a:r>
            <a:r>
              <a:rPr sz="2200" b="1" dirty="0">
                <a:latin typeface="Arial"/>
                <a:cs typeface="Arial"/>
              </a:rPr>
              <a:t>	Uses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floating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local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currency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symbol</a:t>
            </a:r>
            <a:endParaRPr sz="2200">
              <a:latin typeface="Arial"/>
              <a:cs typeface="Arial"/>
            </a:endParaRPr>
          </a:p>
          <a:p>
            <a:pPr marL="576580">
              <a:lnSpc>
                <a:spcPct val="100000"/>
              </a:lnSpc>
              <a:spcBef>
                <a:spcPts val="915"/>
              </a:spcBef>
              <a:tabLst>
                <a:tab pos="1433195" algn="l"/>
              </a:tabLst>
            </a:pPr>
            <a:r>
              <a:rPr sz="2200" b="1" spc="-50" dirty="0">
                <a:latin typeface="Arial"/>
                <a:cs typeface="Arial"/>
              </a:rPr>
              <a:t>.</a:t>
            </a:r>
            <a:r>
              <a:rPr sz="2200" b="1" dirty="0">
                <a:latin typeface="Arial"/>
                <a:cs typeface="Arial"/>
              </a:rPr>
              <a:t>	Prints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decimal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point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4138" y="5717844"/>
            <a:ext cx="364997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Arial"/>
                <a:cs typeface="Arial"/>
              </a:rPr>
              <a:t>Prints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thousand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indicator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0496" y="2392679"/>
            <a:ext cx="7144384" cy="944880"/>
            <a:chOff x="920496" y="2392679"/>
            <a:chExt cx="7144384" cy="944880"/>
          </a:xfrm>
        </p:grpSpPr>
        <p:sp>
          <p:nvSpPr>
            <p:cNvPr id="4" name="object 4"/>
            <p:cNvSpPr/>
            <p:nvPr/>
          </p:nvSpPr>
          <p:spPr>
            <a:xfrm>
              <a:off x="932688" y="2404871"/>
              <a:ext cx="7120255" cy="920750"/>
            </a:xfrm>
            <a:custGeom>
              <a:avLst/>
              <a:gdLst/>
              <a:ahLst/>
              <a:cxnLst/>
              <a:rect l="l" t="t" r="r" b="b"/>
              <a:pathLst>
                <a:path w="7120255" h="920750">
                  <a:moveTo>
                    <a:pt x="7120000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120000" y="920241"/>
                  </a:lnTo>
                  <a:lnTo>
                    <a:pt x="7120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2688" y="2404871"/>
              <a:ext cx="7120255" cy="920750"/>
            </a:xfrm>
            <a:custGeom>
              <a:avLst/>
              <a:gdLst/>
              <a:ahLst/>
              <a:cxnLst/>
              <a:rect l="l" t="t" r="r" b="b"/>
              <a:pathLst>
                <a:path w="7120255" h="920750">
                  <a:moveTo>
                    <a:pt x="0" y="920241"/>
                  </a:moveTo>
                  <a:lnTo>
                    <a:pt x="7120000" y="920241"/>
                  </a:lnTo>
                  <a:lnTo>
                    <a:pt x="7120000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95855" y="2444495"/>
            <a:ext cx="5068570" cy="328930"/>
          </a:xfrm>
          <a:prstGeom prst="rect">
            <a:avLst/>
          </a:prstGeom>
          <a:solidFill>
            <a:srgbClr val="FFFFCC"/>
          </a:solidFill>
          <a:ln w="24384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1860"/>
              </a:lnSpc>
            </a:pPr>
            <a:r>
              <a:rPr sz="1800" b="1" dirty="0">
                <a:latin typeface="Courier New"/>
                <a:cs typeface="Courier New"/>
              </a:rPr>
              <a:t>TO_CHAR(salary,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'$99,999.00')</a:t>
            </a:r>
            <a:r>
              <a:rPr sz="1800" b="1" spc="-2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688" y="2404872"/>
            <a:ext cx="7120255" cy="9207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tabLst>
                <a:tab pos="103060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tabLst>
                <a:tab pos="103378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last_name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'Ernst';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10" dirty="0">
                <a:latin typeface="Courier New"/>
                <a:cs typeface="Courier New"/>
              </a:rPr>
              <a:t>TO_CHAR</a:t>
            </a:r>
            <a:r>
              <a:rPr spc="-1080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dirty="0"/>
              <a:t>with</a:t>
            </a:r>
            <a:r>
              <a:rPr spc="-95" dirty="0"/>
              <a:t> </a:t>
            </a:r>
            <a:r>
              <a:rPr spc="-10" dirty="0"/>
              <a:t>Numbers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688" y="3550920"/>
            <a:ext cx="7162800" cy="54254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033780">
              <a:lnSpc>
                <a:spcPct val="100000"/>
              </a:lnSpc>
              <a:spcBef>
                <a:spcPts val="110"/>
              </a:spcBef>
            </a:pPr>
            <a:r>
              <a:rPr dirty="0"/>
              <a:t>Relational</a:t>
            </a:r>
            <a:r>
              <a:rPr spc="-110" dirty="0"/>
              <a:t> </a:t>
            </a:r>
            <a:r>
              <a:rPr dirty="0"/>
              <a:t>Database</a:t>
            </a:r>
            <a:r>
              <a:rPr spc="-5"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3283" y="1791734"/>
            <a:ext cx="6713855" cy="23399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database: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accessed and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modified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executing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structured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(SQL)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Contains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pointers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2865" algn="ctr">
              <a:lnSpc>
                <a:spcPct val="100000"/>
              </a:lnSpc>
              <a:spcBef>
                <a:spcPts val="509"/>
              </a:spcBef>
            </a:pP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20" dirty="0">
                <a:latin typeface="Courier New"/>
                <a:cs typeface="Courier New"/>
              </a:rPr>
              <a:t>TO_NUMBER</a:t>
            </a:r>
            <a:r>
              <a:rPr spc="-1045" dirty="0">
                <a:latin typeface="Courier New"/>
                <a:cs typeface="Courier New"/>
              </a:rPr>
              <a:t> </a:t>
            </a:r>
            <a:r>
              <a:rPr dirty="0"/>
              <a:t>and </a:t>
            </a:r>
            <a:r>
              <a:rPr spc="-10" dirty="0">
                <a:latin typeface="Courier New"/>
                <a:cs typeface="Courier New"/>
              </a:rPr>
              <a:t>TO_DATE</a:t>
            </a:r>
          </a:p>
          <a:p>
            <a:pPr marL="62865" algn="ctr">
              <a:lnSpc>
                <a:spcPct val="100000"/>
              </a:lnSpc>
              <a:spcBef>
                <a:spcPts val="409"/>
              </a:spcBef>
            </a:pPr>
            <a:r>
              <a:rPr spc="-10" dirty="0"/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27760" y="2496311"/>
            <a:ext cx="7144384" cy="508634"/>
            <a:chOff x="1127760" y="2496311"/>
            <a:chExt cx="7144384" cy="508634"/>
          </a:xfrm>
        </p:grpSpPr>
        <p:sp>
          <p:nvSpPr>
            <p:cNvPr id="5" name="object 5"/>
            <p:cNvSpPr/>
            <p:nvPr/>
          </p:nvSpPr>
          <p:spPr>
            <a:xfrm>
              <a:off x="1139952" y="2508503"/>
              <a:ext cx="7120255" cy="484505"/>
            </a:xfrm>
            <a:custGeom>
              <a:avLst/>
              <a:gdLst/>
              <a:ahLst/>
              <a:cxnLst/>
              <a:rect l="l" t="t" r="r" b="b"/>
              <a:pathLst>
                <a:path w="7120255" h="484505">
                  <a:moveTo>
                    <a:pt x="7120001" y="0"/>
                  </a:moveTo>
                  <a:lnTo>
                    <a:pt x="0" y="0"/>
                  </a:lnTo>
                  <a:lnTo>
                    <a:pt x="0" y="484124"/>
                  </a:lnTo>
                  <a:lnTo>
                    <a:pt x="7120001" y="484124"/>
                  </a:lnTo>
                  <a:lnTo>
                    <a:pt x="7120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9952" y="2508503"/>
              <a:ext cx="7120255" cy="484505"/>
            </a:xfrm>
            <a:custGeom>
              <a:avLst/>
              <a:gdLst/>
              <a:ahLst/>
              <a:cxnLst/>
              <a:rect l="l" t="t" r="r" b="b"/>
              <a:pathLst>
                <a:path w="7120255" h="484505">
                  <a:moveTo>
                    <a:pt x="0" y="484124"/>
                  </a:moveTo>
                  <a:lnTo>
                    <a:pt x="7120001" y="484124"/>
                  </a:lnTo>
                  <a:lnTo>
                    <a:pt x="7120001" y="0"/>
                  </a:lnTo>
                  <a:lnTo>
                    <a:pt x="0" y="0"/>
                  </a:lnTo>
                  <a:lnTo>
                    <a:pt x="0" y="48412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64336" y="3831335"/>
            <a:ext cx="7107555" cy="558165"/>
            <a:chOff x="1164336" y="3831335"/>
            <a:chExt cx="7107555" cy="558165"/>
          </a:xfrm>
        </p:grpSpPr>
        <p:sp>
          <p:nvSpPr>
            <p:cNvPr id="8" name="object 8"/>
            <p:cNvSpPr/>
            <p:nvPr/>
          </p:nvSpPr>
          <p:spPr>
            <a:xfrm>
              <a:off x="1176528" y="3843527"/>
              <a:ext cx="7083425" cy="533400"/>
            </a:xfrm>
            <a:custGeom>
              <a:avLst/>
              <a:gdLst/>
              <a:ahLst/>
              <a:cxnLst/>
              <a:rect l="l" t="t" r="r" b="b"/>
              <a:pathLst>
                <a:path w="7083425" h="533400">
                  <a:moveTo>
                    <a:pt x="708304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7083044" y="533400"/>
                  </a:lnTo>
                  <a:lnTo>
                    <a:pt x="70830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6528" y="3843527"/>
              <a:ext cx="7083425" cy="533400"/>
            </a:xfrm>
            <a:custGeom>
              <a:avLst/>
              <a:gdLst/>
              <a:ahLst/>
              <a:cxnLst/>
              <a:rect l="l" t="t" r="r" b="b"/>
              <a:pathLst>
                <a:path w="7083425" h="533400">
                  <a:moveTo>
                    <a:pt x="0" y="533400"/>
                  </a:moveTo>
                  <a:lnTo>
                    <a:pt x="7083044" y="533400"/>
                  </a:lnTo>
                  <a:lnTo>
                    <a:pt x="7083044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62355" y="1827352"/>
            <a:ext cx="6537959" cy="655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Convert a character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format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TO_NUMBER</a:t>
            </a:r>
            <a:r>
              <a:rPr sz="2200" b="1"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9952" y="2508504"/>
            <a:ext cx="7120255" cy="48450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740"/>
              </a:spcBef>
            </a:pPr>
            <a:r>
              <a:rPr sz="1800" b="1" spc="-10" dirty="0">
                <a:latin typeface="Courier New"/>
                <a:cs typeface="Courier New"/>
              </a:rPr>
              <a:t>TO_NUMBER(</a:t>
            </a:r>
            <a:r>
              <a:rPr sz="1800" b="1" i="1" spc="-10" dirty="0">
                <a:latin typeface="Courier New"/>
                <a:cs typeface="Courier New"/>
              </a:rPr>
              <a:t>char</a:t>
            </a:r>
            <a:r>
              <a:rPr sz="1800" b="1" spc="-10" dirty="0">
                <a:latin typeface="Courier New"/>
                <a:cs typeface="Courier New"/>
              </a:rPr>
              <a:t>[</a:t>
            </a:r>
            <a:r>
              <a:rPr sz="1800" b="1" i="1" spc="-10" dirty="0">
                <a:latin typeface="Courier New"/>
                <a:cs typeface="Courier New"/>
              </a:rPr>
              <a:t>,</a:t>
            </a:r>
            <a:r>
              <a:rPr sz="1800" b="1" i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</a:t>
            </a:r>
            <a:r>
              <a:rPr sz="1800" b="1" i="1" spc="-10" dirty="0">
                <a:latin typeface="Courier New"/>
                <a:cs typeface="Courier New"/>
              </a:rPr>
              <a:t>format_model</a:t>
            </a:r>
            <a:r>
              <a:rPr sz="1800" b="1" spc="-10" dirty="0">
                <a:latin typeface="Courier New"/>
                <a:cs typeface="Courier New"/>
              </a:rPr>
              <a:t>'])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355" y="3028899"/>
            <a:ext cx="6908800" cy="655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Convert a character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TO_DATE</a:t>
            </a:r>
            <a:r>
              <a:rPr sz="22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527" y="3843528"/>
            <a:ext cx="7083425" cy="5334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175"/>
              </a:spcBef>
            </a:pPr>
            <a:r>
              <a:rPr sz="1800" b="1" spc="-10" dirty="0">
                <a:latin typeface="Courier New"/>
                <a:cs typeface="Courier New"/>
              </a:rPr>
              <a:t>TO_DATE(</a:t>
            </a:r>
            <a:r>
              <a:rPr sz="1800" b="1" i="1" spc="-10" dirty="0">
                <a:latin typeface="Courier New"/>
                <a:cs typeface="Courier New"/>
              </a:rPr>
              <a:t>char</a:t>
            </a:r>
            <a:r>
              <a:rPr sz="1800" b="1" spc="-10" dirty="0">
                <a:latin typeface="Courier New"/>
                <a:cs typeface="Courier New"/>
              </a:rPr>
              <a:t>[,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</a:t>
            </a:r>
            <a:r>
              <a:rPr sz="1800" b="1" i="1" spc="-10" dirty="0">
                <a:latin typeface="Courier New"/>
                <a:cs typeface="Courier New"/>
              </a:rPr>
              <a:t>format_model</a:t>
            </a:r>
            <a:r>
              <a:rPr sz="1800" b="1" spc="-10" dirty="0">
                <a:latin typeface="Courier New"/>
                <a:cs typeface="Courier New"/>
              </a:rPr>
              <a:t>'])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2355" y="4645533"/>
            <a:ext cx="7189470" cy="13468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17830" marR="5080" indent="-405765">
              <a:lnSpc>
                <a:spcPct val="97900"/>
              </a:lnSpc>
              <a:spcBef>
                <a:spcPts val="1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These</a:t>
            </a:r>
            <a:r>
              <a:rPr sz="2200" b="1" spc="-4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functions</a:t>
            </a:r>
            <a:r>
              <a:rPr sz="2200" b="1" spc="-6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have an</a:t>
            </a:r>
            <a:r>
              <a:rPr sz="2200" b="1" spc="-5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7F7D2"/>
                </a:solidFill>
                <a:latin typeface="Courier New"/>
                <a:cs typeface="Courier New"/>
              </a:rPr>
              <a:t>fx</a:t>
            </a:r>
            <a:r>
              <a:rPr sz="2200" b="1" spc="-680" dirty="0">
                <a:solidFill>
                  <a:srgbClr val="F7F7D2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modifier.</a:t>
            </a:r>
            <a:r>
              <a:rPr sz="2200" b="1" spc="-12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This</a:t>
            </a:r>
            <a:r>
              <a:rPr sz="2200" b="1" spc="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modifier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specifies</a:t>
            </a:r>
            <a:r>
              <a:rPr sz="2200" b="1" spc="-8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exact</a:t>
            </a:r>
            <a:r>
              <a:rPr sz="2200" b="1" spc="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matching</a:t>
            </a:r>
            <a:r>
              <a:rPr sz="2200" b="1" spc="-6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for</a:t>
            </a:r>
            <a:r>
              <a:rPr sz="2200" b="1" spc="-2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character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argument</a:t>
            </a:r>
            <a:r>
              <a:rPr sz="2200" b="1" spc="-3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date</a:t>
            </a:r>
            <a:r>
              <a:rPr sz="2200" b="1" spc="-3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format</a:t>
            </a:r>
            <a:r>
              <a:rPr sz="2200" b="1" spc="-5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model</a:t>
            </a:r>
            <a:r>
              <a:rPr sz="2200" b="1" spc="-2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7F7D2"/>
                </a:solidFill>
                <a:latin typeface="Courier New"/>
                <a:cs typeface="Courier New"/>
              </a:rPr>
              <a:t>TO_DATE </a:t>
            </a: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2865" algn="ctr">
              <a:lnSpc>
                <a:spcPct val="100000"/>
              </a:lnSpc>
              <a:spcBef>
                <a:spcPts val="509"/>
              </a:spcBef>
            </a:pP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20" dirty="0">
                <a:latin typeface="Courier New"/>
                <a:cs typeface="Courier New"/>
              </a:rPr>
              <a:t>TO_NUMBER</a:t>
            </a:r>
            <a:r>
              <a:rPr spc="-1045" dirty="0">
                <a:latin typeface="Courier New"/>
                <a:cs typeface="Courier New"/>
              </a:rPr>
              <a:t> </a:t>
            </a:r>
            <a:r>
              <a:rPr dirty="0"/>
              <a:t>and </a:t>
            </a:r>
            <a:r>
              <a:rPr spc="-10" dirty="0">
                <a:latin typeface="Courier New"/>
                <a:cs typeface="Courier New"/>
              </a:rPr>
              <a:t>TO_DATE</a:t>
            </a:r>
          </a:p>
          <a:p>
            <a:pPr marL="62865" algn="ctr">
              <a:lnSpc>
                <a:spcPct val="100000"/>
              </a:lnSpc>
              <a:spcBef>
                <a:spcPts val="409"/>
              </a:spcBef>
            </a:pPr>
            <a:r>
              <a:rPr spc="-10" dirty="0"/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27760" y="2496311"/>
            <a:ext cx="7144384" cy="508634"/>
            <a:chOff x="1127760" y="2496311"/>
            <a:chExt cx="7144384" cy="508634"/>
          </a:xfrm>
        </p:grpSpPr>
        <p:sp>
          <p:nvSpPr>
            <p:cNvPr id="5" name="object 5"/>
            <p:cNvSpPr/>
            <p:nvPr/>
          </p:nvSpPr>
          <p:spPr>
            <a:xfrm>
              <a:off x="1139952" y="2508503"/>
              <a:ext cx="7120255" cy="484505"/>
            </a:xfrm>
            <a:custGeom>
              <a:avLst/>
              <a:gdLst/>
              <a:ahLst/>
              <a:cxnLst/>
              <a:rect l="l" t="t" r="r" b="b"/>
              <a:pathLst>
                <a:path w="7120255" h="484505">
                  <a:moveTo>
                    <a:pt x="7120001" y="0"/>
                  </a:moveTo>
                  <a:lnTo>
                    <a:pt x="0" y="0"/>
                  </a:lnTo>
                  <a:lnTo>
                    <a:pt x="0" y="484124"/>
                  </a:lnTo>
                  <a:lnTo>
                    <a:pt x="7120001" y="484124"/>
                  </a:lnTo>
                  <a:lnTo>
                    <a:pt x="7120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9952" y="2508503"/>
              <a:ext cx="7120255" cy="484505"/>
            </a:xfrm>
            <a:custGeom>
              <a:avLst/>
              <a:gdLst/>
              <a:ahLst/>
              <a:cxnLst/>
              <a:rect l="l" t="t" r="r" b="b"/>
              <a:pathLst>
                <a:path w="7120255" h="484505">
                  <a:moveTo>
                    <a:pt x="0" y="484124"/>
                  </a:moveTo>
                  <a:lnTo>
                    <a:pt x="7120001" y="484124"/>
                  </a:lnTo>
                  <a:lnTo>
                    <a:pt x="7120001" y="0"/>
                  </a:lnTo>
                  <a:lnTo>
                    <a:pt x="0" y="0"/>
                  </a:lnTo>
                  <a:lnTo>
                    <a:pt x="0" y="48412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64336" y="3831335"/>
            <a:ext cx="7107555" cy="558165"/>
            <a:chOff x="1164336" y="3831335"/>
            <a:chExt cx="7107555" cy="558165"/>
          </a:xfrm>
        </p:grpSpPr>
        <p:sp>
          <p:nvSpPr>
            <p:cNvPr id="8" name="object 8"/>
            <p:cNvSpPr/>
            <p:nvPr/>
          </p:nvSpPr>
          <p:spPr>
            <a:xfrm>
              <a:off x="1176528" y="3843527"/>
              <a:ext cx="7083425" cy="533400"/>
            </a:xfrm>
            <a:custGeom>
              <a:avLst/>
              <a:gdLst/>
              <a:ahLst/>
              <a:cxnLst/>
              <a:rect l="l" t="t" r="r" b="b"/>
              <a:pathLst>
                <a:path w="7083425" h="533400">
                  <a:moveTo>
                    <a:pt x="708304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7083044" y="533400"/>
                  </a:lnTo>
                  <a:lnTo>
                    <a:pt x="70830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6528" y="3843527"/>
              <a:ext cx="7083425" cy="533400"/>
            </a:xfrm>
            <a:custGeom>
              <a:avLst/>
              <a:gdLst/>
              <a:ahLst/>
              <a:cxnLst/>
              <a:rect l="l" t="t" r="r" b="b"/>
              <a:pathLst>
                <a:path w="7083425" h="533400">
                  <a:moveTo>
                    <a:pt x="0" y="533400"/>
                  </a:moveTo>
                  <a:lnTo>
                    <a:pt x="7083044" y="533400"/>
                  </a:lnTo>
                  <a:lnTo>
                    <a:pt x="7083044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62355" y="1827352"/>
            <a:ext cx="6537959" cy="655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Convert a character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format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TO_NUMBER</a:t>
            </a:r>
            <a:r>
              <a:rPr sz="2200" b="1"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9952" y="2508504"/>
            <a:ext cx="7120255" cy="48450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740"/>
              </a:spcBef>
            </a:pPr>
            <a:r>
              <a:rPr sz="1800" b="1" spc="-10" dirty="0">
                <a:latin typeface="Courier New"/>
                <a:cs typeface="Courier New"/>
              </a:rPr>
              <a:t>TO_NUMBER(</a:t>
            </a:r>
            <a:r>
              <a:rPr sz="1800" b="1" i="1" spc="-10" dirty="0">
                <a:latin typeface="Courier New"/>
                <a:cs typeface="Courier New"/>
              </a:rPr>
              <a:t>char</a:t>
            </a:r>
            <a:r>
              <a:rPr sz="1800" b="1" spc="-10" dirty="0">
                <a:latin typeface="Courier New"/>
                <a:cs typeface="Courier New"/>
              </a:rPr>
              <a:t>[</a:t>
            </a:r>
            <a:r>
              <a:rPr sz="1800" b="1" i="1" spc="-10" dirty="0">
                <a:latin typeface="Courier New"/>
                <a:cs typeface="Courier New"/>
              </a:rPr>
              <a:t>,</a:t>
            </a:r>
            <a:r>
              <a:rPr sz="1800" b="1" i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</a:t>
            </a:r>
            <a:r>
              <a:rPr sz="1800" b="1" i="1" spc="-10" dirty="0">
                <a:latin typeface="Courier New"/>
                <a:cs typeface="Courier New"/>
              </a:rPr>
              <a:t>format_model</a:t>
            </a:r>
            <a:r>
              <a:rPr sz="1800" b="1" spc="-10" dirty="0">
                <a:latin typeface="Courier New"/>
                <a:cs typeface="Courier New"/>
              </a:rPr>
              <a:t>'])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355" y="3028899"/>
            <a:ext cx="6908800" cy="655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Convert a character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TO_DATE</a:t>
            </a:r>
            <a:r>
              <a:rPr sz="22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527" y="3843528"/>
            <a:ext cx="7083425" cy="5334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175"/>
              </a:spcBef>
            </a:pPr>
            <a:r>
              <a:rPr sz="1800" b="1" spc="-10" dirty="0">
                <a:latin typeface="Courier New"/>
                <a:cs typeface="Courier New"/>
              </a:rPr>
              <a:t>TO_DATE(</a:t>
            </a:r>
            <a:r>
              <a:rPr sz="1800" b="1" i="1" spc="-10" dirty="0">
                <a:latin typeface="Courier New"/>
                <a:cs typeface="Courier New"/>
              </a:rPr>
              <a:t>char</a:t>
            </a:r>
            <a:r>
              <a:rPr sz="1800" b="1" spc="-10" dirty="0">
                <a:latin typeface="Courier New"/>
                <a:cs typeface="Courier New"/>
              </a:rPr>
              <a:t>[,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</a:t>
            </a:r>
            <a:r>
              <a:rPr sz="1800" b="1" i="1" spc="-10" dirty="0">
                <a:latin typeface="Courier New"/>
                <a:cs typeface="Courier New"/>
              </a:rPr>
              <a:t>format_model</a:t>
            </a:r>
            <a:r>
              <a:rPr sz="1800" b="1" spc="-10" dirty="0">
                <a:latin typeface="Courier New"/>
                <a:cs typeface="Courier New"/>
              </a:rPr>
              <a:t>'])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2355" y="4645533"/>
            <a:ext cx="7189470" cy="13468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17830" marR="5080" indent="-405765">
              <a:lnSpc>
                <a:spcPct val="97900"/>
              </a:lnSpc>
              <a:spcBef>
                <a:spcPts val="1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These</a:t>
            </a:r>
            <a:r>
              <a:rPr sz="2200" b="1" spc="-4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functions</a:t>
            </a:r>
            <a:r>
              <a:rPr sz="2200" b="1" spc="-6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have an</a:t>
            </a:r>
            <a:r>
              <a:rPr sz="2200" b="1" spc="-5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7F7D2"/>
                </a:solidFill>
                <a:latin typeface="Courier New"/>
                <a:cs typeface="Courier New"/>
              </a:rPr>
              <a:t>fx</a:t>
            </a:r>
            <a:r>
              <a:rPr sz="2200" b="1" spc="-680" dirty="0">
                <a:solidFill>
                  <a:srgbClr val="F7F7D2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modifier.</a:t>
            </a:r>
            <a:r>
              <a:rPr sz="2200" b="1" spc="-12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This</a:t>
            </a:r>
            <a:r>
              <a:rPr sz="2200" b="1" spc="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modifier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specifies</a:t>
            </a:r>
            <a:r>
              <a:rPr sz="2200" b="1" spc="-8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exact</a:t>
            </a:r>
            <a:r>
              <a:rPr sz="2200" b="1" spc="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matching</a:t>
            </a:r>
            <a:r>
              <a:rPr sz="2200" b="1" spc="-6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for</a:t>
            </a:r>
            <a:r>
              <a:rPr sz="2200" b="1" spc="-2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character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argument</a:t>
            </a:r>
            <a:r>
              <a:rPr sz="2200" b="1" spc="-3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date</a:t>
            </a:r>
            <a:r>
              <a:rPr sz="2200" b="1" spc="-3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format</a:t>
            </a:r>
            <a:r>
              <a:rPr sz="2200" b="1" spc="-5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model</a:t>
            </a:r>
            <a:r>
              <a:rPr sz="2200" b="1" spc="-2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7F7D2"/>
                </a:solidFill>
                <a:latin typeface="Courier New"/>
                <a:cs typeface="Courier New"/>
              </a:rPr>
              <a:t>TO_DATE </a:t>
            </a: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5482" y="3675634"/>
            <a:ext cx="7319009" cy="2273935"/>
            <a:chOff x="935482" y="3675634"/>
            <a:chExt cx="7319009" cy="2273935"/>
          </a:xfrm>
        </p:grpSpPr>
        <p:sp>
          <p:nvSpPr>
            <p:cNvPr id="4" name="object 4"/>
            <p:cNvSpPr/>
            <p:nvPr/>
          </p:nvSpPr>
          <p:spPr>
            <a:xfrm>
              <a:off x="1513332" y="4600956"/>
              <a:ext cx="5632450" cy="1322705"/>
            </a:xfrm>
            <a:custGeom>
              <a:avLst/>
              <a:gdLst/>
              <a:ahLst/>
              <a:cxnLst/>
              <a:rect l="l" t="t" r="r" b="b"/>
              <a:pathLst>
                <a:path w="5632450" h="1322704">
                  <a:moveTo>
                    <a:pt x="0" y="0"/>
                  </a:moveTo>
                  <a:lnTo>
                    <a:pt x="0" y="1322324"/>
                  </a:lnTo>
                  <a:lnTo>
                    <a:pt x="5632323" y="1322324"/>
                  </a:lnTo>
                  <a:lnTo>
                    <a:pt x="5632323" y="0"/>
                  </a:lnTo>
                </a:path>
              </a:pathLst>
            </a:custGeom>
            <a:ln w="51815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224" y="4383024"/>
              <a:ext cx="5836920" cy="328930"/>
            </a:xfrm>
            <a:custGeom>
              <a:avLst/>
              <a:gdLst/>
              <a:ahLst/>
              <a:cxnLst/>
              <a:rect l="l" t="t" r="r" b="b"/>
              <a:pathLst>
                <a:path w="5836920" h="328929">
                  <a:moveTo>
                    <a:pt x="203962" y="328803"/>
                  </a:moveTo>
                  <a:lnTo>
                    <a:pt x="171323" y="225298"/>
                  </a:lnTo>
                  <a:lnTo>
                    <a:pt x="100457" y="0"/>
                  </a:lnTo>
                  <a:lnTo>
                    <a:pt x="0" y="328803"/>
                  </a:lnTo>
                  <a:lnTo>
                    <a:pt x="100457" y="225298"/>
                  </a:lnTo>
                  <a:lnTo>
                    <a:pt x="203962" y="328803"/>
                  </a:lnTo>
                  <a:close/>
                </a:path>
                <a:path w="5836920" h="328929">
                  <a:moveTo>
                    <a:pt x="5836666" y="328803"/>
                  </a:moveTo>
                  <a:lnTo>
                    <a:pt x="5804027" y="225298"/>
                  </a:lnTo>
                  <a:lnTo>
                    <a:pt x="5733161" y="0"/>
                  </a:lnTo>
                  <a:lnTo>
                    <a:pt x="5632704" y="328803"/>
                  </a:lnTo>
                  <a:lnTo>
                    <a:pt x="5733161" y="225298"/>
                  </a:lnTo>
                  <a:lnTo>
                    <a:pt x="5836666" y="32880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1832" y="3681984"/>
              <a:ext cx="1998980" cy="186055"/>
            </a:xfrm>
            <a:custGeom>
              <a:avLst/>
              <a:gdLst/>
              <a:ahLst/>
              <a:cxnLst/>
              <a:rect l="l" t="t" r="r" b="b"/>
              <a:pathLst>
                <a:path w="1998980" h="186054">
                  <a:moveTo>
                    <a:pt x="655193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55193" y="0"/>
                  </a:lnTo>
                  <a:close/>
                </a:path>
                <a:path w="1998980" h="186054">
                  <a:moveTo>
                    <a:pt x="1998980" y="0"/>
                  </a:moveTo>
                  <a:lnTo>
                    <a:pt x="1343787" y="0"/>
                  </a:lnTo>
                  <a:lnTo>
                    <a:pt x="1343660" y="0"/>
                  </a:lnTo>
                  <a:lnTo>
                    <a:pt x="655447" y="0"/>
                  </a:lnTo>
                  <a:lnTo>
                    <a:pt x="0" y="60960"/>
                  </a:lnTo>
                  <a:lnTo>
                    <a:pt x="0" y="124841"/>
                  </a:lnTo>
                  <a:lnTo>
                    <a:pt x="0" y="185801"/>
                  </a:lnTo>
                  <a:lnTo>
                    <a:pt x="1998980" y="0"/>
                  </a:lnTo>
                  <a:close/>
                </a:path>
              </a:pathLst>
            </a:custGeom>
            <a:solidFill>
              <a:srgbClr val="006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1832" y="3681984"/>
              <a:ext cx="2654300" cy="247015"/>
            </a:xfrm>
            <a:custGeom>
              <a:avLst/>
              <a:gdLst/>
              <a:ahLst/>
              <a:cxnLst/>
              <a:rect l="l" t="t" r="r" b="b"/>
              <a:pathLst>
                <a:path w="2654300" h="247014">
                  <a:moveTo>
                    <a:pt x="2654300" y="0"/>
                  </a:moveTo>
                  <a:lnTo>
                    <a:pt x="1998853" y="0"/>
                  </a:lnTo>
                  <a:lnTo>
                    <a:pt x="0" y="185801"/>
                  </a:lnTo>
                  <a:lnTo>
                    <a:pt x="0" y="246761"/>
                  </a:lnTo>
                  <a:lnTo>
                    <a:pt x="2654300" y="0"/>
                  </a:lnTo>
                  <a:close/>
                </a:path>
              </a:pathLst>
            </a:custGeom>
            <a:solidFill>
              <a:srgbClr val="006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1832" y="3681984"/>
              <a:ext cx="3996054" cy="372110"/>
            </a:xfrm>
            <a:custGeom>
              <a:avLst/>
              <a:gdLst/>
              <a:ahLst/>
              <a:cxnLst/>
              <a:rect l="l" t="t" r="r" b="b"/>
              <a:pathLst>
                <a:path w="3996054" h="372110">
                  <a:moveTo>
                    <a:pt x="3995674" y="0"/>
                  </a:moveTo>
                  <a:lnTo>
                    <a:pt x="3309493" y="0"/>
                  </a:lnTo>
                  <a:lnTo>
                    <a:pt x="3307842" y="0"/>
                  </a:lnTo>
                  <a:lnTo>
                    <a:pt x="2654173" y="0"/>
                  </a:lnTo>
                  <a:lnTo>
                    <a:pt x="0" y="246761"/>
                  </a:lnTo>
                  <a:lnTo>
                    <a:pt x="0" y="307594"/>
                  </a:lnTo>
                  <a:lnTo>
                    <a:pt x="0" y="307721"/>
                  </a:lnTo>
                  <a:lnTo>
                    <a:pt x="0" y="371602"/>
                  </a:lnTo>
                  <a:lnTo>
                    <a:pt x="3995674" y="0"/>
                  </a:lnTo>
                  <a:close/>
                </a:path>
              </a:pathLst>
            </a:custGeom>
            <a:solidFill>
              <a:srgbClr val="006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1832" y="3681984"/>
              <a:ext cx="4651375" cy="433070"/>
            </a:xfrm>
            <a:custGeom>
              <a:avLst/>
              <a:gdLst/>
              <a:ahLst/>
              <a:cxnLst/>
              <a:rect l="l" t="t" r="r" b="b"/>
              <a:pathLst>
                <a:path w="4651375" h="433070">
                  <a:moveTo>
                    <a:pt x="4650867" y="0"/>
                  </a:moveTo>
                  <a:lnTo>
                    <a:pt x="3995801" y="0"/>
                  </a:lnTo>
                  <a:lnTo>
                    <a:pt x="0" y="371602"/>
                  </a:lnTo>
                  <a:lnTo>
                    <a:pt x="0" y="432562"/>
                  </a:lnTo>
                  <a:lnTo>
                    <a:pt x="4650867" y="0"/>
                  </a:lnTo>
                  <a:close/>
                </a:path>
              </a:pathLst>
            </a:custGeom>
            <a:solidFill>
              <a:srgbClr val="006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1832" y="3681984"/>
              <a:ext cx="5306695" cy="494030"/>
            </a:xfrm>
            <a:custGeom>
              <a:avLst/>
              <a:gdLst/>
              <a:ahLst/>
              <a:cxnLst/>
              <a:rect l="l" t="t" r="r" b="b"/>
              <a:pathLst>
                <a:path w="5306695" h="494029">
                  <a:moveTo>
                    <a:pt x="5306187" y="0"/>
                  </a:moveTo>
                  <a:lnTo>
                    <a:pt x="4651121" y="0"/>
                  </a:lnTo>
                  <a:lnTo>
                    <a:pt x="0" y="432562"/>
                  </a:lnTo>
                  <a:lnTo>
                    <a:pt x="0" y="493522"/>
                  </a:lnTo>
                  <a:lnTo>
                    <a:pt x="5306187" y="0"/>
                  </a:lnTo>
                  <a:close/>
                </a:path>
              </a:pathLst>
            </a:custGeom>
            <a:solidFill>
              <a:srgbClr val="006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1832" y="3681984"/>
              <a:ext cx="5961380" cy="554990"/>
            </a:xfrm>
            <a:custGeom>
              <a:avLst/>
              <a:gdLst/>
              <a:ahLst/>
              <a:cxnLst/>
              <a:rect l="l" t="t" r="r" b="b"/>
              <a:pathLst>
                <a:path w="5961380" h="554989">
                  <a:moveTo>
                    <a:pt x="5961380" y="0"/>
                  </a:moveTo>
                  <a:lnTo>
                    <a:pt x="5306314" y="0"/>
                  </a:lnTo>
                  <a:lnTo>
                    <a:pt x="0" y="493522"/>
                  </a:lnTo>
                  <a:lnTo>
                    <a:pt x="0" y="554482"/>
                  </a:lnTo>
                  <a:lnTo>
                    <a:pt x="5961380" y="0"/>
                  </a:lnTo>
                  <a:close/>
                </a:path>
              </a:pathLst>
            </a:custGeom>
            <a:solidFill>
              <a:srgbClr val="006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1832" y="3681984"/>
              <a:ext cx="6650990" cy="618490"/>
            </a:xfrm>
            <a:custGeom>
              <a:avLst/>
              <a:gdLst/>
              <a:ahLst/>
              <a:cxnLst/>
              <a:rect l="l" t="t" r="r" b="b"/>
              <a:pathLst>
                <a:path w="6650990" h="618489">
                  <a:moveTo>
                    <a:pt x="6650609" y="0"/>
                  </a:moveTo>
                  <a:lnTo>
                    <a:pt x="5962523" y="0"/>
                  </a:lnTo>
                  <a:lnTo>
                    <a:pt x="0" y="554355"/>
                  </a:lnTo>
                  <a:lnTo>
                    <a:pt x="0" y="618363"/>
                  </a:lnTo>
                  <a:lnTo>
                    <a:pt x="6650609" y="0"/>
                  </a:lnTo>
                  <a:close/>
                </a:path>
              </a:pathLst>
            </a:custGeom>
            <a:solidFill>
              <a:srgbClr val="006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1832" y="3681984"/>
              <a:ext cx="7306309" cy="679450"/>
            </a:xfrm>
            <a:custGeom>
              <a:avLst/>
              <a:gdLst/>
              <a:ahLst/>
              <a:cxnLst/>
              <a:rect l="l" t="t" r="r" b="b"/>
              <a:pathLst>
                <a:path w="7306309" h="679450">
                  <a:moveTo>
                    <a:pt x="7305802" y="0"/>
                  </a:moveTo>
                  <a:lnTo>
                    <a:pt x="6650609" y="0"/>
                  </a:lnTo>
                  <a:lnTo>
                    <a:pt x="0" y="618363"/>
                  </a:lnTo>
                  <a:lnTo>
                    <a:pt x="0" y="679323"/>
                  </a:lnTo>
                  <a:lnTo>
                    <a:pt x="7305802" y="0"/>
                  </a:lnTo>
                  <a:close/>
                </a:path>
              </a:pathLst>
            </a:custGeom>
            <a:solidFill>
              <a:srgbClr val="006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1832" y="3681984"/>
              <a:ext cx="7306309" cy="682625"/>
            </a:xfrm>
            <a:custGeom>
              <a:avLst/>
              <a:gdLst/>
              <a:ahLst/>
              <a:cxnLst/>
              <a:rect l="l" t="t" r="r" b="b"/>
              <a:pathLst>
                <a:path w="7306309" h="682625">
                  <a:moveTo>
                    <a:pt x="7305802" y="0"/>
                  </a:moveTo>
                  <a:lnTo>
                    <a:pt x="0" y="679196"/>
                  </a:lnTo>
                  <a:lnTo>
                    <a:pt x="0" y="682244"/>
                  </a:lnTo>
                  <a:lnTo>
                    <a:pt x="622427" y="682244"/>
                  </a:lnTo>
                  <a:lnTo>
                    <a:pt x="7305802" y="60960"/>
                  </a:lnTo>
                  <a:lnTo>
                    <a:pt x="7305802" y="0"/>
                  </a:lnTo>
                  <a:close/>
                </a:path>
              </a:pathLst>
            </a:custGeom>
            <a:solidFill>
              <a:srgbClr val="005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3624" y="3742944"/>
              <a:ext cx="6684009" cy="621665"/>
            </a:xfrm>
            <a:custGeom>
              <a:avLst/>
              <a:gdLst/>
              <a:ahLst/>
              <a:cxnLst/>
              <a:rect l="l" t="t" r="r" b="b"/>
              <a:pathLst>
                <a:path w="6684009" h="621664">
                  <a:moveTo>
                    <a:pt x="6683756" y="0"/>
                  </a:moveTo>
                  <a:lnTo>
                    <a:pt x="0" y="621283"/>
                  </a:lnTo>
                  <a:lnTo>
                    <a:pt x="688086" y="621283"/>
                  </a:lnTo>
                  <a:lnTo>
                    <a:pt x="6683756" y="64007"/>
                  </a:lnTo>
                  <a:lnTo>
                    <a:pt x="6683756" y="0"/>
                  </a:lnTo>
                  <a:close/>
                </a:path>
              </a:pathLst>
            </a:custGeom>
            <a:solidFill>
              <a:srgbClr val="005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2472" y="3806952"/>
              <a:ext cx="5995670" cy="557530"/>
            </a:xfrm>
            <a:custGeom>
              <a:avLst/>
              <a:gdLst/>
              <a:ahLst/>
              <a:cxnLst/>
              <a:rect l="l" t="t" r="r" b="b"/>
              <a:pathLst>
                <a:path w="5995670" h="557529">
                  <a:moveTo>
                    <a:pt x="5995288" y="0"/>
                  </a:moveTo>
                  <a:lnTo>
                    <a:pt x="0" y="557403"/>
                  </a:lnTo>
                  <a:lnTo>
                    <a:pt x="655192" y="557403"/>
                  </a:lnTo>
                  <a:lnTo>
                    <a:pt x="5995288" y="60960"/>
                  </a:lnTo>
                  <a:lnTo>
                    <a:pt x="5995288" y="0"/>
                  </a:lnTo>
                  <a:close/>
                </a:path>
              </a:pathLst>
            </a:custGeom>
            <a:solidFill>
              <a:srgbClr val="005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07792" y="3867912"/>
              <a:ext cx="5340350" cy="496570"/>
            </a:xfrm>
            <a:custGeom>
              <a:avLst/>
              <a:gdLst/>
              <a:ahLst/>
              <a:cxnLst/>
              <a:rect l="l" t="t" r="r" b="b"/>
              <a:pathLst>
                <a:path w="5340350" h="496570">
                  <a:moveTo>
                    <a:pt x="5340096" y="0"/>
                  </a:moveTo>
                  <a:lnTo>
                    <a:pt x="0" y="496443"/>
                  </a:lnTo>
                  <a:lnTo>
                    <a:pt x="655193" y="496443"/>
                  </a:lnTo>
                  <a:lnTo>
                    <a:pt x="5340096" y="60960"/>
                  </a:lnTo>
                  <a:lnTo>
                    <a:pt x="5340096" y="0"/>
                  </a:lnTo>
                  <a:close/>
                </a:path>
              </a:pathLst>
            </a:custGeom>
            <a:solidFill>
              <a:srgbClr val="005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63111" y="3928872"/>
              <a:ext cx="4684395" cy="435609"/>
            </a:xfrm>
            <a:custGeom>
              <a:avLst/>
              <a:gdLst/>
              <a:ahLst/>
              <a:cxnLst/>
              <a:rect l="l" t="t" r="r" b="b"/>
              <a:pathLst>
                <a:path w="4684395" h="435610">
                  <a:moveTo>
                    <a:pt x="4684141" y="0"/>
                  </a:moveTo>
                  <a:lnTo>
                    <a:pt x="0" y="435482"/>
                  </a:lnTo>
                  <a:lnTo>
                    <a:pt x="655065" y="435482"/>
                  </a:lnTo>
                  <a:lnTo>
                    <a:pt x="4684141" y="60959"/>
                  </a:lnTo>
                  <a:lnTo>
                    <a:pt x="4684141" y="0"/>
                  </a:lnTo>
                  <a:close/>
                </a:path>
              </a:pathLst>
            </a:custGeom>
            <a:solidFill>
              <a:srgbClr val="005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8432" y="3989832"/>
              <a:ext cx="4029710" cy="374650"/>
            </a:xfrm>
            <a:custGeom>
              <a:avLst/>
              <a:gdLst/>
              <a:ahLst/>
              <a:cxnLst/>
              <a:rect l="l" t="t" r="r" b="b"/>
              <a:pathLst>
                <a:path w="4029709" h="374650">
                  <a:moveTo>
                    <a:pt x="4028948" y="0"/>
                  </a:moveTo>
                  <a:lnTo>
                    <a:pt x="0" y="374523"/>
                  </a:lnTo>
                  <a:lnTo>
                    <a:pt x="687832" y="374523"/>
                  </a:lnTo>
                  <a:lnTo>
                    <a:pt x="4028948" y="63881"/>
                  </a:lnTo>
                  <a:lnTo>
                    <a:pt x="4028948" y="0"/>
                  </a:lnTo>
                  <a:close/>
                </a:path>
                <a:path w="4029709" h="374650">
                  <a:moveTo>
                    <a:pt x="4029202" y="64008"/>
                  </a:moveTo>
                  <a:lnTo>
                    <a:pt x="688848" y="374650"/>
                  </a:lnTo>
                  <a:lnTo>
                    <a:pt x="1343787" y="374650"/>
                  </a:lnTo>
                  <a:lnTo>
                    <a:pt x="4029202" y="124968"/>
                  </a:lnTo>
                  <a:lnTo>
                    <a:pt x="4029202" y="64008"/>
                  </a:lnTo>
                  <a:close/>
                </a:path>
              </a:pathLst>
            </a:custGeom>
            <a:solidFill>
              <a:srgbClr val="005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62600" y="4114800"/>
              <a:ext cx="2685415" cy="250190"/>
            </a:xfrm>
            <a:custGeom>
              <a:avLst/>
              <a:gdLst/>
              <a:ahLst/>
              <a:cxnLst/>
              <a:rect l="l" t="t" r="r" b="b"/>
              <a:pathLst>
                <a:path w="2685415" h="250189">
                  <a:moveTo>
                    <a:pt x="2685160" y="0"/>
                  </a:moveTo>
                  <a:lnTo>
                    <a:pt x="0" y="249681"/>
                  </a:lnTo>
                  <a:lnTo>
                    <a:pt x="654938" y="249681"/>
                  </a:lnTo>
                  <a:lnTo>
                    <a:pt x="2685160" y="60960"/>
                  </a:lnTo>
                  <a:lnTo>
                    <a:pt x="2685160" y="0"/>
                  </a:lnTo>
                  <a:close/>
                </a:path>
              </a:pathLst>
            </a:custGeom>
            <a:solidFill>
              <a:srgbClr val="005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7920" y="4175760"/>
              <a:ext cx="2030095" cy="189230"/>
            </a:xfrm>
            <a:custGeom>
              <a:avLst/>
              <a:gdLst/>
              <a:ahLst/>
              <a:cxnLst/>
              <a:rect l="l" t="t" r="r" b="b"/>
              <a:pathLst>
                <a:path w="2030095" h="189229">
                  <a:moveTo>
                    <a:pt x="2029841" y="0"/>
                  </a:moveTo>
                  <a:lnTo>
                    <a:pt x="0" y="188722"/>
                  </a:lnTo>
                  <a:lnTo>
                    <a:pt x="654812" y="188722"/>
                  </a:lnTo>
                  <a:lnTo>
                    <a:pt x="2029841" y="60833"/>
                  </a:lnTo>
                  <a:lnTo>
                    <a:pt x="2029841" y="0"/>
                  </a:lnTo>
                  <a:close/>
                </a:path>
                <a:path w="2030095" h="189229">
                  <a:moveTo>
                    <a:pt x="2029968" y="60960"/>
                  </a:moveTo>
                  <a:lnTo>
                    <a:pt x="655320" y="188722"/>
                  </a:lnTo>
                  <a:lnTo>
                    <a:pt x="1342478" y="188722"/>
                  </a:lnTo>
                  <a:lnTo>
                    <a:pt x="1341120" y="188849"/>
                  </a:lnTo>
                  <a:lnTo>
                    <a:pt x="1996821" y="188849"/>
                  </a:lnTo>
                  <a:lnTo>
                    <a:pt x="2029587" y="185801"/>
                  </a:lnTo>
                  <a:lnTo>
                    <a:pt x="2029587" y="124968"/>
                  </a:lnTo>
                  <a:lnTo>
                    <a:pt x="1436014" y="180047"/>
                  </a:lnTo>
                  <a:lnTo>
                    <a:pt x="2029968" y="124841"/>
                  </a:lnTo>
                  <a:lnTo>
                    <a:pt x="2029968" y="60960"/>
                  </a:lnTo>
                  <a:close/>
                </a:path>
              </a:pathLst>
            </a:custGeom>
            <a:solidFill>
              <a:srgbClr val="005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1832" y="3681984"/>
              <a:ext cx="7306309" cy="682625"/>
            </a:xfrm>
            <a:custGeom>
              <a:avLst/>
              <a:gdLst/>
              <a:ahLst/>
              <a:cxnLst/>
              <a:rect l="l" t="t" r="r" b="b"/>
              <a:pathLst>
                <a:path w="7306309" h="682625">
                  <a:moveTo>
                    <a:pt x="0" y="682244"/>
                  </a:moveTo>
                  <a:lnTo>
                    <a:pt x="7305802" y="682244"/>
                  </a:lnTo>
                  <a:lnTo>
                    <a:pt x="7305802" y="0"/>
                  </a:lnTo>
                  <a:lnTo>
                    <a:pt x="0" y="0"/>
                  </a:lnTo>
                  <a:lnTo>
                    <a:pt x="0" y="6822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104390">
              <a:lnSpc>
                <a:spcPct val="100000"/>
              </a:lnSpc>
              <a:spcBef>
                <a:spcPts val="110"/>
              </a:spcBef>
            </a:pPr>
            <a:r>
              <a:rPr dirty="0"/>
              <a:t>Nesting</a:t>
            </a:r>
            <a:r>
              <a:rPr spc="-7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53211" y="1791734"/>
            <a:ext cx="7095490" cy="41109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3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 be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nested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level.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Nested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evaluated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deepest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level.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22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</a:pPr>
            <a:r>
              <a:rPr sz="2800" b="1" spc="-10" dirty="0">
                <a:solidFill>
                  <a:srgbClr val="FFCC00"/>
                </a:solidFill>
                <a:latin typeface="Courier New"/>
                <a:cs typeface="Courier New"/>
              </a:rPr>
              <a:t>F3</a:t>
            </a:r>
            <a:r>
              <a:rPr sz="2800" b="1" spc="-10" dirty="0">
                <a:solidFill>
                  <a:srgbClr val="8AF4E9"/>
                </a:solidFill>
                <a:latin typeface="Courier New"/>
                <a:cs typeface="Courier New"/>
              </a:rPr>
              <a:t>(F2</a:t>
            </a:r>
            <a:r>
              <a:rPr sz="2800" b="1" spc="-10" dirty="0">
                <a:solidFill>
                  <a:srgbClr val="FFFFFF"/>
                </a:solidFill>
                <a:latin typeface="Courier New"/>
                <a:cs typeface="Courier New"/>
              </a:rPr>
              <a:t>(F1(col,arg1)</a:t>
            </a:r>
            <a:r>
              <a:rPr sz="2800" b="1" spc="-10" dirty="0">
                <a:solidFill>
                  <a:srgbClr val="8AF4E9"/>
                </a:solidFill>
                <a:latin typeface="Courier New"/>
                <a:cs typeface="Courier New"/>
              </a:rPr>
              <a:t>,arg2)</a:t>
            </a:r>
            <a:r>
              <a:rPr sz="2800" b="1" spc="-10" dirty="0">
                <a:solidFill>
                  <a:srgbClr val="F9FC00"/>
                </a:solidFill>
                <a:latin typeface="Courier New"/>
                <a:cs typeface="Courier New"/>
              </a:rPr>
              <a:t>,</a:t>
            </a:r>
            <a:r>
              <a:rPr sz="2800" b="1" spc="-10" dirty="0">
                <a:solidFill>
                  <a:srgbClr val="FFCC00"/>
                </a:solidFill>
                <a:latin typeface="Courier New"/>
                <a:cs typeface="Courier New"/>
              </a:rPr>
              <a:t>arg3)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2800">
              <a:latin typeface="Courier New"/>
              <a:cs typeface="Courier New"/>
            </a:endParaRPr>
          </a:p>
          <a:p>
            <a:pPr marL="1863725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7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r>
              <a:rPr sz="17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  <a:p>
            <a:pPr marL="1863725">
              <a:lnSpc>
                <a:spcPct val="100000"/>
              </a:lnSpc>
              <a:spcBef>
                <a:spcPts val="1805"/>
              </a:spcBef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7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r>
              <a:rPr sz="17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  <a:p>
            <a:pPr marL="1863725">
              <a:lnSpc>
                <a:spcPct val="100000"/>
              </a:lnSpc>
              <a:spcBef>
                <a:spcPts val="1870"/>
              </a:spcBef>
            </a:pPr>
            <a:r>
              <a:rPr sz="1700" b="1" dirty="0">
                <a:solidFill>
                  <a:srgbClr val="FFCC00"/>
                </a:solidFill>
                <a:latin typeface="Arial"/>
                <a:cs typeface="Arial"/>
              </a:rPr>
              <a:t>Step</a:t>
            </a:r>
            <a:r>
              <a:rPr sz="1700" b="1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CC00"/>
                </a:solidFill>
                <a:latin typeface="Arial"/>
                <a:cs typeface="Arial"/>
              </a:rPr>
              <a:t>3</a:t>
            </a:r>
            <a:r>
              <a:rPr sz="1700" b="1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CC00"/>
                </a:solidFill>
                <a:latin typeface="Arial"/>
                <a:cs typeface="Arial"/>
              </a:rPr>
              <a:t>=</a:t>
            </a:r>
            <a:r>
              <a:rPr sz="1700" b="1" spc="-3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CC00"/>
                </a:solidFill>
                <a:latin typeface="Arial"/>
                <a:cs typeface="Arial"/>
              </a:rPr>
              <a:t>Result</a:t>
            </a:r>
            <a:r>
              <a:rPr sz="1700" b="1" spc="7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700" b="1" spc="-50" dirty="0">
                <a:solidFill>
                  <a:srgbClr val="FFCC00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20823" y="4364735"/>
            <a:ext cx="4011295" cy="1078865"/>
            <a:chOff x="2020823" y="4364735"/>
            <a:chExt cx="4011295" cy="1078865"/>
          </a:xfrm>
        </p:grpSpPr>
        <p:sp>
          <p:nvSpPr>
            <p:cNvPr id="26" name="object 26"/>
            <p:cNvSpPr/>
            <p:nvPr/>
          </p:nvSpPr>
          <p:spPr>
            <a:xfrm>
              <a:off x="2122931" y="4582667"/>
              <a:ext cx="3806825" cy="835025"/>
            </a:xfrm>
            <a:custGeom>
              <a:avLst/>
              <a:gdLst/>
              <a:ahLst/>
              <a:cxnLst/>
              <a:rect l="l" t="t" r="r" b="b"/>
              <a:pathLst>
                <a:path w="3806825" h="835025">
                  <a:moveTo>
                    <a:pt x="0" y="0"/>
                  </a:moveTo>
                  <a:lnTo>
                    <a:pt x="0" y="834643"/>
                  </a:lnTo>
                  <a:lnTo>
                    <a:pt x="3806444" y="834643"/>
                  </a:lnTo>
                  <a:lnTo>
                    <a:pt x="3806444" y="0"/>
                  </a:lnTo>
                </a:path>
              </a:pathLst>
            </a:custGeom>
            <a:ln w="5181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20824" y="4364735"/>
              <a:ext cx="4011295" cy="328930"/>
            </a:xfrm>
            <a:custGeom>
              <a:avLst/>
              <a:gdLst/>
              <a:ahLst/>
              <a:cxnLst/>
              <a:rect l="l" t="t" r="r" b="b"/>
              <a:pathLst>
                <a:path w="4011295" h="328929">
                  <a:moveTo>
                    <a:pt x="203962" y="328803"/>
                  </a:moveTo>
                  <a:lnTo>
                    <a:pt x="171323" y="225298"/>
                  </a:lnTo>
                  <a:lnTo>
                    <a:pt x="100457" y="0"/>
                  </a:lnTo>
                  <a:lnTo>
                    <a:pt x="0" y="328803"/>
                  </a:lnTo>
                  <a:lnTo>
                    <a:pt x="100457" y="225298"/>
                  </a:lnTo>
                  <a:lnTo>
                    <a:pt x="203962" y="328803"/>
                  </a:lnTo>
                  <a:close/>
                </a:path>
                <a:path w="4011295" h="328929">
                  <a:moveTo>
                    <a:pt x="4010914" y="328803"/>
                  </a:moveTo>
                  <a:lnTo>
                    <a:pt x="3979291" y="225298"/>
                  </a:lnTo>
                  <a:lnTo>
                    <a:pt x="3910457" y="0"/>
                  </a:lnTo>
                  <a:lnTo>
                    <a:pt x="3806952" y="328803"/>
                  </a:lnTo>
                  <a:lnTo>
                    <a:pt x="3910457" y="225298"/>
                  </a:lnTo>
                  <a:lnTo>
                    <a:pt x="4010914" y="328803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86227" y="4600955"/>
              <a:ext cx="2472055" cy="347345"/>
            </a:xfrm>
            <a:custGeom>
              <a:avLst/>
              <a:gdLst/>
              <a:ahLst/>
              <a:cxnLst/>
              <a:rect l="l" t="t" r="r" b="b"/>
              <a:pathLst>
                <a:path w="2472054" h="347345">
                  <a:moveTo>
                    <a:pt x="0" y="0"/>
                  </a:moveTo>
                  <a:lnTo>
                    <a:pt x="0" y="346964"/>
                  </a:lnTo>
                  <a:lnTo>
                    <a:pt x="2471801" y="346964"/>
                  </a:lnTo>
                  <a:lnTo>
                    <a:pt x="2471801" y="0"/>
                  </a:lnTo>
                </a:path>
              </a:pathLst>
            </a:custGeom>
            <a:ln w="51816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84120" y="4383023"/>
              <a:ext cx="2675890" cy="328930"/>
            </a:xfrm>
            <a:custGeom>
              <a:avLst/>
              <a:gdLst/>
              <a:ahLst/>
              <a:cxnLst/>
              <a:rect l="l" t="t" r="r" b="b"/>
              <a:pathLst>
                <a:path w="2675890" h="328929">
                  <a:moveTo>
                    <a:pt x="203962" y="328803"/>
                  </a:moveTo>
                  <a:lnTo>
                    <a:pt x="171323" y="225298"/>
                  </a:lnTo>
                  <a:lnTo>
                    <a:pt x="100457" y="0"/>
                  </a:lnTo>
                  <a:lnTo>
                    <a:pt x="0" y="328803"/>
                  </a:lnTo>
                  <a:lnTo>
                    <a:pt x="100457" y="225298"/>
                  </a:lnTo>
                  <a:lnTo>
                    <a:pt x="203962" y="328803"/>
                  </a:lnTo>
                  <a:close/>
                </a:path>
                <a:path w="2675890" h="328929">
                  <a:moveTo>
                    <a:pt x="2675890" y="328803"/>
                  </a:moveTo>
                  <a:lnTo>
                    <a:pt x="2644267" y="225298"/>
                  </a:lnTo>
                  <a:lnTo>
                    <a:pt x="2575433" y="0"/>
                  </a:lnTo>
                  <a:lnTo>
                    <a:pt x="2471928" y="328803"/>
                  </a:lnTo>
                  <a:lnTo>
                    <a:pt x="2575433" y="225298"/>
                  </a:lnTo>
                  <a:lnTo>
                    <a:pt x="2675890" y="32880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1352" y="2100072"/>
            <a:ext cx="7150734" cy="1237615"/>
            <a:chOff x="911352" y="2100072"/>
            <a:chExt cx="7150734" cy="1237615"/>
          </a:xfrm>
        </p:grpSpPr>
        <p:sp>
          <p:nvSpPr>
            <p:cNvPr id="4" name="object 4"/>
            <p:cNvSpPr/>
            <p:nvPr/>
          </p:nvSpPr>
          <p:spPr>
            <a:xfrm>
              <a:off x="923544" y="2112264"/>
              <a:ext cx="7125970" cy="1212850"/>
            </a:xfrm>
            <a:custGeom>
              <a:avLst/>
              <a:gdLst/>
              <a:ahLst/>
              <a:cxnLst/>
              <a:rect l="l" t="t" r="r" b="b"/>
              <a:pathLst>
                <a:path w="7125970" h="1212850">
                  <a:moveTo>
                    <a:pt x="7125843" y="0"/>
                  </a:moveTo>
                  <a:lnTo>
                    <a:pt x="0" y="0"/>
                  </a:lnTo>
                  <a:lnTo>
                    <a:pt x="0" y="1212723"/>
                  </a:lnTo>
                  <a:lnTo>
                    <a:pt x="7125843" y="1212723"/>
                  </a:lnTo>
                  <a:lnTo>
                    <a:pt x="712584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544" y="2112264"/>
              <a:ext cx="7125970" cy="1212850"/>
            </a:xfrm>
            <a:custGeom>
              <a:avLst/>
              <a:gdLst/>
              <a:ahLst/>
              <a:cxnLst/>
              <a:rect l="l" t="t" r="r" b="b"/>
              <a:pathLst>
                <a:path w="7125970" h="1212850">
                  <a:moveTo>
                    <a:pt x="0" y="1212723"/>
                  </a:moveTo>
                  <a:lnTo>
                    <a:pt x="7125843" y="1212723"/>
                  </a:lnTo>
                  <a:lnTo>
                    <a:pt x="7125843" y="0"/>
                  </a:lnTo>
                  <a:lnTo>
                    <a:pt x="0" y="0"/>
                  </a:lnTo>
                  <a:lnTo>
                    <a:pt x="0" y="12127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1008" y="2127580"/>
            <a:ext cx="2324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1095" y="2432304"/>
            <a:ext cx="5315585" cy="328930"/>
          </a:xfrm>
          <a:prstGeom prst="rect">
            <a:avLst/>
          </a:prstGeom>
          <a:solidFill>
            <a:srgbClr val="FFFFCC"/>
          </a:solidFill>
          <a:ln w="24384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025"/>
              </a:lnSpc>
            </a:pPr>
            <a:r>
              <a:rPr sz="1800" b="1" spc="-10" dirty="0">
                <a:latin typeface="Courier New"/>
                <a:cs typeface="Courier New"/>
              </a:rPr>
              <a:t>NVL(TO_CHAR(manager_id),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'No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Manager')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1008" y="2676601"/>
            <a:ext cx="695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5363" y="2676601"/>
            <a:ext cx="2593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manager_id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IS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NULL;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104390">
              <a:lnSpc>
                <a:spcPct val="100000"/>
              </a:lnSpc>
              <a:spcBef>
                <a:spcPts val="110"/>
              </a:spcBef>
            </a:pPr>
            <a:r>
              <a:rPr dirty="0"/>
              <a:t>Nesting</a:t>
            </a:r>
            <a:r>
              <a:rPr spc="-70" dirty="0"/>
              <a:t> </a:t>
            </a:r>
            <a:r>
              <a:rPr spc="-10" dirty="0"/>
              <a:t>Functions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923544" y="3508247"/>
            <a:ext cx="7162800" cy="533400"/>
            <a:chOff x="923544" y="3508247"/>
            <a:chExt cx="7162800" cy="5334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544" y="3508247"/>
              <a:ext cx="7162800" cy="533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72511" y="3544823"/>
              <a:ext cx="5459095" cy="435609"/>
            </a:xfrm>
            <a:custGeom>
              <a:avLst/>
              <a:gdLst/>
              <a:ahLst/>
              <a:cxnLst/>
              <a:rect l="l" t="t" r="r" b="b"/>
              <a:pathLst>
                <a:path w="5459095" h="435610">
                  <a:moveTo>
                    <a:pt x="0" y="435482"/>
                  </a:moveTo>
                  <a:lnTo>
                    <a:pt x="5458841" y="435482"/>
                  </a:lnTo>
                  <a:lnTo>
                    <a:pt x="5458841" y="0"/>
                  </a:lnTo>
                  <a:lnTo>
                    <a:pt x="0" y="0"/>
                  </a:lnTo>
                  <a:lnTo>
                    <a:pt x="0" y="435482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094864">
              <a:lnSpc>
                <a:spcPct val="100000"/>
              </a:lnSpc>
              <a:spcBef>
                <a:spcPts val="110"/>
              </a:spcBef>
            </a:pPr>
            <a:r>
              <a:rPr dirty="0"/>
              <a:t>General</a:t>
            </a:r>
            <a:r>
              <a:rPr spc="-9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6998334" cy="23812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pertain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nulls.</a:t>
            </a:r>
            <a:endParaRPr sz="220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spcBef>
                <a:spcPts val="3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05765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NVL</a:t>
            </a:r>
            <a:r>
              <a:rPr sz="22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(expr1,</a:t>
            </a: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expr2)</a:t>
            </a:r>
            <a:endParaRPr sz="2200">
              <a:latin typeface="Courier New"/>
              <a:cs typeface="Courier New"/>
            </a:endParaRPr>
          </a:p>
          <a:p>
            <a:pPr marL="405765" indent="-393065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05765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NVL2</a:t>
            </a:r>
            <a:r>
              <a:rPr sz="22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(expr1,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expr2,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 expr3)</a:t>
            </a:r>
            <a:endParaRPr sz="2200">
              <a:latin typeface="Courier New"/>
              <a:cs typeface="Courier New"/>
            </a:endParaRPr>
          </a:p>
          <a:p>
            <a:pPr marL="405765" indent="-393065">
              <a:lnSpc>
                <a:spcPct val="100000"/>
              </a:lnSpc>
              <a:spcBef>
                <a:spcPts val="8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05765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NULLIF</a:t>
            </a:r>
            <a:r>
              <a:rPr sz="22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(expr1,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 expr2)</a:t>
            </a:r>
            <a:endParaRPr sz="2200">
              <a:latin typeface="Courier New"/>
              <a:cs typeface="Courier New"/>
            </a:endParaRPr>
          </a:p>
          <a:p>
            <a:pPr marL="405765" indent="-393065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05765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COALESCE</a:t>
            </a:r>
            <a:r>
              <a:rPr sz="22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(expr1,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expr2,</a:t>
            </a:r>
            <a:r>
              <a:rPr sz="22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...,</a:t>
            </a: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expr</a:t>
            </a:r>
            <a:r>
              <a:rPr sz="22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2536825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Courier New"/>
                <a:cs typeface="Courier New"/>
              </a:rPr>
              <a:t>NVL</a:t>
            </a:r>
            <a:r>
              <a:rPr spc="-955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1734"/>
            <a:ext cx="6762115" cy="27216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Converts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actual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value.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date,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character,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number.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match: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440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NVL(commission_pct,0)</a:t>
            </a:r>
            <a:endParaRPr sz="2000">
              <a:latin typeface="Courier New"/>
              <a:cs typeface="Courier New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NVL(hire_date,'01-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JAN-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97')</a:t>
            </a:r>
            <a:endParaRPr sz="2000">
              <a:latin typeface="Courier New"/>
              <a:cs typeface="Courier New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NVL(job_id,'No</a:t>
            </a:r>
            <a:r>
              <a:rPr sz="2000" b="1" spc="-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Job</a:t>
            </a:r>
            <a:r>
              <a:rPr sz="2000" b="1" spc="-1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Yet')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063" y="2880360"/>
            <a:ext cx="7171944" cy="19720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80681" y="1709737"/>
            <a:ext cx="7318375" cy="838835"/>
            <a:chOff x="880681" y="1709737"/>
            <a:chExt cx="7318375" cy="838835"/>
          </a:xfrm>
        </p:grpSpPr>
        <p:sp>
          <p:nvSpPr>
            <p:cNvPr id="5" name="object 5"/>
            <p:cNvSpPr/>
            <p:nvPr/>
          </p:nvSpPr>
          <p:spPr>
            <a:xfrm>
              <a:off x="893064" y="1722120"/>
              <a:ext cx="7293609" cy="814069"/>
            </a:xfrm>
            <a:custGeom>
              <a:avLst/>
              <a:gdLst/>
              <a:ahLst/>
              <a:cxnLst/>
              <a:rect l="l" t="t" r="r" b="b"/>
              <a:pathLst>
                <a:path w="7293609" h="814069">
                  <a:moveTo>
                    <a:pt x="7293483" y="0"/>
                  </a:moveTo>
                  <a:lnTo>
                    <a:pt x="0" y="0"/>
                  </a:lnTo>
                  <a:lnTo>
                    <a:pt x="0" y="813562"/>
                  </a:lnTo>
                  <a:lnTo>
                    <a:pt x="7293483" y="813562"/>
                  </a:lnTo>
                  <a:lnTo>
                    <a:pt x="72934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064" y="1722120"/>
              <a:ext cx="7293609" cy="814069"/>
            </a:xfrm>
            <a:custGeom>
              <a:avLst/>
              <a:gdLst/>
              <a:ahLst/>
              <a:cxnLst/>
              <a:rect l="l" t="t" r="r" b="b"/>
              <a:pathLst>
                <a:path w="7293609" h="814069">
                  <a:moveTo>
                    <a:pt x="0" y="813562"/>
                  </a:moveTo>
                  <a:lnTo>
                    <a:pt x="7293483" y="813562"/>
                  </a:lnTo>
                  <a:lnTo>
                    <a:pt x="7293483" y="0"/>
                  </a:lnTo>
                  <a:lnTo>
                    <a:pt x="0" y="0"/>
                  </a:lnTo>
                  <a:lnTo>
                    <a:pt x="0" y="81356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4475" y="1738375"/>
            <a:ext cx="60013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last_name,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salary,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NVL(commission_pct,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0),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871" y="1996516"/>
            <a:ext cx="67525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latin typeface="Courier New"/>
                <a:cs typeface="Courier New"/>
              </a:rPr>
              <a:t>(salary*12)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(salary*12*NVL(commission_pct,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0))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AN_SA</a:t>
            </a:r>
            <a:r>
              <a:rPr sz="2400" b="1" spc="-15" baseline="3472" dirty="0">
                <a:latin typeface="Courier New"/>
                <a:cs typeface="Courier New"/>
              </a:rPr>
              <a:t>L</a:t>
            </a:r>
            <a:endParaRPr sz="2400" baseline="347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4475" y="2226310"/>
            <a:ext cx="1848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FROM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employees;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67703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NVL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325689" y="1517713"/>
            <a:ext cx="6779259" cy="817244"/>
            <a:chOff x="1325689" y="1517713"/>
            <a:chExt cx="6779259" cy="817244"/>
          </a:xfrm>
        </p:grpSpPr>
        <p:sp>
          <p:nvSpPr>
            <p:cNvPr id="12" name="object 12"/>
            <p:cNvSpPr/>
            <p:nvPr/>
          </p:nvSpPr>
          <p:spPr>
            <a:xfrm>
              <a:off x="1338072" y="1764791"/>
              <a:ext cx="6754495" cy="557530"/>
            </a:xfrm>
            <a:custGeom>
              <a:avLst/>
              <a:gdLst/>
              <a:ahLst/>
              <a:cxnLst/>
              <a:rect l="l" t="t" r="r" b="b"/>
              <a:pathLst>
                <a:path w="6754495" h="557530">
                  <a:moveTo>
                    <a:pt x="2828543" y="267842"/>
                  </a:moveTo>
                  <a:lnTo>
                    <a:pt x="5519547" y="267842"/>
                  </a:lnTo>
                  <a:lnTo>
                    <a:pt x="5519547" y="0"/>
                  </a:lnTo>
                  <a:lnTo>
                    <a:pt x="2828543" y="0"/>
                  </a:lnTo>
                  <a:lnTo>
                    <a:pt x="2828543" y="267842"/>
                  </a:lnTo>
                  <a:close/>
                </a:path>
                <a:path w="6754495" h="557530">
                  <a:moveTo>
                    <a:pt x="0" y="557275"/>
                  </a:moveTo>
                  <a:lnTo>
                    <a:pt x="6754241" y="557275"/>
                  </a:lnTo>
                  <a:lnTo>
                    <a:pt x="6754241" y="286511"/>
                  </a:lnTo>
                  <a:lnTo>
                    <a:pt x="0" y="286511"/>
                  </a:lnTo>
                  <a:lnTo>
                    <a:pt x="0" y="557275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72528" y="1530095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1" y="0"/>
                  </a:moveTo>
                  <a:lnTo>
                    <a:pt x="197103" y="4952"/>
                  </a:lnTo>
                  <a:lnTo>
                    <a:pt x="150749" y="19430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0" y="342773"/>
                  </a:lnTo>
                  <a:lnTo>
                    <a:pt x="42164" y="384682"/>
                  </a:lnTo>
                  <a:lnTo>
                    <a:pt x="72263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3" y="488568"/>
                  </a:lnTo>
                  <a:lnTo>
                    <a:pt x="246761" y="493521"/>
                  </a:lnTo>
                  <a:lnTo>
                    <a:pt x="296418" y="488568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2" y="246761"/>
                  </a:ln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72528" y="1530095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3" y="4952"/>
                  </a:lnTo>
                  <a:lnTo>
                    <a:pt x="150749" y="19430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0" y="342773"/>
                  </a:lnTo>
                  <a:lnTo>
                    <a:pt x="42164" y="384682"/>
                  </a:lnTo>
                  <a:lnTo>
                    <a:pt x="72263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3" y="488568"/>
                  </a:lnTo>
                  <a:lnTo>
                    <a:pt x="246761" y="493521"/>
                  </a:lnTo>
                  <a:lnTo>
                    <a:pt x="296418" y="488568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7867" y="4707458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3063" y="2895409"/>
            <a:ext cx="7193280" cy="3216275"/>
            <a:chOff x="893063" y="2895409"/>
            <a:chExt cx="7193280" cy="3216275"/>
          </a:xfrm>
        </p:grpSpPr>
        <p:sp>
          <p:nvSpPr>
            <p:cNvPr id="17" name="object 17"/>
            <p:cNvSpPr/>
            <p:nvPr/>
          </p:nvSpPr>
          <p:spPr>
            <a:xfrm>
              <a:off x="3773424" y="2907792"/>
              <a:ext cx="3069590" cy="1944370"/>
            </a:xfrm>
            <a:custGeom>
              <a:avLst/>
              <a:gdLst/>
              <a:ahLst/>
              <a:cxnLst/>
              <a:rect l="l" t="t" r="r" b="b"/>
              <a:pathLst>
                <a:path w="3069590" h="1944370">
                  <a:moveTo>
                    <a:pt x="0" y="1944242"/>
                  </a:moveTo>
                  <a:lnTo>
                    <a:pt x="3069081" y="1944242"/>
                  </a:lnTo>
                  <a:lnTo>
                    <a:pt x="3069081" y="0"/>
                  </a:lnTo>
                  <a:lnTo>
                    <a:pt x="0" y="0"/>
                  </a:lnTo>
                  <a:lnTo>
                    <a:pt x="0" y="1944242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063" y="5145023"/>
              <a:ext cx="7193280" cy="1706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3343" y="2907792"/>
              <a:ext cx="1063625" cy="1944370"/>
            </a:xfrm>
            <a:custGeom>
              <a:avLst/>
              <a:gdLst/>
              <a:ahLst/>
              <a:cxnLst/>
              <a:rect l="l" t="t" r="r" b="b"/>
              <a:pathLst>
                <a:path w="1063625" h="1944370">
                  <a:moveTo>
                    <a:pt x="0" y="1944242"/>
                  </a:moveTo>
                  <a:lnTo>
                    <a:pt x="1063244" y="1944242"/>
                  </a:lnTo>
                  <a:lnTo>
                    <a:pt x="1063244" y="0"/>
                  </a:lnTo>
                  <a:lnTo>
                    <a:pt x="0" y="0"/>
                  </a:lnTo>
                  <a:lnTo>
                    <a:pt x="0" y="1944242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43472" y="560527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246760" y="0"/>
                  </a:moveTo>
                  <a:lnTo>
                    <a:pt x="197103" y="5016"/>
                  </a:lnTo>
                  <a:lnTo>
                    <a:pt x="150749" y="19405"/>
                  </a:lnTo>
                  <a:lnTo>
                    <a:pt x="108838" y="42163"/>
                  </a:lnTo>
                  <a:lnTo>
                    <a:pt x="72262" y="72301"/>
                  </a:lnTo>
                  <a:lnTo>
                    <a:pt x="42163" y="108826"/>
                  </a:lnTo>
                  <a:lnTo>
                    <a:pt x="19430" y="150736"/>
                  </a:lnTo>
                  <a:lnTo>
                    <a:pt x="4952" y="197053"/>
                  </a:lnTo>
                  <a:lnTo>
                    <a:pt x="0" y="246760"/>
                  </a:lnTo>
                  <a:lnTo>
                    <a:pt x="4952" y="296468"/>
                  </a:lnTo>
                  <a:lnTo>
                    <a:pt x="19430" y="342785"/>
                  </a:lnTo>
                  <a:lnTo>
                    <a:pt x="42163" y="384695"/>
                  </a:lnTo>
                  <a:lnTo>
                    <a:pt x="72262" y="421220"/>
                  </a:lnTo>
                  <a:lnTo>
                    <a:pt x="108838" y="451357"/>
                  </a:lnTo>
                  <a:lnTo>
                    <a:pt x="150749" y="474116"/>
                  </a:lnTo>
                  <a:lnTo>
                    <a:pt x="197103" y="488505"/>
                  </a:lnTo>
                  <a:lnTo>
                    <a:pt x="246760" y="493521"/>
                  </a:lnTo>
                  <a:lnTo>
                    <a:pt x="296418" y="488505"/>
                  </a:lnTo>
                  <a:lnTo>
                    <a:pt x="342773" y="474116"/>
                  </a:lnTo>
                  <a:lnTo>
                    <a:pt x="384682" y="451357"/>
                  </a:lnTo>
                  <a:lnTo>
                    <a:pt x="421258" y="421220"/>
                  </a:lnTo>
                  <a:lnTo>
                    <a:pt x="451357" y="384695"/>
                  </a:lnTo>
                  <a:lnTo>
                    <a:pt x="474091" y="342785"/>
                  </a:lnTo>
                  <a:lnTo>
                    <a:pt x="488569" y="296468"/>
                  </a:lnTo>
                  <a:lnTo>
                    <a:pt x="493522" y="246760"/>
                  </a:lnTo>
                  <a:lnTo>
                    <a:pt x="488569" y="197053"/>
                  </a:lnTo>
                  <a:lnTo>
                    <a:pt x="474091" y="150736"/>
                  </a:lnTo>
                  <a:lnTo>
                    <a:pt x="451357" y="108826"/>
                  </a:lnTo>
                  <a:lnTo>
                    <a:pt x="421258" y="72301"/>
                  </a:lnTo>
                  <a:lnTo>
                    <a:pt x="384682" y="42163"/>
                  </a:lnTo>
                  <a:lnTo>
                    <a:pt x="342773" y="19405"/>
                  </a:lnTo>
                  <a:lnTo>
                    <a:pt x="296418" y="5016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43472" y="560527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522" y="246760"/>
                  </a:moveTo>
                  <a:lnTo>
                    <a:pt x="488569" y="197053"/>
                  </a:lnTo>
                  <a:lnTo>
                    <a:pt x="474091" y="150736"/>
                  </a:lnTo>
                  <a:lnTo>
                    <a:pt x="451357" y="108826"/>
                  </a:lnTo>
                  <a:lnTo>
                    <a:pt x="421258" y="72301"/>
                  </a:lnTo>
                  <a:lnTo>
                    <a:pt x="384682" y="42163"/>
                  </a:lnTo>
                  <a:lnTo>
                    <a:pt x="342773" y="19405"/>
                  </a:lnTo>
                  <a:lnTo>
                    <a:pt x="296418" y="5016"/>
                  </a:lnTo>
                  <a:lnTo>
                    <a:pt x="246760" y="0"/>
                  </a:lnTo>
                  <a:lnTo>
                    <a:pt x="197103" y="5016"/>
                  </a:lnTo>
                  <a:lnTo>
                    <a:pt x="150749" y="19405"/>
                  </a:lnTo>
                  <a:lnTo>
                    <a:pt x="108838" y="42163"/>
                  </a:lnTo>
                  <a:lnTo>
                    <a:pt x="72262" y="72301"/>
                  </a:lnTo>
                  <a:lnTo>
                    <a:pt x="42163" y="108826"/>
                  </a:lnTo>
                  <a:lnTo>
                    <a:pt x="19430" y="150736"/>
                  </a:lnTo>
                  <a:lnTo>
                    <a:pt x="4952" y="197053"/>
                  </a:lnTo>
                  <a:lnTo>
                    <a:pt x="0" y="246760"/>
                  </a:lnTo>
                  <a:lnTo>
                    <a:pt x="4952" y="296468"/>
                  </a:lnTo>
                  <a:lnTo>
                    <a:pt x="19430" y="342785"/>
                  </a:lnTo>
                  <a:lnTo>
                    <a:pt x="42163" y="384695"/>
                  </a:lnTo>
                  <a:lnTo>
                    <a:pt x="72262" y="421220"/>
                  </a:lnTo>
                  <a:lnTo>
                    <a:pt x="108838" y="451357"/>
                  </a:lnTo>
                  <a:lnTo>
                    <a:pt x="150749" y="474116"/>
                  </a:lnTo>
                  <a:lnTo>
                    <a:pt x="197103" y="488505"/>
                  </a:lnTo>
                  <a:lnTo>
                    <a:pt x="246760" y="493521"/>
                  </a:lnTo>
                  <a:lnTo>
                    <a:pt x="296418" y="488505"/>
                  </a:lnTo>
                  <a:lnTo>
                    <a:pt x="342773" y="474116"/>
                  </a:lnTo>
                  <a:lnTo>
                    <a:pt x="384682" y="451357"/>
                  </a:lnTo>
                  <a:lnTo>
                    <a:pt x="421258" y="421220"/>
                  </a:lnTo>
                  <a:lnTo>
                    <a:pt x="451357" y="384695"/>
                  </a:lnTo>
                  <a:lnTo>
                    <a:pt x="474091" y="342785"/>
                  </a:lnTo>
                  <a:lnTo>
                    <a:pt x="488569" y="296468"/>
                  </a:lnTo>
                  <a:lnTo>
                    <a:pt x="493522" y="2467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94093" y="564103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59433" y="5583745"/>
            <a:ext cx="530860" cy="527685"/>
            <a:chOff x="7659433" y="5583745"/>
            <a:chExt cx="530860" cy="527685"/>
          </a:xfrm>
        </p:grpSpPr>
        <p:sp>
          <p:nvSpPr>
            <p:cNvPr id="24" name="object 24"/>
            <p:cNvSpPr/>
            <p:nvPr/>
          </p:nvSpPr>
          <p:spPr>
            <a:xfrm>
              <a:off x="7671815" y="5596128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856" y="0"/>
                  </a:moveTo>
                  <a:lnTo>
                    <a:pt x="207517" y="4051"/>
                  </a:lnTo>
                  <a:lnTo>
                    <a:pt x="164718" y="15735"/>
                  </a:lnTo>
                  <a:lnTo>
                    <a:pt x="125349" y="34340"/>
                  </a:lnTo>
                  <a:lnTo>
                    <a:pt x="90042" y="59156"/>
                  </a:lnTo>
                  <a:lnTo>
                    <a:pt x="59562" y="89471"/>
                  </a:lnTo>
                  <a:lnTo>
                    <a:pt x="34543" y="124574"/>
                  </a:lnTo>
                  <a:lnTo>
                    <a:pt x="15875" y="163741"/>
                  </a:lnTo>
                  <a:lnTo>
                    <a:pt x="4063" y="206273"/>
                  </a:lnTo>
                  <a:lnTo>
                    <a:pt x="0" y="251460"/>
                  </a:lnTo>
                  <a:lnTo>
                    <a:pt x="4063" y="296646"/>
                  </a:lnTo>
                  <a:lnTo>
                    <a:pt x="15875" y="339178"/>
                  </a:lnTo>
                  <a:lnTo>
                    <a:pt x="34543" y="378345"/>
                  </a:lnTo>
                  <a:lnTo>
                    <a:pt x="59562" y="413448"/>
                  </a:lnTo>
                  <a:lnTo>
                    <a:pt x="90042" y="443750"/>
                  </a:lnTo>
                  <a:lnTo>
                    <a:pt x="125349" y="468566"/>
                  </a:lnTo>
                  <a:lnTo>
                    <a:pt x="164718" y="487184"/>
                  </a:lnTo>
                  <a:lnTo>
                    <a:pt x="207517" y="498868"/>
                  </a:lnTo>
                  <a:lnTo>
                    <a:pt x="252856" y="502920"/>
                  </a:lnTo>
                  <a:lnTo>
                    <a:pt x="298323" y="498868"/>
                  </a:lnTo>
                  <a:lnTo>
                    <a:pt x="341122" y="487184"/>
                  </a:lnTo>
                  <a:lnTo>
                    <a:pt x="380491" y="468566"/>
                  </a:lnTo>
                  <a:lnTo>
                    <a:pt x="415798" y="443750"/>
                  </a:lnTo>
                  <a:lnTo>
                    <a:pt x="446277" y="413448"/>
                  </a:lnTo>
                  <a:lnTo>
                    <a:pt x="471297" y="378345"/>
                  </a:lnTo>
                  <a:lnTo>
                    <a:pt x="489965" y="339178"/>
                  </a:lnTo>
                  <a:lnTo>
                    <a:pt x="501776" y="296646"/>
                  </a:lnTo>
                  <a:lnTo>
                    <a:pt x="505840" y="251460"/>
                  </a:lnTo>
                  <a:lnTo>
                    <a:pt x="505840" y="249936"/>
                  </a:lnTo>
                  <a:lnTo>
                    <a:pt x="501776" y="205206"/>
                  </a:lnTo>
                  <a:lnTo>
                    <a:pt x="489965" y="163029"/>
                  </a:lnTo>
                  <a:lnTo>
                    <a:pt x="471297" y="124117"/>
                  </a:lnTo>
                  <a:lnTo>
                    <a:pt x="446277" y="89217"/>
                  </a:lnTo>
                  <a:lnTo>
                    <a:pt x="415798" y="59029"/>
                  </a:lnTo>
                  <a:lnTo>
                    <a:pt x="380491" y="34290"/>
                  </a:lnTo>
                  <a:lnTo>
                    <a:pt x="341122" y="15722"/>
                  </a:lnTo>
                  <a:lnTo>
                    <a:pt x="298323" y="4051"/>
                  </a:lnTo>
                  <a:lnTo>
                    <a:pt x="25285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71815" y="5596128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505840" y="249936"/>
                  </a:moveTo>
                  <a:lnTo>
                    <a:pt x="501776" y="205206"/>
                  </a:lnTo>
                  <a:lnTo>
                    <a:pt x="489965" y="163029"/>
                  </a:lnTo>
                  <a:lnTo>
                    <a:pt x="471297" y="124117"/>
                  </a:lnTo>
                  <a:lnTo>
                    <a:pt x="446277" y="89217"/>
                  </a:lnTo>
                  <a:lnTo>
                    <a:pt x="415798" y="59029"/>
                  </a:lnTo>
                  <a:lnTo>
                    <a:pt x="380491" y="34290"/>
                  </a:lnTo>
                  <a:lnTo>
                    <a:pt x="341122" y="15722"/>
                  </a:lnTo>
                  <a:lnTo>
                    <a:pt x="298323" y="4051"/>
                  </a:lnTo>
                  <a:lnTo>
                    <a:pt x="252856" y="0"/>
                  </a:lnTo>
                  <a:lnTo>
                    <a:pt x="207517" y="4051"/>
                  </a:lnTo>
                  <a:lnTo>
                    <a:pt x="164718" y="15735"/>
                  </a:lnTo>
                  <a:lnTo>
                    <a:pt x="125349" y="34340"/>
                  </a:lnTo>
                  <a:lnTo>
                    <a:pt x="90042" y="59156"/>
                  </a:lnTo>
                  <a:lnTo>
                    <a:pt x="59562" y="89471"/>
                  </a:lnTo>
                  <a:lnTo>
                    <a:pt x="34543" y="124574"/>
                  </a:lnTo>
                  <a:lnTo>
                    <a:pt x="15875" y="163741"/>
                  </a:lnTo>
                  <a:lnTo>
                    <a:pt x="4063" y="206273"/>
                  </a:lnTo>
                  <a:lnTo>
                    <a:pt x="0" y="251460"/>
                  </a:lnTo>
                  <a:lnTo>
                    <a:pt x="4063" y="296646"/>
                  </a:lnTo>
                  <a:lnTo>
                    <a:pt x="15875" y="339178"/>
                  </a:lnTo>
                  <a:lnTo>
                    <a:pt x="34543" y="378345"/>
                  </a:lnTo>
                  <a:lnTo>
                    <a:pt x="59562" y="413448"/>
                  </a:lnTo>
                  <a:lnTo>
                    <a:pt x="90042" y="443750"/>
                  </a:lnTo>
                  <a:lnTo>
                    <a:pt x="125349" y="468566"/>
                  </a:lnTo>
                  <a:lnTo>
                    <a:pt x="164718" y="487184"/>
                  </a:lnTo>
                  <a:lnTo>
                    <a:pt x="207517" y="498868"/>
                  </a:lnTo>
                  <a:lnTo>
                    <a:pt x="252856" y="502920"/>
                  </a:lnTo>
                  <a:lnTo>
                    <a:pt x="298323" y="498868"/>
                  </a:lnTo>
                  <a:lnTo>
                    <a:pt x="341122" y="487184"/>
                  </a:lnTo>
                  <a:lnTo>
                    <a:pt x="380491" y="468566"/>
                  </a:lnTo>
                  <a:lnTo>
                    <a:pt x="415798" y="443750"/>
                  </a:lnTo>
                  <a:lnTo>
                    <a:pt x="446277" y="413448"/>
                  </a:lnTo>
                  <a:lnTo>
                    <a:pt x="471297" y="378345"/>
                  </a:lnTo>
                  <a:lnTo>
                    <a:pt x="489965" y="339178"/>
                  </a:lnTo>
                  <a:lnTo>
                    <a:pt x="501776" y="296646"/>
                  </a:lnTo>
                  <a:lnTo>
                    <a:pt x="505840" y="251460"/>
                  </a:lnTo>
                  <a:lnTo>
                    <a:pt x="505840" y="24993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828915" y="563798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32447" y="4901184"/>
            <a:ext cx="1359535" cy="705485"/>
            <a:chOff x="6632447" y="4901184"/>
            <a:chExt cx="1359535" cy="705485"/>
          </a:xfrm>
        </p:grpSpPr>
        <p:sp>
          <p:nvSpPr>
            <p:cNvPr id="28" name="object 28"/>
            <p:cNvSpPr/>
            <p:nvPr/>
          </p:nvSpPr>
          <p:spPr>
            <a:xfrm>
              <a:off x="6701027" y="5042916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481"/>
                  </a:lnTo>
                </a:path>
              </a:pathLst>
            </a:custGeom>
            <a:ln w="3352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2447" y="4901184"/>
              <a:ext cx="140207" cy="21945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920227" y="5049012"/>
              <a:ext cx="0" cy="557530"/>
            </a:xfrm>
            <a:custGeom>
              <a:avLst/>
              <a:gdLst/>
              <a:ahLst/>
              <a:cxnLst/>
              <a:rect l="l" t="t" r="r" b="b"/>
              <a:pathLst>
                <a:path h="557529">
                  <a:moveTo>
                    <a:pt x="0" y="0"/>
                  </a:moveTo>
                  <a:lnTo>
                    <a:pt x="0" y="557403"/>
                  </a:lnTo>
                </a:path>
              </a:pathLst>
            </a:custGeom>
            <a:ln w="3352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1647" y="4907280"/>
              <a:ext cx="140207" cy="21945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426579" y="156400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296465" y="1926145"/>
            <a:ext cx="530860" cy="530860"/>
            <a:chOff x="8296465" y="1926145"/>
            <a:chExt cx="530860" cy="530860"/>
          </a:xfrm>
        </p:grpSpPr>
        <p:sp>
          <p:nvSpPr>
            <p:cNvPr id="34" name="object 34"/>
            <p:cNvSpPr/>
            <p:nvPr/>
          </p:nvSpPr>
          <p:spPr>
            <a:xfrm>
              <a:off x="8308848" y="193852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4">
                  <a:moveTo>
                    <a:pt x="252856" y="0"/>
                  </a:moveTo>
                  <a:lnTo>
                    <a:pt x="207518" y="4063"/>
                  </a:lnTo>
                  <a:lnTo>
                    <a:pt x="164719" y="15875"/>
                  </a:lnTo>
                  <a:lnTo>
                    <a:pt x="125349" y="34544"/>
                  </a:lnTo>
                  <a:lnTo>
                    <a:pt x="90043" y="59562"/>
                  </a:lnTo>
                  <a:lnTo>
                    <a:pt x="59562" y="90043"/>
                  </a:lnTo>
                  <a:lnTo>
                    <a:pt x="34544" y="125349"/>
                  </a:lnTo>
                  <a:lnTo>
                    <a:pt x="15875" y="164719"/>
                  </a:lnTo>
                  <a:lnTo>
                    <a:pt x="4063" y="207518"/>
                  </a:lnTo>
                  <a:lnTo>
                    <a:pt x="0" y="252984"/>
                  </a:lnTo>
                  <a:lnTo>
                    <a:pt x="4063" y="298323"/>
                  </a:lnTo>
                  <a:lnTo>
                    <a:pt x="15875" y="341122"/>
                  </a:lnTo>
                  <a:lnTo>
                    <a:pt x="34544" y="380492"/>
                  </a:lnTo>
                  <a:lnTo>
                    <a:pt x="59562" y="415798"/>
                  </a:lnTo>
                  <a:lnTo>
                    <a:pt x="90043" y="446277"/>
                  </a:lnTo>
                  <a:lnTo>
                    <a:pt x="125349" y="471297"/>
                  </a:lnTo>
                  <a:lnTo>
                    <a:pt x="164719" y="489966"/>
                  </a:lnTo>
                  <a:lnTo>
                    <a:pt x="207518" y="501776"/>
                  </a:lnTo>
                  <a:lnTo>
                    <a:pt x="252856" y="505841"/>
                  </a:lnTo>
                  <a:lnTo>
                    <a:pt x="298323" y="501776"/>
                  </a:lnTo>
                  <a:lnTo>
                    <a:pt x="341122" y="489966"/>
                  </a:lnTo>
                  <a:lnTo>
                    <a:pt x="380492" y="471297"/>
                  </a:lnTo>
                  <a:lnTo>
                    <a:pt x="415798" y="446277"/>
                  </a:lnTo>
                  <a:lnTo>
                    <a:pt x="446277" y="415798"/>
                  </a:lnTo>
                  <a:lnTo>
                    <a:pt x="471297" y="380492"/>
                  </a:lnTo>
                  <a:lnTo>
                    <a:pt x="489966" y="341122"/>
                  </a:lnTo>
                  <a:lnTo>
                    <a:pt x="501776" y="298323"/>
                  </a:lnTo>
                  <a:lnTo>
                    <a:pt x="505841" y="252984"/>
                  </a:lnTo>
                  <a:lnTo>
                    <a:pt x="501776" y="207518"/>
                  </a:lnTo>
                  <a:lnTo>
                    <a:pt x="489966" y="164719"/>
                  </a:lnTo>
                  <a:lnTo>
                    <a:pt x="471297" y="125349"/>
                  </a:lnTo>
                  <a:lnTo>
                    <a:pt x="446277" y="90043"/>
                  </a:lnTo>
                  <a:lnTo>
                    <a:pt x="415798" y="59562"/>
                  </a:lnTo>
                  <a:lnTo>
                    <a:pt x="380492" y="34544"/>
                  </a:lnTo>
                  <a:lnTo>
                    <a:pt x="341122" y="15875"/>
                  </a:lnTo>
                  <a:lnTo>
                    <a:pt x="298323" y="4063"/>
                  </a:lnTo>
                  <a:lnTo>
                    <a:pt x="25285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08848" y="193852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4">
                  <a:moveTo>
                    <a:pt x="505841" y="252984"/>
                  </a:moveTo>
                  <a:lnTo>
                    <a:pt x="501776" y="207518"/>
                  </a:lnTo>
                  <a:lnTo>
                    <a:pt x="489966" y="164719"/>
                  </a:lnTo>
                  <a:lnTo>
                    <a:pt x="471297" y="125349"/>
                  </a:lnTo>
                  <a:lnTo>
                    <a:pt x="446277" y="90043"/>
                  </a:lnTo>
                  <a:lnTo>
                    <a:pt x="415798" y="59562"/>
                  </a:lnTo>
                  <a:lnTo>
                    <a:pt x="380492" y="34544"/>
                  </a:lnTo>
                  <a:lnTo>
                    <a:pt x="341122" y="15875"/>
                  </a:lnTo>
                  <a:lnTo>
                    <a:pt x="298323" y="4063"/>
                  </a:lnTo>
                  <a:lnTo>
                    <a:pt x="252856" y="0"/>
                  </a:lnTo>
                  <a:lnTo>
                    <a:pt x="207518" y="4063"/>
                  </a:lnTo>
                  <a:lnTo>
                    <a:pt x="164719" y="15875"/>
                  </a:lnTo>
                  <a:lnTo>
                    <a:pt x="125349" y="34544"/>
                  </a:lnTo>
                  <a:lnTo>
                    <a:pt x="90043" y="59562"/>
                  </a:lnTo>
                  <a:lnTo>
                    <a:pt x="59562" y="90043"/>
                  </a:lnTo>
                  <a:lnTo>
                    <a:pt x="34544" y="125349"/>
                  </a:lnTo>
                  <a:lnTo>
                    <a:pt x="15875" y="164719"/>
                  </a:lnTo>
                  <a:lnTo>
                    <a:pt x="4063" y="207518"/>
                  </a:lnTo>
                  <a:lnTo>
                    <a:pt x="0" y="252984"/>
                  </a:lnTo>
                  <a:lnTo>
                    <a:pt x="4063" y="298323"/>
                  </a:lnTo>
                  <a:lnTo>
                    <a:pt x="15875" y="341122"/>
                  </a:lnTo>
                  <a:lnTo>
                    <a:pt x="34544" y="380492"/>
                  </a:lnTo>
                  <a:lnTo>
                    <a:pt x="59562" y="415798"/>
                  </a:lnTo>
                  <a:lnTo>
                    <a:pt x="90043" y="446277"/>
                  </a:lnTo>
                  <a:lnTo>
                    <a:pt x="125349" y="471297"/>
                  </a:lnTo>
                  <a:lnTo>
                    <a:pt x="164719" y="489966"/>
                  </a:lnTo>
                  <a:lnTo>
                    <a:pt x="207518" y="501776"/>
                  </a:lnTo>
                  <a:lnTo>
                    <a:pt x="252856" y="505841"/>
                  </a:lnTo>
                  <a:lnTo>
                    <a:pt x="298323" y="501776"/>
                  </a:lnTo>
                  <a:lnTo>
                    <a:pt x="341122" y="489966"/>
                  </a:lnTo>
                  <a:lnTo>
                    <a:pt x="380492" y="471297"/>
                  </a:lnTo>
                  <a:lnTo>
                    <a:pt x="415798" y="446277"/>
                  </a:lnTo>
                  <a:lnTo>
                    <a:pt x="446277" y="415798"/>
                  </a:lnTo>
                  <a:lnTo>
                    <a:pt x="471297" y="380492"/>
                  </a:lnTo>
                  <a:lnTo>
                    <a:pt x="489966" y="341122"/>
                  </a:lnTo>
                  <a:lnTo>
                    <a:pt x="501776" y="298323"/>
                  </a:lnTo>
                  <a:lnTo>
                    <a:pt x="505841" y="25298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466201" y="1978228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040880" y="1761744"/>
            <a:ext cx="1337945" cy="494030"/>
            <a:chOff x="7040880" y="1761744"/>
            <a:chExt cx="1337945" cy="494030"/>
          </a:xfrm>
        </p:grpSpPr>
        <p:sp>
          <p:nvSpPr>
            <p:cNvPr id="38" name="object 38"/>
            <p:cNvSpPr/>
            <p:nvPr/>
          </p:nvSpPr>
          <p:spPr>
            <a:xfrm>
              <a:off x="8229600" y="2185416"/>
              <a:ext cx="149225" cy="0"/>
            </a:xfrm>
            <a:custGeom>
              <a:avLst/>
              <a:gdLst/>
              <a:ahLst/>
              <a:cxnLst/>
              <a:rect l="l" t="t" r="r" b="b"/>
              <a:pathLst>
                <a:path w="149225">
                  <a:moveTo>
                    <a:pt x="0" y="0"/>
                  </a:moveTo>
                  <a:lnTo>
                    <a:pt x="148844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89392" y="2118360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4" h="137160">
                  <a:moveTo>
                    <a:pt x="216280" y="0"/>
                  </a:moveTo>
                  <a:lnTo>
                    <a:pt x="0" y="70103"/>
                  </a:lnTo>
                  <a:lnTo>
                    <a:pt x="216280" y="137160"/>
                  </a:lnTo>
                  <a:lnTo>
                    <a:pt x="149225" y="70103"/>
                  </a:lnTo>
                  <a:lnTo>
                    <a:pt x="21628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81088" y="18288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40880" y="1761744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4" h="137160">
                  <a:moveTo>
                    <a:pt x="216280" y="0"/>
                  </a:moveTo>
                  <a:lnTo>
                    <a:pt x="0" y="67055"/>
                  </a:lnTo>
                  <a:lnTo>
                    <a:pt x="216280" y="137159"/>
                  </a:lnTo>
                  <a:lnTo>
                    <a:pt x="149225" y="67055"/>
                  </a:lnTo>
                  <a:lnTo>
                    <a:pt x="21628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736" y="3023616"/>
            <a:ext cx="7190231" cy="22006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44689" y="1740217"/>
            <a:ext cx="7254875" cy="1103630"/>
            <a:chOff x="944689" y="1740217"/>
            <a:chExt cx="7254875" cy="1103630"/>
          </a:xfrm>
        </p:grpSpPr>
        <p:sp>
          <p:nvSpPr>
            <p:cNvPr id="5" name="object 5"/>
            <p:cNvSpPr/>
            <p:nvPr/>
          </p:nvSpPr>
          <p:spPr>
            <a:xfrm>
              <a:off x="957072" y="1752599"/>
              <a:ext cx="7230109" cy="1078865"/>
            </a:xfrm>
            <a:custGeom>
              <a:avLst/>
              <a:gdLst/>
              <a:ahLst/>
              <a:cxnLst/>
              <a:rect l="l" t="t" r="r" b="b"/>
              <a:pathLst>
                <a:path w="7230109" h="1078864">
                  <a:moveTo>
                    <a:pt x="7229602" y="0"/>
                  </a:moveTo>
                  <a:lnTo>
                    <a:pt x="0" y="0"/>
                  </a:lnTo>
                  <a:lnTo>
                    <a:pt x="0" y="1078484"/>
                  </a:lnTo>
                  <a:lnTo>
                    <a:pt x="7229602" y="1078484"/>
                  </a:lnTo>
                  <a:lnTo>
                    <a:pt x="722960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7072" y="1752599"/>
              <a:ext cx="7230109" cy="1078865"/>
            </a:xfrm>
            <a:custGeom>
              <a:avLst/>
              <a:gdLst/>
              <a:ahLst/>
              <a:cxnLst/>
              <a:rect l="l" t="t" r="r" b="b"/>
              <a:pathLst>
                <a:path w="7230109" h="1078864">
                  <a:moveTo>
                    <a:pt x="0" y="1078484"/>
                  </a:moveTo>
                  <a:lnTo>
                    <a:pt x="7229602" y="1078484"/>
                  </a:lnTo>
                  <a:lnTo>
                    <a:pt x="7229602" y="0"/>
                  </a:lnTo>
                  <a:lnTo>
                    <a:pt x="0" y="0"/>
                  </a:lnTo>
                  <a:lnTo>
                    <a:pt x="0" y="107848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4791" y="2051303"/>
              <a:ext cx="3901440" cy="448309"/>
            </a:xfrm>
            <a:custGeom>
              <a:avLst/>
              <a:gdLst/>
              <a:ahLst/>
              <a:cxnLst/>
              <a:rect l="l" t="t" r="r" b="b"/>
              <a:pathLst>
                <a:path w="3901440" h="448310">
                  <a:moveTo>
                    <a:pt x="0" y="448056"/>
                  </a:moveTo>
                  <a:lnTo>
                    <a:pt x="3901439" y="448056"/>
                  </a:lnTo>
                  <a:lnTo>
                    <a:pt x="3901439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4475" y="1723136"/>
            <a:ext cx="5150485" cy="7518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866775" marR="5080" indent="-854075">
              <a:lnSpc>
                <a:spcPct val="103499"/>
              </a:lnSpc>
              <a:spcBef>
                <a:spcPts val="40"/>
              </a:spcBef>
              <a:tabLst>
                <a:tab pos="2335530" algn="l"/>
              </a:tabLst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last_name,</a:t>
            </a:r>
            <a:r>
              <a:rPr sz="1600" b="1" dirty="0">
                <a:latin typeface="Courier New"/>
                <a:cs typeface="Courier New"/>
              </a:rPr>
              <a:t>	salary,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commission_pct, NVL2(commission_pct,</a:t>
            </a:r>
            <a:endParaRPr sz="1600">
              <a:latin typeface="Courier New"/>
              <a:cs typeface="Courier New"/>
            </a:endParaRPr>
          </a:p>
          <a:p>
            <a:pPr marL="1476375">
              <a:lnSpc>
                <a:spcPts val="1800"/>
              </a:lnSpc>
            </a:pPr>
            <a:r>
              <a:rPr sz="1600" b="1" dirty="0">
                <a:latin typeface="Courier New"/>
                <a:cs typeface="Courier New"/>
              </a:rPr>
              <a:t>'SAL+COMM',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'SAL')</a:t>
            </a:r>
            <a:r>
              <a:rPr sz="1600" b="1" spc="-1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income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4475" y="2454910"/>
            <a:ext cx="60071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8680" algn="l"/>
              </a:tabLst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employees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WHERE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department_id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(50,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80);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57035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NVL2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5931217" y="5583745"/>
            <a:ext cx="518795" cy="518795"/>
            <a:chOff x="5931217" y="5583745"/>
            <a:chExt cx="518795" cy="518795"/>
          </a:xfrm>
        </p:grpSpPr>
        <p:sp>
          <p:nvSpPr>
            <p:cNvPr id="12" name="object 12"/>
            <p:cNvSpPr/>
            <p:nvPr/>
          </p:nvSpPr>
          <p:spPr>
            <a:xfrm>
              <a:off x="5943599" y="559612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246761" y="0"/>
                  </a:moveTo>
                  <a:lnTo>
                    <a:pt x="197103" y="5016"/>
                  </a:lnTo>
                  <a:lnTo>
                    <a:pt x="150749" y="19405"/>
                  </a:lnTo>
                  <a:lnTo>
                    <a:pt x="108838" y="42164"/>
                  </a:lnTo>
                  <a:lnTo>
                    <a:pt x="72262" y="72301"/>
                  </a:lnTo>
                  <a:lnTo>
                    <a:pt x="42163" y="108826"/>
                  </a:lnTo>
                  <a:lnTo>
                    <a:pt x="19430" y="150736"/>
                  </a:lnTo>
                  <a:lnTo>
                    <a:pt x="4952" y="197053"/>
                  </a:lnTo>
                  <a:lnTo>
                    <a:pt x="0" y="246761"/>
                  </a:lnTo>
                  <a:lnTo>
                    <a:pt x="4952" y="296468"/>
                  </a:lnTo>
                  <a:lnTo>
                    <a:pt x="19430" y="342785"/>
                  </a:lnTo>
                  <a:lnTo>
                    <a:pt x="42163" y="384695"/>
                  </a:lnTo>
                  <a:lnTo>
                    <a:pt x="72262" y="421220"/>
                  </a:lnTo>
                  <a:lnTo>
                    <a:pt x="108838" y="451358"/>
                  </a:lnTo>
                  <a:lnTo>
                    <a:pt x="150749" y="474116"/>
                  </a:lnTo>
                  <a:lnTo>
                    <a:pt x="197103" y="488505"/>
                  </a:lnTo>
                  <a:lnTo>
                    <a:pt x="246761" y="493522"/>
                  </a:lnTo>
                  <a:lnTo>
                    <a:pt x="296417" y="488505"/>
                  </a:lnTo>
                  <a:lnTo>
                    <a:pt x="342773" y="474116"/>
                  </a:lnTo>
                  <a:lnTo>
                    <a:pt x="384683" y="451358"/>
                  </a:lnTo>
                  <a:lnTo>
                    <a:pt x="421259" y="421220"/>
                  </a:lnTo>
                  <a:lnTo>
                    <a:pt x="451358" y="384695"/>
                  </a:lnTo>
                  <a:lnTo>
                    <a:pt x="474090" y="342785"/>
                  </a:lnTo>
                  <a:lnTo>
                    <a:pt x="488569" y="296468"/>
                  </a:lnTo>
                  <a:lnTo>
                    <a:pt x="493522" y="246761"/>
                  </a:lnTo>
                  <a:lnTo>
                    <a:pt x="488569" y="197053"/>
                  </a:lnTo>
                  <a:lnTo>
                    <a:pt x="474090" y="150736"/>
                  </a:lnTo>
                  <a:lnTo>
                    <a:pt x="451358" y="108826"/>
                  </a:lnTo>
                  <a:lnTo>
                    <a:pt x="421259" y="72301"/>
                  </a:lnTo>
                  <a:lnTo>
                    <a:pt x="384683" y="42164"/>
                  </a:lnTo>
                  <a:lnTo>
                    <a:pt x="342773" y="19405"/>
                  </a:lnTo>
                  <a:lnTo>
                    <a:pt x="296417" y="5016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3599" y="559612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522" y="246761"/>
                  </a:moveTo>
                  <a:lnTo>
                    <a:pt x="488569" y="197053"/>
                  </a:lnTo>
                  <a:lnTo>
                    <a:pt x="474090" y="150736"/>
                  </a:lnTo>
                  <a:lnTo>
                    <a:pt x="451358" y="108826"/>
                  </a:lnTo>
                  <a:lnTo>
                    <a:pt x="421259" y="72301"/>
                  </a:lnTo>
                  <a:lnTo>
                    <a:pt x="384683" y="42164"/>
                  </a:lnTo>
                  <a:lnTo>
                    <a:pt x="342773" y="19405"/>
                  </a:lnTo>
                  <a:lnTo>
                    <a:pt x="296417" y="5016"/>
                  </a:lnTo>
                  <a:lnTo>
                    <a:pt x="246761" y="0"/>
                  </a:lnTo>
                  <a:lnTo>
                    <a:pt x="197103" y="5016"/>
                  </a:lnTo>
                  <a:lnTo>
                    <a:pt x="150749" y="19405"/>
                  </a:lnTo>
                  <a:lnTo>
                    <a:pt x="108838" y="42164"/>
                  </a:lnTo>
                  <a:lnTo>
                    <a:pt x="72262" y="72301"/>
                  </a:lnTo>
                  <a:lnTo>
                    <a:pt x="42163" y="108826"/>
                  </a:lnTo>
                  <a:lnTo>
                    <a:pt x="19430" y="150736"/>
                  </a:lnTo>
                  <a:lnTo>
                    <a:pt x="4952" y="197053"/>
                  </a:lnTo>
                  <a:lnTo>
                    <a:pt x="0" y="246761"/>
                  </a:lnTo>
                  <a:lnTo>
                    <a:pt x="4952" y="296468"/>
                  </a:lnTo>
                  <a:lnTo>
                    <a:pt x="19430" y="342785"/>
                  </a:lnTo>
                  <a:lnTo>
                    <a:pt x="42163" y="384695"/>
                  </a:lnTo>
                  <a:lnTo>
                    <a:pt x="72262" y="421220"/>
                  </a:lnTo>
                  <a:lnTo>
                    <a:pt x="108838" y="451358"/>
                  </a:lnTo>
                  <a:lnTo>
                    <a:pt x="150749" y="474116"/>
                  </a:lnTo>
                  <a:lnTo>
                    <a:pt x="197103" y="488505"/>
                  </a:lnTo>
                  <a:lnTo>
                    <a:pt x="246761" y="493522"/>
                  </a:lnTo>
                  <a:lnTo>
                    <a:pt x="296417" y="488505"/>
                  </a:lnTo>
                  <a:lnTo>
                    <a:pt x="342773" y="474116"/>
                  </a:lnTo>
                  <a:lnTo>
                    <a:pt x="384683" y="451358"/>
                  </a:lnTo>
                  <a:lnTo>
                    <a:pt x="421259" y="421220"/>
                  </a:lnTo>
                  <a:lnTo>
                    <a:pt x="451358" y="384695"/>
                  </a:lnTo>
                  <a:lnTo>
                    <a:pt x="474090" y="342785"/>
                  </a:lnTo>
                  <a:lnTo>
                    <a:pt x="488569" y="296468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928871" y="3063239"/>
            <a:ext cx="4008120" cy="2051050"/>
          </a:xfrm>
          <a:custGeom>
            <a:avLst/>
            <a:gdLst/>
            <a:ahLst/>
            <a:cxnLst/>
            <a:rect l="l" t="t" r="r" b="b"/>
            <a:pathLst>
              <a:path w="4008120" h="2051050">
                <a:moveTo>
                  <a:pt x="0" y="2050923"/>
                </a:moveTo>
                <a:lnTo>
                  <a:pt x="2465324" y="2050923"/>
                </a:lnTo>
                <a:lnTo>
                  <a:pt x="2465324" y="0"/>
                </a:lnTo>
                <a:lnTo>
                  <a:pt x="0" y="0"/>
                </a:lnTo>
                <a:lnTo>
                  <a:pt x="0" y="2050923"/>
                </a:lnTo>
                <a:close/>
              </a:path>
              <a:path w="4008120" h="2051050">
                <a:moveTo>
                  <a:pt x="2493264" y="2038604"/>
                </a:moveTo>
                <a:lnTo>
                  <a:pt x="4007866" y="2038604"/>
                </a:lnTo>
                <a:lnTo>
                  <a:pt x="4007866" y="0"/>
                </a:lnTo>
                <a:lnTo>
                  <a:pt x="2493264" y="0"/>
                </a:lnTo>
                <a:lnTo>
                  <a:pt x="2493264" y="2038604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212145" y="1517713"/>
            <a:ext cx="2911475" cy="521334"/>
            <a:chOff x="4212145" y="1517713"/>
            <a:chExt cx="2911475" cy="521334"/>
          </a:xfrm>
        </p:grpSpPr>
        <p:sp>
          <p:nvSpPr>
            <p:cNvPr id="16" name="object 16"/>
            <p:cNvSpPr/>
            <p:nvPr/>
          </p:nvSpPr>
          <p:spPr>
            <a:xfrm>
              <a:off x="4224528" y="1816607"/>
              <a:ext cx="1801495" cy="210185"/>
            </a:xfrm>
            <a:custGeom>
              <a:avLst/>
              <a:gdLst/>
              <a:ahLst/>
              <a:cxnLst/>
              <a:rect l="l" t="t" r="r" b="b"/>
              <a:pathLst>
                <a:path w="1801495" h="210185">
                  <a:moveTo>
                    <a:pt x="0" y="209803"/>
                  </a:moveTo>
                  <a:lnTo>
                    <a:pt x="1801241" y="209803"/>
                  </a:lnTo>
                  <a:lnTo>
                    <a:pt x="1801241" y="0"/>
                  </a:lnTo>
                  <a:lnTo>
                    <a:pt x="0" y="0"/>
                  </a:lnTo>
                  <a:lnTo>
                    <a:pt x="0" y="209803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17208" y="1530095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1" y="0"/>
                  </a:moveTo>
                  <a:lnTo>
                    <a:pt x="197103" y="4952"/>
                  </a:lnTo>
                  <a:lnTo>
                    <a:pt x="150749" y="19430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1" y="342773"/>
                  </a:lnTo>
                  <a:lnTo>
                    <a:pt x="42164" y="384682"/>
                  </a:lnTo>
                  <a:lnTo>
                    <a:pt x="72263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3" y="488568"/>
                  </a:lnTo>
                  <a:lnTo>
                    <a:pt x="246761" y="493521"/>
                  </a:lnTo>
                  <a:lnTo>
                    <a:pt x="296418" y="488568"/>
                  </a:lnTo>
                  <a:lnTo>
                    <a:pt x="342773" y="474090"/>
                  </a:lnTo>
                  <a:lnTo>
                    <a:pt x="384683" y="451357"/>
                  </a:lnTo>
                  <a:lnTo>
                    <a:pt x="421259" y="421258"/>
                  </a:lnTo>
                  <a:lnTo>
                    <a:pt x="451358" y="384682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2" y="246761"/>
                  </a:lnTo>
                  <a:lnTo>
                    <a:pt x="488569" y="197103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17208" y="1530095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3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3" y="4952"/>
                  </a:lnTo>
                  <a:lnTo>
                    <a:pt x="150749" y="19430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1" y="342773"/>
                  </a:lnTo>
                  <a:lnTo>
                    <a:pt x="42164" y="384682"/>
                  </a:lnTo>
                  <a:lnTo>
                    <a:pt x="72263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3" y="488568"/>
                  </a:lnTo>
                  <a:lnTo>
                    <a:pt x="246761" y="493521"/>
                  </a:lnTo>
                  <a:lnTo>
                    <a:pt x="296418" y="488568"/>
                  </a:lnTo>
                  <a:lnTo>
                    <a:pt x="342773" y="474090"/>
                  </a:lnTo>
                  <a:lnTo>
                    <a:pt x="384683" y="451357"/>
                  </a:lnTo>
                  <a:lnTo>
                    <a:pt x="421259" y="421258"/>
                  </a:lnTo>
                  <a:lnTo>
                    <a:pt x="451358" y="384682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93967" y="563189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82193" y="5583745"/>
            <a:ext cx="530860" cy="527685"/>
            <a:chOff x="6882193" y="5583745"/>
            <a:chExt cx="530860" cy="527685"/>
          </a:xfrm>
        </p:grpSpPr>
        <p:sp>
          <p:nvSpPr>
            <p:cNvPr id="21" name="object 21"/>
            <p:cNvSpPr/>
            <p:nvPr/>
          </p:nvSpPr>
          <p:spPr>
            <a:xfrm>
              <a:off x="6894576" y="5596128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856" y="0"/>
                  </a:moveTo>
                  <a:lnTo>
                    <a:pt x="207518" y="4051"/>
                  </a:lnTo>
                  <a:lnTo>
                    <a:pt x="164719" y="15735"/>
                  </a:lnTo>
                  <a:lnTo>
                    <a:pt x="125349" y="34340"/>
                  </a:lnTo>
                  <a:lnTo>
                    <a:pt x="90043" y="59156"/>
                  </a:lnTo>
                  <a:lnTo>
                    <a:pt x="59563" y="89471"/>
                  </a:lnTo>
                  <a:lnTo>
                    <a:pt x="34544" y="124574"/>
                  </a:lnTo>
                  <a:lnTo>
                    <a:pt x="15875" y="163741"/>
                  </a:lnTo>
                  <a:lnTo>
                    <a:pt x="4064" y="206273"/>
                  </a:lnTo>
                  <a:lnTo>
                    <a:pt x="0" y="251460"/>
                  </a:lnTo>
                  <a:lnTo>
                    <a:pt x="4064" y="296646"/>
                  </a:lnTo>
                  <a:lnTo>
                    <a:pt x="15875" y="339178"/>
                  </a:lnTo>
                  <a:lnTo>
                    <a:pt x="34544" y="378345"/>
                  </a:lnTo>
                  <a:lnTo>
                    <a:pt x="59563" y="413448"/>
                  </a:lnTo>
                  <a:lnTo>
                    <a:pt x="90043" y="443750"/>
                  </a:lnTo>
                  <a:lnTo>
                    <a:pt x="125349" y="468566"/>
                  </a:lnTo>
                  <a:lnTo>
                    <a:pt x="164719" y="487184"/>
                  </a:lnTo>
                  <a:lnTo>
                    <a:pt x="207518" y="498868"/>
                  </a:lnTo>
                  <a:lnTo>
                    <a:pt x="252856" y="502920"/>
                  </a:lnTo>
                  <a:lnTo>
                    <a:pt x="298323" y="498868"/>
                  </a:lnTo>
                  <a:lnTo>
                    <a:pt x="341122" y="487184"/>
                  </a:lnTo>
                  <a:lnTo>
                    <a:pt x="380492" y="468566"/>
                  </a:lnTo>
                  <a:lnTo>
                    <a:pt x="415798" y="443750"/>
                  </a:lnTo>
                  <a:lnTo>
                    <a:pt x="446277" y="413448"/>
                  </a:lnTo>
                  <a:lnTo>
                    <a:pt x="471297" y="378345"/>
                  </a:lnTo>
                  <a:lnTo>
                    <a:pt x="489966" y="339178"/>
                  </a:lnTo>
                  <a:lnTo>
                    <a:pt x="501776" y="296646"/>
                  </a:lnTo>
                  <a:lnTo>
                    <a:pt x="505841" y="251460"/>
                  </a:lnTo>
                  <a:lnTo>
                    <a:pt x="505841" y="249936"/>
                  </a:lnTo>
                  <a:lnTo>
                    <a:pt x="501776" y="205206"/>
                  </a:lnTo>
                  <a:lnTo>
                    <a:pt x="489966" y="163029"/>
                  </a:lnTo>
                  <a:lnTo>
                    <a:pt x="471297" y="124117"/>
                  </a:lnTo>
                  <a:lnTo>
                    <a:pt x="446277" y="89217"/>
                  </a:lnTo>
                  <a:lnTo>
                    <a:pt x="415798" y="59029"/>
                  </a:lnTo>
                  <a:lnTo>
                    <a:pt x="380492" y="34290"/>
                  </a:lnTo>
                  <a:lnTo>
                    <a:pt x="341122" y="15722"/>
                  </a:lnTo>
                  <a:lnTo>
                    <a:pt x="298323" y="4051"/>
                  </a:lnTo>
                  <a:lnTo>
                    <a:pt x="25285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94576" y="5596128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505841" y="249936"/>
                  </a:moveTo>
                  <a:lnTo>
                    <a:pt x="501776" y="205206"/>
                  </a:lnTo>
                  <a:lnTo>
                    <a:pt x="489966" y="163029"/>
                  </a:lnTo>
                  <a:lnTo>
                    <a:pt x="471297" y="124117"/>
                  </a:lnTo>
                  <a:lnTo>
                    <a:pt x="446277" y="89217"/>
                  </a:lnTo>
                  <a:lnTo>
                    <a:pt x="415798" y="59029"/>
                  </a:lnTo>
                  <a:lnTo>
                    <a:pt x="380492" y="34290"/>
                  </a:lnTo>
                  <a:lnTo>
                    <a:pt x="341122" y="15722"/>
                  </a:lnTo>
                  <a:lnTo>
                    <a:pt x="298323" y="4051"/>
                  </a:lnTo>
                  <a:lnTo>
                    <a:pt x="252856" y="0"/>
                  </a:lnTo>
                  <a:lnTo>
                    <a:pt x="207518" y="4051"/>
                  </a:lnTo>
                  <a:lnTo>
                    <a:pt x="164719" y="15735"/>
                  </a:lnTo>
                  <a:lnTo>
                    <a:pt x="125349" y="34340"/>
                  </a:lnTo>
                  <a:lnTo>
                    <a:pt x="90043" y="59156"/>
                  </a:lnTo>
                  <a:lnTo>
                    <a:pt x="59563" y="89471"/>
                  </a:lnTo>
                  <a:lnTo>
                    <a:pt x="34544" y="124574"/>
                  </a:lnTo>
                  <a:lnTo>
                    <a:pt x="15875" y="163741"/>
                  </a:lnTo>
                  <a:lnTo>
                    <a:pt x="4064" y="206273"/>
                  </a:lnTo>
                  <a:lnTo>
                    <a:pt x="0" y="251460"/>
                  </a:lnTo>
                  <a:lnTo>
                    <a:pt x="4064" y="296646"/>
                  </a:lnTo>
                  <a:lnTo>
                    <a:pt x="15875" y="339178"/>
                  </a:lnTo>
                  <a:lnTo>
                    <a:pt x="34544" y="378345"/>
                  </a:lnTo>
                  <a:lnTo>
                    <a:pt x="59563" y="413448"/>
                  </a:lnTo>
                  <a:lnTo>
                    <a:pt x="90043" y="443750"/>
                  </a:lnTo>
                  <a:lnTo>
                    <a:pt x="125349" y="468566"/>
                  </a:lnTo>
                  <a:lnTo>
                    <a:pt x="164719" y="487184"/>
                  </a:lnTo>
                  <a:lnTo>
                    <a:pt x="207518" y="498868"/>
                  </a:lnTo>
                  <a:lnTo>
                    <a:pt x="252856" y="502920"/>
                  </a:lnTo>
                  <a:lnTo>
                    <a:pt x="298323" y="498868"/>
                  </a:lnTo>
                  <a:lnTo>
                    <a:pt x="341122" y="487184"/>
                  </a:lnTo>
                  <a:lnTo>
                    <a:pt x="380492" y="468566"/>
                  </a:lnTo>
                  <a:lnTo>
                    <a:pt x="415798" y="443750"/>
                  </a:lnTo>
                  <a:lnTo>
                    <a:pt x="446277" y="413448"/>
                  </a:lnTo>
                  <a:lnTo>
                    <a:pt x="471297" y="378345"/>
                  </a:lnTo>
                  <a:lnTo>
                    <a:pt x="489966" y="339178"/>
                  </a:lnTo>
                  <a:lnTo>
                    <a:pt x="501776" y="296646"/>
                  </a:lnTo>
                  <a:lnTo>
                    <a:pt x="505841" y="251460"/>
                  </a:lnTo>
                  <a:lnTo>
                    <a:pt x="505841" y="24993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51293" y="563798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9528" y="5242559"/>
            <a:ext cx="140208" cy="32613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8311" y="5242559"/>
            <a:ext cx="140207" cy="32613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767830" y="156400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42113" y="1926145"/>
            <a:ext cx="527685" cy="530860"/>
            <a:chOff x="6242113" y="1926145"/>
            <a:chExt cx="527685" cy="530860"/>
          </a:xfrm>
        </p:grpSpPr>
        <p:sp>
          <p:nvSpPr>
            <p:cNvPr id="28" name="object 28"/>
            <p:cNvSpPr/>
            <p:nvPr/>
          </p:nvSpPr>
          <p:spPr>
            <a:xfrm>
              <a:off x="6254496" y="1938527"/>
              <a:ext cx="502920" cy="506095"/>
            </a:xfrm>
            <a:custGeom>
              <a:avLst/>
              <a:gdLst/>
              <a:ahLst/>
              <a:cxnLst/>
              <a:rect l="l" t="t" r="r" b="b"/>
              <a:pathLst>
                <a:path w="502920" h="506094">
                  <a:moveTo>
                    <a:pt x="251459" y="0"/>
                  </a:moveTo>
                  <a:lnTo>
                    <a:pt x="206248" y="4063"/>
                  </a:lnTo>
                  <a:lnTo>
                    <a:pt x="163702" y="15875"/>
                  </a:lnTo>
                  <a:lnTo>
                    <a:pt x="124587" y="34544"/>
                  </a:lnTo>
                  <a:lnTo>
                    <a:pt x="89534" y="59562"/>
                  </a:lnTo>
                  <a:lnTo>
                    <a:pt x="59181" y="90043"/>
                  </a:lnTo>
                  <a:lnTo>
                    <a:pt x="34289" y="125349"/>
                  </a:lnTo>
                  <a:lnTo>
                    <a:pt x="15748" y="164719"/>
                  </a:lnTo>
                  <a:lnTo>
                    <a:pt x="4063" y="207518"/>
                  </a:lnTo>
                  <a:lnTo>
                    <a:pt x="0" y="252984"/>
                  </a:lnTo>
                  <a:lnTo>
                    <a:pt x="4063" y="298323"/>
                  </a:lnTo>
                  <a:lnTo>
                    <a:pt x="15748" y="341122"/>
                  </a:lnTo>
                  <a:lnTo>
                    <a:pt x="34289" y="380492"/>
                  </a:lnTo>
                  <a:lnTo>
                    <a:pt x="59181" y="415798"/>
                  </a:lnTo>
                  <a:lnTo>
                    <a:pt x="89534" y="446277"/>
                  </a:lnTo>
                  <a:lnTo>
                    <a:pt x="124587" y="471297"/>
                  </a:lnTo>
                  <a:lnTo>
                    <a:pt x="163702" y="489966"/>
                  </a:lnTo>
                  <a:lnTo>
                    <a:pt x="206248" y="501776"/>
                  </a:lnTo>
                  <a:lnTo>
                    <a:pt x="251459" y="505841"/>
                  </a:lnTo>
                  <a:lnTo>
                    <a:pt x="296672" y="501776"/>
                  </a:lnTo>
                  <a:lnTo>
                    <a:pt x="339217" y="489966"/>
                  </a:lnTo>
                  <a:lnTo>
                    <a:pt x="378332" y="471297"/>
                  </a:lnTo>
                  <a:lnTo>
                    <a:pt x="413384" y="446277"/>
                  </a:lnTo>
                  <a:lnTo>
                    <a:pt x="443737" y="415798"/>
                  </a:lnTo>
                  <a:lnTo>
                    <a:pt x="468629" y="380492"/>
                  </a:lnTo>
                  <a:lnTo>
                    <a:pt x="487172" y="341122"/>
                  </a:lnTo>
                  <a:lnTo>
                    <a:pt x="498855" y="298323"/>
                  </a:lnTo>
                  <a:lnTo>
                    <a:pt x="502920" y="252984"/>
                  </a:lnTo>
                  <a:lnTo>
                    <a:pt x="498855" y="207518"/>
                  </a:lnTo>
                  <a:lnTo>
                    <a:pt x="487172" y="164719"/>
                  </a:lnTo>
                  <a:lnTo>
                    <a:pt x="468629" y="125349"/>
                  </a:lnTo>
                  <a:lnTo>
                    <a:pt x="443737" y="90043"/>
                  </a:lnTo>
                  <a:lnTo>
                    <a:pt x="413384" y="59562"/>
                  </a:lnTo>
                  <a:lnTo>
                    <a:pt x="378332" y="34544"/>
                  </a:lnTo>
                  <a:lnTo>
                    <a:pt x="339217" y="15875"/>
                  </a:lnTo>
                  <a:lnTo>
                    <a:pt x="296672" y="4063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54496" y="1938527"/>
              <a:ext cx="502920" cy="506095"/>
            </a:xfrm>
            <a:custGeom>
              <a:avLst/>
              <a:gdLst/>
              <a:ahLst/>
              <a:cxnLst/>
              <a:rect l="l" t="t" r="r" b="b"/>
              <a:pathLst>
                <a:path w="502920" h="506094">
                  <a:moveTo>
                    <a:pt x="502920" y="252984"/>
                  </a:moveTo>
                  <a:lnTo>
                    <a:pt x="498855" y="207518"/>
                  </a:lnTo>
                  <a:lnTo>
                    <a:pt x="487172" y="164719"/>
                  </a:lnTo>
                  <a:lnTo>
                    <a:pt x="468629" y="125349"/>
                  </a:lnTo>
                  <a:lnTo>
                    <a:pt x="443737" y="90043"/>
                  </a:lnTo>
                  <a:lnTo>
                    <a:pt x="413384" y="59562"/>
                  </a:lnTo>
                  <a:lnTo>
                    <a:pt x="378332" y="34544"/>
                  </a:lnTo>
                  <a:lnTo>
                    <a:pt x="339217" y="15875"/>
                  </a:lnTo>
                  <a:lnTo>
                    <a:pt x="296672" y="4063"/>
                  </a:lnTo>
                  <a:lnTo>
                    <a:pt x="251459" y="0"/>
                  </a:lnTo>
                  <a:lnTo>
                    <a:pt x="206248" y="4063"/>
                  </a:lnTo>
                  <a:lnTo>
                    <a:pt x="163702" y="15875"/>
                  </a:lnTo>
                  <a:lnTo>
                    <a:pt x="124587" y="34544"/>
                  </a:lnTo>
                  <a:lnTo>
                    <a:pt x="89534" y="59562"/>
                  </a:lnTo>
                  <a:lnTo>
                    <a:pt x="59181" y="90043"/>
                  </a:lnTo>
                  <a:lnTo>
                    <a:pt x="34289" y="125349"/>
                  </a:lnTo>
                  <a:lnTo>
                    <a:pt x="15748" y="164719"/>
                  </a:lnTo>
                  <a:lnTo>
                    <a:pt x="4063" y="207518"/>
                  </a:lnTo>
                  <a:lnTo>
                    <a:pt x="0" y="252984"/>
                  </a:lnTo>
                  <a:lnTo>
                    <a:pt x="4063" y="298323"/>
                  </a:lnTo>
                  <a:lnTo>
                    <a:pt x="15748" y="341122"/>
                  </a:lnTo>
                  <a:lnTo>
                    <a:pt x="34289" y="380492"/>
                  </a:lnTo>
                  <a:lnTo>
                    <a:pt x="59181" y="415798"/>
                  </a:lnTo>
                  <a:lnTo>
                    <a:pt x="89534" y="446277"/>
                  </a:lnTo>
                  <a:lnTo>
                    <a:pt x="124587" y="471297"/>
                  </a:lnTo>
                  <a:lnTo>
                    <a:pt x="163702" y="489966"/>
                  </a:lnTo>
                  <a:lnTo>
                    <a:pt x="206248" y="501776"/>
                  </a:lnTo>
                  <a:lnTo>
                    <a:pt x="251459" y="505841"/>
                  </a:lnTo>
                  <a:lnTo>
                    <a:pt x="296672" y="501776"/>
                  </a:lnTo>
                  <a:lnTo>
                    <a:pt x="339217" y="489966"/>
                  </a:lnTo>
                  <a:lnTo>
                    <a:pt x="378332" y="471297"/>
                  </a:lnTo>
                  <a:lnTo>
                    <a:pt x="413384" y="446277"/>
                  </a:lnTo>
                  <a:lnTo>
                    <a:pt x="443737" y="415798"/>
                  </a:lnTo>
                  <a:lnTo>
                    <a:pt x="468629" y="380492"/>
                  </a:lnTo>
                  <a:lnTo>
                    <a:pt x="487172" y="341122"/>
                  </a:lnTo>
                  <a:lnTo>
                    <a:pt x="498855" y="298323"/>
                  </a:lnTo>
                  <a:lnTo>
                    <a:pt x="502920" y="25298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408165" y="1978228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571744" y="1761744"/>
            <a:ext cx="1106805" cy="490855"/>
            <a:chOff x="5571744" y="1761744"/>
            <a:chExt cx="1106805" cy="490855"/>
          </a:xfrm>
        </p:grpSpPr>
        <p:sp>
          <p:nvSpPr>
            <p:cNvPr id="32" name="object 32"/>
            <p:cNvSpPr/>
            <p:nvPr/>
          </p:nvSpPr>
          <p:spPr>
            <a:xfrm>
              <a:off x="5708904" y="2182368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442" y="0"/>
                  </a:lnTo>
                </a:path>
              </a:pathLst>
            </a:custGeom>
            <a:ln w="3048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71744" y="2112264"/>
              <a:ext cx="216535" cy="140335"/>
            </a:xfrm>
            <a:custGeom>
              <a:avLst/>
              <a:gdLst/>
              <a:ahLst/>
              <a:cxnLst/>
              <a:rect l="l" t="t" r="r" b="b"/>
              <a:pathLst>
                <a:path w="216535" h="140335">
                  <a:moveTo>
                    <a:pt x="216280" y="0"/>
                  </a:moveTo>
                  <a:lnTo>
                    <a:pt x="0" y="64008"/>
                  </a:lnTo>
                  <a:lnTo>
                    <a:pt x="213232" y="140081"/>
                  </a:lnTo>
                  <a:lnTo>
                    <a:pt x="146176" y="69976"/>
                  </a:lnTo>
                  <a:lnTo>
                    <a:pt x="21628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25768" y="18288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88608" y="1761744"/>
              <a:ext cx="213360" cy="137160"/>
            </a:xfrm>
            <a:custGeom>
              <a:avLst/>
              <a:gdLst/>
              <a:ahLst/>
              <a:cxnLst/>
              <a:rect l="l" t="t" r="r" b="b"/>
              <a:pathLst>
                <a:path w="213359" h="137160">
                  <a:moveTo>
                    <a:pt x="213360" y="0"/>
                  </a:moveTo>
                  <a:lnTo>
                    <a:pt x="0" y="67055"/>
                  </a:lnTo>
                  <a:lnTo>
                    <a:pt x="213360" y="137159"/>
                  </a:lnTo>
                  <a:lnTo>
                    <a:pt x="146303" y="6705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160" y="2941320"/>
            <a:ext cx="7132320" cy="216103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86777" y="1709737"/>
            <a:ext cx="7315834" cy="1076325"/>
            <a:chOff x="886777" y="1709737"/>
            <a:chExt cx="7315834" cy="1076325"/>
          </a:xfrm>
        </p:grpSpPr>
        <p:sp>
          <p:nvSpPr>
            <p:cNvPr id="5" name="object 5"/>
            <p:cNvSpPr/>
            <p:nvPr/>
          </p:nvSpPr>
          <p:spPr>
            <a:xfrm>
              <a:off x="899159" y="1722120"/>
              <a:ext cx="7291070" cy="1051560"/>
            </a:xfrm>
            <a:custGeom>
              <a:avLst/>
              <a:gdLst/>
              <a:ahLst/>
              <a:cxnLst/>
              <a:rect l="l" t="t" r="r" b="b"/>
              <a:pathLst>
                <a:path w="7291070" h="1051560">
                  <a:moveTo>
                    <a:pt x="7290561" y="0"/>
                  </a:moveTo>
                  <a:lnTo>
                    <a:pt x="0" y="0"/>
                  </a:lnTo>
                  <a:lnTo>
                    <a:pt x="0" y="1051560"/>
                  </a:lnTo>
                  <a:lnTo>
                    <a:pt x="7290561" y="1051560"/>
                  </a:lnTo>
                  <a:lnTo>
                    <a:pt x="72905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159" y="1722120"/>
              <a:ext cx="7291070" cy="1051560"/>
            </a:xfrm>
            <a:custGeom>
              <a:avLst/>
              <a:gdLst/>
              <a:ahLst/>
              <a:cxnLst/>
              <a:rect l="l" t="t" r="r" b="b"/>
              <a:pathLst>
                <a:path w="7291070" h="1051560">
                  <a:moveTo>
                    <a:pt x="0" y="1051560"/>
                  </a:moveTo>
                  <a:lnTo>
                    <a:pt x="7290561" y="1051560"/>
                  </a:lnTo>
                  <a:lnTo>
                    <a:pt x="7290561" y="0"/>
                  </a:lnTo>
                  <a:lnTo>
                    <a:pt x="0" y="0"/>
                  </a:lnTo>
                  <a:lnTo>
                    <a:pt x="0" y="10515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22731" y="1728597"/>
            <a:ext cx="5660390" cy="502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81380" marR="5080" indent="-869315">
              <a:lnSpc>
                <a:spcPts val="1830"/>
              </a:lnSpc>
              <a:spcBef>
                <a:spcPts val="240"/>
              </a:spcBef>
              <a:tabLst>
                <a:tab pos="2348230" algn="l"/>
                <a:tab pos="4671695" algn="l"/>
              </a:tabLst>
            </a:pPr>
            <a:r>
              <a:rPr sz="2400" b="1" baseline="3472" dirty="0">
                <a:latin typeface="Courier New"/>
                <a:cs typeface="Courier New"/>
              </a:rPr>
              <a:t>SELECT</a:t>
            </a:r>
            <a:r>
              <a:rPr sz="2400" b="1" spc="-179" baseline="3472" dirty="0">
                <a:latin typeface="Courier New"/>
                <a:cs typeface="Courier New"/>
              </a:rPr>
              <a:t> </a:t>
            </a:r>
            <a:r>
              <a:rPr sz="2400" b="1" baseline="3472" dirty="0">
                <a:latin typeface="Courier New"/>
                <a:cs typeface="Courier New"/>
              </a:rPr>
              <a:t>first_name,</a:t>
            </a:r>
            <a:r>
              <a:rPr sz="2400" b="1" spc="67" baseline="3472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LENGTH(first_name)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"expr1"</a:t>
            </a:r>
            <a:r>
              <a:rPr sz="2400" b="1" spc="-15" baseline="3472" dirty="0">
                <a:latin typeface="Courier New"/>
                <a:cs typeface="Courier New"/>
              </a:rPr>
              <a:t>, </a:t>
            </a:r>
            <a:r>
              <a:rPr sz="1600" b="1" spc="-10" dirty="0">
                <a:latin typeface="Courier New"/>
                <a:cs typeface="Courier New"/>
              </a:rPr>
              <a:t>last_name,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LENGTH(last_name)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"expr2",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7255" y="2286000"/>
            <a:ext cx="6492240" cy="222885"/>
          </a:xfrm>
          <a:custGeom>
            <a:avLst/>
            <a:gdLst/>
            <a:ahLst/>
            <a:cxnLst/>
            <a:rect l="l" t="t" r="r" b="b"/>
            <a:pathLst>
              <a:path w="6492240" h="222885">
                <a:moveTo>
                  <a:pt x="0" y="222503"/>
                </a:moveTo>
                <a:lnTo>
                  <a:pt x="6492240" y="222503"/>
                </a:lnTo>
                <a:lnTo>
                  <a:pt x="6492240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9448" y="2310574"/>
            <a:ext cx="6468110" cy="18605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310"/>
              </a:lnSpc>
            </a:pPr>
            <a:r>
              <a:rPr sz="1600" b="1" dirty="0">
                <a:latin typeface="Courier New"/>
                <a:cs typeface="Courier New"/>
              </a:rPr>
              <a:t>NULLIF(LENGTH(first_name),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LENGTH(last_name))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result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2731" y="2451862"/>
            <a:ext cx="20999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7410" algn="l"/>
              </a:tabLst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employees;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58314" y="490804"/>
            <a:ext cx="46139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NULLIF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3178873" y="1066609"/>
            <a:ext cx="3359150" cy="1207135"/>
            <a:chOff x="3178873" y="1066609"/>
            <a:chExt cx="3359150" cy="1207135"/>
          </a:xfrm>
        </p:grpSpPr>
        <p:sp>
          <p:nvSpPr>
            <p:cNvPr id="13" name="object 13"/>
            <p:cNvSpPr/>
            <p:nvPr/>
          </p:nvSpPr>
          <p:spPr>
            <a:xfrm>
              <a:off x="3191255" y="1792223"/>
              <a:ext cx="3334385" cy="469265"/>
            </a:xfrm>
            <a:custGeom>
              <a:avLst/>
              <a:gdLst/>
              <a:ahLst/>
              <a:cxnLst/>
              <a:rect l="l" t="t" r="r" b="b"/>
              <a:pathLst>
                <a:path w="3334384" h="469264">
                  <a:moveTo>
                    <a:pt x="0" y="234441"/>
                  </a:moveTo>
                  <a:lnTo>
                    <a:pt x="3334004" y="234441"/>
                  </a:lnTo>
                  <a:lnTo>
                    <a:pt x="3334004" y="0"/>
                  </a:lnTo>
                  <a:lnTo>
                    <a:pt x="0" y="0"/>
                  </a:lnTo>
                  <a:lnTo>
                    <a:pt x="0" y="234441"/>
                  </a:lnTo>
                  <a:close/>
                </a:path>
                <a:path w="3334384" h="469264">
                  <a:moveTo>
                    <a:pt x="6095" y="469011"/>
                  </a:moveTo>
                  <a:lnTo>
                    <a:pt x="3328416" y="469011"/>
                  </a:lnTo>
                  <a:lnTo>
                    <a:pt x="3328416" y="246887"/>
                  </a:lnTo>
                  <a:lnTo>
                    <a:pt x="6095" y="246887"/>
                  </a:lnTo>
                  <a:lnTo>
                    <a:pt x="6095" y="469011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8255" y="107899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1" y="0"/>
                  </a:moveTo>
                  <a:lnTo>
                    <a:pt x="197104" y="4953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3" y="197104"/>
                  </a:lnTo>
                  <a:lnTo>
                    <a:pt x="0" y="246761"/>
                  </a:lnTo>
                  <a:lnTo>
                    <a:pt x="4953" y="296418"/>
                  </a:lnTo>
                  <a:lnTo>
                    <a:pt x="19431" y="342773"/>
                  </a:lnTo>
                  <a:lnTo>
                    <a:pt x="42164" y="384683"/>
                  </a:lnTo>
                  <a:lnTo>
                    <a:pt x="72263" y="421259"/>
                  </a:lnTo>
                  <a:lnTo>
                    <a:pt x="108839" y="451358"/>
                  </a:lnTo>
                  <a:lnTo>
                    <a:pt x="150749" y="474091"/>
                  </a:lnTo>
                  <a:lnTo>
                    <a:pt x="197104" y="488442"/>
                  </a:lnTo>
                  <a:lnTo>
                    <a:pt x="246761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lnTo>
                    <a:pt x="488569" y="197104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8255" y="107899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4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1" y="0"/>
                  </a:lnTo>
                  <a:lnTo>
                    <a:pt x="197104" y="4953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3" y="197104"/>
                  </a:lnTo>
                  <a:lnTo>
                    <a:pt x="0" y="246761"/>
                  </a:lnTo>
                  <a:lnTo>
                    <a:pt x="4953" y="296418"/>
                  </a:lnTo>
                  <a:lnTo>
                    <a:pt x="19431" y="342773"/>
                  </a:lnTo>
                  <a:lnTo>
                    <a:pt x="42164" y="384683"/>
                  </a:lnTo>
                  <a:lnTo>
                    <a:pt x="72263" y="421259"/>
                  </a:lnTo>
                  <a:lnTo>
                    <a:pt x="108839" y="451358"/>
                  </a:lnTo>
                  <a:lnTo>
                    <a:pt x="150749" y="474091"/>
                  </a:lnTo>
                  <a:lnTo>
                    <a:pt x="197104" y="488442"/>
                  </a:lnTo>
                  <a:lnTo>
                    <a:pt x="246761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92251" y="494271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29127" y="2965704"/>
            <a:ext cx="923290" cy="2087880"/>
          </a:xfrm>
          <a:custGeom>
            <a:avLst/>
            <a:gdLst/>
            <a:ahLst/>
            <a:cxnLst/>
            <a:rect l="l" t="t" r="r" b="b"/>
            <a:pathLst>
              <a:path w="923289" h="2087879">
                <a:moveTo>
                  <a:pt x="0" y="2087880"/>
                </a:moveTo>
                <a:lnTo>
                  <a:pt x="923163" y="2087880"/>
                </a:lnTo>
                <a:lnTo>
                  <a:pt x="923163" y="0"/>
                </a:lnTo>
                <a:lnTo>
                  <a:pt x="0" y="0"/>
                </a:lnTo>
                <a:lnTo>
                  <a:pt x="0" y="2087880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30240" y="2965704"/>
            <a:ext cx="923290" cy="2087880"/>
          </a:xfrm>
          <a:custGeom>
            <a:avLst/>
            <a:gdLst/>
            <a:ahLst/>
            <a:cxnLst/>
            <a:rect l="l" t="t" r="r" b="b"/>
            <a:pathLst>
              <a:path w="923290" h="2087879">
                <a:moveTo>
                  <a:pt x="0" y="2087880"/>
                </a:moveTo>
                <a:lnTo>
                  <a:pt x="923163" y="2087880"/>
                </a:lnTo>
                <a:lnTo>
                  <a:pt x="923163" y="0"/>
                </a:lnTo>
                <a:lnTo>
                  <a:pt x="0" y="0"/>
                </a:lnTo>
                <a:lnTo>
                  <a:pt x="0" y="2087880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7040" y="2965704"/>
            <a:ext cx="1149350" cy="2087880"/>
          </a:xfrm>
          <a:custGeom>
            <a:avLst/>
            <a:gdLst/>
            <a:ahLst/>
            <a:cxnLst/>
            <a:rect l="l" t="t" r="r" b="b"/>
            <a:pathLst>
              <a:path w="1149350" h="2087879">
                <a:moveTo>
                  <a:pt x="0" y="2087880"/>
                </a:moveTo>
                <a:lnTo>
                  <a:pt x="1148842" y="2087880"/>
                </a:lnTo>
                <a:lnTo>
                  <a:pt x="1148842" y="0"/>
                </a:lnTo>
                <a:lnTo>
                  <a:pt x="0" y="0"/>
                </a:lnTo>
                <a:lnTo>
                  <a:pt x="0" y="2087880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911352" y="5340096"/>
            <a:ext cx="7086600" cy="749935"/>
            <a:chOff x="911352" y="5340096"/>
            <a:chExt cx="7086600" cy="74993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352" y="5340096"/>
              <a:ext cx="7086600" cy="2103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92424" y="5583936"/>
              <a:ext cx="490855" cy="494030"/>
            </a:xfrm>
            <a:custGeom>
              <a:avLst/>
              <a:gdLst/>
              <a:ahLst/>
              <a:cxnLst/>
              <a:rect l="l" t="t" r="r" b="b"/>
              <a:pathLst>
                <a:path w="490854" h="494029">
                  <a:moveTo>
                    <a:pt x="245237" y="0"/>
                  </a:moveTo>
                  <a:lnTo>
                    <a:pt x="195834" y="5016"/>
                  </a:lnTo>
                  <a:lnTo>
                    <a:pt x="149860" y="19405"/>
                  </a:lnTo>
                  <a:lnTo>
                    <a:pt x="108203" y="42163"/>
                  </a:lnTo>
                  <a:lnTo>
                    <a:pt x="71881" y="72301"/>
                  </a:lnTo>
                  <a:lnTo>
                    <a:pt x="41910" y="108826"/>
                  </a:lnTo>
                  <a:lnTo>
                    <a:pt x="19303" y="150736"/>
                  </a:lnTo>
                  <a:lnTo>
                    <a:pt x="4952" y="197053"/>
                  </a:lnTo>
                  <a:lnTo>
                    <a:pt x="0" y="246760"/>
                  </a:lnTo>
                  <a:lnTo>
                    <a:pt x="4952" y="296468"/>
                  </a:lnTo>
                  <a:lnTo>
                    <a:pt x="19303" y="342785"/>
                  </a:lnTo>
                  <a:lnTo>
                    <a:pt x="41910" y="384695"/>
                  </a:lnTo>
                  <a:lnTo>
                    <a:pt x="71881" y="421220"/>
                  </a:lnTo>
                  <a:lnTo>
                    <a:pt x="108203" y="451357"/>
                  </a:lnTo>
                  <a:lnTo>
                    <a:pt x="149860" y="474116"/>
                  </a:lnTo>
                  <a:lnTo>
                    <a:pt x="195834" y="488505"/>
                  </a:lnTo>
                  <a:lnTo>
                    <a:pt x="245237" y="493521"/>
                  </a:lnTo>
                  <a:lnTo>
                    <a:pt x="294766" y="488505"/>
                  </a:lnTo>
                  <a:lnTo>
                    <a:pt x="340740" y="474116"/>
                  </a:lnTo>
                  <a:lnTo>
                    <a:pt x="382397" y="451357"/>
                  </a:lnTo>
                  <a:lnTo>
                    <a:pt x="418718" y="421220"/>
                  </a:lnTo>
                  <a:lnTo>
                    <a:pt x="448690" y="384695"/>
                  </a:lnTo>
                  <a:lnTo>
                    <a:pt x="471297" y="342785"/>
                  </a:lnTo>
                  <a:lnTo>
                    <a:pt x="485648" y="296468"/>
                  </a:lnTo>
                  <a:lnTo>
                    <a:pt x="490600" y="246760"/>
                  </a:lnTo>
                  <a:lnTo>
                    <a:pt x="485648" y="197053"/>
                  </a:lnTo>
                  <a:lnTo>
                    <a:pt x="471297" y="150736"/>
                  </a:lnTo>
                  <a:lnTo>
                    <a:pt x="448690" y="108826"/>
                  </a:lnTo>
                  <a:lnTo>
                    <a:pt x="418718" y="72301"/>
                  </a:lnTo>
                  <a:lnTo>
                    <a:pt x="382397" y="42163"/>
                  </a:lnTo>
                  <a:lnTo>
                    <a:pt x="340740" y="19405"/>
                  </a:lnTo>
                  <a:lnTo>
                    <a:pt x="294766" y="5016"/>
                  </a:lnTo>
                  <a:lnTo>
                    <a:pt x="245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92424" y="5583936"/>
              <a:ext cx="490855" cy="494030"/>
            </a:xfrm>
            <a:custGeom>
              <a:avLst/>
              <a:gdLst/>
              <a:ahLst/>
              <a:cxnLst/>
              <a:rect l="l" t="t" r="r" b="b"/>
              <a:pathLst>
                <a:path w="490854" h="494029">
                  <a:moveTo>
                    <a:pt x="490600" y="246760"/>
                  </a:moveTo>
                  <a:lnTo>
                    <a:pt x="485648" y="197053"/>
                  </a:lnTo>
                  <a:lnTo>
                    <a:pt x="471297" y="150736"/>
                  </a:lnTo>
                  <a:lnTo>
                    <a:pt x="448690" y="108826"/>
                  </a:lnTo>
                  <a:lnTo>
                    <a:pt x="418718" y="72301"/>
                  </a:lnTo>
                  <a:lnTo>
                    <a:pt x="382397" y="42163"/>
                  </a:lnTo>
                  <a:lnTo>
                    <a:pt x="340740" y="19405"/>
                  </a:lnTo>
                  <a:lnTo>
                    <a:pt x="294766" y="5016"/>
                  </a:lnTo>
                  <a:lnTo>
                    <a:pt x="245237" y="0"/>
                  </a:lnTo>
                  <a:lnTo>
                    <a:pt x="195834" y="5016"/>
                  </a:lnTo>
                  <a:lnTo>
                    <a:pt x="149860" y="19405"/>
                  </a:lnTo>
                  <a:lnTo>
                    <a:pt x="108203" y="42163"/>
                  </a:lnTo>
                  <a:lnTo>
                    <a:pt x="71881" y="72301"/>
                  </a:lnTo>
                  <a:lnTo>
                    <a:pt x="41910" y="108826"/>
                  </a:lnTo>
                  <a:lnTo>
                    <a:pt x="19303" y="150736"/>
                  </a:lnTo>
                  <a:lnTo>
                    <a:pt x="4952" y="197053"/>
                  </a:lnTo>
                  <a:lnTo>
                    <a:pt x="0" y="246760"/>
                  </a:lnTo>
                  <a:lnTo>
                    <a:pt x="4952" y="296468"/>
                  </a:lnTo>
                  <a:lnTo>
                    <a:pt x="19303" y="342785"/>
                  </a:lnTo>
                  <a:lnTo>
                    <a:pt x="41910" y="384695"/>
                  </a:lnTo>
                  <a:lnTo>
                    <a:pt x="71881" y="421220"/>
                  </a:lnTo>
                  <a:lnTo>
                    <a:pt x="108203" y="451357"/>
                  </a:lnTo>
                  <a:lnTo>
                    <a:pt x="149860" y="474116"/>
                  </a:lnTo>
                  <a:lnTo>
                    <a:pt x="195834" y="488505"/>
                  </a:lnTo>
                  <a:lnTo>
                    <a:pt x="245237" y="493521"/>
                  </a:lnTo>
                  <a:lnTo>
                    <a:pt x="294766" y="488505"/>
                  </a:lnTo>
                  <a:lnTo>
                    <a:pt x="340740" y="474116"/>
                  </a:lnTo>
                  <a:lnTo>
                    <a:pt x="382397" y="451357"/>
                  </a:lnTo>
                  <a:lnTo>
                    <a:pt x="418718" y="421220"/>
                  </a:lnTo>
                  <a:lnTo>
                    <a:pt x="448690" y="384695"/>
                  </a:lnTo>
                  <a:lnTo>
                    <a:pt x="471297" y="342785"/>
                  </a:lnTo>
                  <a:lnTo>
                    <a:pt x="485648" y="296468"/>
                  </a:lnTo>
                  <a:lnTo>
                    <a:pt x="490600" y="2467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08623" y="111264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90625" y="1737169"/>
            <a:ext cx="527685" cy="527685"/>
            <a:chOff x="7290625" y="1737169"/>
            <a:chExt cx="527685" cy="527685"/>
          </a:xfrm>
        </p:grpSpPr>
        <p:sp>
          <p:nvSpPr>
            <p:cNvPr id="26" name="object 26"/>
            <p:cNvSpPr/>
            <p:nvPr/>
          </p:nvSpPr>
          <p:spPr>
            <a:xfrm>
              <a:off x="7303008" y="1749552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251460" y="0"/>
                  </a:moveTo>
                  <a:lnTo>
                    <a:pt x="206248" y="4063"/>
                  </a:lnTo>
                  <a:lnTo>
                    <a:pt x="163702" y="15748"/>
                  </a:lnTo>
                  <a:lnTo>
                    <a:pt x="124587" y="34289"/>
                  </a:lnTo>
                  <a:lnTo>
                    <a:pt x="89535" y="59182"/>
                  </a:lnTo>
                  <a:lnTo>
                    <a:pt x="59182" y="89535"/>
                  </a:lnTo>
                  <a:lnTo>
                    <a:pt x="34290" y="124587"/>
                  </a:lnTo>
                  <a:lnTo>
                    <a:pt x="15748" y="163702"/>
                  </a:lnTo>
                  <a:lnTo>
                    <a:pt x="4064" y="206248"/>
                  </a:lnTo>
                  <a:lnTo>
                    <a:pt x="0" y="251460"/>
                  </a:lnTo>
                  <a:lnTo>
                    <a:pt x="4064" y="296672"/>
                  </a:lnTo>
                  <a:lnTo>
                    <a:pt x="15748" y="339217"/>
                  </a:lnTo>
                  <a:lnTo>
                    <a:pt x="34290" y="378333"/>
                  </a:lnTo>
                  <a:lnTo>
                    <a:pt x="59182" y="413385"/>
                  </a:lnTo>
                  <a:lnTo>
                    <a:pt x="89535" y="443738"/>
                  </a:lnTo>
                  <a:lnTo>
                    <a:pt x="124587" y="468630"/>
                  </a:lnTo>
                  <a:lnTo>
                    <a:pt x="163702" y="487172"/>
                  </a:lnTo>
                  <a:lnTo>
                    <a:pt x="206248" y="498856"/>
                  </a:lnTo>
                  <a:lnTo>
                    <a:pt x="251460" y="502920"/>
                  </a:lnTo>
                  <a:lnTo>
                    <a:pt x="296672" y="498856"/>
                  </a:lnTo>
                  <a:lnTo>
                    <a:pt x="339217" y="487172"/>
                  </a:lnTo>
                  <a:lnTo>
                    <a:pt x="378333" y="468630"/>
                  </a:lnTo>
                  <a:lnTo>
                    <a:pt x="413385" y="443738"/>
                  </a:lnTo>
                  <a:lnTo>
                    <a:pt x="443738" y="413385"/>
                  </a:lnTo>
                  <a:lnTo>
                    <a:pt x="468630" y="378333"/>
                  </a:lnTo>
                  <a:lnTo>
                    <a:pt x="487172" y="339217"/>
                  </a:lnTo>
                  <a:lnTo>
                    <a:pt x="498856" y="296672"/>
                  </a:lnTo>
                  <a:lnTo>
                    <a:pt x="502920" y="251460"/>
                  </a:lnTo>
                  <a:lnTo>
                    <a:pt x="502920" y="249936"/>
                  </a:lnTo>
                  <a:lnTo>
                    <a:pt x="498856" y="205232"/>
                  </a:lnTo>
                  <a:lnTo>
                    <a:pt x="487172" y="163068"/>
                  </a:lnTo>
                  <a:lnTo>
                    <a:pt x="468630" y="124078"/>
                  </a:lnTo>
                  <a:lnTo>
                    <a:pt x="443738" y="89153"/>
                  </a:lnTo>
                  <a:lnTo>
                    <a:pt x="413385" y="59055"/>
                  </a:lnTo>
                  <a:lnTo>
                    <a:pt x="378333" y="34289"/>
                  </a:lnTo>
                  <a:lnTo>
                    <a:pt x="339217" y="15748"/>
                  </a:lnTo>
                  <a:lnTo>
                    <a:pt x="296672" y="4063"/>
                  </a:lnTo>
                  <a:lnTo>
                    <a:pt x="2514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03008" y="1749552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502920" y="249936"/>
                  </a:moveTo>
                  <a:lnTo>
                    <a:pt x="498856" y="205232"/>
                  </a:lnTo>
                  <a:lnTo>
                    <a:pt x="487172" y="163068"/>
                  </a:lnTo>
                  <a:lnTo>
                    <a:pt x="468630" y="124078"/>
                  </a:lnTo>
                  <a:lnTo>
                    <a:pt x="443738" y="89153"/>
                  </a:lnTo>
                  <a:lnTo>
                    <a:pt x="413385" y="59055"/>
                  </a:lnTo>
                  <a:lnTo>
                    <a:pt x="378333" y="34289"/>
                  </a:lnTo>
                  <a:lnTo>
                    <a:pt x="339217" y="15748"/>
                  </a:lnTo>
                  <a:lnTo>
                    <a:pt x="296672" y="4063"/>
                  </a:lnTo>
                  <a:lnTo>
                    <a:pt x="251460" y="0"/>
                  </a:lnTo>
                  <a:lnTo>
                    <a:pt x="206248" y="4063"/>
                  </a:lnTo>
                  <a:lnTo>
                    <a:pt x="163702" y="15748"/>
                  </a:lnTo>
                  <a:lnTo>
                    <a:pt x="124587" y="34289"/>
                  </a:lnTo>
                  <a:lnTo>
                    <a:pt x="89535" y="59182"/>
                  </a:lnTo>
                  <a:lnTo>
                    <a:pt x="59182" y="89535"/>
                  </a:lnTo>
                  <a:lnTo>
                    <a:pt x="34290" y="124587"/>
                  </a:lnTo>
                  <a:lnTo>
                    <a:pt x="15748" y="163702"/>
                  </a:lnTo>
                  <a:lnTo>
                    <a:pt x="4064" y="206248"/>
                  </a:lnTo>
                  <a:lnTo>
                    <a:pt x="0" y="251460"/>
                  </a:lnTo>
                  <a:lnTo>
                    <a:pt x="4064" y="296672"/>
                  </a:lnTo>
                  <a:lnTo>
                    <a:pt x="15748" y="339217"/>
                  </a:lnTo>
                  <a:lnTo>
                    <a:pt x="34290" y="378333"/>
                  </a:lnTo>
                  <a:lnTo>
                    <a:pt x="59182" y="413385"/>
                  </a:lnTo>
                  <a:lnTo>
                    <a:pt x="89535" y="443738"/>
                  </a:lnTo>
                  <a:lnTo>
                    <a:pt x="124587" y="468630"/>
                  </a:lnTo>
                  <a:lnTo>
                    <a:pt x="163702" y="487172"/>
                  </a:lnTo>
                  <a:lnTo>
                    <a:pt x="206248" y="498856"/>
                  </a:lnTo>
                  <a:lnTo>
                    <a:pt x="251460" y="502920"/>
                  </a:lnTo>
                  <a:lnTo>
                    <a:pt x="296672" y="498856"/>
                  </a:lnTo>
                  <a:lnTo>
                    <a:pt x="339217" y="487172"/>
                  </a:lnTo>
                  <a:lnTo>
                    <a:pt x="378333" y="468630"/>
                  </a:lnTo>
                  <a:lnTo>
                    <a:pt x="413385" y="443738"/>
                  </a:lnTo>
                  <a:lnTo>
                    <a:pt x="443738" y="413385"/>
                  </a:lnTo>
                  <a:lnTo>
                    <a:pt x="468630" y="378333"/>
                  </a:lnTo>
                  <a:lnTo>
                    <a:pt x="487172" y="339217"/>
                  </a:lnTo>
                  <a:lnTo>
                    <a:pt x="498856" y="296672"/>
                  </a:lnTo>
                  <a:lnTo>
                    <a:pt x="502920" y="251460"/>
                  </a:lnTo>
                  <a:lnTo>
                    <a:pt x="502920" y="24993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60106" y="178955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77583" y="2014727"/>
            <a:ext cx="2286000" cy="628015"/>
            <a:chOff x="6577583" y="2014727"/>
            <a:chExt cx="2286000" cy="628015"/>
          </a:xfrm>
        </p:grpSpPr>
        <p:sp>
          <p:nvSpPr>
            <p:cNvPr id="30" name="object 30"/>
            <p:cNvSpPr/>
            <p:nvPr/>
          </p:nvSpPr>
          <p:spPr>
            <a:xfrm>
              <a:off x="6717791" y="2084831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441" y="0"/>
                  </a:lnTo>
                </a:path>
              </a:pathLst>
            </a:custGeom>
            <a:ln w="3048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77583" y="2014727"/>
              <a:ext cx="219710" cy="140335"/>
            </a:xfrm>
            <a:custGeom>
              <a:avLst/>
              <a:gdLst/>
              <a:ahLst/>
              <a:cxnLst/>
              <a:rect l="l" t="t" r="r" b="b"/>
              <a:pathLst>
                <a:path w="219709" h="140335">
                  <a:moveTo>
                    <a:pt x="219201" y="0"/>
                  </a:moveTo>
                  <a:lnTo>
                    <a:pt x="0" y="64008"/>
                  </a:lnTo>
                  <a:lnTo>
                    <a:pt x="216154" y="140081"/>
                  </a:lnTo>
                  <a:lnTo>
                    <a:pt x="149225" y="69976"/>
                  </a:lnTo>
                  <a:lnTo>
                    <a:pt x="21920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7615" y="2136647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0" y="0"/>
                  </a:moveTo>
                  <a:lnTo>
                    <a:pt x="197103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0" y="342773"/>
                  </a:lnTo>
                  <a:lnTo>
                    <a:pt x="42163" y="384682"/>
                  </a:lnTo>
                  <a:lnTo>
                    <a:pt x="72262" y="421259"/>
                  </a:lnTo>
                  <a:lnTo>
                    <a:pt x="108838" y="451357"/>
                  </a:lnTo>
                  <a:lnTo>
                    <a:pt x="150749" y="474090"/>
                  </a:lnTo>
                  <a:lnTo>
                    <a:pt x="197103" y="488568"/>
                  </a:lnTo>
                  <a:lnTo>
                    <a:pt x="246760" y="493522"/>
                  </a:lnTo>
                  <a:lnTo>
                    <a:pt x="296417" y="488568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9"/>
                  </a:lnTo>
                  <a:lnTo>
                    <a:pt x="451357" y="384682"/>
                  </a:lnTo>
                  <a:lnTo>
                    <a:pt x="474090" y="342773"/>
                  </a:lnTo>
                  <a:lnTo>
                    <a:pt x="488568" y="296417"/>
                  </a:lnTo>
                  <a:lnTo>
                    <a:pt x="493522" y="246761"/>
                  </a:lnTo>
                  <a:lnTo>
                    <a:pt x="488568" y="197103"/>
                  </a:lnTo>
                  <a:lnTo>
                    <a:pt x="474090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0"/>
                  </a:lnTo>
                  <a:lnTo>
                    <a:pt x="296417" y="4952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7615" y="2136647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8" y="197103"/>
                  </a:lnTo>
                  <a:lnTo>
                    <a:pt x="474090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0"/>
                  </a:lnTo>
                  <a:lnTo>
                    <a:pt x="296417" y="4952"/>
                  </a:lnTo>
                  <a:lnTo>
                    <a:pt x="246760" y="0"/>
                  </a:lnTo>
                  <a:lnTo>
                    <a:pt x="197103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0" y="342773"/>
                  </a:lnTo>
                  <a:lnTo>
                    <a:pt x="42163" y="384682"/>
                  </a:lnTo>
                  <a:lnTo>
                    <a:pt x="72262" y="421259"/>
                  </a:lnTo>
                  <a:lnTo>
                    <a:pt x="108838" y="451357"/>
                  </a:lnTo>
                  <a:lnTo>
                    <a:pt x="150749" y="474090"/>
                  </a:lnTo>
                  <a:lnTo>
                    <a:pt x="197103" y="488568"/>
                  </a:lnTo>
                  <a:lnTo>
                    <a:pt x="246760" y="493522"/>
                  </a:lnTo>
                  <a:lnTo>
                    <a:pt x="296417" y="488568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9"/>
                  </a:lnTo>
                  <a:lnTo>
                    <a:pt x="451357" y="384682"/>
                  </a:lnTo>
                  <a:lnTo>
                    <a:pt x="474090" y="342773"/>
                  </a:lnTo>
                  <a:lnTo>
                    <a:pt x="488568" y="296417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508872" y="21709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47232" y="1435608"/>
            <a:ext cx="2374900" cy="1021080"/>
            <a:chOff x="6047232" y="1435608"/>
            <a:chExt cx="2374900" cy="1021080"/>
          </a:xfrm>
        </p:grpSpPr>
        <p:sp>
          <p:nvSpPr>
            <p:cNvPr id="36" name="object 36"/>
            <p:cNvSpPr/>
            <p:nvPr/>
          </p:nvSpPr>
          <p:spPr>
            <a:xfrm>
              <a:off x="8269224" y="2386583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32064" y="2319527"/>
              <a:ext cx="213360" cy="137160"/>
            </a:xfrm>
            <a:custGeom>
              <a:avLst/>
              <a:gdLst/>
              <a:ahLst/>
              <a:cxnLst/>
              <a:rect l="l" t="t" r="r" b="b"/>
              <a:pathLst>
                <a:path w="213359" h="137160">
                  <a:moveTo>
                    <a:pt x="213359" y="0"/>
                  </a:moveTo>
                  <a:lnTo>
                    <a:pt x="0" y="70104"/>
                  </a:lnTo>
                  <a:lnTo>
                    <a:pt x="213359" y="137160"/>
                  </a:lnTo>
                  <a:lnTo>
                    <a:pt x="146303" y="70104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7232" y="1435608"/>
              <a:ext cx="137160" cy="29565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541903" y="561969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00025" y="5571553"/>
            <a:ext cx="527685" cy="527685"/>
            <a:chOff x="6300025" y="5571553"/>
            <a:chExt cx="527685" cy="527685"/>
          </a:xfrm>
        </p:grpSpPr>
        <p:sp>
          <p:nvSpPr>
            <p:cNvPr id="41" name="object 41"/>
            <p:cNvSpPr/>
            <p:nvPr/>
          </p:nvSpPr>
          <p:spPr>
            <a:xfrm>
              <a:off x="6312408" y="5583935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251460" y="0"/>
                  </a:moveTo>
                  <a:lnTo>
                    <a:pt x="206247" y="4063"/>
                  </a:lnTo>
                  <a:lnTo>
                    <a:pt x="163702" y="15735"/>
                  </a:lnTo>
                  <a:lnTo>
                    <a:pt x="124587" y="34340"/>
                  </a:lnTo>
                  <a:lnTo>
                    <a:pt x="89534" y="59156"/>
                  </a:lnTo>
                  <a:lnTo>
                    <a:pt x="59181" y="89471"/>
                  </a:lnTo>
                  <a:lnTo>
                    <a:pt x="34289" y="124574"/>
                  </a:lnTo>
                  <a:lnTo>
                    <a:pt x="15747" y="163741"/>
                  </a:lnTo>
                  <a:lnTo>
                    <a:pt x="4063" y="206273"/>
                  </a:lnTo>
                  <a:lnTo>
                    <a:pt x="0" y="251459"/>
                  </a:lnTo>
                  <a:lnTo>
                    <a:pt x="4063" y="296646"/>
                  </a:lnTo>
                  <a:lnTo>
                    <a:pt x="15747" y="339178"/>
                  </a:lnTo>
                  <a:lnTo>
                    <a:pt x="34289" y="378345"/>
                  </a:lnTo>
                  <a:lnTo>
                    <a:pt x="59181" y="413448"/>
                  </a:lnTo>
                  <a:lnTo>
                    <a:pt x="89534" y="443750"/>
                  </a:lnTo>
                  <a:lnTo>
                    <a:pt x="124587" y="468566"/>
                  </a:lnTo>
                  <a:lnTo>
                    <a:pt x="163702" y="487171"/>
                  </a:lnTo>
                  <a:lnTo>
                    <a:pt x="206247" y="498868"/>
                  </a:lnTo>
                  <a:lnTo>
                    <a:pt x="251460" y="502919"/>
                  </a:lnTo>
                  <a:lnTo>
                    <a:pt x="296671" y="498868"/>
                  </a:lnTo>
                  <a:lnTo>
                    <a:pt x="339216" y="487171"/>
                  </a:lnTo>
                  <a:lnTo>
                    <a:pt x="378333" y="468566"/>
                  </a:lnTo>
                  <a:lnTo>
                    <a:pt x="413385" y="443750"/>
                  </a:lnTo>
                  <a:lnTo>
                    <a:pt x="443738" y="413448"/>
                  </a:lnTo>
                  <a:lnTo>
                    <a:pt x="468630" y="378345"/>
                  </a:lnTo>
                  <a:lnTo>
                    <a:pt x="487171" y="339178"/>
                  </a:lnTo>
                  <a:lnTo>
                    <a:pt x="498856" y="296646"/>
                  </a:lnTo>
                  <a:lnTo>
                    <a:pt x="502919" y="251459"/>
                  </a:lnTo>
                  <a:lnTo>
                    <a:pt x="502919" y="249935"/>
                  </a:lnTo>
                  <a:lnTo>
                    <a:pt x="498856" y="205206"/>
                  </a:lnTo>
                  <a:lnTo>
                    <a:pt x="487171" y="163029"/>
                  </a:lnTo>
                  <a:lnTo>
                    <a:pt x="468630" y="124117"/>
                  </a:lnTo>
                  <a:lnTo>
                    <a:pt x="443738" y="89217"/>
                  </a:lnTo>
                  <a:lnTo>
                    <a:pt x="413385" y="59029"/>
                  </a:lnTo>
                  <a:lnTo>
                    <a:pt x="378333" y="34289"/>
                  </a:lnTo>
                  <a:lnTo>
                    <a:pt x="339216" y="15722"/>
                  </a:lnTo>
                  <a:lnTo>
                    <a:pt x="296671" y="4063"/>
                  </a:lnTo>
                  <a:lnTo>
                    <a:pt x="2514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12408" y="5583935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249935"/>
                  </a:moveTo>
                  <a:lnTo>
                    <a:pt x="498856" y="205206"/>
                  </a:lnTo>
                  <a:lnTo>
                    <a:pt x="487171" y="163029"/>
                  </a:lnTo>
                  <a:lnTo>
                    <a:pt x="468630" y="124117"/>
                  </a:lnTo>
                  <a:lnTo>
                    <a:pt x="443738" y="89217"/>
                  </a:lnTo>
                  <a:lnTo>
                    <a:pt x="413385" y="59029"/>
                  </a:lnTo>
                  <a:lnTo>
                    <a:pt x="378333" y="34289"/>
                  </a:lnTo>
                  <a:lnTo>
                    <a:pt x="339216" y="15722"/>
                  </a:lnTo>
                  <a:lnTo>
                    <a:pt x="296671" y="4063"/>
                  </a:lnTo>
                  <a:lnTo>
                    <a:pt x="251460" y="0"/>
                  </a:lnTo>
                  <a:lnTo>
                    <a:pt x="206247" y="4063"/>
                  </a:lnTo>
                  <a:lnTo>
                    <a:pt x="163702" y="15735"/>
                  </a:lnTo>
                  <a:lnTo>
                    <a:pt x="124587" y="34340"/>
                  </a:lnTo>
                  <a:lnTo>
                    <a:pt x="89534" y="59156"/>
                  </a:lnTo>
                  <a:lnTo>
                    <a:pt x="59181" y="89471"/>
                  </a:lnTo>
                  <a:lnTo>
                    <a:pt x="34289" y="124574"/>
                  </a:lnTo>
                  <a:lnTo>
                    <a:pt x="15747" y="163741"/>
                  </a:lnTo>
                  <a:lnTo>
                    <a:pt x="4063" y="206273"/>
                  </a:lnTo>
                  <a:lnTo>
                    <a:pt x="0" y="251459"/>
                  </a:lnTo>
                  <a:lnTo>
                    <a:pt x="4063" y="296646"/>
                  </a:lnTo>
                  <a:lnTo>
                    <a:pt x="15747" y="339178"/>
                  </a:lnTo>
                  <a:lnTo>
                    <a:pt x="34289" y="378345"/>
                  </a:lnTo>
                  <a:lnTo>
                    <a:pt x="59181" y="413448"/>
                  </a:lnTo>
                  <a:lnTo>
                    <a:pt x="89534" y="443750"/>
                  </a:lnTo>
                  <a:lnTo>
                    <a:pt x="124587" y="468566"/>
                  </a:lnTo>
                  <a:lnTo>
                    <a:pt x="163702" y="487171"/>
                  </a:lnTo>
                  <a:lnTo>
                    <a:pt x="206247" y="498868"/>
                  </a:lnTo>
                  <a:lnTo>
                    <a:pt x="251460" y="502919"/>
                  </a:lnTo>
                  <a:lnTo>
                    <a:pt x="296671" y="498868"/>
                  </a:lnTo>
                  <a:lnTo>
                    <a:pt x="339216" y="487171"/>
                  </a:lnTo>
                  <a:lnTo>
                    <a:pt x="378333" y="468566"/>
                  </a:lnTo>
                  <a:lnTo>
                    <a:pt x="413385" y="443750"/>
                  </a:lnTo>
                  <a:lnTo>
                    <a:pt x="443738" y="413448"/>
                  </a:lnTo>
                  <a:lnTo>
                    <a:pt x="468630" y="378345"/>
                  </a:lnTo>
                  <a:lnTo>
                    <a:pt x="487171" y="339178"/>
                  </a:lnTo>
                  <a:lnTo>
                    <a:pt x="498856" y="296646"/>
                  </a:lnTo>
                  <a:lnTo>
                    <a:pt x="502919" y="251459"/>
                  </a:lnTo>
                  <a:lnTo>
                    <a:pt x="502919" y="249935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469126" y="562579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575303" y="5230367"/>
            <a:ext cx="4456430" cy="869315"/>
            <a:chOff x="3575303" y="5230367"/>
            <a:chExt cx="4456430" cy="869315"/>
          </a:xfrm>
        </p:grpSpPr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5303" y="5230367"/>
              <a:ext cx="140208" cy="32613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6143" y="5230367"/>
              <a:ext cx="140207" cy="32613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516367" y="5583935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251459" y="0"/>
                  </a:moveTo>
                  <a:lnTo>
                    <a:pt x="206248" y="4063"/>
                  </a:lnTo>
                  <a:lnTo>
                    <a:pt x="163702" y="15735"/>
                  </a:lnTo>
                  <a:lnTo>
                    <a:pt x="124586" y="34340"/>
                  </a:lnTo>
                  <a:lnTo>
                    <a:pt x="89534" y="59156"/>
                  </a:lnTo>
                  <a:lnTo>
                    <a:pt x="59181" y="89471"/>
                  </a:lnTo>
                  <a:lnTo>
                    <a:pt x="34289" y="124574"/>
                  </a:lnTo>
                  <a:lnTo>
                    <a:pt x="15748" y="163741"/>
                  </a:lnTo>
                  <a:lnTo>
                    <a:pt x="4063" y="206273"/>
                  </a:lnTo>
                  <a:lnTo>
                    <a:pt x="0" y="251459"/>
                  </a:lnTo>
                  <a:lnTo>
                    <a:pt x="4063" y="296646"/>
                  </a:lnTo>
                  <a:lnTo>
                    <a:pt x="15748" y="339178"/>
                  </a:lnTo>
                  <a:lnTo>
                    <a:pt x="34289" y="378345"/>
                  </a:lnTo>
                  <a:lnTo>
                    <a:pt x="59181" y="413448"/>
                  </a:lnTo>
                  <a:lnTo>
                    <a:pt x="89534" y="443750"/>
                  </a:lnTo>
                  <a:lnTo>
                    <a:pt x="124586" y="468566"/>
                  </a:lnTo>
                  <a:lnTo>
                    <a:pt x="163702" y="487171"/>
                  </a:lnTo>
                  <a:lnTo>
                    <a:pt x="206248" y="498868"/>
                  </a:lnTo>
                  <a:lnTo>
                    <a:pt x="251459" y="502919"/>
                  </a:lnTo>
                  <a:lnTo>
                    <a:pt x="296672" y="498868"/>
                  </a:lnTo>
                  <a:lnTo>
                    <a:pt x="339216" y="487171"/>
                  </a:lnTo>
                  <a:lnTo>
                    <a:pt x="378332" y="468566"/>
                  </a:lnTo>
                  <a:lnTo>
                    <a:pt x="413384" y="443750"/>
                  </a:lnTo>
                  <a:lnTo>
                    <a:pt x="443737" y="413448"/>
                  </a:lnTo>
                  <a:lnTo>
                    <a:pt x="468629" y="378345"/>
                  </a:lnTo>
                  <a:lnTo>
                    <a:pt x="487172" y="339178"/>
                  </a:lnTo>
                  <a:lnTo>
                    <a:pt x="498855" y="296646"/>
                  </a:lnTo>
                  <a:lnTo>
                    <a:pt x="502920" y="251459"/>
                  </a:lnTo>
                  <a:lnTo>
                    <a:pt x="502920" y="249935"/>
                  </a:lnTo>
                  <a:lnTo>
                    <a:pt x="498855" y="205206"/>
                  </a:lnTo>
                  <a:lnTo>
                    <a:pt x="487172" y="163029"/>
                  </a:lnTo>
                  <a:lnTo>
                    <a:pt x="468629" y="124117"/>
                  </a:lnTo>
                  <a:lnTo>
                    <a:pt x="443737" y="89217"/>
                  </a:lnTo>
                  <a:lnTo>
                    <a:pt x="413384" y="59029"/>
                  </a:lnTo>
                  <a:lnTo>
                    <a:pt x="378332" y="34289"/>
                  </a:lnTo>
                  <a:lnTo>
                    <a:pt x="339216" y="15722"/>
                  </a:lnTo>
                  <a:lnTo>
                    <a:pt x="296672" y="4063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16367" y="5583935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20" y="249935"/>
                  </a:moveTo>
                  <a:lnTo>
                    <a:pt x="498855" y="205206"/>
                  </a:lnTo>
                  <a:lnTo>
                    <a:pt x="487172" y="163029"/>
                  </a:lnTo>
                  <a:lnTo>
                    <a:pt x="468629" y="124117"/>
                  </a:lnTo>
                  <a:lnTo>
                    <a:pt x="443737" y="89217"/>
                  </a:lnTo>
                  <a:lnTo>
                    <a:pt x="413384" y="59029"/>
                  </a:lnTo>
                  <a:lnTo>
                    <a:pt x="378332" y="34289"/>
                  </a:lnTo>
                  <a:lnTo>
                    <a:pt x="339216" y="15722"/>
                  </a:lnTo>
                  <a:lnTo>
                    <a:pt x="296672" y="4063"/>
                  </a:lnTo>
                  <a:lnTo>
                    <a:pt x="251459" y="0"/>
                  </a:lnTo>
                  <a:lnTo>
                    <a:pt x="206248" y="4063"/>
                  </a:lnTo>
                  <a:lnTo>
                    <a:pt x="163702" y="15735"/>
                  </a:lnTo>
                  <a:lnTo>
                    <a:pt x="124586" y="34340"/>
                  </a:lnTo>
                  <a:lnTo>
                    <a:pt x="89534" y="59156"/>
                  </a:lnTo>
                  <a:lnTo>
                    <a:pt x="59181" y="89471"/>
                  </a:lnTo>
                  <a:lnTo>
                    <a:pt x="34289" y="124574"/>
                  </a:lnTo>
                  <a:lnTo>
                    <a:pt x="15748" y="163741"/>
                  </a:lnTo>
                  <a:lnTo>
                    <a:pt x="4063" y="206273"/>
                  </a:lnTo>
                  <a:lnTo>
                    <a:pt x="0" y="251459"/>
                  </a:lnTo>
                  <a:lnTo>
                    <a:pt x="4063" y="296646"/>
                  </a:lnTo>
                  <a:lnTo>
                    <a:pt x="15748" y="339178"/>
                  </a:lnTo>
                  <a:lnTo>
                    <a:pt x="34289" y="378345"/>
                  </a:lnTo>
                  <a:lnTo>
                    <a:pt x="59181" y="413448"/>
                  </a:lnTo>
                  <a:lnTo>
                    <a:pt x="89534" y="443750"/>
                  </a:lnTo>
                  <a:lnTo>
                    <a:pt x="124586" y="468566"/>
                  </a:lnTo>
                  <a:lnTo>
                    <a:pt x="163702" y="487171"/>
                  </a:lnTo>
                  <a:lnTo>
                    <a:pt x="206248" y="498868"/>
                  </a:lnTo>
                  <a:lnTo>
                    <a:pt x="251459" y="502919"/>
                  </a:lnTo>
                  <a:lnTo>
                    <a:pt x="296672" y="498868"/>
                  </a:lnTo>
                  <a:lnTo>
                    <a:pt x="339216" y="487171"/>
                  </a:lnTo>
                  <a:lnTo>
                    <a:pt x="378332" y="468566"/>
                  </a:lnTo>
                  <a:lnTo>
                    <a:pt x="413384" y="443750"/>
                  </a:lnTo>
                  <a:lnTo>
                    <a:pt x="443737" y="413448"/>
                  </a:lnTo>
                  <a:lnTo>
                    <a:pt x="468629" y="378345"/>
                  </a:lnTo>
                  <a:lnTo>
                    <a:pt x="487172" y="339178"/>
                  </a:lnTo>
                  <a:lnTo>
                    <a:pt x="498855" y="296646"/>
                  </a:lnTo>
                  <a:lnTo>
                    <a:pt x="502920" y="251459"/>
                  </a:lnTo>
                  <a:lnTo>
                    <a:pt x="502920" y="249935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670418" y="562579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0104" y="5230367"/>
            <a:ext cx="140207" cy="326135"/>
          </a:xfrm>
          <a:prstGeom prst="rect">
            <a:avLst/>
          </a:prstGeom>
        </p:spPr>
      </p:pic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14681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5" dirty="0">
                <a:latin typeface="Courier New"/>
                <a:cs typeface="Courier New"/>
              </a:rPr>
              <a:t>COALESCE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80997"/>
            <a:ext cx="7012305" cy="2100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17830" marR="5080" indent="-405765">
              <a:lnSpc>
                <a:spcPct val="99600"/>
              </a:lnSpc>
              <a:spcBef>
                <a:spcPts val="1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advantage 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COALESCE</a:t>
            </a:r>
            <a:r>
              <a:rPr sz="2200" b="1" spc="-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NVL</a:t>
            </a:r>
            <a:r>
              <a:rPr sz="22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COALESCE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alternate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  <a:p>
            <a:pPr marL="417830" marR="74930" indent="-405765">
              <a:lnSpc>
                <a:spcPct val="95100"/>
              </a:lnSpc>
              <a:spcBef>
                <a:spcPts val="9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  <a:tab pos="1911985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null,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expression;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otherwise,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COALESCE</a:t>
            </a:r>
            <a:r>
              <a:rPr sz="2200" b="1" spc="-5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remaining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expressions.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6561" y="539572"/>
            <a:ext cx="5214620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01164" marR="5080" indent="-1689100">
              <a:lnSpc>
                <a:spcPct val="100000"/>
              </a:lnSpc>
              <a:spcBef>
                <a:spcPts val="110"/>
              </a:spcBef>
            </a:pPr>
            <a:r>
              <a:rPr dirty="0"/>
              <a:t>Communicating</a:t>
            </a:r>
            <a:r>
              <a:rPr spc="-30" dirty="0"/>
              <a:t> </a:t>
            </a:r>
            <a:r>
              <a:rPr dirty="0"/>
              <a:t>with</a:t>
            </a:r>
            <a:r>
              <a:rPr spc="-100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spc="-10" dirty="0"/>
              <a:t>RDBMS </a:t>
            </a:r>
            <a:r>
              <a:rPr dirty="0"/>
              <a:t>Using</a:t>
            </a:r>
            <a:r>
              <a:rPr spc="-25" dirty="0"/>
              <a:t> SQL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67383" y="2420111"/>
            <a:ext cx="2207260" cy="572770"/>
            <a:chOff x="1167383" y="2420111"/>
            <a:chExt cx="2207260" cy="572770"/>
          </a:xfrm>
        </p:grpSpPr>
        <p:sp>
          <p:nvSpPr>
            <p:cNvPr id="5" name="object 5"/>
            <p:cNvSpPr/>
            <p:nvPr/>
          </p:nvSpPr>
          <p:spPr>
            <a:xfrm>
              <a:off x="1173479" y="2426207"/>
              <a:ext cx="2194560" cy="560705"/>
            </a:xfrm>
            <a:custGeom>
              <a:avLst/>
              <a:gdLst/>
              <a:ahLst/>
              <a:cxnLst/>
              <a:rect l="l" t="t" r="r" b="b"/>
              <a:pathLst>
                <a:path w="2194560" h="560705">
                  <a:moveTo>
                    <a:pt x="2194560" y="0"/>
                  </a:moveTo>
                  <a:lnTo>
                    <a:pt x="0" y="0"/>
                  </a:lnTo>
                  <a:lnTo>
                    <a:pt x="0" y="560324"/>
                  </a:lnTo>
                  <a:lnTo>
                    <a:pt x="2194560" y="560324"/>
                  </a:lnTo>
                  <a:lnTo>
                    <a:pt x="21945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3479" y="2426207"/>
              <a:ext cx="2194560" cy="560705"/>
            </a:xfrm>
            <a:custGeom>
              <a:avLst/>
              <a:gdLst/>
              <a:ahLst/>
              <a:cxnLst/>
              <a:rect l="l" t="t" r="r" b="b"/>
              <a:pathLst>
                <a:path w="2194560" h="560705">
                  <a:moveTo>
                    <a:pt x="0" y="560324"/>
                  </a:moveTo>
                  <a:lnTo>
                    <a:pt x="2194560" y="560324"/>
                  </a:lnTo>
                  <a:lnTo>
                    <a:pt x="2194560" y="0"/>
                  </a:lnTo>
                  <a:lnTo>
                    <a:pt x="0" y="0"/>
                  </a:lnTo>
                  <a:lnTo>
                    <a:pt x="0" y="5603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73480" y="2426207"/>
            <a:ext cx="2194560" cy="5607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97155" marR="76835">
              <a:lnSpc>
                <a:spcPts val="1390"/>
              </a:lnSpc>
              <a:spcBef>
                <a:spcPts val="610"/>
              </a:spcBef>
              <a:tabLst>
                <a:tab pos="741045" algn="l"/>
              </a:tabLst>
            </a:pPr>
            <a:r>
              <a:rPr sz="1200" b="1" dirty="0">
                <a:latin typeface="Courier New"/>
                <a:cs typeface="Courier New"/>
              </a:rPr>
              <a:t>SELECT</a:t>
            </a:r>
            <a:r>
              <a:rPr sz="1200" b="1" spc="-10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department_name </a:t>
            </a:r>
            <a:r>
              <a:rPr sz="1200" b="1" spc="-20" dirty="0">
                <a:latin typeface="Courier New"/>
                <a:cs typeface="Courier New"/>
              </a:rPr>
              <a:t>FROM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spc="-10" dirty="0">
                <a:latin typeface="Courier New"/>
                <a:cs typeface="Courier New"/>
              </a:rPr>
              <a:t>departments;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539" y="1804796"/>
            <a:ext cx="1626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entered.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69208" y="2651760"/>
            <a:ext cx="4343400" cy="1804670"/>
            <a:chOff x="3569208" y="2651760"/>
            <a:chExt cx="4343400" cy="18046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9208" y="2651760"/>
              <a:ext cx="2968751" cy="4907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76416" y="2980944"/>
              <a:ext cx="341630" cy="243840"/>
            </a:xfrm>
            <a:custGeom>
              <a:avLst/>
              <a:gdLst/>
              <a:ahLst/>
              <a:cxnLst/>
              <a:rect l="l" t="t" r="r" b="b"/>
              <a:pathLst>
                <a:path w="341629" h="243839">
                  <a:moveTo>
                    <a:pt x="91312" y="0"/>
                  </a:moveTo>
                  <a:lnTo>
                    <a:pt x="140081" y="140207"/>
                  </a:lnTo>
                  <a:lnTo>
                    <a:pt x="0" y="182879"/>
                  </a:lnTo>
                  <a:lnTo>
                    <a:pt x="341122" y="243839"/>
                  </a:lnTo>
                  <a:lnTo>
                    <a:pt x="9131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95872" y="3371087"/>
              <a:ext cx="55244" cy="816610"/>
            </a:xfrm>
            <a:custGeom>
              <a:avLst/>
              <a:gdLst/>
              <a:ahLst/>
              <a:cxnLst/>
              <a:rect l="l" t="t" r="r" b="b"/>
              <a:pathLst>
                <a:path w="55245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55245" h="816610">
                  <a:moveTo>
                    <a:pt x="36449" y="0"/>
                  </a:moveTo>
                  <a:lnTo>
                    <a:pt x="18275" y="0"/>
                  </a:lnTo>
                  <a:lnTo>
                    <a:pt x="18275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  <a:path w="55245" h="816610">
                  <a:moveTo>
                    <a:pt x="54737" y="0"/>
                  </a:moveTo>
                  <a:lnTo>
                    <a:pt x="36576" y="0"/>
                  </a:lnTo>
                  <a:lnTo>
                    <a:pt x="36576" y="816483"/>
                  </a:lnTo>
                  <a:lnTo>
                    <a:pt x="54737" y="816483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50723" y="3371087"/>
              <a:ext cx="52069" cy="816610"/>
            </a:xfrm>
            <a:custGeom>
              <a:avLst/>
              <a:gdLst/>
              <a:ahLst/>
              <a:cxnLst/>
              <a:rect l="l" t="t" r="r" b="b"/>
              <a:pathLst>
                <a:path w="52070" h="816610">
                  <a:moveTo>
                    <a:pt x="33413" y="0"/>
                  </a:moveTo>
                  <a:lnTo>
                    <a:pt x="15252" y="0"/>
                  </a:lnTo>
                  <a:lnTo>
                    <a:pt x="0" y="0"/>
                  </a:lnTo>
                  <a:lnTo>
                    <a:pt x="0" y="816483"/>
                  </a:lnTo>
                  <a:lnTo>
                    <a:pt x="15252" y="816483"/>
                  </a:lnTo>
                  <a:lnTo>
                    <a:pt x="33413" y="816483"/>
                  </a:lnTo>
                  <a:lnTo>
                    <a:pt x="33413" y="0"/>
                  </a:lnTo>
                  <a:close/>
                </a:path>
                <a:path w="52070" h="816610">
                  <a:moveTo>
                    <a:pt x="51701" y="0"/>
                  </a:moveTo>
                  <a:lnTo>
                    <a:pt x="33540" y="0"/>
                  </a:lnTo>
                  <a:lnTo>
                    <a:pt x="33540" y="816483"/>
                  </a:lnTo>
                  <a:lnTo>
                    <a:pt x="51701" y="816483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2552" y="3371087"/>
              <a:ext cx="36830" cy="816610"/>
            </a:xfrm>
            <a:custGeom>
              <a:avLst/>
              <a:gdLst/>
              <a:ahLst/>
              <a:cxnLst/>
              <a:rect l="l" t="t" r="r" b="b"/>
              <a:pathLst>
                <a:path w="36829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36829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39128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7416" y="3371088"/>
              <a:ext cx="15240" cy="816610"/>
            </a:xfrm>
            <a:custGeom>
              <a:avLst/>
              <a:gdLst/>
              <a:ahLst/>
              <a:cxnLst/>
              <a:rect l="l" t="t" r="r" b="b"/>
              <a:pathLst>
                <a:path w="15240" h="816610">
                  <a:moveTo>
                    <a:pt x="15240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5240" y="81648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72656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90944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09232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7520" y="3371087"/>
              <a:ext cx="36830" cy="816610"/>
            </a:xfrm>
            <a:custGeom>
              <a:avLst/>
              <a:gdLst/>
              <a:ahLst/>
              <a:cxnLst/>
              <a:rect l="l" t="t" r="r" b="b"/>
              <a:pathLst>
                <a:path w="36829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36829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4096" y="3371088"/>
              <a:ext cx="15240" cy="816610"/>
            </a:xfrm>
            <a:custGeom>
              <a:avLst/>
              <a:gdLst/>
              <a:ahLst/>
              <a:cxnLst/>
              <a:rect l="l" t="t" r="r" b="b"/>
              <a:pathLst>
                <a:path w="15240" h="816610">
                  <a:moveTo>
                    <a:pt x="15240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5240" y="81648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9336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97623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15911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34200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52488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70776" y="3371088"/>
              <a:ext cx="15240" cy="816610"/>
            </a:xfrm>
            <a:custGeom>
              <a:avLst/>
              <a:gdLst/>
              <a:ahLst/>
              <a:cxnLst/>
              <a:rect l="l" t="t" r="r" b="b"/>
              <a:pathLst>
                <a:path w="15240" h="816610">
                  <a:moveTo>
                    <a:pt x="15240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5240" y="81648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86016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04304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22592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40880" y="3371087"/>
              <a:ext cx="36830" cy="816610"/>
            </a:xfrm>
            <a:custGeom>
              <a:avLst/>
              <a:gdLst/>
              <a:ahLst/>
              <a:cxnLst/>
              <a:rect l="l" t="t" r="r" b="b"/>
              <a:pathLst>
                <a:path w="36829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36829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77455" y="3371088"/>
              <a:ext cx="15240" cy="816610"/>
            </a:xfrm>
            <a:custGeom>
              <a:avLst/>
              <a:gdLst/>
              <a:ahLst/>
              <a:cxnLst/>
              <a:rect l="l" t="t" r="r" b="b"/>
              <a:pathLst>
                <a:path w="15240" h="816610">
                  <a:moveTo>
                    <a:pt x="15240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5240" y="81648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92696" y="3371087"/>
              <a:ext cx="36830" cy="816610"/>
            </a:xfrm>
            <a:custGeom>
              <a:avLst/>
              <a:gdLst/>
              <a:ahLst/>
              <a:cxnLst/>
              <a:rect l="l" t="t" r="r" b="b"/>
              <a:pathLst>
                <a:path w="36829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36829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29272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47560" y="3371087"/>
              <a:ext cx="88265" cy="816610"/>
            </a:xfrm>
            <a:custGeom>
              <a:avLst/>
              <a:gdLst/>
              <a:ahLst/>
              <a:cxnLst/>
              <a:rect l="l" t="t" r="r" b="b"/>
              <a:pathLst>
                <a:path w="88265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88265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  <a:path w="88265" h="816610">
                  <a:moveTo>
                    <a:pt x="69977" y="0"/>
                  </a:moveTo>
                  <a:lnTo>
                    <a:pt x="51816" y="0"/>
                  </a:lnTo>
                  <a:lnTo>
                    <a:pt x="36576" y="0"/>
                  </a:lnTo>
                  <a:lnTo>
                    <a:pt x="36576" y="816483"/>
                  </a:lnTo>
                  <a:lnTo>
                    <a:pt x="51816" y="816483"/>
                  </a:lnTo>
                  <a:lnTo>
                    <a:pt x="69977" y="816483"/>
                  </a:lnTo>
                  <a:lnTo>
                    <a:pt x="69977" y="0"/>
                  </a:lnTo>
                  <a:close/>
                </a:path>
                <a:path w="88265" h="816610">
                  <a:moveTo>
                    <a:pt x="88265" y="0"/>
                  </a:moveTo>
                  <a:lnTo>
                    <a:pt x="70104" y="0"/>
                  </a:lnTo>
                  <a:lnTo>
                    <a:pt x="70104" y="816483"/>
                  </a:lnTo>
                  <a:lnTo>
                    <a:pt x="88265" y="816483"/>
                  </a:lnTo>
                  <a:lnTo>
                    <a:pt x="88265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35952" y="3371087"/>
              <a:ext cx="36830" cy="816610"/>
            </a:xfrm>
            <a:custGeom>
              <a:avLst/>
              <a:gdLst/>
              <a:ahLst/>
              <a:cxnLst/>
              <a:rect l="l" t="t" r="r" b="b"/>
              <a:pathLst>
                <a:path w="36829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36829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72528" y="3371087"/>
              <a:ext cx="88265" cy="816610"/>
            </a:xfrm>
            <a:custGeom>
              <a:avLst/>
              <a:gdLst/>
              <a:ahLst/>
              <a:cxnLst/>
              <a:rect l="l" t="t" r="r" b="b"/>
              <a:pathLst>
                <a:path w="88265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88265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  <a:path w="88265" h="816610">
                  <a:moveTo>
                    <a:pt x="69977" y="0"/>
                  </a:moveTo>
                  <a:lnTo>
                    <a:pt x="51816" y="0"/>
                  </a:lnTo>
                  <a:lnTo>
                    <a:pt x="36576" y="0"/>
                  </a:lnTo>
                  <a:lnTo>
                    <a:pt x="36576" y="816483"/>
                  </a:lnTo>
                  <a:lnTo>
                    <a:pt x="51816" y="816483"/>
                  </a:lnTo>
                  <a:lnTo>
                    <a:pt x="69977" y="816483"/>
                  </a:lnTo>
                  <a:lnTo>
                    <a:pt x="69977" y="0"/>
                  </a:lnTo>
                  <a:close/>
                </a:path>
                <a:path w="88265" h="816610">
                  <a:moveTo>
                    <a:pt x="88265" y="0"/>
                  </a:moveTo>
                  <a:lnTo>
                    <a:pt x="70104" y="0"/>
                  </a:lnTo>
                  <a:lnTo>
                    <a:pt x="70104" y="816483"/>
                  </a:lnTo>
                  <a:lnTo>
                    <a:pt x="88265" y="816483"/>
                  </a:lnTo>
                  <a:lnTo>
                    <a:pt x="88265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60920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79208" y="3371087"/>
              <a:ext cx="36830" cy="816610"/>
            </a:xfrm>
            <a:custGeom>
              <a:avLst/>
              <a:gdLst/>
              <a:ahLst/>
              <a:cxnLst/>
              <a:rect l="l" t="t" r="r" b="b"/>
              <a:pathLst>
                <a:path w="36829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36829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15784" y="3371088"/>
              <a:ext cx="15240" cy="816610"/>
            </a:xfrm>
            <a:custGeom>
              <a:avLst/>
              <a:gdLst/>
              <a:ahLst/>
              <a:cxnLst/>
              <a:rect l="l" t="t" r="r" b="b"/>
              <a:pathLst>
                <a:path w="15240" h="816610">
                  <a:moveTo>
                    <a:pt x="15240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5240" y="81648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31024" y="3371087"/>
              <a:ext cx="36830" cy="816610"/>
            </a:xfrm>
            <a:custGeom>
              <a:avLst/>
              <a:gdLst/>
              <a:ahLst/>
              <a:cxnLst/>
              <a:rect l="l" t="t" r="r" b="b"/>
              <a:pathLst>
                <a:path w="36829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36829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67600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85888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04176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22464" y="3371088"/>
              <a:ext cx="15240" cy="816610"/>
            </a:xfrm>
            <a:custGeom>
              <a:avLst/>
              <a:gdLst/>
              <a:ahLst/>
              <a:cxnLst/>
              <a:rect l="l" t="t" r="r" b="b"/>
              <a:pathLst>
                <a:path w="15240" h="816610">
                  <a:moveTo>
                    <a:pt x="15240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5240" y="81648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37704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55992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74279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92567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10855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29144" y="3371088"/>
              <a:ext cx="15240" cy="816610"/>
            </a:xfrm>
            <a:custGeom>
              <a:avLst/>
              <a:gdLst/>
              <a:ahLst/>
              <a:cxnLst/>
              <a:rect l="l" t="t" r="r" b="b"/>
              <a:pathLst>
                <a:path w="15240" h="816610">
                  <a:moveTo>
                    <a:pt x="15240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5240" y="81648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44384" y="3371087"/>
              <a:ext cx="36830" cy="816610"/>
            </a:xfrm>
            <a:custGeom>
              <a:avLst/>
              <a:gdLst/>
              <a:ahLst/>
              <a:cxnLst/>
              <a:rect l="l" t="t" r="r" b="b"/>
              <a:pathLst>
                <a:path w="36829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36829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80960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99248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17536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35823" y="3371088"/>
              <a:ext cx="15240" cy="816610"/>
            </a:xfrm>
            <a:custGeom>
              <a:avLst/>
              <a:gdLst/>
              <a:ahLst/>
              <a:cxnLst/>
              <a:rect l="l" t="t" r="r" b="b"/>
              <a:pathLst>
                <a:path w="15240" h="816610">
                  <a:moveTo>
                    <a:pt x="15240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5240" y="81648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51064" y="3371088"/>
              <a:ext cx="18415" cy="816610"/>
            </a:xfrm>
            <a:custGeom>
              <a:avLst/>
              <a:gdLst/>
              <a:ahLst/>
              <a:cxnLst/>
              <a:rect l="l" t="t" r="r" b="b"/>
              <a:pathLst>
                <a:path w="18415" h="816610">
                  <a:moveTo>
                    <a:pt x="18162" y="0"/>
                  </a:moveTo>
                  <a:lnTo>
                    <a:pt x="0" y="0"/>
                  </a:lnTo>
                  <a:lnTo>
                    <a:pt x="0" y="816482"/>
                  </a:lnTo>
                  <a:lnTo>
                    <a:pt x="18162" y="816482"/>
                  </a:lnTo>
                  <a:lnTo>
                    <a:pt x="1816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69352" y="3371087"/>
              <a:ext cx="36830" cy="816610"/>
            </a:xfrm>
            <a:custGeom>
              <a:avLst/>
              <a:gdLst/>
              <a:ahLst/>
              <a:cxnLst/>
              <a:rect l="l" t="t" r="r" b="b"/>
              <a:pathLst>
                <a:path w="36829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36829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05928" y="3371087"/>
              <a:ext cx="52069" cy="816610"/>
            </a:xfrm>
            <a:custGeom>
              <a:avLst/>
              <a:gdLst/>
              <a:ahLst/>
              <a:cxnLst/>
              <a:rect l="l" t="t" r="r" b="b"/>
              <a:pathLst>
                <a:path w="52070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52070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  <a:path w="52070" h="816610">
                  <a:moveTo>
                    <a:pt x="51816" y="0"/>
                  </a:moveTo>
                  <a:lnTo>
                    <a:pt x="36576" y="0"/>
                  </a:lnTo>
                  <a:lnTo>
                    <a:pt x="36576" y="816483"/>
                  </a:lnTo>
                  <a:lnTo>
                    <a:pt x="51816" y="816483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57744" y="3371087"/>
              <a:ext cx="55244" cy="816610"/>
            </a:xfrm>
            <a:custGeom>
              <a:avLst/>
              <a:gdLst/>
              <a:ahLst/>
              <a:cxnLst/>
              <a:rect l="l" t="t" r="r" b="b"/>
              <a:pathLst>
                <a:path w="55245" h="816610">
                  <a:moveTo>
                    <a:pt x="18161" y="0"/>
                  </a:moveTo>
                  <a:lnTo>
                    <a:pt x="0" y="0"/>
                  </a:lnTo>
                  <a:lnTo>
                    <a:pt x="0" y="816483"/>
                  </a:lnTo>
                  <a:lnTo>
                    <a:pt x="18161" y="816483"/>
                  </a:lnTo>
                  <a:lnTo>
                    <a:pt x="18161" y="0"/>
                  </a:lnTo>
                  <a:close/>
                </a:path>
                <a:path w="55245" h="816610">
                  <a:moveTo>
                    <a:pt x="36449" y="0"/>
                  </a:moveTo>
                  <a:lnTo>
                    <a:pt x="18288" y="0"/>
                  </a:lnTo>
                  <a:lnTo>
                    <a:pt x="18288" y="816483"/>
                  </a:lnTo>
                  <a:lnTo>
                    <a:pt x="36449" y="816483"/>
                  </a:lnTo>
                  <a:lnTo>
                    <a:pt x="36449" y="0"/>
                  </a:lnTo>
                  <a:close/>
                </a:path>
                <a:path w="55245" h="816610">
                  <a:moveTo>
                    <a:pt x="54737" y="0"/>
                  </a:moveTo>
                  <a:lnTo>
                    <a:pt x="36576" y="0"/>
                  </a:lnTo>
                  <a:lnTo>
                    <a:pt x="36576" y="816483"/>
                  </a:lnTo>
                  <a:lnTo>
                    <a:pt x="54737" y="816483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95872" y="3093719"/>
              <a:ext cx="1316990" cy="1362710"/>
            </a:xfrm>
            <a:custGeom>
              <a:avLst/>
              <a:gdLst/>
              <a:ahLst/>
              <a:cxnLst/>
              <a:rect l="l" t="t" r="r" b="b"/>
              <a:pathLst>
                <a:path w="1316990" h="1362710">
                  <a:moveTo>
                    <a:pt x="1316482" y="1100201"/>
                  </a:moveTo>
                  <a:lnTo>
                    <a:pt x="1303147" y="1048258"/>
                  </a:lnTo>
                  <a:lnTo>
                    <a:pt x="1264666" y="999744"/>
                  </a:lnTo>
                  <a:lnTo>
                    <a:pt x="1203960" y="955802"/>
                  </a:lnTo>
                  <a:lnTo>
                    <a:pt x="1166114" y="935863"/>
                  </a:lnTo>
                  <a:lnTo>
                    <a:pt x="1123569" y="917448"/>
                  </a:lnTo>
                  <a:lnTo>
                    <a:pt x="1076833" y="900684"/>
                  </a:lnTo>
                  <a:lnTo>
                    <a:pt x="1026160" y="885698"/>
                  </a:lnTo>
                  <a:lnTo>
                    <a:pt x="971931" y="872617"/>
                  </a:lnTo>
                  <a:lnTo>
                    <a:pt x="914400" y="861695"/>
                  </a:lnTo>
                  <a:lnTo>
                    <a:pt x="853948" y="852932"/>
                  </a:lnTo>
                  <a:lnTo>
                    <a:pt x="790829" y="846582"/>
                  </a:lnTo>
                  <a:lnTo>
                    <a:pt x="725551" y="842645"/>
                  </a:lnTo>
                  <a:lnTo>
                    <a:pt x="658241" y="841248"/>
                  </a:lnTo>
                  <a:lnTo>
                    <a:pt x="590931" y="842645"/>
                  </a:lnTo>
                  <a:lnTo>
                    <a:pt x="525653" y="846582"/>
                  </a:lnTo>
                  <a:lnTo>
                    <a:pt x="462534" y="852932"/>
                  </a:lnTo>
                  <a:lnTo>
                    <a:pt x="402082" y="861695"/>
                  </a:lnTo>
                  <a:lnTo>
                    <a:pt x="344551" y="872744"/>
                  </a:lnTo>
                  <a:lnTo>
                    <a:pt x="290322" y="885825"/>
                  </a:lnTo>
                  <a:lnTo>
                    <a:pt x="239649" y="900811"/>
                  </a:lnTo>
                  <a:lnTo>
                    <a:pt x="192913" y="917575"/>
                  </a:lnTo>
                  <a:lnTo>
                    <a:pt x="150368" y="936117"/>
                  </a:lnTo>
                  <a:lnTo>
                    <a:pt x="112522" y="956183"/>
                  </a:lnTo>
                  <a:lnTo>
                    <a:pt x="79502" y="977646"/>
                  </a:lnTo>
                  <a:lnTo>
                    <a:pt x="29591" y="1024382"/>
                  </a:lnTo>
                  <a:lnTo>
                    <a:pt x="3429" y="1075182"/>
                  </a:lnTo>
                  <a:lnTo>
                    <a:pt x="0" y="1101725"/>
                  </a:lnTo>
                  <a:lnTo>
                    <a:pt x="3429" y="1128395"/>
                  </a:lnTo>
                  <a:lnTo>
                    <a:pt x="29591" y="1179195"/>
                  </a:lnTo>
                  <a:lnTo>
                    <a:pt x="79502" y="1225931"/>
                  </a:lnTo>
                  <a:lnTo>
                    <a:pt x="112522" y="1247394"/>
                  </a:lnTo>
                  <a:lnTo>
                    <a:pt x="150368" y="1267460"/>
                  </a:lnTo>
                  <a:lnTo>
                    <a:pt x="192913" y="1286002"/>
                  </a:lnTo>
                  <a:lnTo>
                    <a:pt x="239649" y="1302766"/>
                  </a:lnTo>
                  <a:lnTo>
                    <a:pt x="290322" y="1317752"/>
                  </a:lnTo>
                  <a:lnTo>
                    <a:pt x="344551" y="1330833"/>
                  </a:lnTo>
                  <a:lnTo>
                    <a:pt x="402082" y="1341882"/>
                  </a:lnTo>
                  <a:lnTo>
                    <a:pt x="462534" y="1350645"/>
                  </a:lnTo>
                  <a:lnTo>
                    <a:pt x="525653" y="1356995"/>
                  </a:lnTo>
                  <a:lnTo>
                    <a:pt x="590931" y="1360932"/>
                  </a:lnTo>
                  <a:lnTo>
                    <a:pt x="658241" y="1362329"/>
                  </a:lnTo>
                  <a:lnTo>
                    <a:pt x="725551" y="1360932"/>
                  </a:lnTo>
                  <a:lnTo>
                    <a:pt x="790829" y="1356995"/>
                  </a:lnTo>
                  <a:lnTo>
                    <a:pt x="853948" y="1350645"/>
                  </a:lnTo>
                  <a:lnTo>
                    <a:pt x="914400" y="1341882"/>
                  </a:lnTo>
                  <a:lnTo>
                    <a:pt x="971931" y="1330833"/>
                  </a:lnTo>
                  <a:lnTo>
                    <a:pt x="1026160" y="1317752"/>
                  </a:lnTo>
                  <a:lnTo>
                    <a:pt x="1076833" y="1302766"/>
                  </a:lnTo>
                  <a:lnTo>
                    <a:pt x="1123569" y="1286002"/>
                  </a:lnTo>
                  <a:lnTo>
                    <a:pt x="1166114" y="1267460"/>
                  </a:lnTo>
                  <a:lnTo>
                    <a:pt x="1203960" y="1247394"/>
                  </a:lnTo>
                  <a:lnTo>
                    <a:pt x="1236980" y="1225931"/>
                  </a:lnTo>
                  <a:lnTo>
                    <a:pt x="1286891" y="1179195"/>
                  </a:lnTo>
                  <a:lnTo>
                    <a:pt x="1313053" y="1128395"/>
                  </a:lnTo>
                  <a:lnTo>
                    <a:pt x="1316482" y="1101725"/>
                  </a:lnTo>
                  <a:lnTo>
                    <a:pt x="1316482" y="1100201"/>
                  </a:lnTo>
                  <a:close/>
                </a:path>
                <a:path w="1316990" h="1362710">
                  <a:moveTo>
                    <a:pt x="1316482" y="262001"/>
                  </a:moveTo>
                  <a:lnTo>
                    <a:pt x="1286891" y="184150"/>
                  </a:lnTo>
                  <a:lnTo>
                    <a:pt x="1236980" y="137160"/>
                  </a:lnTo>
                  <a:lnTo>
                    <a:pt x="1203960" y="115570"/>
                  </a:lnTo>
                  <a:lnTo>
                    <a:pt x="1166114" y="95377"/>
                  </a:lnTo>
                  <a:lnTo>
                    <a:pt x="1123569" y="76708"/>
                  </a:lnTo>
                  <a:lnTo>
                    <a:pt x="1076833" y="59817"/>
                  </a:lnTo>
                  <a:lnTo>
                    <a:pt x="1026160" y="44704"/>
                  </a:lnTo>
                  <a:lnTo>
                    <a:pt x="971931" y="31623"/>
                  </a:lnTo>
                  <a:lnTo>
                    <a:pt x="914400" y="20574"/>
                  </a:lnTo>
                  <a:lnTo>
                    <a:pt x="853948" y="11811"/>
                  </a:lnTo>
                  <a:lnTo>
                    <a:pt x="790829" y="5334"/>
                  </a:lnTo>
                  <a:lnTo>
                    <a:pt x="725551" y="1397"/>
                  </a:lnTo>
                  <a:lnTo>
                    <a:pt x="658241" y="0"/>
                  </a:lnTo>
                  <a:lnTo>
                    <a:pt x="590931" y="1397"/>
                  </a:lnTo>
                  <a:lnTo>
                    <a:pt x="525653" y="5334"/>
                  </a:lnTo>
                  <a:lnTo>
                    <a:pt x="462534" y="11811"/>
                  </a:lnTo>
                  <a:lnTo>
                    <a:pt x="402082" y="20574"/>
                  </a:lnTo>
                  <a:lnTo>
                    <a:pt x="344551" y="31623"/>
                  </a:lnTo>
                  <a:lnTo>
                    <a:pt x="290322" y="44704"/>
                  </a:lnTo>
                  <a:lnTo>
                    <a:pt x="239649" y="59817"/>
                  </a:lnTo>
                  <a:lnTo>
                    <a:pt x="192913" y="76708"/>
                  </a:lnTo>
                  <a:lnTo>
                    <a:pt x="150368" y="95377"/>
                  </a:lnTo>
                  <a:lnTo>
                    <a:pt x="112522" y="115570"/>
                  </a:lnTo>
                  <a:lnTo>
                    <a:pt x="79502" y="137160"/>
                  </a:lnTo>
                  <a:lnTo>
                    <a:pt x="29591" y="184150"/>
                  </a:lnTo>
                  <a:lnTo>
                    <a:pt x="3429" y="235204"/>
                  </a:lnTo>
                  <a:lnTo>
                    <a:pt x="0" y="262001"/>
                  </a:lnTo>
                  <a:lnTo>
                    <a:pt x="3429" y="288798"/>
                  </a:lnTo>
                  <a:lnTo>
                    <a:pt x="29591" y="339852"/>
                  </a:lnTo>
                  <a:lnTo>
                    <a:pt x="79502" y="386842"/>
                  </a:lnTo>
                  <a:lnTo>
                    <a:pt x="112522" y="408432"/>
                  </a:lnTo>
                  <a:lnTo>
                    <a:pt x="150368" y="428625"/>
                  </a:lnTo>
                  <a:lnTo>
                    <a:pt x="192913" y="447294"/>
                  </a:lnTo>
                  <a:lnTo>
                    <a:pt x="239649" y="464185"/>
                  </a:lnTo>
                  <a:lnTo>
                    <a:pt x="290322" y="479298"/>
                  </a:lnTo>
                  <a:lnTo>
                    <a:pt x="344551" y="492379"/>
                  </a:lnTo>
                  <a:lnTo>
                    <a:pt x="402082" y="503428"/>
                  </a:lnTo>
                  <a:lnTo>
                    <a:pt x="462534" y="512191"/>
                  </a:lnTo>
                  <a:lnTo>
                    <a:pt x="525653" y="518668"/>
                  </a:lnTo>
                  <a:lnTo>
                    <a:pt x="590931" y="522605"/>
                  </a:lnTo>
                  <a:lnTo>
                    <a:pt x="658241" y="524002"/>
                  </a:lnTo>
                  <a:lnTo>
                    <a:pt x="725551" y="522605"/>
                  </a:lnTo>
                  <a:lnTo>
                    <a:pt x="790829" y="518668"/>
                  </a:lnTo>
                  <a:lnTo>
                    <a:pt x="853948" y="512191"/>
                  </a:lnTo>
                  <a:lnTo>
                    <a:pt x="914400" y="503428"/>
                  </a:lnTo>
                  <a:lnTo>
                    <a:pt x="971931" y="492379"/>
                  </a:lnTo>
                  <a:lnTo>
                    <a:pt x="1026160" y="479298"/>
                  </a:lnTo>
                  <a:lnTo>
                    <a:pt x="1076833" y="464185"/>
                  </a:lnTo>
                  <a:lnTo>
                    <a:pt x="1123569" y="447294"/>
                  </a:lnTo>
                  <a:lnTo>
                    <a:pt x="1166114" y="428625"/>
                  </a:lnTo>
                  <a:lnTo>
                    <a:pt x="1203960" y="408432"/>
                  </a:lnTo>
                  <a:lnTo>
                    <a:pt x="1236980" y="386842"/>
                  </a:lnTo>
                  <a:lnTo>
                    <a:pt x="1286891" y="339852"/>
                  </a:lnTo>
                  <a:lnTo>
                    <a:pt x="1313053" y="288798"/>
                  </a:lnTo>
                  <a:lnTo>
                    <a:pt x="1316482" y="262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880606" y="3649726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Oracle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316471" y="2152269"/>
            <a:ext cx="218059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sent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340352" y="4605528"/>
            <a:ext cx="2956560" cy="978535"/>
            <a:chOff x="4340352" y="4605528"/>
            <a:chExt cx="2956560" cy="978535"/>
          </a:xfrm>
        </p:grpSpPr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8472" y="4605528"/>
              <a:ext cx="2758439" cy="90220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340352" y="5382768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5">
                  <a:moveTo>
                    <a:pt x="325755" y="0"/>
                  </a:moveTo>
                  <a:lnTo>
                    <a:pt x="0" y="103504"/>
                  </a:lnTo>
                  <a:lnTo>
                    <a:pt x="328802" y="201040"/>
                  </a:lnTo>
                  <a:lnTo>
                    <a:pt x="225298" y="100456"/>
                  </a:lnTo>
                  <a:lnTo>
                    <a:pt x="325755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6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800" y="3950208"/>
            <a:ext cx="3200400" cy="1999488"/>
          </a:xfrm>
          <a:prstGeom prst="rect">
            <a:avLst/>
          </a:prstGeom>
        </p:spPr>
      </p:pic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4689" y="1795081"/>
            <a:ext cx="7135495" cy="1155700"/>
            <a:chOff x="944689" y="1795081"/>
            <a:chExt cx="7135495" cy="1155700"/>
          </a:xfrm>
        </p:grpSpPr>
        <p:sp>
          <p:nvSpPr>
            <p:cNvPr id="4" name="object 4"/>
            <p:cNvSpPr/>
            <p:nvPr/>
          </p:nvSpPr>
          <p:spPr>
            <a:xfrm>
              <a:off x="957072" y="1807464"/>
              <a:ext cx="7110730" cy="1130935"/>
            </a:xfrm>
            <a:custGeom>
              <a:avLst/>
              <a:gdLst/>
              <a:ahLst/>
              <a:cxnLst/>
              <a:rect l="l" t="t" r="r" b="b"/>
              <a:pathLst>
                <a:path w="7110730" h="1130935">
                  <a:moveTo>
                    <a:pt x="7110603" y="0"/>
                  </a:moveTo>
                  <a:lnTo>
                    <a:pt x="0" y="0"/>
                  </a:lnTo>
                  <a:lnTo>
                    <a:pt x="0" y="1130680"/>
                  </a:lnTo>
                  <a:lnTo>
                    <a:pt x="7110603" y="1130680"/>
                  </a:lnTo>
                  <a:lnTo>
                    <a:pt x="71106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7072" y="1807464"/>
              <a:ext cx="7110730" cy="1130935"/>
            </a:xfrm>
            <a:custGeom>
              <a:avLst/>
              <a:gdLst/>
              <a:ahLst/>
              <a:cxnLst/>
              <a:rect l="l" t="t" r="r" b="b"/>
              <a:pathLst>
                <a:path w="7110730" h="1130935">
                  <a:moveTo>
                    <a:pt x="0" y="1130680"/>
                  </a:moveTo>
                  <a:lnTo>
                    <a:pt x="7110603" y="1130680"/>
                  </a:lnTo>
                  <a:lnTo>
                    <a:pt x="7110603" y="0"/>
                  </a:lnTo>
                  <a:lnTo>
                    <a:pt x="0" y="0"/>
                  </a:lnTo>
                  <a:lnTo>
                    <a:pt x="0" y="11306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4780" y="1734692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4598" y="1734692"/>
            <a:ext cx="5586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last_name,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COALESCE(commission_pct,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salary,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10)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comm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780" y="2292858"/>
            <a:ext cx="326707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  <a:tabLst>
                <a:tab pos="124206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2700" b="1" spc="-15" baseline="1543" dirty="0">
                <a:latin typeface="Courier New"/>
                <a:cs typeface="Courier New"/>
              </a:rPr>
              <a:t>employees</a:t>
            </a:r>
            <a:r>
              <a:rPr sz="2700" b="1" spc="750" baseline="1543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ORDER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commission_pct;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14681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5" dirty="0">
                <a:latin typeface="Courier New"/>
                <a:cs typeface="Courier New"/>
              </a:rPr>
              <a:t>COALESCE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2231135" y="2100072"/>
            <a:ext cx="5721350" cy="271145"/>
          </a:xfrm>
          <a:custGeom>
            <a:avLst/>
            <a:gdLst/>
            <a:ahLst/>
            <a:cxnLst/>
            <a:rect l="l" t="t" r="r" b="b"/>
            <a:pathLst>
              <a:path w="5721350" h="271144">
                <a:moveTo>
                  <a:pt x="0" y="270763"/>
                </a:moveTo>
                <a:lnTo>
                  <a:pt x="5720842" y="270763"/>
                </a:lnTo>
                <a:lnTo>
                  <a:pt x="5720842" y="0"/>
                </a:lnTo>
                <a:lnTo>
                  <a:pt x="0" y="0"/>
                </a:lnTo>
                <a:lnTo>
                  <a:pt x="0" y="27076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9815" y="4874027"/>
            <a:ext cx="30543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072" y="5184647"/>
            <a:ext cx="7086600" cy="21031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57072" y="3066288"/>
            <a:ext cx="7123430" cy="1986914"/>
            <a:chOff x="957072" y="3066288"/>
            <a:chExt cx="7123430" cy="1986914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072" y="3066288"/>
              <a:ext cx="7123176" cy="1981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44312" y="3096768"/>
              <a:ext cx="2487295" cy="1944370"/>
            </a:xfrm>
            <a:custGeom>
              <a:avLst/>
              <a:gdLst/>
              <a:ahLst/>
              <a:cxnLst/>
              <a:rect l="l" t="t" r="r" b="b"/>
              <a:pathLst>
                <a:path w="2487295" h="1944370">
                  <a:moveTo>
                    <a:pt x="0" y="1944242"/>
                  </a:moveTo>
                  <a:lnTo>
                    <a:pt x="2487041" y="1944242"/>
                  </a:lnTo>
                  <a:lnTo>
                    <a:pt x="2487041" y="0"/>
                  </a:lnTo>
                  <a:lnTo>
                    <a:pt x="0" y="0"/>
                  </a:lnTo>
                  <a:lnTo>
                    <a:pt x="0" y="1944242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70355">
              <a:lnSpc>
                <a:spcPct val="100000"/>
              </a:lnSpc>
              <a:spcBef>
                <a:spcPts val="110"/>
              </a:spcBef>
            </a:pPr>
            <a:r>
              <a:rPr dirty="0"/>
              <a:t>Conditional</a:t>
            </a:r>
            <a:r>
              <a:rPr spc="-114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6709409" cy="1863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IF-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THEN-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methods: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465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CASE</a:t>
            </a:r>
            <a:r>
              <a:rPr sz="20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DECODE</a:t>
            </a:r>
            <a:r>
              <a:rPr sz="20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856739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spc="-10" dirty="0">
                <a:latin typeface="Courier New"/>
                <a:cs typeface="Courier New"/>
              </a:rPr>
              <a:t>CASE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35327"/>
            <a:ext cx="701040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Facilitates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conditional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inquiries</a:t>
            </a:r>
            <a:r>
              <a:rPr sz="22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doing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IF-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THEN-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7927" y="2749295"/>
            <a:ext cx="7272655" cy="1591310"/>
          </a:xfrm>
          <a:custGeom>
            <a:avLst/>
            <a:gdLst/>
            <a:ahLst/>
            <a:cxnLst/>
            <a:rect l="l" t="t" r="r" b="b"/>
            <a:pathLst>
              <a:path w="7272655" h="1591310">
                <a:moveTo>
                  <a:pt x="0" y="1590802"/>
                </a:moveTo>
                <a:lnTo>
                  <a:pt x="7272401" y="1590802"/>
                </a:lnTo>
                <a:lnTo>
                  <a:pt x="7272401" y="0"/>
                </a:lnTo>
                <a:lnTo>
                  <a:pt x="0" y="0"/>
                </a:lnTo>
                <a:lnTo>
                  <a:pt x="0" y="1590802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47927" y="2749295"/>
          <a:ext cx="7270749" cy="1590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/>
                <a:gridCol w="2305685"/>
                <a:gridCol w="690245"/>
                <a:gridCol w="2179319"/>
              </a:tblGrid>
              <a:tr h="918844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dirty="0">
                          <a:latin typeface="Courier New"/>
                          <a:cs typeface="Courier New"/>
                        </a:rPr>
                        <a:t>expr</a:t>
                      </a:r>
                      <a:r>
                        <a:rPr sz="1800" b="1" i="1" spc="-1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WHEN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5651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[WHEN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WHEN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68580" algn="just">
                        <a:lnSpc>
                          <a:spcPct val="105000"/>
                        </a:lnSpc>
                        <a:spcBef>
                          <a:spcPts val="105"/>
                        </a:spcBef>
                      </a:pPr>
                      <a:r>
                        <a:rPr sz="1800" b="1" i="1" spc="-20" dirty="0">
                          <a:latin typeface="Courier New"/>
                          <a:cs typeface="Courier New"/>
                        </a:rPr>
                        <a:t>comparison_expr1 comparison_expr2 comparison_exprn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0325" algn="just">
                        <a:lnSpc>
                          <a:spcPct val="105000"/>
                        </a:lnSpc>
                        <a:spcBef>
                          <a:spcPts val="10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THEN THEN THEN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474980" algn="just">
                        <a:lnSpc>
                          <a:spcPct val="105000"/>
                        </a:lnSpc>
                        <a:spcBef>
                          <a:spcPts val="105"/>
                        </a:spcBef>
                      </a:pPr>
                      <a:r>
                        <a:rPr sz="1800" b="1" i="1" spc="-10" dirty="0">
                          <a:latin typeface="Courier New"/>
                          <a:cs typeface="Courier New"/>
                        </a:rPr>
                        <a:t>return_expr1 return_expr2 return_exprn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solidFill>
                      <a:srgbClr val="FFFFCC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R="53975" algn="r">
                        <a:lnSpc>
                          <a:spcPts val="2005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ELSE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05"/>
                        </a:lnSpc>
                      </a:pPr>
                      <a:r>
                        <a:rPr sz="1800" b="1" i="1" spc="-10" dirty="0">
                          <a:latin typeface="Courier New"/>
                          <a:cs typeface="Courier New"/>
                        </a:rPr>
                        <a:t>else_expr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106680">
                        <a:lnSpc>
                          <a:spcPts val="198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5545" y="2447353"/>
            <a:ext cx="7084059" cy="1609725"/>
            <a:chOff x="935545" y="2447353"/>
            <a:chExt cx="7084059" cy="1609725"/>
          </a:xfrm>
        </p:grpSpPr>
        <p:sp>
          <p:nvSpPr>
            <p:cNvPr id="4" name="object 4"/>
            <p:cNvSpPr/>
            <p:nvPr/>
          </p:nvSpPr>
          <p:spPr>
            <a:xfrm>
              <a:off x="947928" y="2459736"/>
              <a:ext cx="7059295" cy="1584960"/>
            </a:xfrm>
            <a:custGeom>
              <a:avLst/>
              <a:gdLst/>
              <a:ahLst/>
              <a:cxnLst/>
              <a:rect l="l" t="t" r="r" b="b"/>
              <a:pathLst>
                <a:path w="7059295" h="1584960">
                  <a:moveTo>
                    <a:pt x="7059041" y="0"/>
                  </a:moveTo>
                  <a:lnTo>
                    <a:pt x="0" y="0"/>
                  </a:lnTo>
                  <a:lnTo>
                    <a:pt x="0" y="1584959"/>
                  </a:lnTo>
                  <a:lnTo>
                    <a:pt x="7059041" y="1584959"/>
                  </a:lnTo>
                  <a:lnTo>
                    <a:pt x="705904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7928" y="2459736"/>
              <a:ext cx="7059295" cy="1584960"/>
            </a:xfrm>
            <a:custGeom>
              <a:avLst/>
              <a:gdLst/>
              <a:ahLst/>
              <a:cxnLst/>
              <a:rect l="l" t="t" r="r" b="b"/>
              <a:pathLst>
                <a:path w="7059295" h="1584960">
                  <a:moveTo>
                    <a:pt x="0" y="1584959"/>
                  </a:moveTo>
                  <a:lnTo>
                    <a:pt x="7059041" y="1584959"/>
                  </a:lnTo>
                  <a:lnTo>
                    <a:pt x="7059041" y="0"/>
                  </a:lnTo>
                  <a:lnTo>
                    <a:pt x="0" y="0"/>
                  </a:lnTo>
                  <a:lnTo>
                    <a:pt x="0" y="158495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4608" y="2454910"/>
            <a:ext cx="4787265" cy="78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last_name,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job_id,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salary,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423285" algn="l"/>
              </a:tabLst>
            </a:pPr>
            <a:r>
              <a:rPr sz="1600" b="1" dirty="0">
                <a:latin typeface="Courier New"/>
                <a:cs typeface="Courier New"/>
              </a:rPr>
              <a:t>CASE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job_id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WHEN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'IT_PROG'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20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R="7620" algn="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WHEN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'ST_CLERK'</a:t>
            </a:r>
            <a:r>
              <a:rPr sz="1600" b="1" spc="-110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5520" y="2713100"/>
            <a:ext cx="1354455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just">
              <a:lnSpc>
                <a:spcPct val="105600"/>
              </a:lnSpc>
            </a:pPr>
            <a:r>
              <a:rPr sz="1600" b="1" spc="-10" dirty="0">
                <a:latin typeface="Courier New"/>
                <a:cs typeface="Courier New"/>
              </a:rPr>
              <a:t>1.10*salary 1.15*salary 1.20*salary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8301" y="3482162"/>
            <a:ext cx="50038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00" b="1" spc="-20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1185" y="3226435"/>
            <a:ext cx="2701925" cy="527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5"/>
              </a:spcBef>
              <a:tabLst>
                <a:tab pos="2200910" algn="l"/>
              </a:tabLst>
            </a:pPr>
            <a:r>
              <a:rPr sz="1600" b="1" dirty="0">
                <a:latin typeface="Courier New"/>
                <a:cs typeface="Courier New"/>
              </a:rPr>
              <a:t>WHEN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'SA_REP'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20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salary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6461" y="3482162"/>
            <a:ext cx="196088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Courier New"/>
                <a:cs typeface="Courier New"/>
              </a:rPr>
              <a:t>"REVISED_SALARY"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608" y="3741801"/>
            <a:ext cx="5003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9317" y="3741801"/>
            <a:ext cx="12319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ourier New"/>
                <a:cs typeface="Courier New"/>
              </a:rPr>
              <a:t>employees;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36334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CASE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Expression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53211" y="1735327"/>
            <a:ext cx="701040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Facilitates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conditional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inquiries</a:t>
            </a:r>
            <a:r>
              <a:rPr sz="22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doing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IF-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THEN-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8576" y="4315967"/>
            <a:ext cx="7458709" cy="521334"/>
          </a:xfrm>
          <a:custGeom>
            <a:avLst/>
            <a:gdLst/>
            <a:ahLst/>
            <a:cxnLst/>
            <a:rect l="l" t="t" r="r" b="b"/>
            <a:pathLst>
              <a:path w="7458709" h="521335">
                <a:moveTo>
                  <a:pt x="7458202" y="12192"/>
                </a:moveTo>
                <a:lnTo>
                  <a:pt x="7229602" y="6096"/>
                </a:lnTo>
                <a:lnTo>
                  <a:pt x="27432" y="0"/>
                </a:lnTo>
                <a:lnTo>
                  <a:pt x="0" y="521081"/>
                </a:lnTo>
                <a:lnTo>
                  <a:pt x="697992" y="283337"/>
                </a:lnTo>
                <a:lnTo>
                  <a:pt x="1478280" y="386969"/>
                </a:lnTo>
                <a:lnTo>
                  <a:pt x="2077212" y="283337"/>
                </a:lnTo>
                <a:lnTo>
                  <a:pt x="2200529" y="262001"/>
                </a:lnTo>
                <a:lnTo>
                  <a:pt x="3148457" y="396113"/>
                </a:lnTo>
                <a:lnTo>
                  <a:pt x="3905758" y="262001"/>
                </a:lnTo>
                <a:lnTo>
                  <a:pt x="4026281" y="240792"/>
                </a:lnTo>
                <a:lnTo>
                  <a:pt x="4882769" y="460121"/>
                </a:lnTo>
                <a:lnTo>
                  <a:pt x="5669280" y="240792"/>
                </a:lnTo>
                <a:lnTo>
                  <a:pt x="5723890" y="225552"/>
                </a:lnTo>
                <a:lnTo>
                  <a:pt x="6293866" y="444881"/>
                </a:lnTo>
                <a:lnTo>
                  <a:pt x="6836410" y="283337"/>
                </a:lnTo>
                <a:lnTo>
                  <a:pt x="7421626" y="511937"/>
                </a:lnTo>
                <a:lnTo>
                  <a:pt x="7438390" y="283337"/>
                </a:lnTo>
                <a:lnTo>
                  <a:pt x="7442581" y="225552"/>
                </a:lnTo>
                <a:lnTo>
                  <a:pt x="7458202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74520" y="2770632"/>
            <a:ext cx="5672455" cy="1039494"/>
          </a:xfrm>
          <a:custGeom>
            <a:avLst/>
            <a:gdLst/>
            <a:ahLst/>
            <a:cxnLst/>
            <a:rect l="l" t="t" r="r" b="b"/>
            <a:pathLst>
              <a:path w="5672455" h="1039495">
                <a:moveTo>
                  <a:pt x="0" y="1039240"/>
                </a:moveTo>
                <a:lnTo>
                  <a:pt x="5672201" y="1039240"/>
                </a:lnTo>
                <a:lnTo>
                  <a:pt x="5672201" y="0"/>
                </a:lnTo>
                <a:lnTo>
                  <a:pt x="0" y="0"/>
                </a:lnTo>
                <a:lnTo>
                  <a:pt x="0" y="1039240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4067" y="4299330"/>
            <a:ext cx="339725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2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47927" y="4221479"/>
            <a:ext cx="7108190" cy="1874520"/>
            <a:chOff x="947927" y="4221479"/>
            <a:chExt cx="7108190" cy="187452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927" y="4733543"/>
              <a:ext cx="7068311" cy="6461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927" y="5641847"/>
              <a:ext cx="7107935" cy="2560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927" y="5885687"/>
              <a:ext cx="7086600" cy="2103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927" y="4224527"/>
              <a:ext cx="7107935" cy="2865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26607" y="4233671"/>
              <a:ext cx="2383790" cy="1764664"/>
            </a:xfrm>
            <a:custGeom>
              <a:avLst/>
              <a:gdLst/>
              <a:ahLst/>
              <a:cxnLst/>
              <a:rect l="l" t="t" r="r" b="b"/>
              <a:pathLst>
                <a:path w="2383790" h="1764664">
                  <a:moveTo>
                    <a:pt x="0" y="1764283"/>
                  </a:moveTo>
                  <a:lnTo>
                    <a:pt x="2383282" y="1764283"/>
                  </a:lnTo>
                  <a:lnTo>
                    <a:pt x="2383282" y="0"/>
                  </a:lnTo>
                  <a:lnTo>
                    <a:pt x="0" y="0"/>
                  </a:lnTo>
                  <a:lnTo>
                    <a:pt x="0" y="1764283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85420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spc="-10" dirty="0">
                <a:latin typeface="Courier New"/>
                <a:cs typeface="Courier New"/>
              </a:rPr>
              <a:t>DECODE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7352"/>
            <a:ext cx="7011034" cy="655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75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Facilitates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conditional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inquiries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doing 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CASE</a:t>
            </a:r>
            <a:r>
              <a:rPr sz="22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IF-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THEN-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35736" y="2755392"/>
            <a:ext cx="7296784" cy="1087755"/>
            <a:chOff x="935736" y="2755392"/>
            <a:chExt cx="7296784" cy="1087755"/>
          </a:xfrm>
        </p:grpSpPr>
        <p:sp>
          <p:nvSpPr>
            <p:cNvPr id="6" name="object 6"/>
            <p:cNvSpPr/>
            <p:nvPr/>
          </p:nvSpPr>
          <p:spPr>
            <a:xfrm>
              <a:off x="947928" y="2767584"/>
              <a:ext cx="7272655" cy="1063625"/>
            </a:xfrm>
            <a:custGeom>
              <a:avLst/>
              <a:gdLst/>
              <a:ahLst/>
              <a:cxnLst/>
              <a:rect l="l" t="t" r="r" b="b"/>
              <a:pathLst>
                <a:path w="7272655" h="1063625">
                  <a:moveTo>
                    <a:pt x="7272401" y="0"/>
                  </a:moveTo>
                  <a:lnTo>
                    <a:pt x="0" y="0"/>
                  </a:lnTo>
                  <a:lnTo>
                    <a:pt x="0" y="1063244"/>
                  </a:lnTo>
                  <a:lnTo>
                    <a:pt x="7272401" y="1063244"/>
                  </a:lnTo>
                  <a:lnTo>
                    <a:pt x="72724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7928" y="2767584"/>
              <a:ext cx="7272655" cy="1063625"/>
            </a:xfrm>
            <a:custGeom>
              <a:avLst/>
              <a:gdLst/>
              <a:ahLst/>
              <a:cxnLst/>
              <a:rect l="l" t="t" r="r" b="b"/>
              <a:pathLst>
                <a:path w="7272655" h="1063625">
                  <a:moveTo>
                    <a:pt x="0" y="1063244"/>
                  </a:moveTo>
                  <a:lnTo>
                    <a:pt x="7272401" y="1063244"/>
                  </a:lnTo>
                  <a:lnTo>
                    <a:pt x="7272401" y="0"/>
                  </a:lnTo>
                  <a:lnTo>
                    <a:pt x="0" y="0"/>
                  </a:lnTo>
                  <a:lnTo>
                    <a:pt x="0" y="10632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7927" y="2767583"/>
            <a:ext cx="7272655" cy="10636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415"/>
              </a:spcBef>
            </a:pPr>
            <a:r>
              <a:rPr sz="1800" b="1" spc="-10" dirty="0">
                <a:latin typeface="Courier New"/>
                <a:cs typeface="Courier New"/>
              </a:rPr>
              <a:t>DECODE(</a:t>
            </a:r>
            <a:r>
              <a:rPr sz="1800" b="1" i="1" spc="-10" dirty="0">
                <a:latin typeface="Courier New"/>
                <a:cs typeface="Courier New"/>
              </a:rPr>
              <a:t>col|expression,</a:t>
            </a:r>
            <a:r>
              <a:rPr sz="1800" b="1" i="1" spc="-21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search1,</a:t>
            </a:r>
            <a:r>
              <a:rPr sz="1800" b="1" i="1" spc="-21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result1</a:t>
            </a:r>
            <a:endParaRPr sz="1800">
              <a:latin typeface="Courier New"/>
              <a:cs typeface="Courier New"/>
            </a:endParaRPr>
          </a:p>
          <a:p>
            <a:pPr marL="326262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[</a:t>
            </a:r>
            <a:r>
              <a:rPr sz="1800" b="1" i="1" dirty="0">
                <a:latin typeface="Courier New"/>
                <a:cs typeface="Courier New"/>
              </a:rPr>
              <a:t>,</a:t>
            </a:r>
            <a:r>
              <a:rPr sz="1800" b="1" i="1" spc="-8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search2,</a:t>
            </a:r>
            <a:r>
              <a:rPr sz="1800" b="1" i="1" spc="-8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result2,...,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3262629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Courier New"/>
                <a:cs typeface="Courier New"/>
              </a:rPr>
              <a:t>[</a:t>
            </a:r>
            <a:r>
              <a:rPr sz="1800" b="1" i="1" dirty="0">
                <a:latin typeface="Courier New"/>
                <a:cs typeface="Courier New"/>
              </a:rPr>
              <a:t>,</a:t>
            </a:r>
            <a:r>
              <a:rPr sz="1800" b="1" i="1" spc="-3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default</a:t>
            </a:r>
            <a:r>
              <a:rPr sz="1800" b="1" spc="-10" dirty="0">
                <a:latin typeface="Courier New"/>
                <a:cs typeface="Courier New"/>
              </a:rPr>
              <a:t>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5545" y="1788985"/>
            <a:ext cx="7129780" cy="2021205"/>
            <a:chOff x="935545" y="1788985"/>
            <a:chExt cx="7129780" cy="2021205"/>
          </a:xfrm>
        </p:grpSpPr>
        <p:sp>
          <p:nvSpPr>
            <p:cNvPr id="4" name="object 4"/>
            <p:cNvSpPr/>
            <p:nvPr/>
          </p:nvSpPr>
          <p:spPr>
            <a:xfrm>
              <a:off x="947928" y="1801368"/>
              <a:ext cx="7105015" cy="1996439"/>
            </a:xfrm>
            <a:custGeom>
              <a:avLst/>
              <a:gdLst/>
              <a:ahLst/>
              <a:cxnLst/>
              <a:rect l="l" t="t" r="r" b="b"/>
              <a:pathLst>
                <a:path w="7105015" h="1996439">
                  <a:moveTo>
                    <a:pt x="7104760" y="0"/>
                  </a:moveTo>
                  <a:lnTo>
                    <a:pt x="0" y="0"/>
                  </a:lnTo>
                  <a:lnTo>
                    <a:pt x="0" y="1996439"/>
                  </a:lnTo>
                  <a:lnTo>
                    <a:pt x="7104760" y="1996439"/>
                  </a:lnTo>
                  <a:lnTo>
                    <a:pt x="71047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7928" y="1801368"/>
              <a:ext cx="7105015" cy="1996439"/>
            </a:xfrm>
            <a:custGeom>
              <a:avLst/>
              <a:gdLst/>
              <a:ahLst/>
              <a:cxnLst/>
              <a:rect l="l" t="t" r="r" b="b"/>
              <a:pathLst>
                <a:path w="7105015" h="1996439">
                  <a:moveTo>
                    <a:pt x="0" y="1996439"/>
                  </a:moveTo>
                  <a:lnTo>
                    <a:pt x="7104760" y="1996439"/>
                  </a:lnTo>
                  <a:lnTo>
                    <a:pt x="7104760" y="0"/>
                  </a:lnTo>
                  <a:lnTo>
                    <a:pt x="0" y="0"/>
                  </a:lnTo>
                  <a:lnTo>
                    <a:pt x="0" y="199643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36017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DECODE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7927" y="1801367"/>
            <a:ext cx="7105015" cy="199643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740"/>
              </a:spcBef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last_name,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job_id,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salary,</a:t>
            </a:r>
            <a:endParaRPr sz="1600">
              <a:latin typeface="Courier New"/>
              <a:cs typeface="Courier New"/>
            </a:endParaRPr>
          </a:p>
          <a:p>
            <a:pPr marL="960119">
              <a:lnSpc>
                <a:spcPct val="100000"/>
              </a:lnSpc>
              <a:tabLst>
                <a:tab pos="4262755" algn="l"/>
              </a:tabLst>
            </a:pPr>
            <a:r>
              <a:rPr sz="1600" b="1" dirty="0">
                <a:latin typeface="Courier New"/>
                <a:cs typeface="Courier New"/>
              </a:rPr>
              <a:t>DECODE(job_id,</a:t>
            </a:r>
            <a:r>
              <a:rPr sz="1600" b="1" spc="-13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'IT_PROG',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1.10*salary,</a:t>
            </a:r>
            <a:endParaRPr sz="1600">
              <a:latin typeface="Courier New"/>
              <a:cs typeface="Courier New"/>
            </a:endParaRPr>
          </a:p>
          <a:p>
            <a:pPr marL="2792730" marR="1374140">
              <a:lnSpc>
                <a:spcPct val="100000"/>
              </a:lnSpc>
              <a:tabLst>
                <a:tab pos="4259580" algn="l"/>
              </a:tabLst>
            </a:pPr>
            <a:r>
              <a:rPr sz="1600" b="1" dirty="0">
                <a:latin typeface="Courier New"/>
                <a:cs typeface="Courier New"/>
              </a:rPr>
              <a:t>'ST_CLERK',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1.15*salary, 'SA_REP',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1.20*salary,</a:t>
            </a:r>
            <a:endParaRPr sz="1600">
              <a:latin typeface="Courier New"/>
              <a:cs typeface="Courier New"/>
            </a:endParaRPr>
          </a:p>
          <a:p>
            <a:pPr marL="960119" marR="4425950" indent="85661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urier New"/>
                <a:cs typeface="Courier New"/>
              </a:rPr>
              <a:t>salary) REVISED_SALARY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tabLst>
                <a:tab pos="960119" algn="l"/>
              </a:tabLst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employees;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5751" y="2173223"/>
            <a:ext cx="4900930" cy="1264920"/>
          </a:xfrm>
          <a:custGeom>
            <a:avLst/>
            <a:gdLst/>
            <a:ahLst/>
            <a:cxnLst/>
            <a:rect l="l" t="t" r="r" b="b"/>
            <a:pathLst>
              <a:path w="4900930" h="1264920">
                <a:moveTo>
                  <a:pt x="0" y="1264920"/>
                </a:moveTo>
                <a:lnTo>
                  <a:pt x="4900803" y="1264920"/>
                </a:lnTo>
                <a:lnTo>
                  <a:pt x="4900803" y="0"/>
                </a:lnTo>
                <a:lnTo>
                  <a:pt x="0" y="0"/>
                </a:lnTo>
                <a:lnTo>
                  <a:pt x="0" y="1264920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2355" y="4161485"/>
            <a:ext cx="33401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7927" y="4069079"/>
            <a:ext cx="7123430" cy="1871980"/>
            <a:chOff x="947927" y="4069079"/>
            <a:chExt cx="7123430" cy="18719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927" y="4602479"/>
              <a:ext cx="7114032" cy="6370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927" y="5480303"/>
              <a:ext cx="7123176" cy="2590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927" y="4069079"/>
              <a:ext cx="7123176" cy="2865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927" y="5730239"/>
              <a:ext cx="7086600" cy="2103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08904" y="4096511"/>
              <a:ext cx="2310130" cy="1682750"/>
            </a:xfrm>
            <a:custGeom>
              <a:avLst/>
              <a:gdLst/>
              <a:ahLst/>
              <a:cxnLst/>
              <a:rect l="l" t="t" r="r" b="b"/>
              <a:pathLst>
                <a:path w="2310129" h="1682750">
                  <a:moveTo>
                    <a:pt x="0" y="1682241"/>
                  </a:moveTo>
                  <a:lnTo>
                    <a:pt x="2310003" y="1682241"/>
                  </a:lnTo>
                  <a:lnTo>
                    <a:pt x="2310003" y="0"/>
                  </a:lnTo>
                  <a:lnTo>
                    <a:pt x="0" y="0"/>
                  </a:lnTo>
                  <a:lnTo>
                    <a:pt x="0" y="1682241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36017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DECODE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35736" y="2590800"/>
            <a:ext cx="7320915" cy="3429000"/>
            <a:chOff x="935736" y="2590800"/>
            <a:chExt cx="7320915" cy="3429000"/>
          </a:xfrm>
        </p:grpSpPr>
        <p:sp>
          <p:nvSpPr>
            <p:cNvPr id="5" name="object 5"/>
            <p:cNvSpPr/>
            <p:nvPr/>
          </p:nvSpPr>
          <p:spPr>
            <a:xfrm>
              <a:off x="947928" y="2602991"/>
              <a:ext cx="7296784" cy="3404870"/>
            </a:xfrm>
            <a:custGeom>
              <a:avLst/>
              <a:gdLst/>
              <a:ahLst/>
              <a:cxnLst/>
              <a:rect l="l" t="t" r="r" b="b"/>
              <a:pathLst>
                <a:path w="7296784" h="3404870">
                  <a:moveTo>
                    <a:pt x="7296404" y="0"/>
                  </a:moveTo>
                  <a:lnTo>
                    <a:pt x="0" y="0"/>
                  </a:lnTo>
                  <a:lnTo>
                    <a:pt x="0" y="3404362"/>
                  </a:lnTo>
                  <a:lnTo>
                    <a:pt x="7296404" y="3404362"/>
                  </a:lnTo>
                  <a:lnTo>
                    <a:pt x="729640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7928" y="2602991"/>
              <a:ext cx="7296784" cy="3404870"/>
            </a:xfrm>
            <a:custGeom>
              <a:avLst/>
              <a:gdLst/>
              <a:ahLst/>
              <a:cxnLst/>
              <a:rect l="l" t="t" r="r" b="b"/>
              <a:pathLst>
                <a:path w="7296784" h="3404870">
                  <a:moveTo>
                    <a:pt x="0" y="3404362"/>
                  </a:moveTo>
                  <a:lnTo>
                    <a:pt x="7296404" y="3404362"/>
                  </a:lnTo>
                  <a:lnTo>
                    <a:pt x="7296404" y="0"/>
                  </a:lnTo>
                  <a:lnTo>
                    <a:pt x="0" y="0"/>
                  </a:lnTo>
                  <a:lnTo>
                    <a:pt x="0" y="340436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820" y="1824304"/>
            <a:ext cx="6889750" cy="1062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applicable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tax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80.</a:t>
            </a:r>
            <a:endParaRPr sz="22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85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salary,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2682" y="2907792"/>
          <a:ext cx="5946774" cy="3005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905"/>
                <a:gridCol w="2900045"/>
                <a:gridCol w="811529"/>
                <a:gridCol w="1344295"/>
              </a:tblGrid>
              <a:tr h="54546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ts val="189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DECODE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(TRUNC(salary/2000,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0,</a:t>
                      </a:r>
                      <a:r>
                        <a:rPr sz="1800" b="1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0.00,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895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0),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1,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0.09,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73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2,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0.20,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3,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0.30,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4,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0.40,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5,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0.42,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6,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0.44,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73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0.45)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TAX_RATE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WHERE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department_id</a:t>
                      </a:r>
                      <a:r>
                        <a:rPr sz="18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80;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883664" y="2907792"/>
            <a:ext cx="5056505" cy="2514600"/>
          </a:xfrm>
          <a:custGeom>
            <a:avLst/>
            <a:gdLst/>
            <a:ahLst/>
            <a:cxnLst/>
            <a:rect l="l" t="t" r="r" b="b"/>
            <a:pathLst>
              <a:path w="5056505" h="2514600">
                <a:moveTo>
                  <a:pt x="0" y="2514600"/>
                </a:moveTo>
                <a:lnTo>
                  <a:pt x="5056124" y="2514600"/>
                </a:lnTo>
                <a:lnTo>
                  <a:pt x="5056124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6479540" cy="37687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calculations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individual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Manipulate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Alter date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formats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NVL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IF-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THEN-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162050">
              <a:lnSpc>
                <a:spcPct val="100000"/>
              </a:lnSpc>
              <a:spcBef>
                <a:spcPts val="110"/>
              </a:spcBef>
            </a:pPr>
            <a:r>
              <a:rPr dirty="0"/>
              <a:t>Part</a:t>
            </a:r>
            <a:r>
              <a:rPr spc="10" dirty="0"/>
              <a:t> </a:t>
            </a:r>
            <a:r>
              <a:rPr dirty="0"/>
              <a:t>Two:</a:t>
            </a:r>
            <a:r>
              <a:rPr spc="-6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80542"/>
            <a:ext cx="6887845" cy="35248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topics: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require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numeric,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character,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concatenation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marR="793115" indent="-405765">
              <a:lnSpc>
                <a:spcPts val="2500"/>
              </a:lnSpc>
              <a:spcBef>
                <a:spcPts val="10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case-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insensitive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usefulness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Performing</a:t>
            </a:r>
            <a:r>
              <a:rPr sz="22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calculations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years and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Determining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4282" y="2677109"/>
            <a:ext cx="3617595" cy="832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170"/>
              </a:lnSpc>
              <a:spcBef>
                <a:spcPts val="110"/>
              </a:spcBef>
            </a:pPr>
            <a:r>
              <a:rPr dirty="0"/>
              <a:t>Enhancements</a:t>
            </a:r>
            <a:r>
              <a:rPr spc="-15" dirty="0"/>
              <a:t> </a:t>
            </a:r>
            <a:r>
              <a:rPr dirty="0"/>
              <a:t>to</a:t>
            </a:r>
            <a:r>
              <a:rPr spc="-150" dirty="0"/>
              <a:t> </a:t>
            </a:r>
            <a:r>
              <a:rPr spc="-25" dirty="0"/>
              <a:t>the</a:t>
            </a:r>
          </a:p>
          <a:p>
            <a:pPr algn="ctr">
              <a:lnSpc>
                <a:spcPts val="3170"/>
              </a:lnSpc>
            </a:pPr>
            <a:r>
              <a:rPr dirty="0">
                <a:latin typeface="Courier New"/>
                <a:cs typeface="Courier New"/>
              </a:rPr>
              <a:t>GROUP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BY</a:t>
            </a:r>
            <a:r>
              <a:rPr spc="-150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871716" y="3826764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883"/>
                </a:lnTo>
              </a:path>
            </a:pathLst>
          </a:custGeom>
          <a:ln w="51816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1716" y="4189476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882"/>
                </a:lnTo>
              </a:path>
            </a:pathLst>
          </a:custGeom>
          <a:ln w="51816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1716" y="4552188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882"/>
                </a:lnTo>
              </a:path>
            </a:pathLst>
          </a:custGeom>
          <a:ln w="51816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1716" y="4914900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882"/>
                </a:lnTo>
              </a:path>
            </a:pathLst>
          </a:custGeom>
          <a:ln w="51816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1716" y="5277611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882"/>
                </a:lnTo>
              </a:path>
            </a:pathLst>
          </a:custGeom>
          <a:ln w="51816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1716" y="5640323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882"/>
                </a:lnTo>
              </a:path>
            </a:pathLst>
          </a:custGeom>
          <a:ln w="51816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1716" y="6003035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360"/>
                </a:lnTo>
              </a:path>
            </a:pathLst>
          </a:custGeom>
          <a:ln w="51816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5683" y="322630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51816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9324" y="3226307"/>
            <a:ext cx="4812665" cy="0"/>
          </a:xfrm>
          <a:custGeom>
            <a:avLst/>
            <a:gdLst/>
            <a:ahLst/>
            <a:cxnLst/>
            <a:rect l="l" t="t" r="r" b="b"/>
            <a:pathLst>
              <a:path w="4812665">
                <a:moveTo>
                  <a:pt x="0" y="0"/>
                </a:moveTo>
                <a:lnTo>
                  <a:pt x="4812284" y="0"/>
                </a:lnTo>
              </a:path>
            </a:pathLst>
          </a:custGeom>
          <a:ln w="51816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10"/>
              </a:spcBef>
            </a:pPr>
            <a:r>
              <a:rPr dirty="0"/>
              <a:t>Relational</a:t>
            </a:r>
            <a:r>
              <a:rPr spc="-100" dirty="0"/>
              <a:t> </a:t>
            </a:r>
            <a:r>
              <a:rPr dirty="0"/>
              <a:t>Database</a:t>
            </a:r>
            <a:r>
              <a:rPr spc="-15" dirty="0"/>
              <a:t> </a:t>
            </a:r>
            <a:r>
              <a:rPr dirty="0"/>
              <a:t>Management</a:t>
            </a:r>
            <a:r>
              <a:rPr spc="-60" dirty="0"/>
              <a:t> </a:t>
            </a:r>
            <a:r>
              <a:rPr spc="-10" dirty="0"/>
              <a:t>System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76978" y="5609945"/>
            <a:ext cx="1249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8078" y="5588914"/>
            <a:ext cx="11245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dictionary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7240" y="1752600"/>
            <a:ext cx="7381875" cy="4443730"/>
            <a:chOff x="777240" y="1752600"/>
            <a:chExt cx="7381875" cy="444373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6751" y="2148840"/>
              <a:ext cx="1661159" cy="171881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33899" y="3570732"/>
              <a:ext cx="3264535" cy="963294"/>
            </a:xfrm>
            <a:custGeom>
              <a:avLst/>
              <a:gdLst/>
              <a:ahLst/>
              <a:cxnLst/>
              <a:rect l="l" t="t" r="r" b="b"/>
              <a:pathLst>
                <a:path w="3264534" h="963295">
                  <a:moveTo>
                    <a:pt x="0" y="874775"/>
                  </a:moveTo>
                  <a:lnTo>
                    <a:pt x="0" y="521207"/>
                  </a:lnTo>
                  <a:lnTo>
                    <a:pt x="1892680" y="521207"/>
                  </a:lnTo>
                  <a:lnTo>
                    <a:pt x="1892680" y="36575"/>
                  </a:lnTo>
                </a:path>
                <a:path w="3264534" h="963295">
                  <a:moveTo>
                    <a:pt x="2758440" y="0"/>
                  </a:moveTo>
                  <a:lnTo>
                    <a:pt x="2758440" y="514984"/>
                  </a:lnTo>
                  <a:lnTo>
                    <a:pt x="3264280" y="514984"/>
                  </a:lnTo>
                  <a:lnTo>
                    <a:pt x="3264280" y="963040"/>
                  </a:lnTo>
                </a:path>
                <a:path w="3264534" h="963295">
                  <a:moveTo>
                    <a:pt x="890015" y="515111"/>
                  </a:moveTo>
                  <a:lnTo>
                    <a:pt x="890015" y="962913"/>
                  </a:lnTo>
                </a:path>
                <a:path w="3264534" h="963295">
                  <a:moveTo>
                    <a:pt x="1706879" y="515111"/>
                  </a:moveTo>
                  <a:lnTo>
                    <a:pt x="1706879" y="901953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4360" y="4480560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5823"/>
                  </a:lnTo>
                  <a:lnTo>
                    <a:pt x="0" y="825880"/>
                  </a:lnTo>
                  <a:lnTo>
                    <a:pt x="441960" y="707008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3984" y="4498848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8871"/>
                  </a:lnTo>
                  <a:lnTo>
                    <a:pt x="0" y="825880"/>
                  </a:lnTo>
                  <a:lnTo>
                    <a:pt x="441960" y="707008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0560" y="4520183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41960" y="70700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07992" y="4553711"/>
              <a:ext cx="387350" cy="758825"/>
            </a:xfrm>
            <a:custGeom>
              <a:avLst/>
              <a:gdLst/>
              <a:ahLst/>
              <a:cxnLst/>
              <a:rect l="l" t="t" r="r" b="b"/>
              <a:pathLst>
                <a:path w="387350" h="758825">
                  <a:moveTo>
                    <a:pt x="386842" y="0"/>
                  </a:moveTo>
                  <a:lnTo>
                    <a:pt x="0" y="100456"/>
                  </a:lnTo>
                  <a:lnTo>
                    <a:pt x="0" y="758444"/>
                  </a:lnTo>
                  <a:lnTo>
                    <a:pt x="386842" y="654938"/>
                  </a:lnTo>
                  <a:lnTo>
                    <a:pt x="386842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41520" y="4623815"/>
              <a:ext cx="316865" cy="624840"/>
            </a:xfrm>
            <a:custGeom>
              <a:avLst/>
              <a:gdLst/>
              <a:ahLst/>
              <a:cxnLst/>
              <a:rect l="l" t="t" r="r" b="b"/>
              <a:pathLst>
                <a:path w="316864" h="624839">
                  <a:moveTo>
                    <a:pt x="130683" y="554736"/>
                  </a:moveTo>
                  <a:lnTo>
                    <a:pt x="0" y="588137"/>
                  </a:lnTo>
                  <a:lnTo>
                    <a:pt x="0" y="624459"/>
                  </a:lnTo>
                  <a:lnTo>
                    <a:pt x="130683" y="588137"/>
                  </a:lnTo>
                  <a:lnTo>
                    <a:pt x="130683" y="554736"/>
                  </a:lnTo>
                  <a:close/>
                </a:path>
                <a:path w="316864" h="624839">
                  <a:moveTo>
                    <a:pt x="130683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30683" y="502793"/>
                  </a:lnTo>
                  <a:lnTo>
                    <a:pt x="130683" y="472440"/>
                  </a:lnTo>
                  <a:close/>
                </a:path>
                <a:path w="316864" h="624839">
                  <a:moveTo>
                    <a:pt x="130683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30683" y="420497"/>
                  </a:lnTo>
                  <a:lnTo>
                    <a:pt x="130683" y="387096"/>
                  </a:lnTo>
                  <a:close/>
                </a:path>
                <a:path w="316864" h="624839">
                  <a:moveTo>
                    <a:pt x="130683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30683" y="335153"/>
                  </a:lnTo>
                  <a:lnTo>
                    <a:pt x="130683" y="304800"/>
                  </a:lnTo>
                  <a:close/>
                </a:path>
                <a:path w="316864" h="624839">
                  <a:moveTo>
                    <a:pt x="130683" y="219456"/>
                  </a:moveTo>
                  <a:lnTo>
                    <a:pt x="0" y="255905"/>
                  </a:lnTo>
                  <a:lnTo>
                    <a:pt x="0" y="286258"/>
                  </a:lnTo>
                  <a:lnTo>
                    <a:pt x="130683" y="252857"/>
                  </a:lnTo>
                  <a:lnTo>
                    <a:pt x="130683" y="219456"/>
                  </a:lnTo>
                  <a:close/>
                </a:path>
                <a:path w="316864" h="624839">
                  <a:moveTo>
                    <a:pt x="130683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30683" y="167513"/>
                  </a:lnTo>
                  <a:lnTo>
                    <a:pt x="130683" y="137160"/>
                  </a:lnTo>
                  <a:close/>
                </a:path>
                <a:path w="316864" h="624839">
                  <a:moveTo>
                    <a:pt x="130683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30683" y="85217"/>
                  </a:lnTo>
                  <a:lnTo>
                    <a:pt x="130683" y="51816"/>
                  </a:lnTo>
                  <a:close/>
                </a:path>
                <a:path w="316864" h="624839">
                  <a:moveTo>
                    <a:pt x="316611" y="502920"/>
                  </a:moveTo>
                  <a:lnTo>
                    <a:pt x="185928" y="536321"/>
                  </a:lnTo>
                  <a:lnTo>
                    <a:pt x="185928" y="569722"/>
                  </a:lnTo>
                  <a:lnTo>
                    <a:pt x="316611" y="536321"/>
                  </a:lnTo>
                  <a:lnTo>
                    <a:pt x="316611" y="502920"/>
                  </a:lnTo>
                  <a:close/>
                </a:path>
                <a:path w="316864" h="624839">
                  <a:moveTo>
                    <a:pt x="316611" y="417576"/>
                  </a:moveTo>
                  <a:lnTo>
                    <a:pt x="185928" y="450977"/>
                  </a:lnTo>
                  <a:lnTo>
                    <a:pt x="185928" y="487299"/>
                  </a:lnTo>
                  <a:lnTo>
                    <a:pt x="316611" y="450977"/>
                  </a:lnTo>
                  <a:lnTo>
                    <a:pt x="316611" y="417576"/>
                  </a:lnTo>
                  <a:close/>
                </a:path>
                <a:path w="316864" h="624839">
                  <a:moveTo>
                    <a:pt x="316611" y="335280"/>
                  </a:moveTo>
                  <a:lnTo>
                    <a:pt x="185928" y="368681"/>
                  </a:lnTo>
                  <a:lnTo>
                    <a:pt x="185928" y="402082"/>
                  </a:lnTo>
                  <a:lnTo>
                    <a:pt x="316611" y="365633"/>
                  </a:lnTo>
                  <a:lnTo>
                    <a:pt x="316611" y="335280"/>
                  </a:lnTo>
                  <a:close/>
                </a:path>
                <a:path w="316864" h="624839">
                  <a:moveTo>
                    <a:pt x="316611" y="249936"/>
                  </a:moveTo>
                  <a:lnTo>
                    <a:pt x="185928" y="283337"/>
                  </a:lnTo>
                  <a:lnTo>
                    <a:pt x="185928" y="316738"/>
                  </a:lnTo>
                  <a:lnTo>
                    <a:pt x="316611" y="280289"/>
                  </a:lnTo>
                  <a:lnTo>
                    <a:pt x="316611" y="249936"/>
                  </a:lnTo>
                  <a:close/>
                </a:path>
                <a:path w="316864" h="624839">
                  <a:moveTo>
                    <a:pt x="316611" y="167640"/>
                  </a:moveTo>
                  <a:lnTo>
                    <a:pt x="185928" y="201041"/>
                  </a:lnTo>
                  <a:lnTo>
                    <a:pt x="185928" y="234442"/>
                  </a:lnTo>
                  <a:lnTo>
                    <a:pt x="316611" y="197993"/>
                  </a:lnTo>
                  <a:lnTo>
                    <a:pt x="316611" y="167640"/>
                  </a:lnTo>
                  <a:close/>
                </a:path>
                <a:path w="316864" h="624839">
                  <a:moveTo>
                    <a:pt x="316611" y="82296"/>
                  </a:moveTo>
                  <a:lnTo>
                    <a:pt x="185928" y="115697"/>
                  </a:lnTo>
                  <a:lnTo>
                    <a:pt x="185928" y="149098"/>
                  </a:lnTo>
                  <a:lnTo>
                    <a:pt x="316611" y="115697"/>
                  </a:lnTo>
                  <a:lnTo>
                    <a:pt x="316611" y="82296"/>
                  </a:lnTo>
                  <a:close/>
                </a:path>
                <a:path w="316864" h="624839">
                  <a:moveTo>
                    <a:pt x="316611" y="0"/>
                  </a:moveTo>
                  <a:lnTo>
                    <a:pt x="185928" y="33401"/>
                  </a:lnTo>
                  <a:lnTo>
                    <a:pt x="185928" y="66802"/>
                  </a:lnTo>
                  <a:lnTo>
                    <a:pt x="316611" y="30353"/>
                  </a:lnTo>
                  <a:lnTo>
                    <a:pt x="316611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76343" y="4264151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59" y="0"/>
                  </a:moveTo>
                  <a:lnTo>
                    <a:pt x="0" y="115824"/>
                  </a:lnTo>
                  <a:lnTo>
                    <a:pt x="0" y="825881"/>
                  </a:lnTo>
                  <a:lnTo>
                    <a:pt x="441959" y="707009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19016" y="4282439"/>
              <a:ext cx="438784" cy="829310"/>
            </a:xfrm>
            <a:custGeom>
              <a:avLst/>
              <a:gdLst/>
              <a:ahLst/>
              <a:cxnLst/>
              <a:rect l="l" t="t" r="r" b="b"/>
              <a:pathLst>
                <a:path w="438785" h="829310">
                  <a:moveTo>
                    <a:pt x="438404" y="0"/>
                  </a:moveTo>
                  <a:lnTo>
                    <a:pt x="0" y="118872"/>
                  </a:lnTo>
                  <a:lnTo>
                    <a:pt x="0" y="828802"/>
                  </a:lnTo>
                  <a:lnTo>
                    <a:pt x="438404" y="706882"/>
                  </a:lnTo>
                  <a:lnTo>
                    <a:pt x="438404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55592" y="4303776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5" h="826135">
                  <a:moveTo>
                    <a:pt x="438404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38404" y="707009"/>
                  </a:lnTo>
                  <a:lnTo>
                    <a:pt x="438404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79975" y="4337304"/>
              <a:ext cx="387350" cy="758825"/>
            </a:xfrm>
            <a:custGeom>
              <a:avLst/>
              <a:gdLst/>
              <a:ahLst/>
              <a:cxnLst/>
              <a:rect l="l" t="t" r="r" b="b"/>
              <a:pathLst>
                <a:path w="387350" h="758825">
                  <a:moveTo>
                    <a:pt x="386841" y="0"/>
                  </a:moveTo>
                  <a:lnTo>
                    <a:pt x="0" y="100457"/>
                  </a:lnTo>
                  <a:lnTo>
                    <a:pt x="0" y="758444"/>
                  </a:lnTo>
                  <a:lnTo>
                    <a:pt x="386841" y="657987"/>
                  </a:lnTo>
                  <a:lnTo>
                    <a:pt x="386841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13504" y="4407407"/>
              <a:ext cx="316865" cy="624840"/>
            </a:xfrm>
            <a:custGeom>
              <a:avLst/>
              <a:gdLst/>
              <a:ahLst/>
              <a:cxnLst/>
              <a:rect l="l" t="t" r="r" b="b"/>
              <a:pathLst>
                <a:path w="316864" h="624839">
                  <a:moveTo>
                    <a:pt x="130683" y="557784"/>
                  </a:moveTo>
                  <a:lnTo>
                    <a:pt x="0" y="591185"/>
                  </a:lnTo>
                  <a:lnTo>
                    <a:pt x="0" y="624586"/>
                  </a:lnTo>
                  <a:lnTo>
                    <a:pt x="130683" y="588137"/>
                  </a:lnTo>
                  <a:lnTo>
                    <a:pt x="130683" y="557784"/>
                  </a:lnTo>
                  <a:close/>
                </a:path>
                <a:path w="316864" h="624839">
                  <a:moveTo>
                    <a:pt x="130683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30683" y="502793"/>
                  </a:lnTo>
                  <a:lnTo>
                    <a:pt x="130683" y="472440"/>
                  </a:lnTo>
                  <a:close/>
                </a:path>
                <a:path w="316864" h="624839">
                  <a:moveTo>
                    <a:pt x="130683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30683" y="420497"/>
                  </a:lnTo>
                  <a:lnTo>
                    <a:pt x="130683" y="387096"/>
                  </a:lnTo>
                  <a:close/>
                </a:path>
                <a:path w="316864" h="624839">
                  <a:moveTo>
                    <a:pt x="130683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30683" y="335153"/>
                  </a:lnTo>
                  <a:lnTo>
                    <a:pt x="130683" y="304800"/>
                  </a:lnTo>
                  <a:close/>
                </a:path>
                <a:path w="316864" h="624839">
                  <a:moveTo>
                    <a:pt x="130683" y="219456"/>
                  </a:moveTo>
                  <a:lnTo>
                    <a:pt x="0" y="255778"/>
                  </a:lnTo>
                  <a:lnTo>
                    <a:pt x="0" y="289179"/>
                  </a:lnTo>
                  <a:lnTo>
                    <a:pt x="130683" y="252857"/>
                  </a:lnTo>
                  <a:lnTo>
                    <a:pt x="130683" y="219456"/>
                  </a:lnTo>
                  <a:close/>
                </a:path>
                <a:path w="316864" h="624839">
                  <a:moveTo>
                    <a:pt x="130683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30683" y="170561"/>
                  </a:lnTo>
                  <a:lnTo>
                    <a:pt x="130683" y="137160"/>
                  </a:lnTo>
                  <a:close/>
                </a:path>
                <a:path w="316864" h="624839">
                  <a:moveTo>
                    <a:pt x="130683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30683" y="85217"/>
                  </a:lnTo>
                  <a:lnTo>
                    <a:pt x="130683" y="51816"/>
                  </a:lnTo>
                  <a:close/>
                </a:path>
                <a:path w="316864" h="624839">
                  <a:moveTo>
                    <a:pt x="316611" y="502920"/>
                  </a:moveTo>
                  <a:lnTo>
                    <a:pt x="185928" y="536321"/>
                  </a:lnTo>
                  <a:lnTo>
                    <a:pt x="185928" y="569722"/>
                  </a:lnTo>
                  <a:lnTo>
                    <a:pt x="316611" y="536321"/>
                  </a:lnTo>
                  <a:lnTo>
                    <a:pt x="316611" y="502920"/>
                  </a:lnTo>
                  <a:close/>
                </a:path>
                <a:path w="316864" h="624839">
                  <a:moveTo>
                    <a:pt x="316611" y="417576"/>
                  </a:moveTo>
                  <a:lnTo>
                    <a:pt x="185928" y="450977"/>
                  </a:lnTo>
                  <a:lnTo>
                    <a:pt x="185928" y="487299"/>
                  </a:lnTo>
                  <a:lnTo>
                    <a:pt x="316611" y="450977"/>
                  </a:lnTo>
                  <a:lnTo>
                    <a:pt x="316611" y="417576"/>
                  </a:lnTo>
                  <a:close/>
                </a:path>
                <a:path w="316864" h="624839">
                  <a:moveTo>
                    <a:pt x="316611" y="335280"/>
                  </a:moveTo>
                  <a:lnTo>
                    <a:pt x="185928" y="368681"/>
                  </a:lnTo>
                  <a:lnTo>
                    <a:pt x="185928" y="402082"/>
                  </a:lnTo>
                  <a:lnTo>
                    <a:pt x="316611" y="368681"/>
                  </a:lnTo>
                  <a:lnTo>
                    <a:pt x="316611" y="335280"/>
                  </a:lnTo>
                  <a:close/>
                </a:path>
                <a:path w="316864" h="624839">
                  <a:moveTo>
                    <a:pt x="316611" y="249936"/>
                  </a:moveTo>
                  <a:lnTo>
                    <a:pt x="185928" y="286258"/>
                  </a:lnTo>
                  <a:lnTo>
                    <a:pt x="185928" y="319659"/>
                  </a:lnTo>
                  <a:lnTo>
                    <a:pt x="316611" y="283337"/>
                  </a:lnTo>
                  <a:lnTo>
                    <a:pt x="316611" y="249936"/>
                  </a:lnTo>
                  <a:close/>
                </a:path>
                <a:path w="316864" h="624839">
                  <a:moveTo>
                    <a:pt x="316611" y="167640"/>
                  </a:moveTo>
                  <a:lnTo>
                    <a:pt x="185928" y="201041"/>
                  </a:lnTo>
                  <a:lnTo>
                    <a:pt x="185928" y="234442"/>
                  </a:lnTo>
                  <a:lnTo>
                    <a:pt x="316611" y="197993"/>
                  </a:lnTo>
                  <a:lnTo>
                    <a:pt x="316611" y="167640"/>
                  </a:lnTo>
                  <a:close/>
                </a:path>
                <a:path w="316864" h="624839">
                  <a:moveTo>
                    <a:pt x="316611" y="82296"/>
                  </a:moveTo>
                  <a:lnTo>
                    <a:pt x="185928" y="115697"/>
                  </a:lnTo>
                  <a:lnTo>
                    <a:pt x="185928" y="149098"/>
                  </a:lnTo>
                  <a:lnTo>
                    <a:pt x="316611" y="115697"/>
                  </a:lnTo>
                  <a:lnTo>
                    <a:pt x="316611" y="82296"/>
                  </a:lnTo>
                  <a:close/>
                </a:path>
                <a:path w="316864" h="624839">
                  <a:moveTo>
                    <a:pt x="316611" y="0"/>
                  </a:moveTo>
                  <a:lnTo>
                    <a:pt x="185928" y="33401"/>
                  </a:lnTo>
                  <a:lnTo>
                    <a:pt x="185928" y="66802"/>
                  </a:lnTo>
                  <a:lnTo>
                    <a:pt x="316611" y="30353"/>
                  </a:lnTo>
                  <a:lnTo>
                    <a:pt x="316611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48328" y="4709160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5823"/>
                  </a:lnTo>
                  <a:lnTo>
                    <a:pt x="0" y="825880"/>
                  </a:lnTo>
                  <a:lnTo>
                    <a:pt x="441960" y="707008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0999" y="4727448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5" h="826135">
                  <a:moveTo>
                    <a:pt x="438403" y="0"/>
                  </a:moveTo>
                  <a:lnTo>
                    <a:pt x="0" y="118871"/>
                  </a:lnTo>
                  <a:lnTo>
                    <a:pt x="0" y="825880"/>
                  </a:lnTo>
                  <a:lnTo>
                    <a:pt x="438403" y="707008"/>
                  </a:lnTo>
                  <a:lnTo>
                    <a:pt x="43840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27575" y="4748783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5" h="826135">
                  <a:moveTo>
                    <a:pt x="438403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38403" y="707009"/>
                  </a:lnTo>
                  <a:lnTo>
                    <a:pt x="43840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55007" y="4782311"/>
              <a:ext cx="384175" cy="758825"/>
            </a:xfrm>
            <a:custGeom>
              <a:avLst/>
              <a:gdLst/>
              <a:ahLst/>
              <a:cxnLst/>
              <a:rect l="l" t="t" r="r" b="b"/>
              <a:pathLst>
                <a:path w="384175" h="758825">
                  <a:moveTo>
                    <a:pt x="383920" y="0"/>
                  </a:moveTo>
                  <a:lnTo>
                    <a:pt x="0" y="100456"/>
                  </a:lnTo>
                  <a:lnTo>
                    <a:pt x="0" y="758444"/>
                  </a:lnTo>
                  <a:lnTo>
                    <a:pt x="383920" y="654938"/>
                  </a:lnTo>
                  <a:lnTo>
                    <a:pt x="38392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8536" y="4852415"/>
              <a:ext cx="313690" cy="624840"/>
            </a:xfrm>
            <a:custGeom>
              <a:avLst/>
              <a:gdLst/>
              <a:ahLst/>
              <a:cxnLst/>
              <a:rect l="l" t="t" r="r" b="b"/>
              <a:pathLst>
                <a:path w="313689" h="624839">
                  <a:moveTo>
                    <a:pt x="127762" y="554736"/>
                  </a:moveTo>
                  <a:lnTo>
                    <a:pt x="0" y="588137"/>
                  </a:lnTo>
                  <a:lnTo>
                    <a:pt x="0" y="624459"/>
                  </a:lnTo>
                  <a:lnTo>
                    <a:pt x="127762" y="588137"/>
                  </a:lnTo>
                  <a:lnTo>
                    <a:pt x="127762" y="554736"/>
                  </a:lnTo>
                  <a:close/>
                </a:path>
                <a:path w="313689" h="624839">
                  <a:moveTo>
                    <a:pt x="127762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27762" y="502793"/>
                  </a:lnTo>
                  <a:lnTo>
                    <a:pt x="127762" y="472440"/>
                  </a:lnTo>
                  <a:close/>
                </a:path>
                <a:path w="313689" h="624839">
                  <a:moveTo>
                    <a:pt x="127762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27762" y="420497"/>
                  </a:lnTo>
                  <a:lnTo>
                    <a:pt x="127762" y="387096"/>
                  </a:lnTo>
                  <a:close/>
                </a:path>
                <a:path w="313689" h="624839">
                  <a:moveTo>
                    <a:pt x="127762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27762" y="335153"/>
                  </a:lnTo>
                  <a:lnTo>
                    <a:pt x="127762" y="304800"/>
                  </a:lnTo>
                  <a:close/>
                </a:path>
                <a:path w="313689" h="624839">
                  <a:moveTo>
                    <a:pt x="127762" y="219456"/>
                  </a:moveTo>
                  <a:lnTo>
                    <a:pt x="0" y="255905"/>
                  </a:lnTo>
                  <a:lnTo>
                    <a:pt x="0" y="286258"/>
                  </a:lnTo>
                  <a:lnTo>
                    <a:pt x="127762" y="252857"/>
                  </a:lnTo>
                  <a:lnTo>
                    <a:pt x="127762" y="219456"/>
                  </a:lnTo>
                  <a:close/>
                </a:path>
                <a:path w="313689" h="624839">
                  <a:moveTo>
                    <a:pt x="127762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27762" y="167513"/>
                  </a:lnTo>
                  <a:lnTo>
                    <a:pt x="127762" y="137160"/>
                  </a:lnTo>
                  <a:close/>
                </a:path>
                <a:path w="313689" h="624839">
                  <a:moveTo>
                    <a:pt x="127762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27762" y="85217"/>
                  </a:lnTo>
                  <a:lnTo>
                    <a:pt x="127762" y="51816"/>
                  </a:lnTo>
                  <a:close/>
                </a:path>
                <a:path w="313689" h="624839">
                  <a:moveTo>
                    <a:pt x="313563" y="502920"/>
                  </a:moveTo>
                  <a:lnTo>
                    <a:pt x="182880" y="536321"/>
                  </a:lnTo>
                  <a:lnTo>
                    <a:pt x="182880" y="569722"/>
                  </a:lnTo>
                  <a:lnTo>
                    <a:pt x="313563" y="536321"/>
                  </a:lnTo>
                  <a:lnTo>
                    <a:pt x="313563" y="502920"/>
                  </a:lnTo>
                  <a:close/>
                </a:path>
                <a:path w="313689" h="624839">
                  <a:moveTo>
                    <a:pt x="313563" y="417576"/>
                  </a:moveTo>
                  <a:lnTo>
                    <a:pt x="182880" y="450977"/>
                  </a:lnTo>
                  <a:lnTo>
                    <a:pt x="182880" y="487299"/>
                  </a:lnTo>
                  <a:lnTo>
                    <a:pt x="313563" y="450977"/>
                  </a:lnTo>
                  <a:lnTo>
                    <a:pt x="313563" y="417576"/>
                  </a:lnTo>
                  <a:close/>
                </a:path>
                <a:path w="313689" h="624839">
                  <a:moveTo>
                    <a:pt x="313563" y="335280"/>
                  </a:moveTo>
                  <a:lnTo>
                    <a:pt x="182880" y="368693"/>
                  </a:lnTo>
                  <a:lnTo>
                    <a:pt x="182880" y="402082"/>
                  </a:lnTo>
                  <a:lnTo>
                    <a:pt x="313563" y="365633"/>
                  </a:lnTo>
                  <a:lnTo>
                    <a:pt x="313563" y="335280"/>
                  </a:lnTo>
                  <a:close/>
                </a:path>
                <a:path w="313689" h="624839">
                  <a:moveTo>
                    <a:pt x="313563" y="249936"/>
                  </a:moveTo>
                  <a:lnTo>
                    <a:pt x="182880" y="283337"/>
                  </a:lnTo>
                  <a:lnTo>
                    <a:pt x="182880" y="316738"/>
                  </a:lnTo>
                  <a:lnTo>
                    <a:pt x="313563" y="280289"/>
                  </a:lnTo>
                  <a:lnTo>
                    <a:pt x="313563" y="249936"/>
                  </a:lnTo>
                  <a:close/>
                </a:path>
                <a:path w="313689" h="624839">
                  <a:moveTo>
                    <a:pt x="313563" y="167640"/>
                  </a:moveTo>
                  <a:lnTo>
                    <a:pt x="182880" y="201041"/>
                  </a:lnTo>
                  <a:lnTo>
                    <a:pt x="182880" y="234442"/>
                  </a:lnTo>
                  <a:lnTo>
                    <a:pt x="313563" y="197993"/>
                  </a:lnTo>
                  <a:lnTo>
                    <a:pt x="313563" y="167640"/>
                  </a:lnTo>
                  <a:close/>
                </a:path>
                <a:path w="313689" h="624839">
                  <a:moveTo>
                    <a:pt x="313563" y="82296"/>
                  </a:moveTo>
                  <a:lnTo>
                    <a:pt x="182880" y="115697"/>
                  </a:lnTo>
                  <a:lnTo>
                    <a:pt x="182880" y="149098"/>
                  </a:lnTo>
                  <a:lnTo>
                    <a:pt x="313563" y="115697"/>
                  </a:lnTo>
                  <a:lnTo>
                    <a:pt x="313563" y="82296"/>
                  </a:lnTo>
                  <a:close/>
                </a:path>
                <a:path w="313689" h="624839">
                  <a:moveTo>
                    <a:pt x="313563" y="0"/>
                  </a:moveTo>
                  <a:lnTo>
                    <a:pt x="182880" y="33401"/>
                  </a:lnTo>
                  <a:lnTo>
                    <a:pt x="182880" y="66802"/>
                  </a:lnTo>
                  <a:lnTo>
                    <a:pt x="313563" y="30353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54751" y="4480560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5823"/>
                  </a:lnTo>
                  <a:lnTo>
                    <a:pt x="0" y="825880"/>
                  </a:lnTo>
                  <a:lnTo>
                    <a:pt x="441960" y="707008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94375" y="4498848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8871"/>
                  </a:lnTo>
                  <a:lnTo>
                    <a:pt x="0" y="825880"/>
                  </a:lnTo>
                  <a:lnTo>
                    <a:pt x="441960" y="707008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30951" y="4520183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41960" y="70700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58384" y="4553711"/>
              <a:ext cx="387350" cy="758825"/>
            </a:xfrm>
            <a:custGeom>
              <a:avLst/>
              <a:gdLst/>
              <a:ahLst/>
              <a:cxnLst/>
              <a:rect l="l" t="t" r="r" b="b"/>
              <a:pathLst>
                <a:path w="387350" h="758825">
                  <a:moveTo>
                    <a:pt x="386841" y="0"/>
                  </a:moveTo>
                  <a:lnTo>
                    <a:pt x="0" y="100456"/>
                  </a:lnTo>
                  <a:lnTo>
                    <a:pt x="0" y="758444"/>
                  </a:lnTo>
                  <a:lnTo>
                    <a:pt x="386841" y="654938"/>
                  </a:lnTo>
                  <a:lnTo>
                    <a:pt x="386841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91912" y="4623815"/>
              <a:ext cx="316865" cy="624840"/>
            </a:xfrm>
            <a:custGeom>
              <a:avLst/>
              <a:gdLst/>
              <a:ahLst/>
              <a:cxnLst/>
              <a:rect l="l" t="t" r="r" b="b"/>
              <a:pathLst>
                <a:path w="316864" h="624839">
                  <a:moveTo>
                    <a:pt x="130683" y="554736"/>
                  </a:moveTo>
                  <a:lnTo>
                    <a:pt x="0" y="588137"/>
                  </a:lnTo>
                  <a:lnTo>
                    <a:pt x="0" y="624459"/>
                  </a:lnTo>
                  <a:lnTo>
                    <a:pt x="130683" y="588137"/>
                  </a:lnTo>
                  <a:lnTo>
                    <a:pt x="130683" y="554736"/>
                  </a:lnTo>
                  <a:close/>
                </a:path>
                <a:path w="316864" h="624839">
                  <a:moveTo>
                    <a:pt x="130683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30683" y="502793"/>
                  </a:lnTo>
                  <a:lnTo>
                    <a:pt x="130683" y="472440"/>
                  </a:lnTo>
                  <a:close/>
                </a:path>
                <a:path w="316864" h="624839">
                  <a:moveTo>
                    <a:pt x="130683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30683" y="420497"/>
                  </a:lnTo>
                  <a:lnTo>
                    <a:pt x="130683" y="387096"/>
                  </a:lnTo>
                  <a:close/>
                </a:path>
                <a:path w="316864" h="624839">
                  <a:moveTo>
                    <a:pt x="130683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30683" y="335153"/>
                  </a:lnTo>
                  <a:lnTo>
                    <a:pt x="130683" y="304800"/>
                  </a:lnTo>
                  <a:close/>
                </a:path>
                <a:path w="316864" h="624839">
                  <a:moveTo>
                    <a:pt x="130683" y="219456"/>
                  </a:moveTo>
                  <a:lnTo>
                    <a:pt x="0" y="255905"/>
                  </a:lnTo>
                  <a:lnTo>
                    <a:pt x="0" y="286258"/>
                  </a:lnTo>
                  <a:lnTo>
                    <a:pt x="130683" y="252857"/>
                  </a:lnTo>
                  <a:lnTo>
                    <a:pt x="130683" y="219456"/>
                  </a:lnTo>
                  <a:close/>
                </a:path>
                <a:path w="316864" h="624839">
                  <a:moveTo>
                    <a:pt x="130683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30683" y="167513"/>
                  </a:lnTo>
                  <a:lnTo>
                    <a:pt x="130683" y="137160"/>
                  </a:lnTo>
                  <a:close/>
                </a:path>
                <a:path w="316864" h="624839">
                  <a:moveTo>
                    <a:pt x="130683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30683" y="85217"/>
                  </a:lnTo>
                  <a:lnTo>
                    <a:pt x="130683" y="51816"/>
                  </a:lnTo>
                  <a:close/>
                </a:path>
                <a:path w="316864" h="624839">
                  <a:moveTo>
                    <a:pt x="316611" y="502920"/>
                  </a:moveTo>
                  <a:lnTo>
                    <a:pt x="185928" y="536321"/>
                  </a:lnTo>
                  <a:lnTo>
                    <a:pt x="185928" y="569722"/>
                  </a:lnTo>
                  <a:lnTo>
                    <a:pt x="316611" y="536321"/>
                  </a:lnTo>
                  <a:lnTo>
                    <a:pt x="316611" y="502920"/>
                  </a:lnTo>
                  <a:close/>
                </a:path>
                <a:path w="316864" h="624839">
                  <a:moveTo>
                    <a:pt x="316611" y="417576"/>
                  </a:moveTo>
                  <a:lnTo>
                    <a:pt x="185928" y="450977"/>
                  </a:lnTo>
                  <a:lnTo>
                    <a:pt x="185928" y="487299"/>
                  </a:lnTo>
                  <a:lnTo>
                    <a:pt x="316611" y="450977"/>
                  </a:lnTo>
                  <a:lnTo>
                    <a:pt x="316611" y="417576"/>
                  </a:lnTo>
                  <a:close/>
                </a:path>
                <a:path w="316864" h="624839">
                  <a:moveTo>
                    <a:pt x="316611" y="335280"/>
                  </a:moveTo>
                  <a:lnTo>
                    <a:pt x="185928" y="368681"/>
                  </a:lnTo>
                  <a:lnTo>
                    <a:pt x="185928" y="402082"/>
                  </a:lnTo>
                  <a:lnTo>
                    <a:pt x="316611" y="365633"/>
                  </a:lnTo>
                  <a:lnTo>
                    <a:pt x="316611" y="335280"/>
                  </a:lnTo>
                  <a:close/>
                </a:path>
                <a:path w="316864" h="624839">
                  <a:moveTo>
                    <a:pt x="316611" y="249936"/>
                  </a:moveTo>
                  <a:lnTo>
                    <a:pt x="185928" y="283337"/>
                  </a:lnTo>
                  <a:lnTo>
                    <a:pt x="185928" y="316738"/>
                  </a:lnTo>
                  <a:lnTo>
                    <a:pt x="316611" y="280289"/>
                  </a:lnTo>
                  <a:lnTo>
                    <a:pt x="316611" y="249936"/>
                  </a:lnTo>
                  <a:close/>
                </a:path>
                <a:path w="316864" h="624839">
                  <a:moveTo>
                    <a:pt x="316611" y="167640"/>
                  </a:moveTo>
                  <a:lnTo>
                    <a:pt x="185928" y="201041"/>
                  </a:lnTo>
                  <a:lnTo>
                    <a:pt x="185928" y="234442"/>
                  </a:lnTo>
                  <a:lnTo>
                    <a:pt x="316611" y="197993"/>
                  </a:lnTo>
                  <a:lnTo>
                    <a:pt x="316611" y="167640"/>
                  </a:lnTo>
                  <a:close/>
                </a:path>
                <a:path w="316864" h="624839">
                  <a:moveTo>
                    <a:pt x="316611" y="82296"/>
                  </a:moveTo>
                  <a:lnTo>
                    <a:pt x="185928" y="115697"/>
                  </a:lnTo>
                  <a:lnTo>
                    <a:pt x="185928" y="149098"/>
                  </a:lnTo>
                  <a:lnTo>
                    <a:pt x="316611" y="115697"/>
                  </a:lnTo>
                  <a:lnTo>
                    <a:pt x="316611" y="82296"/>
                  </a:lnTo>
                  <a:close/>
                </a:path>
                <a:path w="316864" h="624839">
                  <a:moveTo>
                    <a:pt x="316611" y="0"/>
                  </a:moveTo>
                  <a:lnTo>
                    <a:pt x="185928" y="33401"/>
                  </a:lnTo>
                  <a:lnTo>
                    <a:pt x="185928" y="66802"/>
                  </a:lnTo>
                  <a:lnTo>
                    <a:pt x="316611" y="30353"/>
                  </a:lnTo>
                  <a:lnTo>
                    <a:pt x="316611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26736" y="4264151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5824"/>
                  </a:lnTo>
                  <a:lnTo>
                    <a:pt x="0" y="825881"/>
                  </a:lnTo>
                  <a:lnTo>
                    <a:pt x="441960" y="70700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69407" y="4282439"/>
              <a:ext cx="438784" cy="829310"/>
            </a:xfrm>
            <a:custGeom>
              <a:avLst/>
              <a:gdLst/>
              <a:ahLst/>
              <a:cxnLst/>
              <a:rect l="l" t="t" r="r" b="b"/>
              <a:pathLst>
                <a:path w="438785" h="829310">
                  <a:moveTo>
                    <a:pt x="438403" y="0"/>
                  </a:moveTo>
                  <a:lnTo>
                    <a:pt x="0" y="118872"/>
                  </a:lnTo>
                  <a:lnTo>
                    <a:pt x="0" y="828802"/>
                  </a:lnTo>
                  <a:lnTo>
                    <a:pt x="438403" y="706882"/>
                  </a:lnTo>
                  <a:lnTo>
                    <a:pt x="43840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05984" y="4303776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5" h="826135">
                  <a:moveTo>
                    <a:pt x="438403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38403" y="707009"/>
                  </a:lnTo>
                  <a:lnTo>
                    <a:pt x="43840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33416" y="4337304"/>
              <a:ext cx="384175" cy="758825"/>
            </a:xfrm>
            <a:custGeom>
              <a:avLst/>
              <a:gdLst/>
              <a:ahLst/>
              <a:cxnLst/>
              <a:rect l="l" t="t" r="r" b="b"/>
              <a:pathLst>
                <a:path w="384175" h="758825">
                  <a:moveTo>
                    <a:pt x="383921" y="0"/>
                  </a:moveTo>
                  <a:lnTo>
                    <a:pt x="0" y="100457"/>
                  </a:lnTo>
                  <a:lnTo>
                    <a:pt x="0" y="758444"/>
                  </a:lnTo>
                  <a:lnTo>
                    <a:pt x="383921" y="657987"/>
                  </a:lnTo>
                  <a:lnTo>
                    <a:pt x="383921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66944" y="4407407"/>
              <a:ext cx="313690" cy="624840"/>
            </a:xfrm>
            <a:custGeom>
              <a:avLst/>
              <a:gdLst/>
              <a:ahLst/>
              <a:cxnLst/>
              <a:rect l="l" t="t" r="r" b="b"/>
              <a:pathLst>
                <a:path w="313689" h="624839">
                  <a:moveTo>
                    <a:pt x="127762" y="557784"/>
                  </a:moveTo>
                  <a:lnTo>
                    <a:pt x="0" y="591185"/>
                  </a:lnTo>
                  <a:lnTo>
                    <a:pt x="0" y="624586"/>
                  </a:lnTo>
                  <a:lnTo>
                    <a:pt x="127762" y="588137"/>
                  </a:lnTo>
                  <a:lnTo>
                    <a:pt x="127762" y="557784"/>
                  </a:lnTo>
                  <a:close/>
                </a:path>
                <a:path w="313689" h="624839">
                  <a:moveTo>
                    <a:pt x="127762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27762" y="502793"/>
                  </a:lnTo>
                  <a:lnTo>
                    <a:pt x="127762" y="472440"/>
                  </a:lnTo>
                  <a:close/>
                </a:path>
                <a:path w="313689" h="624839">
                  <a:moveTo>
                    <a:pt x="127762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27762" y="420497"/>
                  </a:lnTo>
                  <a:lnTo>
                    <a:pt x="127762" y="387096"/>
                  </a:lnTo>
                  <a:close/>
                </a:path>
                <a:path w="313689" h="624839">
                  <a:moveTo>
                    <a:pt x="127762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27762" y="335153"/>
                  </a:lnTo>
                  <a:lnTo>
                    <a:pt x="127762" y="304800"/>
                  </a:lnTo>
                  <a:close/>
                </a:path>
                <a:path w="313689" h="624839">
                  <a:moveTo>
                    <a:pt x="127762" y="219456"/>
                  </a:moveTo>
                  <a:lnTo>
                    <a:pt x="0" y="255778"/>
                  </a:lnTo>
                  <a:lnTo>
                    <a:pt x="0" y="289179"/>
                  </a:lnTo>
                  <a:lnTo>
                    <a:pt x="127762" y="252857"/>
                  </a:lnTo>
                  <a:lnTo>
                    <a:pt x="127762" y="219456"/>
                  </a:lnTo>
                  <a:close/>
                </a:path>
                <a:path w="313689" h="624839">
                  <a:moveTo>
                    <a:pt x="127762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27762" y="170561"/>
                  </a:lnTo>
                  <a:lnTo>
                    <a:pt x="127762" y="137160"/>
                  </a:lnTo>
                  <a:close/>
                </a:path>
                <a:path w="313689" h="624839">
                  <a:moveTo>
                    <a:pt x="127762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27762" y="85217"/>
                  </a:lnTo>
                  <a:lnTo>
                    <a:pt x="127762" y="51816"/>
                  </a:lnTo>
                  <a:close/>
                </a:path>
                <a:path w="313689" h="624839">
                  <a:moveTo>
                    <a:pt x="313563" y="502920"/>
                  </a:moveTo>
                  <a:lnTo>
                    <a:pt x="182880" y="536321"/>
                  </a:lnTo>
                  <a:lnTo>
                    <a:pt x="182880" y="569722"/>
                  </a:lnTo>
                  <a:lnTo>
                    <a:pt x="313563" y="536321"/>
                  </a:lnTo>
                  <a:lnTo>
                    <a:pt x="313563" y="502920"/>
                  </a:lnTo>
                  <a:close/>
                </a:path>
                <a:path w="313689" h="624839">
                  <a:moveTo>
                    <a:pt x="313563" y="417576"/>
                  </a:moveTo>
                  <a:lnTo>
                    <a:pt x="182880" y="450977"/>
                  </a:lnTo>
                  <a:lnTo>
                    <a:pt x="182880" y="487299"/>
                  </a:lnTo>
                  <a:lnTo>
                    <a:pt x="313563" y="450977"/>
                  </a:lnTo>
                  <a:lnTo>
                    <a:pt x="313563" y="417576"/>
                  </a:lnTo>
                  <a:close/>
                </a:path>
                <a:path w="313689" h="624839">
                  <a:moveTo>
                    <a:pt x="313563" y="335280"/>
                  </a:moveTo>
                  <a:lnTo>
                    <a:pt x="182880" y="368681"/>
                  </a:lnTo>
                  <a:lnTo>
                    <a:pt x="182880" y="402082"/>
                  </a:lnTo>
                  <a:lnTo>
                    <a:pt x="313563" y="368681"/>
                  </a:lnTo>
                  <a:lnTo>
                    <a:pt x="313563" y="335280"/>
                  </a:lnTo>
                  <a:close/>
                </a:path>
                <a:path w="313689" h="624839">
                  <a:moveTo>
                    <a:pt x="313563" y="249936"/>
                  </a:moveTo>
                  <a:lnTo>
                    <a:pt x="182880" y="286258"/>
                  </a:lnTo>
                  <a:lnTo>
                    <a:pt x="182880" y="319659"/>
                  </a:lnTo>
                  <a:lnTo>
                    <a:pt x="313563" y="283337"/>
                  </a:lnTo>
                  <a:lnTo>
                    <a:pt x="313563" y="249936"/>
                  </a:lnTo>
                  <a:close/>
                </a:path>
                <a:path w="313689" h="624839">
                  <a:moveTo>
                    <a:pt x="313563" y="167640"/>
                  </a:moveTo>
                  <a:lnTo>
                    <a:pt x="182880" y="201041"/>
                  </a:lnTo>
                  <a:lnTo>
                    <a:pt x="182880" y="234442"/>
                  </a:lnTo>
                  <a:lnTo>
                    <a:pt x="313563" y="197993"/>
                  </a:lnTo>
                  <a:lnTo>
                    <a:pt x="313563" y="167640"/>
                  </a:lnTo>
                  <a:close/>
                </a:path>
                <a:path w="313689" h="624839">
                  <a:moveTo>
                    <a:pt x="313563" y="82296"/>
                  </a:moveTo>
                  <a:lnTo>
                    <a:pt x="182880" y="115697"/>
                  </a:lnTo>
                  <a:lnTo>
                    <a:pt x="182880" y="149098"/>
                  </a:lnTo>
                  <a:lnTo>
                    <a:pt x="313563" y="115697"/>
                  </a:lnTo>
                  <a:lnTo>
                    <a:pt x="313563" y="82296"/>
                  </a:lnTo>
                  <a:close/>
                </a:path>
                <a:path w="313689" h="624839">
                  <a:moveTo>
                    <a:pt x="313563" y="0"/>
                  </a:moveTo>
                  <a:lnTo>
                    <a:pt x="182880" y="33401"/>
                  </a:lnTo>
                  <a:lnTo>
                    <a:pt x="182880" y="66802"/>
                  </a:lnTo>
                  <a:lnTo>
                    <a:pt x="313563" y="30353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01768" y="4709160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5" h="826135">
                  <a:moveTo>
                    <a:pt x="438404" y="0"/>
                  </a:moveTo>
                  <a:lnTo>
                    <a:pt x="0" y="115823"/>
                  </a:lnTo>
                  <a:lnTo>
                    <a:pt x="0" y="825880"/>
                  </a:lnTo>
                  <a:lnTo>
                    <a:pt x="438404" y="707008"/>
                  </a:lnTo>
                  <a:lnTo>
                    <a:pt x="438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41392" y="4727448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5" h="826135">
                  <a:moveTo>
                    <a:pt x="438404" y="0"/>
                  </a:moveTo>
                  <a:lnTo>
                    <a:pt x="0" y="118871"/>
                  </a:lnTo>
                  <a:lnTo>
                    <a:pt x="0" y="825880"/>
                  </a:lnTo>
                  <a:lnTo>
                    <a:pt x="438404" y="707008"/>
                  </a:lnTo>
                  <a:lnTo>
                    <a:pt x="438404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77968" y="4748783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5" h="826135">
                  <a:moveTo>
                    <a:pt x="438404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38404" y="707009"/>
                  </a:lnTo>
                  <a:lnTo>
                    <a:pt x="438404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05399" y="4782311"/>
              <a:ext cx="387350" cy="758825"/>
            </a:xfrm>
            <a:custGeom>
              <a:avLst/>
              <a:gdLst/>
              <a:ahLst/>
              <a:cxnLst/>
              <a:rect l="l" t="t" r="r" b="b"/>
              <a:pathLst>
                <a:path w="387350" h="758825">
                  <a:moveTo>
                    <a:pt x="386841" y="0"/>
                  </a:moveTo>
                  <a:lnTo>
                    <a:pt x="0" y="100456"/>
                  </a:lnTo>
                  <a:lnTo>
                    <a:pt x="0" y="758444"/>
                  </a:lnTo>
                  <a:lnTo>
                    <a:pt x="386841" y="654938"/>
                  </a:lnTo>
                  <a:lnTo>
                    <a:pt x="386841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38928" y="4852415"/>
              <a:ext cx="316865" cy="624840"/>
            </a:xfrm>
            <a:custGeom>
              <a:avLst/>
              <a:gdLst/>
              <a:ahLst/>
              <a:cxnLst/>
              <a:rect l="l" t="t" r="r" b="b"/>
              <a:pathLst>
                <a:path w="316864" h="624839">
                  <a:moveTo>
                    <a:pt x="130683" y="554736"/>
                  </a:moveTo>
                  <a:lnTo>
                    <a:pt x="0" y="588137"/>
                  </a:lnTo>
                  <a:lnTo>
                    <a:pt x="0" y="624459"/>
                  </a:lnTo>
                  <a:lnTo>
                    <a:pt x="130683" y="588137"/>
                  </a:lnTo>
                  <a:lnTo>
                    <a:pt x="130683" y="554736"/>
                  </a:lnTo>
                  <a:close/>
                </a:path>
                <a:path w="316864" h="624839">
                  <a:moveTo>
                    <a:pt x="130683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30683" y="502793"/>
                  </a:lnTo>
                  <a:lnTo>
                    <a:pt x="130683" y="472440"/>
                  </a:lnTo>
                  <a:close/>
                </a:path>
                <a:path w="316864" h="624839">
                  <a:moveTo>
                    <a:pt x="130683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30683" y="420497"/>
                  </a:lnTo>
                  <a:lnTo>
                    <a:pt x="130683" y="387096"/>
                  </a:lnTo>
                  <a:close/>
                </a:path>
                <a:path w="316864" h="624839">
                  <a:moveTo>
                    <a:pt x="130683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30683" y="335153"/>
                  </a:lnTo>
                  <a:lnTo>
                    <a:pt x="130683" y="304800"/>
                  </a:lnTo>
                  <a:close/>
                </a:path>
                <a:path w="316864" h="624839">
                  <a:moveTo>
                    <a:pt x="130683" y="219456"/>
                  </a:moveTo>
                  <a:lnTo>
                    <a:pt x="0" y="255905"/>
                  </a:lnTo>
                  <a:lnTo>
                    <a:pt x="0" y="286258"/>
                  </a:lnTo>
                  <a:lnTo>
                    <a:pt x="130683" y="252857"/>
                  </a:lnTo>
                  <a:lnTo>
                    <a:pt x="130683" y="219456"/>
                  </a:lnTo>
                  <a:close/>
                </a:path>
                <a:path w="316864" h="624839">
                  <a:moveTo>
                    <a:pt x="130683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30683" y="167513"/>
                  </a:lnTo>
                  <a:lnTo>
                    <a:pt x="130683" y="137160"/>
                  </a:lnTo>
                  <a:close/>
                </a:path>
                <a:path w="316864" h="624839">
                  <a:moveTo>
                    <a:pt x="130683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30683" y="85217"/>
                  </a:lnTo>
                  <a:lnTo>
                    <a:pt x="130683" y="51816"/>
                  </a:lnTo>
                  <a:close/>
                </a:path>
                <a:path w="316864" h="624839">
                  <a:moveTo>
                    <a:pt x="316484" y="502920"/>
                  </a:moveTo>
                  <a:lnTo>
                    <a:pt x="182880" y="536321"/>
                  </a:lnTo>
                  <a:lnTo>
                    <a:pt x="182880" y="569722"/>
                  </a:lnTo>
                  <a:lnTo>
                    <a:pt x="316484" y="536321"/>
                  </a:lnTo>
                  <a:lnTo>
                    <a:pt x="316484" y="502920"/>
                  </a:lnTo>
                  <a:close/>
                </a:path>
                <a:path w="316864" h="624839">
                  <a:moveTo>
                    <a:pt x="316484" y="417576"/>
                  </a:moveTo>
                  <a:lnTo>
                    <a:pt x="182880" y="450977"/>
                  </a:lnTo>
                  <a:lnTo>
                    <a:pt x="182880" y="487299"/>
                  </a:lnTo>
                  <a:lnTo>
                    <a:pt x="316484" y="450977"/>
                  </a:lnTo>
                  <a:lnTo>
                    <a:pt x="316484" y="417576"/>
                  </a:lnTo>
                  <a:close/>
                </a:path>
                <a:path w="316864" h="624839">
                  <a:moveTo>
                    <a:pt x="316484" y="335280"/>
                  </a:moveTo>
                  <a:lnTo>
                    <a:pt x="182880" y="368693"/>
                  </a:lnTo>
                  <a:lnTo>
                    <a:pt x="182880" y="402082"/>
                  </a:lnTo>
                  <a:lnTo>
                    <a:pt x="316484" y="365633"/>
                  </a:lnTo>
                  <a:lnTo>
                    <a:pt x="316484" y="335280"/>
                  </a:lnTo>
                  <a:close/>
                </a:path>
                <a:path w="316864" h="624839">
                  <a:moveTo>
                    <a:pt x="316484" y="249936"/>
                  </a:moveTo>
                  <a:lnTo>
                    <a:pt x="182880" y="283337"/>
                  </a:lnTo>
                  <a:lnTo>
                    <a:pt x="182880" y="316738"/>
                  </a:lnTo>
                  <a:lnTo>
                    <a:pt x="316484" y="280289"/>
                  </a:lnTo>
                  <a:lnTo>
                    <a:pt x="316484" y="249936"/>
                  </a:lnTo>
                  <a:close/>
                </a:path>
                <a:path w="316864" h="624839">
                  <a:moveTo>
                    <a:pt x="316484" y="167640"/>
                  </a:moveTo>
                  <a:lnTo>
                    <a:pt x="182880" y="201041"/>
                  </a:lnTo>
                  <a:lnTo>
                    <a:pt x="182880" y="234442"/>
                  </a:lnTo>
                  <a:lnTo>
                    <a:pt x="316484" y="197993"/>
                  </a:lnTo>
                  <a:lnTo>
                    <a:pt x="316484" y="167640"/>
                  </a:lnTo>
                  <a:close/>
                </a:path>
                <a:path w="316864" h="624839">
                  <a:moveTo>
                    <a:pt x="316484" y="82296"/>
                  </a:moveTo>
                  <a:lnTo>
                    <a:pt x="182880" y="115697"/>
                  </a:lnTo>
                  <a:lnTo>
                    <a:pt x="182880" y="149098"/>
                  </a:lnTo>
                  <a:lnTo>
                    <a:pt x="316484" y="115697"/>
                  </a:lnTo>
                  <a:lnTo>
                    <a:pt x="316484" y="82296"/>
                  </a:lnTo>
                  <a:close/>
                </a:path>
                <a:path w="316864" h="624839">
                  <a:moveTo>
                    <a:pt x="316484" y="0"/>
                  </a:moveTo>
                  <a:lnTo>
                    <a:pt x="182880" y="33401"/>
                  </a:lnTo>
                  <a:lnTo>
                    <a:pt x="182880" y="66802"/>
                  </a:lnTo>
                  <a:lnTo>
                    <a:pt x="316484" y="30353"/>
                  </a:lnTo>
                  <a:lnTo>
                    <a:pt x="316484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05143" y="4480560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59" h="826135">
                  <a:moveTo>
                    <a:pt x="441959" y="0"/>
                  </a:moveTo>
                  <a:lnTo>
                    <a:pt x="0" y="115823"/>
                  </a:lnTo>
                  <a:lnTo>
                    <a:pt x="0" y="825880"/>
                  </a:lnTo>
                  <a:lnTo>
                    <a:pt x="441959" y="707008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47816" y="4498848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4" h="826135">
                  <a:moveTo>
                    <a:pt x="438404" y="0"/>
                  </a:moveTo>
                  <a:lnTo>
                    <a:pt x="0" y="118871"/>
                  </a:lnTo>
                  <a:lnTo>
                    <a:pt x="0" y="825880"/>
                  </a:lnTo>
                  <a:lnTo>
                    <a:pt x="438404" y="707008"/>
                  </a:lnTo>
                  <a:lnTo>
                    <a:pt x="438404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84392" y="4520183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4" h="826135">
                  <a:moveTo>
                    <a:pt x="438404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38404" y="707009"/>
                  </a:lnTo>
                  <a:lnTo>
                    <a:pt x="438404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08775" y="4553711"/>
              <a:ext cx="387350" cy="758825"/>
            </a:xfrm>
            <a:custGeom>
              <a:avLst/>
              <a:gdLst/>
              <a:ahLst/>
              <a:cxnLst/>
              <a:rect l="l" t="t" r="r" b="b"/>
              <a:pathLst>
                <a:path w="387350" h="758825">
                  <a:moveTo>
                    <a:pt x="386842" y="0"/>
                  </a:moveTo>
                  <a:lnTo>
                    <a:pt x="0" y="100456"/>
                  </a:lnTo>
                  <a:lnTo>
                    <a:pt x="0" y="758444"/>
                  </a:lnTo>
                  <a:lnTo>
                    <a:pt x="386842" y="654938"/>
                  </a:lnTo>
                  <a:lnTo>
                    <a:pt x="386842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42304" y="4623815"/>
              <a:ext cx="316865" cy="624840"/>
            </a:xfrm>
            <a:custGeom>
              <a:avLst/>
              <a:gdLst/>
              <a:ahLst/>
              <a:cxnLst/>
              <a:rect l="l" t="t" r="r" b="b"/>
              <a:pathLst>
                <a:path w="316865" h="624839">
                  <a:moveTo>
                    <a:pt x="130683" y="554736"/>
                  </a:moveTo>
                  <a:lnTo>
                    <a:pt x="0" y="588137"/>
                  </a:lnTo>
                  <a:lnTo>
                    <a:pt x="0" y="624459"/>
                  </a:lnTo>
                  <a:lnTo>
                    <a:pt x="130683" y="588137"/>
                  </a:lnTo>
                  <a:lnTo>
                    <a:pt x="130683" y="554736"/>
                  </a:lnTo>
                  <a:close/>
                </a:path>
                <a:path w="316865" h="624839">
                  <a:moveTo>
                    <a:pt x="130683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30683" y="502793"/>
                  </a:lnTo>
                  <a:lnTo>
                    <a:pt x="130683" y="472440"/>
                  </a:lnTo>
                  <a:close/>
                </a:path>
                <a:path w="316865" h="624839">
                  <a:moveTo>
                    <a:pt x="130683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30683" y="420497"/>
                  </a:lnTo>
                  <a:lnTo>
                    <a:pt x="130683" y="387096"/>
                  </a:lnTo>
                  <a:close/>
                </a:path>
                <a:path w="316865" h="624839">
                  <a:moveTo>
                    <a:pt x="130683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30683" y="335153"/>
                  </a:lnTo>
                  <a:lnTo>
                    <a:pt x="130683" y="304800"/>
                  </a:lnTo>
                  <a:close/>
                </a:path>
                <a:path w="316865" h="624839">
                  <a:moveTo>
                    <a:pt x="130683" y="219456"/>
                  </a:moveTo>
                  <a:lnTo>
                    <a:pt x="0" y="255905"/>
                  </a:lnTo>
                  <a:lnTo>
                    <a:pt x="0" y="286258"/>
                  </a:lnTo>
                  <a:lnTo>
                    <a:pt x="130683" y="252857"/>
                  </a:lnTo>
                  <a:lnTo>
                    <a:pt x="130683" y="219456"/>
                  </a:lnTo>
                  <a:close/>
                </a:path>
                <a:path w="316865" h="624839">
                  <a:moveTo>
                    <a:pt x="130683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30683" y="167513"/>
                  </a:lnTo>
                  <a:lnTo>
                    <a:pt x="130683" y="137160"/>
                  </a:lnTo>
                  <a:close/>
                </a:path>
                <a:path w="316865" h="624839">
                  <a:moveTo>
                    <a:pt x="130683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30683" y="85217"/>
                  </a:lnTo>
                  <a:lnTo>
                    <a:pt x="130683" y="51816"/>
                  </a:lnTo>
                  <a:close/>
                </a:path>
                <a:path w="316865" h="624839">
                  <a:moveTo>
                    <a:pt x="316611" y="502920"/>
                  </a:moveTo>
                  <a:lnTo>
                    <a:pt x="185928" y="536321"/>
                  </a:lnTo>
                  <a:lnTo>
                    <a:pt x="185928" y="569722"/>
                  </a:lnTo>
                  <a:lnTo>
                    <a:pt x="316611" y="536321"/>
                  </a:lnTo>
                  <a:lnTo>
                    <a:pt x="316611" y="502920"/>
                  </a:lnTo>
                  <a:close/>
                </a:path>
                <a:path w="316865" h="624839">
                  <a:moveTo>
                    <a:pt x="316611" y="417576"/>
                  </a:moveTo>
                  <a:lnTo>
                    <a:pt x="185928" y="450977"/>
                  </a:lnTo>
                  <a:lnTo>
                    <a:pt x="185928" y="487299"/>
                  </a:lnTo>
                  <a:lnTo>
                    <a:pt x="316611" y="450977"/>
                  </a:lnTo>
                  <a:lnTo>
                    <a:pt x="316611" y="417576"/>
                  </a:lnTo>
                  <a:close/>
                </a:path>
                <a:path w="316865" h="624839">
                  <a:moveTo>
                    <a:pt x="316611" y="335280"/>
                  </a:moveTo>
                  <a:lnTo>
                    <a:pt x="185928" y="368681"/>
                  </a:lnTo>
                  <a:lnTo>
                    <a:pt x="185928" y="402082"/>
                  </a:lnTo>
                  <a:lnTo>
                    <a:pt x="316611" y="365633"/>
                  </a:lnTo>
                  <a:lnTo>
                    <a:pt x="316611" y="335280"/>
                  </a:lnTo>
                  <a:close/>
                </a:path>
                <a:path w="316865" h="624839">
                  <a:moveTo>
                    <a:pt x="316611" y="249936"/>
                  </a:moveTo>
                  <a:lnTo>
                    <a:pt x="185928" y="283337"/>
                  </a:lnTo>
                  <a:lnTo>
                    <a:pt x="185928" y="316738"/>
                  </a:lnTo>
                  <a:lnTo>
                    <a:pt x="316611" y="280289"/>
                  </a:lnTo>
                  <a:lnTo>
                    <a:pt x="316611" y="249936"/>
                  </a:lnTo>
                  <a:close/>
                </a:path>
                <a:path w="316865" h="624839">
                  <a:moveTo>
                    <a:pt x="316611" y="167640"/>
                  </a:moveTo>
                  <a:lnTo>
                    <a:pt x="185928" y="201041"/>
                  </a:lnTo>
                  <a:lnTo>
                    <a:pt x="185928" y="234442"/>
                  </a:lnTo>
                  <a:lnTo>
                    <a:pt x="316611" y="197993"/>
                  </a:lnTo>
                  <a:lnTo>
                    <a:pt x="316611" y="167640"/>
                  </a:lnTo>
                  <a:close/>
                </a:path>
                <a:path w="316865" h="624839">
                  <a:moveTo>
                    <a:pt x="316611" y="82296"/>
                  </a:moveTo>
                  <a:lnTo>
                    <a:pt x="185928" y="115697"/>
                  </a:lnTo>
                  <a:lnTo>
                    <a:pt x="185928" y="149098"/>
                  </a:lnTo>
                  <a:lnTo>
                    <a:pt x="316611" y="115697"/>
                  </a:lnTo>
                  <a:lnTo>
                    <a:pt x="316611" y="82296"/>
                  </a:lnTo>
                  <a:close/>
                </a:path>
                <a:path w="316865" h="624839">
                  <a:moveTo>
                    <a:pt x="316611" y="0"/>
                  </a:moveTo>
                  <a:lnTo>
                    <a:pt x="185928" y="33401"/>
                  </a:lnTo>
                  <a:lnTo>
                    <a:pt x="185928" y="66802"/>
                  </a:lnTo>
                  <a:lnTo>
                    <a:pt x="316611" y="30353"/>
                  </a:lnTo>
                  <a:lnTo>
                    <a:pt x="316611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77128" y="4264151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5824"/>
                  </a:lnTo>
                  <a:lnTo>
                    <a:pt x="0" y="825881"/>
                  </a:lnTo>
                  <a:lnTo>
                    <a:pt x="441960" y="70700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19799" y="4282439"/>
              <a:ext cx="438784" cy="829310"/>
            </a:xfrm>
            <a:custGeom>
              <a:avLst/>
              <a:gdLst/>
              <a:ahLst/>
              <a:cxnLst/>
              <a:rect l="l" t="t" r="r" b="b"/>
              <a:pathLst>
                <a:path w="438785" h="829310">
                  <a:moveTo>
                    <a:pt x="438403" y="0"/>
                  </a:moveTo>
                  <a:lnTo>
                    <a:pt x="0" y="118872"/>
                  </a:lnTo>
                  <a:lnTo>
                    <a:pt x="0" y="828802"/>
                  </a:lnTo>
                  <a:lnTo>
                    <a:pt x="438403" y="706882"/>
                  </a:lnTo>
                  <a:lnTo>
                    <a:pt x="43840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56375" y="4303776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5" h="826135">
                  <a:moveTo>
                    <a:pt x="438403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38403" y="707009"/>
                  </a:lnTo>
                  <a:lnTo>
                    <a:pt x="43840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83807" y="4337304"/>
              <a:ext cx="384175" cy="758825"/>
            </a:xfrm>
            <a:custGeom>
              <a:avLst/>
              <a:gdLst/>
              <a:ahLst/>
              <a:cxnLst/>
              <a:rect l="l" t="t" r="r" b="b"/>
              <a:pathLst>
                <a:path w="384175" h="758825">
                  <a:moveTo>
                    <a:pt x="383920" y="0"/>
                  </a:moveTo>
                  <a:lnTo>
                    <a:pt x="0" y="100457"/>
                  </a:lnTo>
                  <a:lnTo>
                    <a:pt x="0" y="758444"/>
                  </a:lnTo>
                  <a:lnTo>
                    <a:pt x="383920" y="657987"/>
                  </a:lnTo>
                  <a:lnTo>
                    <a:pt x="38392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17336" y="4407407"/>
              <a:ext cx="313690" cy="624840"/>
            </a:xfrm>
            <a:custGeom>
              <a:avLst/>
              <a:gdLst/>
              <a:ahLst/>
              <a:cxnLst/>
              <a:rect l="l" t="t" r="r" b="b"/>
              <a:pathLst>
                <a:path w="313689" h="624839">
                  <a:moveTo>
                    <a:pt x="127762" y="557784"/>
                  </a:moveTo>
                  <a:lnTo>
                    <a:pt x="0" y="591185"/>
                  </a:lnTo>
                  <a:lnTo>
                    <a:pt x="0" y="624586"/>
                  </a:lnTo>
                  <a:lnTo>
                    <a:pt x="127762" y="588137"/>
                  </a:lnTo>
                  <a:lnTo>
                    <a:pt x="127762" y="557784"/>
                  </a:lnTo>
                  <a:close/>
                </a:path>
                <a:path w="313689" h="624839">
                  <a:moveTo>
                    <a:pt x="127762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27762" y="502793"/>
                  </a:lnTo>
                  <a:lnTo>
                    <a:pt x="127762" y="472440"/>
                  </a:lnTo>
                  <a:close/>
                </a:path>
                <a:path w="313689" h="624839">
                  <a:moveTo>
                    <a:pt x="127762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27762" y="420497"/>
                  </a:lnTo>
                  <a:lnTo>
                    <a:pt x="127762" y="387096"/>
                  </a:lnTo>
                  <a:close/>
                </a:path>
                <a:path w="313689" h="624839">
                  <a:moveTo>
                    <a:pt x="127762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27762" y="335153"/>
                  </a:lnTo>
                  <a:lnTo>
                    <a:pt x="127762" y="304800"/>
                  </a:lnTo>
                  <a:close/>
                </a:path>
                <a:path w="313689" h="624839">
                  <a:moveTo>
                    <a:pt x="127762" y="219456"/>
                  </a:moveTo>
                  <a:lnTo>
                    <a:pt x="0" y="255778"/>
                  </a:lnTo>
                  <a:lnTo>
                    <a:pt x="0" y="289179"/>
                  </a:lnTo>
                  <a:lnTo>
                    <a:pt x="127762" y="252857"/>
                  </a:lnTo>
                  <a:lnTo>
                    <a:pt x="127762" y="219456"/>
                  </a:lnTo>
                  <a:close/>
                </a:path>
                <a:path w="313689" h="624839">
                  <a:moveTo>
                    <a:pt x="127762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27762" y="170561"/>
                  </a:lnTo>
                  <a:lnTo>
                    <a:pt x="127762" y="137160"/>
                  </a:lnTo>
                  <a:close/>
                </a:path>
                <a:path w="313689" h="624839">
                  <a:moveTo>
                    <a:pt x="127762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27762" y="85217"/>
                  </a:lnTo>
                  <a:lnTo>
                    <a:pt x="127762" y="51816"/>
                  </a:lnTo>
                  <a:close/>
                </a:path>
                <a:path w="313689" h="624839">
                  <a:moveTo>
                    <a:pt x="313563" y="502920"/>
                  </a:moveTo>
                  <a:lnTo>
                    <a:pt x="182880" y="536321"/>
                  </a:lnTo>
                  <a:lnTo>
                    <a:pt x="182880" y="569722"/>
                  </a:lnTo>
                  <a:lnTo>
                    <a:pt x="313563" y="536321"/>
                  </a:lnTo>
                  <a:lnTo>
                    <a:pt x="313563" y="502920"/>
                  </a:lnTo>
                  <a:close/>
                </a:path>
                <a:path w="313689" h="624839">
                  <a:moveTo>
                    <a:pt x="313563" y="417576"/>
                  </a:moveTo>
                  <a:lnTo>
                    <a:pt x="182880" y="450977"/>
                  </a:lnTo>
                  <a:lnTo>
                    <a:pt x="182880" y="487299"/>
                  </a:lnTo>
                  <a:lnTo>
                    <a:pt x="313563" y="450977"/>
                  </a:lnTo>
                  <a:lnTo>
                    <a:pt x="313563" y="417576"/>
                  </a:lnTo>
                  <a:close/>
                </a:path>
                <a:path w="313689" h="624839">
                  <a:moveTo>
                    <a:pt x="313563" y="335280"/>
                  </a:moveTo>
                  <a:lnTo>
                    <a:pt x="182880" y="368681"/>
                  </a:lnTo>
                  <a:lnTo>
                    <a:pt x="182880" y="402082"/>
                  </a:lnTo>
                  <a:lnTo>
                    <a:pt x="313563" y="368681"/>
                  </a:lnTo>
                  <a:lnTo>
                    <a:pt x="313563" y="335280"/>
                  </a:lnTo>
                  <a:close/>
                </a:path>
                <a:path w="313689" h="624839">
                  <a:moveTo>
                    <a:pt x="313563" y="249936"/>
                  </a:moveTo>
                  <a:lnTo>
                    <a:pt x="182880" y="286258"/>
                  </a:lnTo>
                  <a:lnTo>
                    <a:pt x="182880" y="319659"/>
                  </a:lnTo>
                  <a:lnTo>
                    <a:pt x="313563" y="283337"/>
                  </a:lnTo>
                  <a:lnTo>
                    <a:pt x="313563" y="249936"/>
                  </a:lnTo>
                  <a:close/>
                </a:path>
                <a:path w="313689" h="624839">
                  <a:moveTo>
                    <a:pt x="313563" y="167640"/>
                  </a:moveTo>
                  <a:lnTo>
                    <a:pt x="182880" y="201041"/>
                  </a:lnTo>
                  <a:lnTo>
                    <a:pt x="182880" y="234442"/>
                  </a:lnTo>
                  <a:lnTo>
                    <a:pt x="313563" y="197993"/>
                  </a:lnTo>
                  <a:lnTo>
                    <a:pt x="313563" y="167640"/>
                  </a:lnTo>
                  <a:close/>
                </a:path>
                <a:path w="313689" h="624839">
                  <a:moveTo>
                    <a:pt x="313563" y="82296"/>
                  </a:moveTo>
                  <a:lnTo>
                    <a:pt x="182880" y="115697"/>
                  </a:lnTo>
                  <a:lnTo>
                    <a:pt x="182880" y="149098"/>
                  </a:lnTo>
                  <a:lnTo>
                    <a:pt x="313563" y="115697"/>
                  </a:lnTo>
                  <a:lnTo>
                    <a:pt x="313563" y="82296"/>
                  </a:lnTo>
                  <a:close/>
                </a:path>
                <a:path w="313689" h="624839">
                  <a:moveTo>
                    <a:pt x="313563" y="0"/>
                  </a:moveTo>
                  <a:lnTo>
                    <a:pt x="182880" y="33401"/>
                  </a:lnTo>
                  <a:lnTo>
                    <a:pt x="182880" y="66802"/>
                  </a:lnTo>
                  <a:lnTo>
                    <a:pt x="313563" y="30353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52160" y="4709160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5823"/>
                  </a:lnTo>
                  <a:lnTo>
                    <a:pt x="0" y="825880"/>
                  </a:lnTo>
                  <a:lnTo>
                    <a:pt x="441960" y="707008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91784" y="4727448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8871"/>
                  </a:lnTo>
                  <a:lnTo>
                    <a:pt x="0" y="825880"/>
                  </a:lnTo>
                  <a:lnTo>
                    <a:pt x="441960" y="707008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928360" y="4748783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60" h="826135">
                  <a:moveTo>
                    <a:pt x="441960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41960" y="70700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55792" y="4782311"/>
              <a:ext cx="387350" cy="758825"/>
            </a:xfrm>
            <a:custGeom>
              <a:avLst/>
              <a:gdLst/>
              <a:ahLst/>
              <a:cxnLst/>
              <a:rect l="l" t="t" r="r" b="b"/>
              <a:pathLst>
                <a:path w="387350" h="758825">
                  <a:moveTo>
                    <a:pt x="386842" y="0"/>
                  </a:moveTo>
                  <a:lnTo>
                    <a:pt x="0" y="100456"/>
                  </a:lnTo>
                  <a:lnTo>
                    <a:pt x="0" y="758444"/>
                  </a:lnTo>
                  <a:lnTo>
                    <a:pt x="386842" y="654938"/>
                  </a:lnTo>
                  <a:lnTo>
                    <a:pt x="386842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89320" y="4852415"/>
              <a:ext cx="316865" cy="624840"/>
            </a:xfrm>
            <a:custGeom>
              <a:avLst/>
              <a:gdLst/>
              <a:ahLst/>
              <a:cxnLst/>
              <a:rect l="l" t="t" r="r" b="b"/>
              <a:pathLst>
                <a:path w="316864" h="624839">
                  <a:moveTo>
                    <a:pt x="130683" y="554736"/>
                  </a:moveTo>
                  <a:lnTo>
                    <a:pt x="0" y="588137"/>
                  </a:lnTo>
                  <a:lnTo>
                    <a:pt x="0" y="624459"/>
                  </a:lnTo>
                  <a:lnTo>
                    <a:pt x="130683" y="588137"/>
                  </a:lnTo>
                  <a:lnTo>
                    <a:pt x="130683" y="554736"/>
                  </a:lnTo>
                  <a:close/>
                </a:path>
                <a:path w="316864" h="624839">
                  <a:moveTo>
                    <a:pt x="130683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30683" y="502793"/>
                  </a:lnTo>
                  <a:lnTo>
                    <a:pt x="130683" y="472440"/>
                  </a:lnTo>
                  <a:close/>
                </a:path>
                <a:path w="316864" h="624839">
                  <a:moveTo>
                    <a:pt x="130683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30683" y="420497"/>
                  </a:lnTo>
                  <a:lnTo>
                    <a:pt x="130683" y="387096"/>
                  </a:lnTo>
                  <a:close/>
                </a:path>
                <a:path w="316864" h="624839">
                  <a:moveTo>
                    <a:pt x="130683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30683" y="335153"/>
                  </a:lnTo>
                  <a:lnTo>
                    <a:pt x="130683" y="304800"/>
                  </a:lnTo>
                  <a:close/>
                </a:path>
                <a:path w="316864" h="624839">
                  <a:moveTo>
                    <a:pt x="130683" y="219456"/>
                  </a:moveTo>
                  <a:lnTo>
                    <a:pt x="0" y="255905"/>
                  </a:lnTo>
                  <a:lnTo>
                    <a:pt x="0" y="286258"/>
                  </a:lnTo>
                  <a:lnTo>
                    <a:pt x="130683" y="252857"/>
                  </a:lnTo>
                  <a:lnTo>
                    <a:pt x="130683" y="219456"/>
                  </a:lnTo>
                  <a:close/>
                </a:path>
                <a:path w="316864" h="624839">
                  <a:moveTo>
                    <a:pt x="130683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30683" y="167513"/>
                  </a:lnTo>
                  <a:lnTo>
                    <a:pt x="130683" y="137160"/>
                  </a:lnTo>
                  <a:close/>
                </a:path>
                <a:path w="316864" h="624839">
                  <a:moveTo>
                    <a:pt x="130683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30683" y="85217"/>
                  </a:lnTo>
                  <a:lnTo>
                    <a:pt x="130683" y="51816"/>
                  </a:lnTo>
                  <a:close/>
                </a:path>
                <a:path w="316864" h="624839">
                  <a:moveTo>
                    <a:pt x="316611" y="502920"/>
                  </a:moveTo>
                  <a:lnTo>
                    <a:pt x="185928" y="536321"/>
                  </a:lnTo>
                  <a:lnTo>
                    <a:pt x="185928" y="569722"/>
                  </a:lnTo>
                  <a:lnTo>
                    <a:pt x="316611" y="536321"/>
                  </a:lnTo>
                  <a:lnTo>
                    <a:pt x="316611" y="502920"/>
                  </a:lnTo>
                  <a:close/>
                </a:path>
                <a:path w="316864" h="624839">
                  <a:moveTo>
                    <a:pt x="316611" y="417576"/>
                  </a:moveTo>
                  <a:lnTo>
                    <a:pt x="185928" y="450977"/>
                  </a:lnTo>
                  <a:lnTo>
                    <a:pt x="185928" y="487299"/>
                  </a:lnTo>
                  <a:lnTo>
                    <a:pt x="316611" y="450977"/>
                  </a:lnTo>
                  <a:lnTo>
                    <a:pt x="316611" y="417576"/>
                  </a:lnTo>
                  <a:close/>
                </a:path>
                <a:path w="316864" h="624839">
                  <a:moveTo>
                    <a:pt x="316611" y="335280"/>
                  </a:moveTo>
                  <a:lnTo>
                    <a:pt x="185928" y="368693"/>
                  </a:lnTo>
                  <a:lnTo>
                    <a:pt x="185928" y="402082"/>
                  </a:lnTo>
                  <a:lnTo>
                    <a:pt x="316611" y="365633"/>
                  </a:lnTo>
                  <a:lnTo>
                    <a:pt x="316611" y="335280"/>
                  </a:lnTo>
                  <a:close/>
                </a:path>
                <a:path w="316864" h="624839">
                  <a:moveTo>
                    <a:pt x="316611" y="249936"/>
                  </a:moveTo>
                  <a:lnTo>
                    <a:pt x="185928" y="283337"/>
                  </a:lnTo>
                  <a:lnTo>
                    <a:pt x="185928" y="316738"/>
                  </a:lnTo>
                  <a:lnTo>
                    <a:pt x="316611" y="280289"/>
                  </a:lnTo>
                  <a:lnTo>
                    <a:pt x="316611" y="249936"/>
                  </a:lnTo>
                  <a:close/>
                </a:path>
                <a:path w="316864" h="624839">
                  <a:moveTo>
                    <a:pt x="316611" y="167640"/>
                  </a:moveTo>
                  <a:lnTo>
                    <a:pt x="185928" y="201041"/>
                  </a:lnTo>
                  <a:lnTo>
                    <a:pt x="185928" y="234442"/>
                  </a:lnTo>
                  <a:lnTo>
                    <a:pt x="316611" y="197993"/>
                  </a:lnTo>
                  <a:lnTo>
                    <a:pt x="316611" y="167640"/>
                  </a:lnTo>
                  <a:close/>
                </a:path>
                <a:path w="316864" h="624839">
                  <a:moveTo>
                    <a:pt x="316611" y="82296"/>
                  </a:moveTo>
                  <a:lnTo>
                    <a:pt x="185928" y="115697"/>
                  </a:lnTo>
                  <a:lnTo>
                    <a:pt x="185928" y="149098"/>
                  </a:lnTo>
                  <a:lnTo>
                    <a:pt x="316611" y="115697"/>
                  </a:lnTo>
                  <a:lnTo>
                    <a:pt x="316611" y="82296"/>
                  </a:lnTo>
                  <a:close/>
                </a:path>
                <a:path w="316864" h="624839">
                  <a:moveTo>
                    <a:pt x="316611" y="0"/>
                  </a:moveTo>
                  <a:lnTo>
                    <a:pt x="185928" y="33401"/>
                  </a:lnTo>
                  <a:lnTo>
                    <a:pt x="185928" y="66802"/>
                  </a:lnTo>
                  <a:lnTo>
                    <a:pt x="316611" y="30353"/>
                  </a:lnTo>
                  <a:lnTo>
                    <a:pt x="316611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41335" y="4480560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59" h="826135">
                  <a:moveTo>
                    <a:pt x="441960" y="0"/>
                  </a:moveTo>
                  <a:lnTo>
                    <a:pt x="0" y="115823"/>
                  </a:lnTo>
                  <a:lnTo>
                    <a:pt x="0" y="825880"/>
                  </a:lnTo>
                  <a:lnTo>
                    <a:pt x="441960" y="707008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684008" y="4498848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4" h="826135">
                  <a:moveTo>
                    <a:pt x="438403" y="0"/>
                  </a:moveTo>
                  <a:lnTo>
                    <a:pt x="0" y="118871"/>
                  </a:lnTo>
                  <a:lnTo>
                    <a:pt x="0" y="825880"/>
                  </a:lnTo>
                  <a:lnTo>
                    <a:pt x="438403" y="707008"/>
                  </a:lnTo>
                  <a:lnTo>
                    <a:pt x="43840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20583" y="4520183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4" h="826135">
                  <a:moveTo>
                    <a:pt x="438404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38404" y="707009"/>
                  </a:lnTo>
                  <a:lnTo>
                    <a:pt x="438404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48016" y="4553711"/>
              <a:ext cx="384175" cy="758825"/>
            </a:xfrm>
            <a:custGeom>
              <a:avLst/>
              <a:gdLst/>
              <a:ahLst/>
              <a:cxnLst/>
              <a:rect l="l" t="t" r="r" b="b"/>
              <a:pathLst>
                <a:path w="384175" h="758825">
                  <a:moveTo>
                    <a:pt x="383920" y="0"/>
                  </a:moveTo>
                  <a:lnTo>
                    <a:pt x="0" y="100456"/>
                  </a:lnTo>
                  <a:lnTo>
                    <a:pt x="0" y="758444"/>
                  </a:lnTo>
                  <a:lnTo>
                    <a:pt x="383920" y="654938"/>
                  </a:lnTo>
                  <a:lnTo>
                    <a:pt x="383920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81544" y="4623815"/>
              <a:ext cx="313690" cy="624840"/>
            </a:xfrm>
            <a:custGeom>
              <a:avLst/>
              <a:gdLst/>
              <a:ahLst/>
              <a:cxnLst/>
              <a:rect l="l" t="t" r="r" b="b"/>
              <a:pathLst>
                <a:path w="313690" h="624839">
                  <a:moveTo>
                    <a:pt x="127762" y="554736"/>
                  </a:moveTo>
                  <a:lnTo>
                    <a:pt x="0" y="588137"/>
                  </a:lnTo>
                  <a:lnTo>
                    <a:pt x="0" y="624459"/>
                  </a:lnTo>
                  <a:lnTo>
                    <a:pt x="127762" y="588137"/>
                  </a:lnTo>
                  <a:lnTo>
                    <a:pt x="127762" y="554736"/>
                  </a:lnTo>
                  <a:close/>
                </a:path>
                <a:path w="313690" h="624839">
                  <a:moveTo>
                    <a:pt x="127762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27762" y="502793"/>
                  </a:lnTo>
                  <a:lnTo>
                    <a:pt x="127762" y="472440"/>
                  </a:lnTo>
                  <a:close/>
                </a:path>
                <a:path w="313690" h="624839">
                  <a:moveTo>
                    <a:pt x="127762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27762" y="420497"/>
                  </a:lnTo>
                  <a:lnTo>
                    <a:pt x="127762" y="387096"/>
                  </a:lnTo>
                  <a:close/>
                </a:path>
                <a:path w="313690" h="624839">
                  <a:moveTo>
                    <a:pt x="127762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27762" y="335153"/>
                  </a:lnTo>
                  <a:lnTo>
                    <a:pt x="127762" y="304800"/>
                  </a:lnTo>
                  <a:close/>
                </a:path>
                <a:path w="313690" h="624839">
                  <a:moveTo>
                    <a:pt x="127762" y="219456"/>
                  </a:moveTo>
                  <a:lnTo>
                    <a:pt x="0" y="255905"/>
                  </a:lnTo>
                  <a:lnTo>
                    <a:pt x="0" y="286258"/>
                  </a:lnTo>
                  <a:lnTo>
                    <a:pt x="127762" y="252857"/>
                  </a:lnTo>
                  <a:lnTo>
                    <a:pt x="127762" y="219456"/>
                  </a:lnTo>
                  <a:close/>
                </a:path>
                <a:path w="313690" h="624839">
                  <a:moveTo>
                    <a:pt x="127762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27762" y="167513"/>
                  </a:lnTo>
                  <a:lnTo>
                    <a:pt x="127762" y="137160"/>
                  </a:lnTo>
                  <a:close/>
                </a:path>
                <a:path w="313690" h="624839">
                  <a:moveTo>
                    <a:pt x="127762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27762" y="85217"/>
                  </a:lnTo>
                  <a:lnTo>
                    <a:pt x="127762" y="51816"/>
                  </a:lnTo>
                  <a:close/>
                </a:path>
                <a:path w="313690" h="624839">
                  <a:moveTo>
                    <a:pt x="313563" y="502920"/>
                  </a:moveTo>
                  <a:lnTo>
                    <a:pt x="182880" y="536321"/>
                  </a:lnTo>
                  <a:lnTo>
                    <a:pt x="182880" y="569722"/>
                  </a:lnTo>
                  <a:lnTo>
                    <a:pt x="313563" y="536321"/>
                  </a:lnTo>
                  <a:lnTo>
                    <a:pt x="313563" y="502920"/>
                  </a:lnTo>
                  <a:close/>
                </a:path>
                <a:path w="313690" h="624839">
                  <a:moveTo>
                    <a:pt x="313563" y="417576"/>
                  </a:moveTo>
                  <a:lnTo>
                    <a:pt x="182880" y="450977"/>
                  </a:lnTo>
                  <a:lnTo>
                    <a:pt x="182880" y="487299"/>
                  </a:lnTo>
                  <a:lnTo>
                    <a:pt x="313563" y="450977"/>
                  </a:lnTo>
                  <a:lnTo>
                    <a:pt x="313563" y="417576"/>
                  </a:lnTo>
                  <a:close/>
                </a:path>
                <a:path w="313690" h="624839">
                  <a:moveTo>
                    <a:pt x="313563" y="335280"/>
                  </a:moveTo>
                  <a:lnTo>
                    <a:pt x="182880" y="368681"/>
                  </a:lnTo>
                  <a:lnTo>
                    <a:pt x="182880" y="402082"/>
                  </a:lnTo>
                  <a:lnTo>
                    <a:pt x="313563" y="365633"/>
                  </a:lnTo>
                  <a:lnTo>
                    <a:pt x="313563" y="335280"/>
                  </a:lnTo>
                  <a:close/>
                </a:path>
                <a:path w="313690" h="624839">
                  <a:moveTo>
                    <a:pt x="313563" y="249936"/>
                  </a:moveTo>
                  <a:lnTo>
                    <a:pt x="182880" y="283337"/>
                  </a:lnTo>
                  <a:lnTo>
                    <a:pt x="182880" y="316738"/>
                  </a:lnTo>
                  <a:lnTo>
                    <a:pt x="313563" y="280289"/>
                  </a:lnTo>
                  <a:lnTo>
                    <a:pt x="313563" y="249936"/>
                  </a:lnTo>
                  <a:close/>
                </a:path>
                <a:path w="313690" h="624839">
                  <a:moveTo>
                    <a:pt x="313563" y="167640"/>
                  </a:moveTo>
                  <a:lnTo>
                    <a:pt x="182880" y="201041"/>
                  </a:lnTo>
                  <a:lnTo>
                    <a:pt x="182880" y="234442"/>
                  </a:lnTo>
                  <a:lnTo>
                    <a:pt x="313563" y="197993"/>
                  </a:lnTo>
                  <a:lnTo>
                    <a:pt x="313563" y="167640"/>
                  </a:lnTo>
                  <a:close/>
                </a:path>
                <a:path w="313690" h="624839">
                  <a:moveTo>
                    <a:pt x="313563" y="82296"/>
                  </a:moveTo>
                  <a:lnTo>
                    <a:pt x="182880" y="115697"/>
                  </a:lnTo>
                  <a:lnTo>
                    <a:pt x="182880" y="149098"/>
                  </a:lnTo>
                  <a:lnTo>
                    <a:pt x="313563" y="115697"/>
                  </a:lnTo>
                  <a:lnTo>
                    <a:pt x="313563" y="82296"/>
                  </a:lnTo>
                  <a:close/>
                </a:path>
                <a:path w="313690" h="624839">
                  <a:moveTo>
                    <a:pt x="313563" y="0"/>
                  </a:moveTo>
                  <a:lnTo>
                    <a:pt x="182880" y="33401"/>
                  </a:lnTo>
                  <a:lnTo>
                    <a:pt x="182880" y="66802"/>
                  </a:lnTo>
                  <a:lnTo>
                    <a:pt x="313563" y="30353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16368" y="4264151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4" h="826135">
                  <a:moveTo>
                    <a:pt x="438403" y="0"/>
                  </a:moveTo>
                  <a:lnTo>
                    <a:pt x="0" y="115824"/>
                  </a:lnTo>
                  <a:lnTo>
                    <a:pt x="0" y="825881"/>
                  </a:lnTo>
                  <a:lnTo>
                    <a:pt x="438403" y="707009"/>
                  </a:lnTo>
                  <a:lnTo>
                    <a:pt x="438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55992" y="4282439"/>
              <a:ext cx="438784" cy="829310"/>
            </a:xfrm>
            <a:custGeom>
              <a:avLst/>
              <a:gdLst/>
              <a:ahLst/>
              <a:cxnLst/>
              <a:rect l="l" t="t" r="r" b="b"/>
              <a:pathLst>
                <a:path w="438784" h="829310">
                  <a:moveTo>
                    <a:pt x="438403" y="0"/>
                  </a:moveTo>
                  <a:lnTo>
                    <a:pt x="0" y="118872"/>
                  </a:lnTo>
                  <a:lnTo>
                    <a:pt x="0" y="828802"/>
                  </a:lnTo>
                  <a:lnTo>
                    <a:pt x="438403" y="706882"/>
                  </a:lnTo>
                  <a:lnTo>
                    <a:pt x="43840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592568" y="4303776"/>
              <a:ext cx="438784" cy="826135"/>
            </a:xfrm>
            <a:custGeom>
              <a:avLst/>
              <a:gdLst/>
              <a:ahLst/>
              <a:cxnLst/>
              <a:rect l="l" t="t" r="r" b="b"/>
              <a:pathLst>
                <a:path w="438784" h="826135">
                  <a:moveTo>
                    <a:pt x="438403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38403" y="707009"/>
                  </a:lnTo>
                  <a:lnTo>
                    <a:pt x="43840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19999" y="4337304"/>
              <a:ext cx="387350" cy="758825"/>
            </a:xfrm>
            <a:custGeom>
              <a:avLst/>
              <a:gdLst/>
              <a:ahLst/>
              <a:cxnLst/>
              <a:rect l="l" t="t" r="r" b="b"/>
              <a:pathLst>
                <a:path w="387350" h="758825">
                  <a:moveTo>
                    <a:pt x="386842" y="0"/>
                  </a:moveTo>
                  <a:lnTo>
                    <a:pt x="0" y="100457"/>
                  </a:lnTo>
                  <a:lnTo>
                    <a:pt x="0" y="758444"/>
                  </a:lnTo>
                  <a:lnTo>
                    <a:pt x="386842" y="657987"/>
                  </a:lnTo>
                  <a:lnTo>
                    <a:pt x="38684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653528" y="4407407"/>
              <a:ext cx="316865" cy="624840"/>
            </a:xfrm>
            <a:custGeom>
              <a:avLst/>
              <a:gdLst/>
              <a:ahLst/>
              <a:cxnLst/>
              <a:rect l="l" t="t" r="r" b="b"/>
              <a:pathLst>
                <a:path w="316865" h="624839">
                  <a:moveTo>
                    <a:pt x="130683" y="557784"/>
                  </a:moveTo>
                  <a:lnTo>
                    <a:pt x="0" y="591185"/>
                  </a:lnTo>
                  <a:lnTo>
                    <a:pt x="0" y="624586"/>
                  </a:lnTo>
                  <a:lnTo>
                    <a:pt x="130683" y="588137"/>
                  </a:lnTo>
                  <a:lnTo>
                    <a:pt x="130683" y="557784"/>
                  </a:lnTo>
                  <a:close/>
                </a:path>
                <a:path w="316865" h="624839">
                  <a:moveTo>
                    <a:pt x="130683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30683" y="502793"/>
                  </a:lnTo>
                  <a:lnTo>
                    <a:pt x="130683" y="472440"/>
                  </a:lnTo>
                  <a:close/>
                </a:path>
                <a:path w="316865" h="624839">
                  <a:moveTo>
                    <a:pt x="130683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30683" y="420497"/>
                  </a:lnTo>
                  <a:lnTo>
                    <a:pt x="130683" y="387096"/>
                  </a:lnTo>
                  <a:close/>
                </a:path>
                <a:path w="316865" h="624839">
                  <a:moveTo>
                    <a:pt x="130683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30683" y="335153"/>
                  </a:lnTo>
                  <a:lnTo>
                    <a:pt x="130683" y="304800"/>
                  </a:lnTo>
                  <a:close/>
                </a:path>
                <a:path w="316865" h="624839">
                  <a:moveTo>
                    <a:pt x="130683" y="219456"/>
                  </a:moveTo>
                  <a:lnTo>
                    <a:pt x="0" y="255778"/>
                  </a:lnTo>
                  <a:lnTo>
                    <a:pt x="0" y="289179"/>
                  </a:lnTo>
                  <a:lnTo>
                    <a:pt x="130683" y="252857"/>
                  </a:lnTo>
                  <a:lnTo>
                    <a:pt x="130683" y="219456"/>
                  </a:lnTo>
                  <a:close/>
                </a:path>
                <a:path w="316865" h="624839">
                  <a:moveTo>
                    <a:pt x="130683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30683" y="170561"/>
                  </a:lnTo>
                  <a:lnTo>
                    <a:pt x="130683" y="137160"/>
                  </a:lnTo>
                  <a:close/>
                </a:path>
                <a:path w="316865" h="624839">
                  <a:moveTo>
                    <a:pt x="130683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30683" y="85217"/>
                  </a:lnTo>
                  <a:lnTo>
                    <a:pt x="130683" y="51816"/>
                  </a:lnTo>
                  <a:close/>
                </a:path>
                <a:path w="316865" h="624839">
                  <a:moveTo>
                    <a:pt x="316484" y="502920"/>
                  </a:moveTo>
                  <a:lnTo>
                    <a:pt x="182880" y="536321"/>
                  </a:lnTo>
                  <a:lnTo>
                    <a:pt x="182880" y="569722"/>
                  </a:lnTo>
                  <a:lnTo>
                    <a:pt x="316484" y="536321"/>
                  </a:lnTo>
                  <a:lnTo>
                    <a:pt x="316484" y="502920"/>
                  </a:lnTo>
                  <a:close/>
                </a:path>
                <a:path w="316865" h="624839">
                  <a:moveTo>
                    <a:pt x="316484" y="417576"/>
                  </a:moveTo>
                  <a:lnTo>
                    <a:pt x="182880" y="450977"/>
                  </a:lnTo>
                  <a:lnTo>
                    <a:pt x="182880" y="487299"/>
                  </a:lnTo>
                  <a:lnTo>
                    <a:pt x="316484" y="450977"/>
                  </a:lnTo>
                  <a:lnTo>
                    <a:pt x="316484" y="417576"/>
                  </a:lnTo>
                  <a:close/>
                </a:path>
                <a:path w="316865" h="624839">
                  <a:moveTo>
                    <a:pt x="316484" y="335280"/>
                  </a:moveTo>
                  <a:lnTo>
                    <a:pt x="182880" y="368681"/>
                  </a:lnTo>
                  <a:lnTo>
                    <a:pt x="182880" y="402082"/>
                  </a:lnTo>
                  <a:lnTo>
                    <a:pt x="316484" y="368681"/>
                  </a:lnTo>
                  <a:lnTo>
                    <a:pt x="316484" y="335280"/>
                  </a:lnTo>
                  <a:close/>
                </a:path>
                <a:path w="316865" h="624839">
                  <a:moveTo>
                    <a:pt x="316484" y="249936"/>
                  </a:moveTo>
                  <a:lnTo>
                    <a:pt x="182880" y="286258"/>
                  </a:lnTo>
                  <a:lnTo>
                    <a:pt x="182880" y="319659"/>
                  </a:lnTo>
                  <a:lnTo>
                    <a:pt x="316484" y="283337"/>
                  </a:lnTo>
                  <a:lnTo>
                    <a:pt x="316484" y="249936"/>
                  </a:lnTo>
                  <a:close/>
                </a:path>
                <a:path w="316865" h="624839">
                  <a:moveTo>
                    <a:pt x="316484" y="167640"/>
                  </a:moveTo>
                  <a:lnTo>
                    <a:pt x="182880" y="201041"/>
                  </a:lnTo>
                  <a:lnTo>
                    <a:pt x="182880" y="234442"/>
                  </a:lnTo>
                  <a:lnTo>
                    <a:pt x="316484" y="197993"/>
                  </a:lnTo>
                  <a:lnTo>
                    <a:pt x="316484" y="167640"/>
                  </a:lnTo>
                  <a:close/>
                </a:path>
                <a:path w="316865" h="624839">
                  <a:moveTo>
                    <a:pt x="316484" y="82296"/>
                  </a:moveTo>
                  <a:lnTo>
                    <a:pt x="182880" y="115697"/>
                  </a:lnTo>
                  <a:lnTo>
                    <a:pt x="182880" y="149098"/>
                  </a:lnTo>
                  <a:lnTo>
                    <a:pt x="316484" y="115697"/>
                  </a:lnTo>
                  <a:lnTo>
                    <a:pt x="316484" y="82296"/>
                  </a:lnTo>
                  <a:close/>
                </a:path>
                <a:path w="316865" h="624839">
                  <a:moveTo>
                    <a:pt x="316484" y="0"/>
                  </a:moveTo>
                  <a:lnTo>
                    <a:pt x="182880" y="33401"/>
                  </a:lnTo>
                  <a:lnTo>
                    <a:pt x="182880" y="66802"/>
                  </a:lnTo>
                  <a:lnTo>
                    <a:pt x="316484" y="30353"/>
                  </a:lnTo>
                  <a:lnTo>
                    <a:pt x="316484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88351" y="4709160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59" h="826135">
                  <a:moveTo>
                    <a:pt x="441959" y="0"/>
                  </a:moveTo>
                  <a:lnTo>
                    <a:pt x="0" y="115823"/>
                  </a:lnTo>
                  <a:lnTo>
                    <a:pt x="0" y="825880"/>
                  </a:lnTo>
                  <a:lnTo>
                    <a:pt x="441959" y="707008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427975" y="4727448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59" h="826135">
                  <a:moveTo>
                    <a:pt x="441959" y="0"/>
                  </a:moveTo>
                  <a:lnTo>
                    <a:pt x="0" y="118871"/>
                  </a:lnTo>
                  <a:lnTo>
                    <a:pt x="0" y="825880"/>
                  </a:lnTo>
                  <a:lnTo>
                    <a:pt x="441959" y="707008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64551" y="4748783"/>
              <a:ext cx="441959" cy="826135"/>
            </a:xfrm>
            <a:custGeom>
              <a:avLst/>
              <a:gdLst/>
              <a:ahLst/>
              <a:cxnLst/>
              <a:rect l="l" t="t" r="r" b="b"/>
              <a:pathLst>
                <a:path w="441959" h="826135">
                  <a:moveTo>
                    <a:pt x="441959" y="0"/>
                  </a:moveTo>
                  <a:lnTo>
                    <a:pt x="0" y="118872"/>
                  </a:lnTo>
                  <a:lnTo>
                    <a:pt x="0" y="825881"/>
                  </a:lnTo>
                  <a:lnTo>
                    <a:pt x="441959" y="707009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91983" y="4782311"/>
              <a:ext cx="387350" cy="758825"/>
            </a:xfrm>
            <a:custGeom>
              <a:avLst/>
              <a:gdLst/>
              <a:ahLst/>
              <a:cxnLst/>
              <a:rect l="l" t="t" r="r" b="b"/>
              <a:pathLst>
                <a:path w="387350" h="758825">
                  <a:moveTo>
                    <a:pt x="386842" y="0"/>
                  </a:moveTo>
                  <a:lnTo>
                    <a:pt x="0" y="100456"/>
                  </a:lnTo>
                  <a:lnTo>
                    <a:pt x="0" y="758444"/>
                  </a:lnTo>
                  <a:lnTo>
                    <a:pt x="386842" y="654938"/>
                  </a:lnTo>
                  <a:lnTo>
                    <a:pt x="386842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525512" y="4852415"/>
              <a:ext cx="316865" cy="624840"/>
            </a:xfrm>
            <a:custGeom>
              <a:avLst/>
              <a:gdLst/>
              <a:ahLst/>
              <a:cxnLst/>
              <a:rect l="l" t="t" r="r" b="b"/>
              <a:pathLst>
                <a:path w="316865" h="624839">
                  <a:moveTo>
                    <a:pt x="130683" y="554736"/>
                  </a:moveTo>
                  <a:lnTo>
                    <a:pt x="0" y="588137"/>
                  </a:lnTo>
                  <a:lnTo>
                    <a:pt x="0" y="624459"/>
                  </a:lnTo>
                  <a:lnTo>
                    <a:pt x="130683" y="588137"/>
                  </a:lnTo>
                  <a:lnTo>
                    <a:pt x="130683" y="554736"/>
                  </a:lnTo>
                  <a:close/>
                </a:path>
                <a:path w="316865" h="624839">
                  <a:moveTo>
                    <a:pt x="130683" y="472440"/>
                  </a:moveTo>
                  <a:lnTo>
                    <a:pt x="0" y="505841"/>
                  </a:lnTo>
                  <a:lnTo>
                    <a:pt x="0" y="539242"/>
                  </a:lnTo>
                  <a:lnTo>
                    <a:pt x="130683" y="502793"/>
                  </a:lnTo>
                  <a:lnTo>
                    <a:pt x="130683" y="472440"/>
                  </a:lnTo>
                  <a:close/>
                </a:path>
                <a:path w="316865" h="624839">
                  <a:moveTo>
                    <a:pt x="130683" y="387096"/>
                  </a:moveTo>
                  <a:lnTo>
                    <a:pt x="0" y="423418"/>
                  </a:lnTo>
                  <a:lnTo>
                    <a:pt x="0" y="456819"/>
                  </a:lnTo>
                  <a:lnTo>
                    <a:pt x="130683" y="420497"/>
                  </a:lnTo>
                  <a:lnTo>
                    <a:pt x="130683" y="387096"/>
                  </a:lnTo>
                  <a:close/>
                </a:path>
                <a:path w="316865" h="624839">
                  <a:moveTo>
                    <a:pt x="130683" y="304800"/>
                  </a:moveTo>
                  <a:lnTo>
                    <a:pt x="0" y="338201"/>
                  </a:lnTo>
                  <a:lnTo>
                    <a:pt x="0" y="371602"/>
                  </a:lnTo>
                  <a:lnTo>
                    <a:pt x="130683" y="335153"/>
                  </a:lnTo>
                  <a:lnTo>
                    <a:pt x="130683" y="304800"/>
                  </a:lnTo>
                  <a:close/>
                </a:path>
                <a:path w="316865" h="624839">
                  <a:moveTo>
                    <a:pt x="130683" y="219456"/>
                  </a:moveTo>
                  <a:lnTo>
                    <a:pt x="0" y="255905"/>
                  </a:lnTo>
                  <a:lnTo>
                    <a:pt x="0" y="286258"/>
                  </a:lnTo>
                  <a:lnTo>
                    <a:pt x="130683" y="252857"/>
                  </a:lnTo>
                  <a:lnTo>
                    <a:pt x="130683" y="219456"/>
                  </a:lnTo>
                  <a:close/>
                </a:path>
                <a:path w="316865" h="624839">
                  <a:moveTo>
                    <a:pt x="130683" y="137160"/>
                  </a:moveTo>
                  <a:lnTo>
                    <a:pt x="0" y="170561"/>
                  </a:lnTo>
                  <a:lnTo>
                    <a:pt x="0" y="203962"/>
                  </a:lnTo>
                  <a:lnTo>
                    <a:pt x="130683" y="167513"/>
                  </a:lnTo>
                  <a:lnTo>
                    <a:pt x="130683" y="137160"/>
                  </a:lnTo>
                  <a:close/>
                </a:path>
                <a:path w="316865" h="624839">
                  <a:moveTo>
                    <a:pt x="130683" y="51816"/>
                  </a:moveTo>
                  <a:lnTo>
                    <a:pt x="0" y="85217"/>
                  </a:lnTo>
                  <a:lnTo>
                    <a:pt x="0" y="118618"/>
                  </a:lnTo>
                  <a:lnTo>
                    <a:pt x="130683" y="85217"/>
                  </a:lnTo>
                  <a:lnTo>
                    <a:pt x="130683" y="51816"/>
                  </a:lnTo>
                  <a:close/>
                </a:path>
                <a:path w="316865" h="624839">
                  <a:moveTo>
                    <a:pt x="316611" y="502920"/>
                  </a:moveTo>
                  <a:lnTo>
                    <a:pt x="185928" y="536321"/>
                  </a:lnTo>
                  <a:lnTo>
                    <a:pt x="185928" y="569722"/>
                  </a:lnTo>
                  <a:lnTo>
                    <a:pt x="316611" y="536321"/>
                  </a:lnTo>
                  <a:lnTo>
                    <a:pt x="316611" y="502920"/>
                  </a:lnTo>
                  <a:close/>
                </a:path>
                <a:path w="316865" h="624839">
                  <a:moveTo>
                    <a:pt x="316611" y="417576"/>
                  </a:moveTo>
                  <a:lnTo>
                    <a:pt x="185928" y="450977"/>
                  </a:lnTo>
                  <a:lnTo>
                    <a:pt x="185928" y="487299"/>
                  </a:lnTo>
                  <a:lnTo>
                    <a:pt x="316611" y="450977"/>
                  </a:lnTo>
                  <a:lnTo>
                    <a:pt x="316611" y="417576"/>
                  </a:lnTo>
                  <a:close/>
                </a:path>
                <a:path w="316865" h="624839">
                  <a:moveTo>
                    <a:pt x="316611" y="335280"/>
                  </a:moveTo>
                  <a:lnTo>
                    <a:pt x="185928" y="368693"/>
                  </a:lnTo>
                  <a:lnTo>
                    <a:pt x="185928" y="402082"/>
                  </a:lnTo>
                  <a:lnTo>
                    <a:pt x="316611" y="365633"/>
                  </a:lnTo>
                  <a:lnTo>
                    <a:pt x="316611" y="335280"/>
                  </a:lnTo>
                  <a:close/>
                </a:path>
                <a:path w="316865" h="624839">
                  <a:moveTo>
                    <a:pt x="316611" y="249936"/>
                  </a:moveTo>
                  <a:lnTo>
                    <a:pt x="185928" y="283337"/>
                  </a:lnTo>
                  <a:lnTo>
                    <a:pt x="185928" y="316738"/>
                  </a:lnTo>
                  <a:lnTo>
                    <a:pt x="316611" y="280289"/>
                  </a:lnTo>
                  <a:lnTo>
                    <a:pt x="316611" y="249936"/>
                  </a:lnTo>
                  <a:close/>
                </a:path>
                <a:path w="316865" h="624839">
                  <a:moveTo>
                    <a:pt x="316611" y="167640"/>
                  </a:moveTo>
                  <a:lnTo>
                    <a:pt x="185928" y="201041"/>
                  </a:lnTo>
                  <a:lnTo>
                    <a:pt x="185928" y="234442"/>
                  </a:lnTo>
                  <a:lnTo>
                    <a:pt x="316611" y="197993"/>
                  </a:lnTo>
                  <a:lnTo>
                    <a:pt x="316611" y="167640"/>
                  </a:lnTo>
                  <a:close/>
                </a:path>
                <a:path w="316865" h="624839">
                  <a:moveTo>
                    <a:pt x="316611" y="82296"/>
                  </a:moveTo>
                  <a:lnTo>
                    <a:pt x="185928" y="115697"/>
                  </a:lnTo>
                  <a:lnTo>
                    <a:pt x="185928" y="149098"/>
                  </a:lnTo>
                  <a:lnTo>
                    <a:pt x="316611" y="115697"/>
                  </a:lnTo>
                  <a:lnTo>
                    <a:pt x="316611" y="82296"/>
                  </a:lnTo>
                  <a:close/>
                </a:path>
                <a:path w="316865" h="624839">
                  <a:moveTo>
                    <a:pt x="316611" y="0"/>
                  </a:moveTo>
                  <a:lnTo>
                    <a:pt x="185928" y="33401"/>
                  </a:lnTo>
                  <a:lnTo>
                    <a:pt x="185928" y="66802"/>
                  </a:lnTo>
                  <a:lnTo>
                    <a:pt x="316611" y="30353"/>
                  </a:lnTo>
                  <a:lnTo>
                    <a:pt x="316611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284975" y="3489960"/>
              <a:ext cx="353695" cy="201295"/>
            </a:xfrm>
            <a:custGeom>
              <a:avLst/>
              <a:gdLst/>
              <a:ahLst/>
              <a:cxnLst/>
              <a:rect l="l" t="t" r="r" b="b"/>
              <a:pathLst>
                <a:path w="353695" h="201295">
                  <a:moveTo>
                    <a:pt x="353441" y="0"/>
                  </a:moveTo>
                  <a:lnTo>
                    <a:pt x="0" y="0"/>
                  </a:lnTo>
                  <a:lnTo>
                    <a:pt x="0" y="201040"/>
                  </a:lnTo>
                  <a:lnTo>
                    <a:pt x="353441" y="201040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260592" y="3465576"/>
              <a:ext cx="353695" cy="201295"/>
            </a:xfrm>
            <a:custGeom>
              <a:avLst/>
              <a:gdLst/>
              <a:ahLst/>
              <a:cxnLst/>
              <a:rect l="l" t="t" r="r" b="b"/>
              <a:pathLst>
                <a:path w="353695" h="201295">
                  <a:moveTo>
                    <a:pt x="353440" y="0"/>
                  </a:moveTo>
                  <a:lnTo>
                    <a:pt x="0" y="0"/>
                  </a:lnTo>
                  <a:lnTo>
                    <a:pt x="0" y="201041"/>
                  </a:lnTo>
                  <a:lnTo>
                    <a:pt x="353440" y="201041"/>
                  </a:lnTo>
                  <a:lnTo>
                    <a:pt x="353440" y="0"/>
                  </a:lnTo>
                  <a:close/>
                </a:path>
              </a:pathLst>
            </a:custGeom>
            <a:solidFill>
              <a:srgbClr val="99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41463" y="3489960"/>
              <a:ext cx="353695" cy="201295"/>
            </a:xfrm>
            <a:custGeom>
              <a:avLst/>
              <a:gdLst/>
              <a:ahLst/>
              <a:cxnLst/>
              <a:rect l="l" t="t" r="r" b="b"/>
              <a:pathLst>
                <a:path w="353695" h="201295">
                  <a:moveTo>
                    <a:pt x="353441" y="0"/>
                  </a:moveTo>
                  <a:lnTo>
                    <a:pt x="0" y="0"/>
                  </a:lnTo>
                  <a:lnTo>
                    <a:pt x="0" y="201040"/>
                  </a:lnTo>
                  <a:lnTo>
                    <a:pt x="353441" y="201040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17080" y="3465576"/>
              <a:ext cx="353695" cy="201295"/>
            </a:xfrm>
            <a:custGeom>
              <a:avLst/>
              <a:gdLst/>
              <a:ahLst/>
              <a:cxnLst/>
              <a:rect l="l" t="t" r="r" b="b"/>
              <a:pathLst>
                <a:path w="353695" h="201295">
                  <a:moveTo>
                    <a:pt x="353441" y="0"/>
                  </a:moveTo>
                  <a:lnTo>
                    <a:pt x="0" y="0"/>
                  </a:lnTo>
                  <a:lnTo>
                    <a:pt x="0" y="201041"/>
                  </a:lnTo>
                  <a:lnTo>
                    <a:pt x="353441" y="201041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99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27048" y="2679191"/>
              <a:ext cx="2792095" cy="2599690"/>
            </a:xfrm>
            <a:custGeom>
              <a:avLst/>
              <a:gdLst/>
              <a:ahLst/>
              <a:cxnLst/>
              <a:rect l="l" t="t" r="r" b="b"/>
              <a:pathLst>
                <a:path w="2792095" h="2599690">
                  <a:moveTo>
                    <a:pt x="2791841" y="560832"/>
                  </a:moveTo>
                  <a:lnTo>
                    <a:pt x="2761361" y="521208"/>
                  </a:lnTo>
                  <a:lnTo>
                    <a:pt x="2742704" y="534987"/>
                  </a:lnTo>
                  <a:lnTo>
                    <a:pt x="2748915" y="515112"/>
                  </a:lnTo>
                  <a:lnTo>
                    <a:pt x="1033272" y="0"/>
                  </a:lnTo>
                  <a:lnTo>
                    <a:pt x="1018032" y="48768"/>
                  </a:lnTo>
                  <a:lnTo>
                    <a:pt x="2646019" y="537565"/>
                  </a:lnTo>
                  <a:lnTo>
                    <a:pt x="676656" y="1176147"/>
                  </a:lnTo>
                  <a:lnTo>
                    <a:pt x="691896" y="1224915"/>
                  </a:lnTo>
                  <a:lnTo>
                    <a:pt x="2682468" y="579462"/>
                  </a:lnTo>
                  <a:lnTo>
                    <a:pt x="0" y="2560066"/>
                  </a:lnTo>
                  <a:lnTo>
                    <a:pt x="30480" y="2599690"/>
                  </a:lnTo>
                  <a:lnTo>
                    <a:pt x="2562745" y="729983"/>
                  </a:lnTo>
                  <a:lnTo>
                    <a:pt x="1027176" y="2544711"/>
                  </a:lnTo>
                  <a:lnTo>
                    <a:pt x="1066800" y="2578227"/>
                  </a:lnTo>
                  <a:lnTo>
                    <a:pt x="2743962" y="596188"/>
                  </a:lnTo>
                  <a:lnTo>
                    <a:pt x="2791841" y="560832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40" y="1752600"/>
              <a:ext cx="2420112" cy="259080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149096" y="5044440"/>
              <a:ext cx="685800" cy="1151890"/>
            </a:xfrm>
            <a:custGeom>
              <a:avLst/>
              <a:gdLst/>
              <a:ahLst/>
              <a:cxnLst/>
              <a:rect l="l" t="t" r="r" b="b"/>
              <a:pathLst>
                <a:path w="685800" h="1151889">
                  <a:moveTo>
                    <a:pt x="685799" y="0"/>
                  </a:moveTo>
                  <a:lnTo>
                    <a:pt x="0" y="182880"/>
                  </a:lnTo>
                  <a:lnTo>
                    <a:pt x="0" y="1151763"/>
                  </a:lnTo>
                  <a:lnTo>
                    <a:pt x="685799" y="968946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49096" y="4986527"/>
              <a:ext cx="722630" cy="1161415"/>
            </a:xfrm>
            <a:custGeom>
              <a:avLst/>
              <a:gdLst/>
              <a:ahLst/>
              <a:cxnLst/>
              <a:rect l="l" t="t" r="r" b="b"/>
              <a:pathLst>
                <a:path w="722630" h="1161414">
                  <a:moveTo>
                    <a:pt x="722122" y="0"/>
                  </a:moveTo>
                  <a:lnTo>
                    <a:pt x="0" y="192024"/>
                  </a:lnTo>
                  <a:lnTo>
                    <a:pt x="0" y="1161161"/>
                  </a:lnTo>
                  <a:lnTo>
                    <a:pt x="722122" y="966114"/>
                  </a:lnTo>
                  <a:lnTo>
                    <a:pt x="72212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62584" y="4910327"/>
              <a:ext cx="1009015" cy="267970"/>
            </a:xfrm>
            <a:custGeom>
              <a:avLst/>
              <a:gdLst/>
              <a:ahLst/>
              <a:cxnLst/>
              <a:rect l="l" t="t" r="r" b="b"/>
              <a:pathLst>
                <a:path w="1009014" h="267970">
                  <a:moveTo>
                    <a:pt x="722249" y="0"/>
                  </a:moveTo>
                  <a:lnTo>
                    <a:pt x="0" y="191770"/>
                  </a:lnTo>
                  <a:lnTo>
                    <a:pt x="286473" y="267843"/>
                  </a:lnTo>
                  <a:lnTo>
                    <a:pt x="1008760" y="73025"/>
                  </a:lnTo>
                  <a:lnTo>
                    <a:pt x="72224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33728" y="5041391"/>
              <a:ext cx="30480" cy="975360"/>
            </a:xfrm>
            <a:custGeom>
              <a:avLst/>
              <a:gdLst/>
              <a:ahLst/>
              <a:cxnLst/>
              <a:rect l="l" t="t" r="r" b="b"/>
              <a:pathLst>
                <a:path w="30480" h="975360">
                  <a:moveTo>
                    <a:pt x="30478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30478" y="975359"/>
                  </a:lnTo>
                  <a:lnTo>
                    <a:pt x="30478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48968" y="5041391"/>
              <a:ext cx="24130" cy="969010"/>
            </a:xfrm>
            <a:custGeom>
              <a:avLst/>
              <a:gdLst/>
              <a:ahLst/>
              <a:cxnLst/>
              <a:rect l="l" t="t" r="r" b="b"/>
              <a:pathLst>
                <a:path w="24130" h="969010">
                  <a:moveTo>
                    <a:pt x="24009" y="0"/>
                  </a:moveTo>
                  <a:lnTo>
                    <a:pt x="0" y="0"/>
                  </a:lnTo>
                  <a:lnTo>
                    <a:pt x="0" y="968883"/>
                  </a:lnTo>
                  <a:lnTo>
                    <a:pt x="24009" y="968883"/>
                  </a:lnTo>
                  <a:lnTo>
                    <a:pt x="2400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96340" y="5198364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33528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8176" y="5818632"/>
              <a:ext cx="188975" cy="23774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9576" y="5882640"/>
              <a:ext cx="192024" cy="23469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5543" y="5017008"/>
              <a:ext cx="158495" cy="22859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5543" y="5748528"/>
              <a:ext cx="158495" cy="22860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899160" y="5163311"/>
              <a:ext cx="250190" cy="1033144"/>
            </a:xfrm>
            <a:custGeom>
              <a:avLst/>
              <a:gdLst/>
              <a:ahLst/>
              <a:cxnLst/>
              <a:rect l="l" t="t" r="r" b="b"/>
              <a:pathLst>
                <a:path w="250190" h="1033145">
                  <a:moveTo>
                    <a:pt x="0" y="0"/>
                  </a:moveTo>
                  <a:lnTo>
                    <a:pt x="0" y="965746"/>
                  </a:lnTo>
                  <a:lnTo>
                    <a:pt x="249681" y="1032763"/>
                  </a:lnTo>
                  <a:lnTo>
                    <a:pt x="249681" y="67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62584" y="5102352"/>
              <a:ext cx="286385" cy="1045210"/>
            </a:xfrm>
            <a:custGeom>
              <a:avLst/>
              <a:gdLst/>
              <a:ahLst/>
              <a:cxnLst/>
              <a:rect l="l" t="t" r="r" b="b"/>
              <a:pathLst>
                <a:path w="286384" h="1045210">
                  <a:moveTo>
                    <a:pt x="0" y="0"/>
                  </a:moveTo>
                  <a:lnTo>
                    <a:pt x="0" y="965860"/>
                  </a:lnTo>
                  <a:lnTo>
                    <a:pt x="286003" y="1045083"/>
                  </a:lnTo>
                  <a:lnTo>
                    <a:pt x="286003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380487" y="5044440"/>
              <a:ext cx="685800" cy="1151890"/>
            </a:xfrm>
            <a:custGeom>
              <a:avLst/>
              <a:gdLst/>
              <a:ahLst/>
              <a:cxnLst/>
              <a:rect l="l" t="t" r="r" b="b"/>
              <a:pathLst>
                <a:path w="685800" h="1151889">
                  <a:moveTo>
                    <a:pt x="685800" y="0"/>
                  </a:moveTo>
                  <a:lnTo>
                    <a:pt x="0" y="182880"/>
                  </a:lnTo>
                  <a:lnTo>
                    <a:pt x="0" y="1151763"/>
                  </a:lnTo>
                  <a:lnTo>
                    <a:pt x="685800" y="96894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380487" y="4986527"/>
              <a:ext cx="722630" cy="1161415"/>
            </a:xfrm>
            <a:custGeom>
              <a:avLst/>
              <a:gdLst/>
              <a:ahLst/>
              <a:cxnLst/>
              <a:rect l="l" t="t" r="r" b="b"/>
              <a:pathLst>
                <a:path w="722630" h="1161414">
                  <a:moveTo>
                    <a:pt x="722122" y="0"/>
                  </a:moveTo>
                  <a:lnTo>
                    <a:pt x="0" y="192024"/>
                  </a:lnTo>
                  <a:lnTo>
                    <a:pt x="0" y="1161161"/>
                  </a:lnTo>
                  <a:lnTo>
                    <a:pt x="722122" y="966114"/>
                  </a:lnTo>
                  <a:lnTo>
                    <a:pt x="72212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093976" y="4910327"/>
              <a:ext cx="1009015" cy="267970"/>
            </a:xfrm>
            <a:custGeom>
              <a:avLst/>
              <a:gdLst/>
              <a:ahLst/>
              <a:cxnLst/>
              <a:rect l="l" t="t" r="r" b="b"/>
              <a:pathLst>
                <a:path w="1009014" h="267970">
                  <a:moveTo>
                    <a:pt x="722249" y="0"/>
                  </a:moveTo>
                  <a:lnTo>
                    <a:pt x="0" y="191770"/>
                  </a:lnTo>
                  <a:lnTo>
                    <a:pt x="286512" y="267843"/>
                  </a:lnTo>
                  <a:lnTo>
                    <a:pt x="1008761" y="73025"/>
                  </a:lnTo>
                  <a:lnTo>
                    <a:pt x="72224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65119" y="5041391"/>
              <a:ext cx="30480" cy="975360"/>
            </a:xfrm>
            <a:custGeom>
              <a:avLst/>
              <a:gdLst/>
              <a:ahLst/>
              <a:cxnLst/>
              <a:rect l="l" t="t" r="r" b="b"/>
              <a:pathLst>
                <a:path w="30480" h="975360">
                  <a:moveTo>
                    <a:pt x="30478" y="0"/>
                  </a:moveTo>
                  <a:lnTo>
                    <a:pt x="0" y="0"/>
                  </a:lnTo>
                  <a:lnTo>
                    <a:pt x="0" y="975359"/>
                  </a:lnTo>
                  <a:lnTo>
                    <a:pt x="30478" y="975359"/>
                  </a:lnTo>
                  <a:lnTo>
                    <a:pt x="30478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80360" y="5041391"/>
              <a:ext cx="24130" cy="969010"/>
            </a:xfrm>
            <a:custGeom>
              <a:avLst/>
              <a:gdLst/>
              <a:ahLst/>
              <a:cxnLst/>
              <a:rect l="l" t="t" r="r" b="b"/>
              <a:pathLst>
                <a:path w="24130" h="969010">
                  <a:moveTo>
                    <a:pt x="24009" y="0"/>
                  </a:moveTo>
                  <a:lnTo>
                    <a:pt x="0" y="0"/>
                  </a:lnTo>
                  <a:lnTo>
                    <a:pt x="0" y="968883"/>
                  </a:lnTo>
                  <a:lnTo>
                    <a:pt x="24009" y="968883"/>
                  </a:lnTo>
                  <a:lnTo>
                    <a:pt x="2400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430779" y="5198364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33528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2616" y="5818632"/>
              <a:ext cx="188975" cy="23774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4016" y="5882640"/>
              <a:ext cx="188975" cy="23469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16935" y="5017008"/>
              <a:ext cx="158495" cy="228599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6935" y="5748528"/>
              <a:ext cx="158495" cy="22860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2130551" y="5163311"/>
              <a:ext cx="250190" cy="1033144"/>
            </a:xfrm>
            <a:custGeom>
              <a:avLst/>
              <a:gdLst/>
              <a:ahLst/>
              <a:cxnLst/>
              <a:rect l="l" t="t" r="r" b="b"/>
              <a:pathLst>
                <a:path w="250189" h="1033145">
                  <a:moveTo>
                    <a:pt x="0" y="0"/>
                  </a:moveTo>
                  <a:lnTo>
                    <a:pt x="0" y="965746"/>
                  </a:lnTo>
                  <a:lnTo>
                    <a:pt x="249681" y="1032763"/>
                  </a:lnTo>
                  <a:lnTo>
                    <a:pt x="249681" y="67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093976" y="5102352"/>
              <a:ext cx="286385" cy="1045210"/>
            </a:xfrm>
            <a:custGeom>
              <a:avLst/>
              <a:gdLst/>
              <a:ahLst/>
              <a:cxnLst/>
              <a:rect l="l" t="t" r="r" b="b"/>
              <a:pathLst>
                <a:path w="286385" h="1045210">
                  <a:moveTo>
                    <a:pt x="0" y="0"/>
                  </a:moveTo>
                  <a:lnTo>
                    <a:pt x="0" y="965860"/>
                  </a:lnTo>
                  <a:lnTo>
                    <a:pt x="286004" y="1045083"/>
                  </a:lnTo>
                  <a:lnTo>
                    <a:pt x="286004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17-</a:t>
            </a:r>
            <a:r>
              <a:rPr spc="-25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8622"/>
            <a:ext cx="7173595" cy="3411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4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ROLLUP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5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subtotal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CUBE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cross-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7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tabulation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  <a:p>
            <a:pPr marL="417830" marR="639445" indent="-405765">
              <a:lnSpc>
                <a:spcPts val="2500"/>
              </a:lnSpc>
              <a:spcBef>
                <a:spcPts val="73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GROUPING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row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ROLLUP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CUBE</a:t>
            </a:r>
            <a:endParaRPr sz="22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6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GROUPING</a:t>
            </a:r>
            <a:r>
              <a:rPr sz="22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SETS</a:t>
            </a:r>
            <a:r>
              <a:rPr sz="2200" b="1" spc="-6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344930">
              <a:lnSpc>
                <a:spcPct val="100000"/>
              </a:lnSpc>
              <a:spcBef>
                <a:spcPts val="110"/>
              </a:spcBef>
            </a:pPr>
            <a:r>
              <a:rPr dirty="0"/>
              <a:t>Review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Group</a:t>
            </a:r>
            <a:r>
              <a:rPr spc="-13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607896"/>
            <a:ext cx="6974840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operate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sets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group.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3647" y="2545079"/>
            <a:ext cx="7156450" cy="1697355"/>
            <a:chOff x="993647" y="2545079"/>
            <a:chExt cx="7156450" cy="1697355"/>
          </a:xfrm>
        </p:grpSpPr>
        <p:sp>
          <p:nvSpPr>
            <p:cNvPr id="6" name="object 6"/>
            <p:cNvSpPr/>
            <p:nvPr/>
          </p:nvSpPr>
          <p:spPr>
            <a:xfrm>
              <a:off x="999743" y="2551175"/>
              <a:ext cx="7144384" cy="1685289"/>
            </a:xfrm>
            <a:custGeom>
              <a:avLst/>
              <a:gdLst/>
              <a:ahLst/>
              <a:cxnLst/>
              <a:rect l="l" t="t" r="r" b="b"/>
              <a:pathLst>
                <a:path w="7144384" h="1685289">
                  <a:moveTo>
                    <a:pt x="7144004" y="0"/>
                  </a:moveTo>
                  <a:lnTo>
                    <a:pt x="0" y="0"/>
                  </a:lnTo>
                  <a:lnTo>
                    <a:pt x="0" y="1685163"/>
                  </a:lnTo>
                  <a:lnTo>
                    <a:pt x="7144004" y="1685163"/>
                  </a:lnTo>
                  <a:lnTo>
                    <a:pt x="714400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743" y="2551175"/>
              <a:ext cx="7144384" cy="1685289"/>
            </a:xfrm>
            <a:custGeom>
              <a:avLst/>
              <a:gdLst/>
              <a:ahLst/>
              <a:cxnLst/>
              <a:rect l="l" t="t" r="r" b="b"/>
              <a:pathLst>
                <a:path w="7144384" h="1685289">
                  <a:moveTo>
                    <a:pt x="0" y="1685163"/>
                  </a:moveTo>
                  <a:lnTo>
                    <a:pt x="7144004" y="1685163"/>
                  </a:lnTo>
                  <a:lnTo>
                    <a:pt x="7144004" y="0"/>
                  </a:lnTo>
                  <a:lnTo>
                    <a:pt x="0" y="0"/>
                  </a:lnTo>
                  <a:lnTo>
                    <a:pt x="0" y="168516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67200" y="2590800"/>
            <a:ext cx="3813175" cy="307975"/>
          </a:xfrm>
          <a:prstGeom prst="rect">
            <a:avLst/>
          </a:prstGeom>
          <a:solidFill>
            <a:srgbClr val="FFFFCC"/>
          </a:solidFill>
          <a:ln w="24384">
            <a:solidFill>
              <a:srgbClr val="FA00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955"/>
              </a:lnSpc>
            </a:pPr>
            <a:r>
              <a:rPr sz="1800" b="1" i="1" spc="-10" dirty="0">
                <a:latin typeface="Courier New"/>
                <a:cs typeface="Courier New"/>
              </a:rPr>
              <a:t>group_function(column).</a:t>
            </a:r>
            <a:r>
              <a:rPr sz="1800" b="1" i="1" spc="-11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.</a:t>
            </a:r>
            <a:r>
              <a:rPr sz="1800" b="1" i="1" spc="-140" dirty="0">
                <a:latin typeface="Courier New"/>
                <a:cs typeface="Courier New"/>
              </a:rPr>
              <a:t> </a:t>
            </a:r>
            <a:r>
              <a:rPr sz="1800" b="1" i="1" spc="-5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17-</a:t>
            </a:r>
            <a:r>
              <a:rPr spc="-25" dirty="0"/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4336" y="2551938"/>
            <a:ext cx="8331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[WHERE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9867" y="2551938"/>
            <a:ext cx="13760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[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,] </a:t>
            </a:r>
            <a:r>
              <a:rPr sz="1800" b="1" i="1" spc="-10" dirty="0">
                <a:latin typeface="Courier New"/>
                <a:cs typeface="Courier New"/>
              </a:rPr>
              <a:t>table condition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3429000"/>
            <a:ext cx="4651375" cy="307975"/>
          </a:xfrm>
          <a:prstGeom prst="rect">
            <a:avLst/>
          </a:prstGeom>
          <a:solidFill>
            <a:srgbClr val="FFFFCC"/>
          </a:solidFill>
          <a:ln w="24383">
            <a:solidFill>
              <a:srgbClr val="FA00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1835"/>
              </a:lnSpc>
              <a:tabLst>
                <a:tab pos="1856739" algn="l"/>
              </a:tabLst>
            </a:pPr>
            <a:r>
              <a:rPr sz="1800" b="1" dirty="0">
                <a:latin typeface="Courier New"/>
                <a:cs typeface="Courier New"/>
              </a:rPr>
              <a:t>[GROUP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i="1" spc="-10" dirty="0">
                <a:latin typeface="Courier New"/>
                <a:cs typeface="Courier New"/>
              </a:rPr>
              <a:t>group_by_expression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4336" y="3649726"/>
            <a:ext cx="294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35150" algn="l"/>
              </a:tabLst>
            </a:pPr>
            <a:r>
              <a:rPr sz="1800" b="1" dirty="0">
                <a:latin typeface="Courier New"/>
                <a:cs typeface="Courier New"/>
              </a:rPr>
              <a:t>[ORDER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6800" y="4724400"/>
            <a:ext cx="7132320" cy="1155700"/>
          </a:xfrm>
          <a:prstGeom prst="rect">
            <a:avLst/>
          </a:prstGeom>
          <a:solidFill>
            <a:srgbClr val="FFFFCC"/>
          </a:solidFill>
          <a:ln w="12192">
            <a:solidFill>
              <a:srgbClr val="FFFFF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049020" marR="1191895" indent="-957580">
              <a:lnSpc>
                <a:spcPct val="100000"/>
              </a:lnSpc>
              <a:spcBef>
                <a:spcPts val="4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AVG(salary),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STDDEV(salary), COUNT(commission_pct),MAX(hire_date)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tabLst>
                <a:tab pos="1045844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tabLst>
                <a:tab pos="104902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job_id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LIKE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'SA%';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860" y="4345685"/>
            <a:ext cx="12719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975994">
              <a:lnSpc>
                <a:spcPct val="100000"/>
              </a:lnSpc>
              <a:spcBef>
                <a:spcPts val="110"/>
              </a:spcBef>
            </a:pPr>
            <a:r>
              <a:rPr dirty="0"/>
              <a:t>Review</a:t>
            </a:r>
            <a:r>
              <a:rPr spc="-20" dirty="0"/>
              <a:t> </a:t>
            </a:r>
            <a:r>
              <a:rPr dirty="0"/>
              <a:t>of the</a:t>
            </a:r>
            <a:r>
              <a:rPr spc="-55" dirty="0"/>
              <a:t> </a:t>
            </a:r>
            <a:r>
              <a:rPr dirty="0">
                <a:latin typeface="Courier New"/>
                <a:cs typeface="Courier New"/>
              </a:rPr>
              <a:t>GROUP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BY</a:t>
            </a:r>
            <a:r>
              <a:rPr spc="-994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6591" y="4547615"/>
            <a:ext cx="7147559" cy="1405255"/>
            <a:chOff x="926591" y="4547615"/>
            <a:chExt cx="7147559" cy="1405255"/>
          </a:xfrm>
        </p:grpSpPr>
        <p:sp>
          <p:nvSpPr>
            <p:cNvPr id="5" name="object 5"/>
            <p:cNvSpPr/>
            <p:nvPr/>
          </p:nvSpPr>
          <p:spPr>
            <a:xfrm>
              <a:off x="932687" y="4553711"/>
              <a:ext cx="7135495" cy="1393190"/>
            </a:xfrm>
            <a:custGeom>
              <a:avLst/>
              <a:gdLst/>
              <a:ahLst/>
              <a:cxnLst/>
              <a:rect l="l" t="t" r="r" b="b"/>
              <a:pathLst>
                <a:path w="7135495" h="1393189">
                  <a:moveTo>
                    <a:pt x="7135240" y="0"/>
                  </a:moveTo>
                  <a:lnTo>
                    <a:pt x="0" y="0"/>
                  </a:lnTo>
                  <a:lnTo>
                    <a:pt x="0" y="1392682"/>
                  </a:lnTo>
                  <a:lnTo>
                    <a:pt x="7135240" y="1392682"/>
                  </a:lnTo>
                  <a:lnTo>
                    <a:pt x="71352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2687" y="4553711"/>
              <a:ext cx="7135495" cy="1393190"/>
            </a:xfrm>
            <a:custGeom>
              <a:avLst/>
              <a:gdLst/>
              <a:ahLst/>
              <a:cxnLst/>
              <a:rect l="l" t="t" r="r" b="b"/>
              <a:pathLst>
                <a:path w="7135495" h="1393189">
                  <a:moveTo>
                    <a:pt x="0" y="1392682"/>
                  </a:moveTo>
                  <a:lnTo>
                    <a:pt x="7135240" y="1392682"/>
                  </a:lnTo>
                  <a:lnTo>
                    <a:pt x="7135240" y="0"/>
                  </a:lnTo>
                  <a:lnTo>
                    <a:pt x="0" y="0"/>
                  </a:lnTo>
                  <a:lnTo>
                    <a:pt x="0" y="139268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81836" y="4579746"/>
            <a:ext cx="839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17-</a:t>
            </a:r>
            <a:r>
              <a:rPr spc="-25" dirty="0"/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1836" y="5137784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145" y="4579746"/>
            <a:ext cx="47745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department_id,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SUM(salary),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COUNT(employee_id)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408" y="5462015"/>
            <a:ext cx="4294505" cy="307975"/>
          </a:xfrm>
          <a:prstGeom prst="rect">
            <a:avLst/>
          </a:prstGeom>
          <a:solidFill>
            <a:srgbClr val="FFFFCC"/>
          </a:solidFill>
          <a:ln w="24383">
            <a:solidFill>
              <a:srgbClr val="FA00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795"/>
              </a:lnSpc>
            </a:pP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department_id,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1261" y="540298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44625" y="2285745"/>
          <a:ext cx="7143750" cy="1681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930"/>
                <a:gridCol w="643890"/>
                <a:gridCol w="5535930"/>
              </a:tblGrid>
              <a:tr h="289560">
                <a:tc>
                  <a:txBody>
                    <a:bodyPr/>
                    <a:lstStyle/>
                    <a:p>
                      <a:pPr marL="8255" algn="ctr">
                        <a:lnSpc>
                          <a:spcPts val="190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SELECT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2045"/>
                        </a:lnSpc>
                      </a:pPr>
                      <a:r>
                        <a:rPr sz="2700" b="1" baseline="1543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700" b="1" i="1" baseline="1543" dirty="0">
                          <a:latin typeface="Courier New"/>
                          <a:cs typeface="Courier New"/>
                        </a:rPr>
                        <a:t>column</a:t>
                      </a:r>
                      <a:r>
                        <a:rPr sz="2700" b="1" baseline="1543" dirty="0">
                          <a:latin typeface="Courier New"/>
                          <a:cs typeface="Courier New"/>
                        </a:rPr>
                        <a:t>,]</a:t>
                      </a:r>
                      <a:r>
                        <a:rPr sz="2700" b="1" spc="-337" baseline="1543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10" dirty="0">
                          <a:latin typeface="Courier New"/>
                          <a:cs typeface="Courier New"/>
                        </a:rPr>
                        <a:t>group_function(column).</a:t>
                      </a:r>
                      <a:r>
                        <a:rPr sz="1800" b="1" i="1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i="1" spc="-3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50" dirty="0"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817244">
                <a:tc>
                  <a:txBody>
                    <a:bodyPr/>
                    <a:lstStyle/>
                    <a:p>
                      <a:pPr marL="76200">
                        <a:lnSpc>
                          <a:spcPts val="188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6200" marR="59690">
                        <a:lnSpc>
                          <a:spcPts val="2160"/>
                        </a:lnSpc>
                        <a:spcBef>
                          <a:spcPts val="3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[WHERE [GROUP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BY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146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880"/>
                        </a:lnSpc>
                      </a:pPr>
                      <a:r>
                        <a:rPr sz="1800" b="1" i="1" spc="-10" dirty="0">
                          <a:latin typeface="Courier New"/>
                          <a:cs typeface="Courier New"/>
                        </a:rPr>
                        <a:t>table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01625" marR="2503170">
                        <a:lnSpc>
                          <a:spcPts val="2160"/>
                        </a:lnSpc>
                        <a:spcBef>
                          <a:spcPts val="35"/>
                        </a:spcBef>
                      </a:pPr>
                      <a:r>
                        <a:rPr sz="1800" b="1" i="1" spc="-10" dirty="0">
                          <a:latin typeface="Courier New"/>
                          <a:cs typeface="Courier New"/>
                        </a:rPr>
                        <a:t>condition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b="1" i="1" spc="-10" dirty="0">
                          <a:latin typeface="Courier New"/>
                          <a:cs typeface="Courier New"/>
                        </a:rPr>
                        <a:t>group_by_expression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8255" algn="ctr">
                        <a:lnSpc>
                          <a:spcPts val="19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[ORDER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0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BY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900"/>
                        </a:lnSpc>
                      </a:pPr>
                      <a:r>
                        <a:rPr sz="1800" b="1" i="1" spc="-10" dirty="0">
                          <a:latin typeface="Courier New"/>
                          <a:cs typeface="Courier New"/>
                        </a:rPr>
                        <a:t>column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53211" y="4073728"/>
            <a:ext cx="127381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860" y="1735327"/>
            <a:ext cx="10312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189355">
              <a:lnSpc>
                <a:spcPct val="100000"/>
              </a:lnSpc>
              <a:spcBef>
                <a:spcPts val="110"/>
              </a:spcBef>
            </a:pPr>
            <a:r>
              <a:rPr dirty="0"/>
              <a:t>Review</a:t>
            </a:r>
            <a:r>
              <a:rPr spc="-20" dirty="0"/>
              <a:t> </a:t>
            </a:r>
            <a:r>
              <a:rPr dirty="0"/>
              <a:t>of the</a:t>
            </a:r>
            <a:r>
              <a:rPr spc="-10" dirty="0"/>
              <a:t> </a:t>
            </a:r>
            <a:r>
              <a:rPr spc="-10" dirty="0">
                <a:latin typeface="Courier New"/>
                <a:cs typeface="Courier New"/>
              </a:rPr>
              <a:t>HAVING</a:t>
            </a:r>
            <a:r>
              <a:rPr spc="-1025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89761" y="1517650"/>
            <a:ext cx="7157084" cy="1920875"/>
            <a:chOff x="889761" y="1517650"/>
            <a:chExt cx="7157084" cy="1920875"/>
          </a:xfrm>
        </p:grpSpPr>
        <p:sp>
          <p:nvSpPr>
            <p:cNvPr id="5" name="object 5"/>
            <p:cNvSpPr/>
            <p:nvPr/>
          </p:nvSpPr>
          <p:spPr>
            <a:xfrm>
              <a:off x="896111" y="1524000"/>
              <a:ext cx="7144384" cy="1908175"/>
            </a:xfrm>
            <a:custGeom>
              <a:avLst/>
              <a:gdLst/>
              <a:ahLst/>
              <a:cxnLst/>
              <a:rect l="l" t="t" r="r" b="b"/>
              <a:pathLst>
                <a:path w="7144384" h="1908175">
                  <a:moveTo>
                    <a:pt x="7144004" y="0"/>
                  </a:moveTo>
                  <a:lnTo>
                    <a:pt x="0" y="0"/>
                  </a:lnTo>
                  <a:lnTo>
                    <a:pt x="0" y="1907921"/>
                  </a:lnTo>
                  <a:lnTo>
                    <a:pt x="7144004" y="1907921"/>
                  </a:lnTo>
                  <a:lnTo>
                    <a:pt x="714400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6111" y="1524000"/>
              <a:ext cx="7144384" cy="1908175"/>
            </a:xfrm>
            <a:custGeom>
              <a:avLst/>
              <a:gdLst/>
              <a:ahLst/>
              <a:cxnLst/>
              <a:rect l="l" t="t" r="r" b="b"/>
              <a:pathLst>
                <a:path w="7144384" h="1908175">
                  <a:moveTo>
                    <a:pt x="0" y="1907921"/>
                  </a:moveTo>
                  <a:lnTo>
                    <a:pt x="7144004" y="1907921"/>
                  </a:lnTo>
                  <a:lnTo>
                    <a:pt x="7144004" y="0"/>
                  </a:lnTo>
                  <a:lnTo>
                    <a:pt x="0" y="0"/>
                  </a:lnTo>
                  <a:lnTo>
                    <a:pt x="0" y="190792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2835" y="1533525"/>
            <a:ext cx="12331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[WHERE </a:t>
            </a:r>
            <a:r>
              <a:rPr sz="1800" b="1" dirty="0">
                <a:latin typeface="Courier New"/>
                <a:cs typeface="Courier New"/>
              </a:rPr>
              <a:t>[GROUP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8670" y="1533525"/>
            <a:ext cx="4772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[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dirty="0">
                <a:latin typeface="Courier New"/>
                <a:cs typeface="Courier New"/>
              </a:rPr>
              <a:t>,]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group_function(column)... table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condition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group_by_expression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2835" y="2631185"/>
            <a:ext cx="1245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[HAVING </a:t>
            </a:r>
            <a:r>
              <a:rPr sz="1800" b="1" dirty="0">
                <a:latin typeface="Courier New"/>
                <a:cs typeface="Courier New"/>
              </a:rPr>
              <a:t>[ORDER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8670" y="2631185"/>
            <a:ext cx="2477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having_expression</a:t>
            </a:r>
            <a:r>
              <a:rPr sz="1800" b="1" spc="-10" dirty="0">
                <a:latin typeface="Courier New"/>
                <a:cs typeface="Courier New"/>
              </a:rPr>
              <a:t>] 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5883" y="3500819"/>
            <a:ext cx="6761480" cy="15024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HAVING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 specify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7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displayed.</a:t>
            </a:r>
            <a:endParaRPr sz="2200">
              <a:latin typeface="Arial"/>
              <a:cs typeface="Arial"/>
            </a:endParaRPr>
          </a:p>
          <a:p>
            <a:pPr marL="417830" marR="19685" indent="-405765">
              <a:lnSpc>
                <a:spcPts val="2520"/>
              </a:lnSpc>
              <a:spcBef>
                <a:spcPts val="102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restrict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limiting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condition.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0600" y="2679192"/>
            <a:ext cx="4346575" cy="307975"/>
          </a:xfrm>
          <a:custGeom>
            <a:avLst/>
            <a:gdLst/>
            <a:ahLst/>
            <a:cxnLst/>
            <a:rect l="l" t="t" r="r" b="b"/>
            <a:pathLst>
              <a:path w="4346575" h="307975">
                <a:moveTo>
                  <a:pt x="0" y="307721"/>
                </a:moveTo>
                <a:lnTo>
                  <a:pt x="4346321" y="307721"/>
                </a:lnTo>
                <a:lnTo>
                  <a:pt x="4346321" y="0"/>
                </a:lnTo>
                <a:lnTo>
                  <a:pt x="0" y="0"/>
                </a:lnTo>
                <a:lnTo>
                  <a:pt x="0" y="307721"/>
                </a:lnTo>
                <a:close/>
              </a:path>
            </a:pathLst>
          </a:custGeom>
          <a:ln w="24384">
            <a:solidFill>
              <a:srgbClr val="FA00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17-</a:t>
            </a:r>
            <a:r>
              <a:rPr spc="-25" dirty="0"/>
              <a:t>5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35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GROUP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BY</a:t>
            </a:r>
            <a:r>
              <a:rPr spc="-960" dirty="0">
                <a:latin typeface="Courier New"/>
                <a:cs typeface="Courier New"/>
              </a:rPr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spc="-10" dirty="0">
                <a:latin typeface="Courier New"/>
                <a:cs typeface="Courier New"/>
              </a:rPr>
              <a:t>ROLLUP</a:t>
            </a:r>
            <a:r>
              <a:rPr spc="-1010" dirty="0">
                <a:latin typeface="Courier New"/>
                <a:cs typeface="Courier New"/>
              </a:rPr>
              <a:t> </a:t>
            </a:r>
            <a:r>
              <a:rPr spc="-25" dirty="0"/>
              <a:t>and</a:t>
            </a:r>
          </a:p>
          <a:p>
            <a:pPr marL="60325" algn="ctr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CUBE</a:t>
            </a:r>
            <a:r>
              <a:rPr spc="-980" dirty="0">
                <a:latin typeface="Courier New"/>
                <a:cs typeface="Courier New"/>
              </a:rPr>
              <a:t> </a:t>
            </a:r>
            <a:r>
              <a:rPr spc="-10" dirty="0"/>
              <a:t>Operators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17-</a:t>
            </a:r>
            <a:r>
              <a:rPr spc="-25" dirty="0"/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80997"/>
            <a:ext cx="7017384" cy="2829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17830" marR="290830" indent="-405765">
              <a:lnSpc>
                <a:spcPct val="99600"/>
              </a:lnSpc>
              <a:spcBef>
                <a:spcPts val="1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ROLLUP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CUBE</a:t>
            </a:r>
            <a:r>
              <a:rPr sz="2200" b="1" spc="-7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sz="22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produce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superaggregate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cross-referencing columns.</a:t>
            </a:r>
            <a:endParaRPr sz="2200">
              <a:latin typeface="Arial"/>
              <a:cs typeface="Arial"/>
            </a:endParaRPr>
          </a:p>
          <a:p>
            <a:pPr marL="417830" marR="653415" indent="-405765">
              <a:lnSpc>
                <a:spcPct val="100099"/>
              </a:lnSpc>
              <a:spcBef>
                <a:spcPts val="48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ROLLUP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grouping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produces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containing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regular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grouped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subtotal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62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CUBE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grouping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produces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containing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ROLLUP</a:t>
            </a:r>
            <a:r>
              <a:rPr sz="22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cross-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tabulation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rows.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2216785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Courier New"/>
                <a:cs typeface="Courier New"/>
              </a:rPr>
              <a:t>ROLLUP</a:t>
            </a:r>
            <a:r>
              <a:rPr spc="-1005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3846141"/>
            <a:ext cx="6953250" cy="11696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ROLLUP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extension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sz="22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ROLLUP</a:t>
            </a:r>
            <a:r>
              <a:rPr sz="2200" b="1" spc="-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cumulative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aggregates,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subtotals.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0975" y="1837944"/>
            <a:ext cx="7153275" cy="1710055"/>
            <a:chOff x="950975" y="1837944"/>
            <a:chExt cx="7153275" cy="1710055"/>
          </a:xfrm>
        </p:grpSpPr>
        <p:sp>
          <p:nvSpPr>
            <p:cNvPr id="6" name="object 6"/>
            <p:cNvSpPr/>
            <p:nvPr/>
          </p:nvSpPr>
          <p:spPr>
            <a:xfrm>
              <a:off x="957071" y="1844040"/>
              <a:ext cx="7141209" cy="1697989"/>
            </a:xfrm>
            <a:custGeom>
              <a:avLst/>
              <a:gdLst/>
              <a:ahLst/>
              <a:cxnLst/>
              <a:rect l="l" t="t" r="r" b="b"/>
              <a:pathLst>
                <a:path w="7141209" h="1697989">
                  <a:moveTo>
                    <a:pt x="7141083" y="0"/>
                  </a:moveTo>
                  <a:lnTo>
                    <a:pt x="0" y="0"/>
                  </a:lnTo>
                  <a:lnTo>
                    <a:pt x="0" y="1697481"/>
                  </a:lnTo>
                  <a:lnTo>
                    <a:pt x="7141083" y="1697481"/>
                  </a:lnTo>
                  <a:lnTo>
                    <a:pt x="71410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1" y="1844040"/>
              <a:ext cx="7141209" cy="1697989"/>
            </a:xfrm>
            <a:custGeom>
              <a:avLst/>
              <a:gdLst/>
              <a:ahLst/>
              <a:cxnLst/>
              <a:rect l="l" t="t" r="r" b="b"/>
              <a:pathLst>
                <a:path w="7141209" h="1697989">
                  <a:moveTo>
                    <a:pt x="0" y="1697481"/>
                  </a:moveTo>
                  <a:lnTo>
                    <a:pt x="7141083" y="1697481"/>
                  </a:lnTo>
                  <a:lnTo>
                    <a:pt x="7141083" y="0"/>
                  </a:lnTo>
                  <a:lnTo>
                    <a:pt x="0" y="0"/>
                  </a:lnTo>
                  <a:lnTo>
                    <a:pt x="0" y="169748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28670" y="1762125"/>
            <a:ext cx="50476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[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dirty="0">
                <a:latin typeface="Courier New"/>
                <a:cs typeface="Courier New"/>
              </a:rPr>
              <a:t>,]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group_function(column).</a:t>
            </a:r>
            <a:r>
              <a:rPr sz="1800" b="1" i="1" spc="-10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.</a:t>
            </a:r>
            <a:r>
              <a:rPr sz="1800" b="1" i="1" spc="-80" dirty="0">
                <a:latin typeface="Courier New"/>
                <a:cs typeface="Courier New"/>
              </a:rPr>
              <a:t> </a:t>
            </a:r>
            <a:r>
              <a:rPr sz="1800" b="1" i="1" spc="-5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condition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17-</a:t>
            </a:r>
            <a:r>
              <a:rPr spc="-25" dirty="0"/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3200" y="2667000"/>
            <a:ext cx="1222375" cy="307975"/>
          </a:xfrm>
          <a:prstGeom prst="rect">
            <a:avLst/>
          </a:prstGeom>
          <a:solidFill>
            <a:srgbClr val="FFFFCC"/>
          </a:solidFill>
          <a:ln w="24383">
            <a:solidFill>
              <a:srgbClr val="FA00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620"/>
              </a:lnSpc>
            </a:pPr>
            <a:r>
              <a:rPr sz="1800" b="1" spc="-10" dirty="0">
                <a:latin typeface="Courier New"/>
                <a:cs typeface="Courier New"/>
              </a:rPr>
              <a:t>[ROLLUP]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2028" y="2585465"/>
            <a:ext cx="274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group_by_expression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8670" y="2859481"/>
            <a:ext cx="2607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having_expression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2835" y="1762125"/>
            <a:ext cx="1236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[WHERE </a:t>
            </a:r>
            <a:r>
              <a:rPr sz="1800" b="1" dirty="0">
                <a:latin typeface="Courier New"/>
                <a:cs typeface="Courier New"/>
              </a:rPr>
              <a:t>[GROUP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 </a:t>
            </a:r>
            <a:r>
              <a:rPr sz="1800" b="1" spc="-10" dirty="0">
                <a:latin typeface="Courier New"/>
                <a:cs typeface="Courier New"/>
              </a:rPr>
              <a:t>[HAVING </a:t>
            </a:r>
            <a:r>
              <a:rPr sz="1800" b="1" dirty="0">
                <a:latin typeface="Courier New"/>
                <a:cs typeface="Courier New"/>
              </a:rPr>
              <a:t>[ORDER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8670" y="3134359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5401" y="2987039"/>
            <a:ext cx="8166100" cy="2405380"/>
            <a:chOff x="545401" y="2987039"/>
            <a:chExt cx="8166100" cy="24053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512" y="2987039"/>
              <a:ext cx="6790944" cy="24048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7783" y="3285743"/>
              <a:ext cx="722630" cy="1170305"/>
            </a:xfrm>
            <a:custGeom>
              <a:avLst/>
              <a:gdLst/>
              <a:ahLst/>
              <a:cxnLst/>
              <a:rect l="l" t="t" r="r" b="b"/>
              <a:pathLst>
                <a:path w="722630" h="1170304">
                  <a:moveTo>
                    <a:pt x="0" y="0"/>
                  </a:moveTo>
                  <a:lnTo>
                    <a:pt x="0" y="1169923"/>
                  </a:lnTo>
                </a:path>
                <a:path w="722630" h="1170304">
                  <a:moveTo>
                    <a:pt x="0" y="0"/>
                  </a:moveTo>
                  <a:lnTo>
                    <a:pt x="722122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1391" y="3218687"/>
              <a:ext cx="140335" cy="137160"/>
            </a:xfrm>
            <a:custGeom>
              <a:avLst/>
              <a:gdLst/>
              <a:ahLst/>
              <a:cxnLst/>
              <a:rect l="l" t="t" r="r" b="b"/>
              <a:pathLst>
                <a:path w="140334" h="137160">
                  <a:moveTo>
                    <a:pt x="0" y="0"/>
                  </a:moveTo>
                  <a:lnTo>
                    <a:pt x="42671" y="67056"/>
                  </a:lnTo>
                  <a:lnTo>
                    <a:pt x="0" y="137160"/>
                  </a:lnTo>
                  <a:lnTo>
                    <a:pt x="140081" y="67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783" y="3837431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30">
                  <a:moveTo>
                    <a:pt x="0" y="0"/>
                  </a:moveTo>
                  <a:lnTo>
                    <a:pt x="722122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1391" y="3770375"/>
              <a:ext cx="140335" cy="137160"/>
            </a:xfrm>
            <a:custGeom>
              <a:avLst/>
              <a:gdLst/>
              <a:ahLst/>
              <a:cxnLst/>
              <a:rect l="l" t="t" r="r" b="b"/>
              <a:pathLst>
                <a:path w="140334" h="137160">
                  <a:moveTo>
                    <a:pt x="0" y="0"/>
                  </a:moveTo>
                  <a:lnTo>
                    <a:pt x="42671" y="70104"/>
                  </a:lnTo>
                  <a:lnTo>
                    <a:pt x="0" y="137160"/>
                  </a:lnTo>
                  <a:lnTo>
                    <a:pt x="140081" y="70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0831" y="4456175"/>
              <a:ext cx="725170" cy="0"/>
            </a:xfrm>
            <a:custGeom>
              <a:avLst/>
              <a:gdLst/>
              <a:ahLst/>
              <a:cxnLst/>
              <a:rect l="l" t="t" r="r" b="b"/>
              <a:pathLst>
                <a:path w="725169">
                  <a:moveTo>
                    <a:pt x="0" y="0"/>
                  </a:moveTo>
                  <a:lnTo>
                    <a:pt x="725043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7487" y="4389119"/>
              <a:ext cx="140335" cy="137160"/>
            </a:xfrm>
            <a:custGeom>
              <a:avLst/>
              <a:gdLst/>
              <a:ahLst/>
              <a:cxnLst/>
              <a:rect l="l" t="t" r="r" b="b"/>
              <a:pathLst>
                <a:path w="140334" h="137160">
                  <a:moveTo>
                    <a:pt x="0" y="0"/>
                  </a:moveTo>
                  <a:lnTo>
                    <a:pt x="42671" y="67055"/>
                  </a:lnTo>
                  <a:lnTo>
                    <a:pt x="0" y="137159"/>
                  </a:lnTo>
                  <a:lnTo>
                    <a:pt x="140081" y="67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69807" y="3810000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70">
                  <a:moveTo>
                    <a:pt x="167640" y="0"/>
                  </a:moveTo>
                  <a:lnTo>
                    <a:pt x="123063" y="6095"/>
                  </a:lnTo>
                  <a:lnTo>
                    <a:pt x="83058" y="23494"/>
                  </a:lnTo>
                  <a:lnTo>
                    <a:pt x="49149" y="50418"/>
                  </a:lnTo>
                  <a:lnTo>
                    <a:pt x="22860" y="85217"/>
                  </a:lnTo>
                  <a:lnTo>
                    <a:pt x="5969" y="126364"/>
                  </a:lnTo>
                  <a:lnTo>
                    <a:pt x="0" y="172085"/>
                  </a:lnTo>
                  <a:lnTo>
                    <a:pt x="5969" y="217677"/>
                  </a:lnTo>
                  <a:lnTo>
                    <a:pt x="22860" y="258825"/>
                  </a:lnTo>
                  <a:lnTo>
                    <a:pt x="49149" y="293624"/>
                  </a:lnTo>
                  <a:lnTo>
                    <a:pt x="83058" y="320548"/>
                  </a:lnTo>
                  <a:lnTo>
                    <a:pt x="123063" y="337947"/>
                  </a:lnTo>
                  <a:lnTo>
                    <a:pt x="167640" y="344043"/>
                  </a:lnTo>
                  <a:lnTo>
                    <a:pt x="212217" y="337947"/>
                  </a:lnTo>
                  <a:lnTo>
                    <a:pt x="252222" y="320548"/>
                  </a:lnTo>
                  <a:lnTo>
                    <a:pt x="286131" y="293624"/>
                  </a:lnTo>
                  <a:lnTo>
                    <a:pt x="312420" y="258825"/>
                  </a:lnTo>
                  <a:lnTo>
                    <a:pt x="329311" y="217677"/>
                  </a:lnTo>
                  <a:lnTo>
                    <a:pt x="335280" y="172085"/>
                  </a:lnTo>
                  <a:lnTo>
                    <a:pt x="335280" y="170561"/>
                  </a:lnTo>
                  <a:lnTo>
                    <a:pt x="329311" y="125475"/>
                  </a:lnTo>
                  <a:lnTo>
                    <a:pt x="312420" y="84708"/>
                  </a:lnTo>
                  <a:lnTo>
                    <a:pt x="286131" y="50164"/>
                  </a:lnTo>
                  <a:lnTo>
                    <a:pt x="252222" y="23494"/>
                  </a:lnTo>
                  <a:lnTo>
                    <a:pt x="212217" y="6095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69807" y="3810000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70">
                  <a:moveTo>
                    <a:pt x="335280" y="170561"/>
                  </a:moveTo>
                  <a:lnTo>
                    <a:pt x="329311" y="125475"/>
                  </a:lnTo>
                  <a:lnTo>
                    <a:pt x="312420" y="84708"/>
                  </a:lnTo>
                  <a:lnTo>
                    <a:pt x="286131" y="50164"/>
                  </a:lnTo>
                  <a:lnTo>
                    <a:pt x="252222" y="23494"/>
                  </a:lnTo>
                  <a:lnTo>
                    <a:pt x="212217" y="6095"/>
                  </a:lnTo>
                  <a:lnTo>
                    <a:pt x="167640" y="0"/>
                  </a:lnTo>
                  <a:lnTo>
                    <a:pt x="123063" y="6095"/>
                  </a:lnTo>
                  <a:lnTo>
                    <a:pt x="83058" y="23494"/>
                  </a:lnTo>
                  <a:lnTo>
                    <a:pt x="49149" y="50418"/>
                  </a:lnTo>
                  <a:lnTo>
                    <a:pt x="22860" y="85217"/>
                  </a:lnTo>
                  <a:lnTo>
                    <a:pt x="5969" y="126364"/>
                  </a:lnTo>
                  <a:lnTo>
                    <a:pt x="0" y="172085"/>
                  </a:lnTo>
                  <a:lnTo>
                    <a:pt x="5969" y="217677"/>
                  </a:lnTo>
                  <a:lnTo>
                    <a:pt x="22860" y="258825"/>
                  </a:lnTo>
                  <a:lnTo>
                    <a:pt x="49149" y="293624"/>
                  </a:lnTo>
                  <a:lnTo>
                    <a:pt x="83058" y="320548"/>
                  </a:lnTo>
                  <a:lnTo>
                    <a:pt x="123063" y="337947"/>
                  </a:lnTo>
                  <a:lnTo>
                    <a:pt x="167640" y="344043"/>
                  </a:lnTo>
                  <a:lnTo>
                    <a:pt x="212217" y="337947"/>
                  </a:lnTo>
                  <a:lnTo>
                    <a:pt x="252222" y="320548"/>
                  </a:lnTo>
                  <a:lnTo>
                    <a:pt x="286131" y="293624"/>
                  </a:lnTo>
                  <a:lnTo>
                    <a:pt x="312420" y="258825"/>
                  </a:lnTo>
                  <a:lnTo>
                    <a:pt x="329311" y="217677"/>
                  </a:lnTo>
                  <a:lnTo>
                    <a:pt x="335280" y="172085"/>
                  </a:lnTo>
                  <a:lnTo>
                    <a:pt x="335280" y="17056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436370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Courier New"/>
                <a:cs typeface="Courier New"/>
              </a:rPr>
              <a:t>ROLLUP</a:t>
            </a:r>
            <a:r>
              <a:rPr spc="-1000" dirty="0">
                <a:latin typeface="Courier New"/>
                <a:cs typeface="Courier New"/>
              </a:rPr>
              <a:t> </a:t>
            </a:r>
            <a:r>
              <a:rPr dirty="0"/>
              <a:t>Operator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072641" y="1353058"/>
            <a:ext cx="6767195" cy="1417955"/>
            <a:chOff x="1072641" y="1353058"/>
            <a:chExt cx="6767195" cy="1417955"/>
          </a:xfrm>
        </p:grpSpPr>
        <p:sp>
          <p:nvSpPr>
            <p:cNvPr id="15" name="object 15"/>
            <p:cNvSpPr/>
            <p:nvPr/>
          </p:nvSpPr>
          <p:spPr>
            <a:xfrm>
              <a:off x="1078991" y="1359408"/>
              <a:ext cx="6754495" cy="1405255"/>
            </a:xfrm>
            <a:custGeom>
              <a:avLst/>
              <a:gdLst/>
              <a:ahLst/>
              <a:cxnLst/>
              <a:rect l="l" t="t" r="r" b="b"/>
              <a:pathLst>
                <a:path w="6754495" h="1405255">
                  <a:moveTo>
                    <a:pt x="6754241" y="0"/>
                  </a:moveTo>
                  <a:lnTo>
                    <a:pt x="0" y="0"/>
                  </a:lnTo>
                  <a:lnTo>
                    <a:pt x="0" y="1405001"/>
                  </a:lnTo>
                  <a:lnTo>
                    <a:pt x="6754241" y="1405001"/>
                  </a:lnTo>
                  <a:lnTo>
                    <a:pt x="675424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8991" y="1359408"/>
              <a:ext cx="6754495" cy="1405255"/>
            </a:xfrm>
            <a:custGeom>
              <a:avLst/>
              <a:gdLst/>
              <a:ahLst/>
              <a:cxnLst/>
              <a:rect l="l" t="t" r="r" b="b"/>
              <a:pathLst>
                <a:path w="6754495" h="1405255">
                  <a:moveTo>
                    <a:pt x="0" y="1405001"/>
                  </a:moveTo>
                  <a:lnTo>
                    <a:pt x="6754241" y="1405001"/>
                  </a:lnTo>
                  <a:lnTo>
                    <a:pt x="6754241" y="0"/>
                  </a:lnTo>
                  <a:lnTo>
                    <a:pt x="0" y="0"/>
                  </a:lnTo>
                  <a:lnTo>
                    <a:pt x="0" y="1405001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64132" y="1444574"/>
            <a:ext cx="8458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3695" y="1444574"/>
            <a:ext cx="4635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department_id,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SUM(salary)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department_id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60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4132" y="2268473"/>
            <a:ext cx="529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ROLLUP(department_id,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3631" y="3642359"/>
            <a:ext cx="344170" cy="356235"/>
            <a:chOff x="103631" y="3642359"/>
            <a:chExt cx="344170" cy="356235"/>
          </a:xfrm>
        </p:grpSpPr>
        <p:sp>
          <p:nvSpPr>
            <p:cNvPr id="21" name="object 21"/>
            <p:cNvSpPr/>
            <p:nvPr/>
          </p:nvSpPr>
          <p:spPr>
            <a:xfrm>
              <a:off x="109727" y="3648455"/>
              <a:ext cx="332105" cy="344170"/>
            </a:xfrm>
            <a:custGeom>
              <a:avLst/>
              <a:gdLst/>
              <a:ahLst/>
              <a:cxnLst/>
              <a:rect l="l" t="t" r="r" b="b"/>
              <a:pathLst>
                <a:path w="332105" h="344170">
                  <a:moveTo>
                    <a:pt x="165861" y="0"/>
                  </a:moveTo>
                  <a:lnTo>
                    <a:pt x="121780" y="6096"/>
                  </a:lnTo>
                  <a:lnTo>
                    <a:pt x="82168" y="23495"/>
                  </a:lnTo>
                  <a:lnTo>
                    <a:pt x="48602" y="50419"/>
                  </a:lnTo>
                  <a:lnTo>
                    <a:pt x="22656" y="85217"/>
                  </a:lnTo>
                  <a:lnTo>
                    <a:pt x="5928" y="126365"/>
                  </a:lnTo>
                  <a:lnTo>
                    <a:pt x="0" y="172085"/>
                  </a:lnTo>
                  <a:lnTo>
                    <a:pt x="5928" y="217678"/>
                  </a:lnTo>
                  <a:lnTo>
                    <a:pt x="22656" y="258826"/>
                  </a:lnTo>
                  <a:lnTo>
                    <a:pt x="48602" y="293624"/>
                  </a:lnTo>
                  <a:lnTo>
                    <a:pt x="82168" y="320548"/>
                  </a:lnTo>
                  <a:lnTo>
                    <a:pt x="121780" y="337947"/>
                  </a:lnTo>
                  <a:lnTo>
                    <a:pt x="165861" y="344043"/>
                  </a:lnTo>
                  <a:lnTo>
                    <a:pt x="209943" y="337947"/>
                  </a:lnTo>
                  <a:lnTo>
                    <a:pt x="249554" y="320548"/>
                  </a:lnTo>
                  <a:lnTo>
                    <a:pt x="283121" y="293624"/>
                  </a:lnTo>
                  <a:lnTo>
                    <a:pt x="309067" y="258826"/>
                  </a:lnTo>
                  <a:lnTo>
                    <a:pt x="325793" y="217678"/>
                  </a:lnTo>
                  <a:lnTo>
                    <a:pt x="331723" y="172085"/>
                  </a:lnTo>
                  <a:lnTo>
                    <a:pt x="331723" y="170561"/>
                  </a:lnTo>
                  <a:lnTo>
                    <a:pt x="325793" y="125476"/>
                  </a:lnTo>
                  <a:lnTo>
                    <a:pt x="309067" y="84709"/>
                  </a:lnTo>
                  <a:lnTo>
                    <a:pt x="283121" y="50165"/>
                  </a:lnTo>
                  <a:lnTo>
                    <a:pt x="249554" y="23495"/>
                  </a:lnTo>
                  <a:lnTo>
                    <a:pt x="209943" y="6096"/>
                  </a:lnTo>
                  <a:lnTo>
                    <a:pt x="165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727" y="3648455"/>
              <a:ext cx="332105" cy="344170"/>
            </a:xfrm>
            <a:custGeom>
              <a:avLst/>
              <a:gdLst/>
              <a:ahLst/>
              <a:cxnLst/>
              <a:rect l="l" t="t" r="r" b="b"/>
              <a:pathLst>
                <a:path w="332105" h="344170">
                  <a:moveTo>
                    <a:pt x="331723" y="170561"/>
                  </a:moveTo>
                  <a:lnTo>
                    <a:pt x="325793" y="125476"/>
                  </a:lnTo>
                  <a:lnTo>
                    <a:pt x="309067" y="84709"/>
                  </a:lnTo>
                  <a:lnTo>
                    <a:pt x="283121" y="50165"/>
                  </a:lnTo>
                  <a:lnTo>
                    <a:pt x="249554" y="23495"/>
                  </a:lnTo>
                  <a:lnTo>
                    <a:pt x="209943" y="6096"/>
                  </a:lnTo>
                  <a:lnTo>
                    <a:pt x="165861" y="0"/>
                  </a:lnTo>
                  <a:lnTo>
                    <a:pt x="121780" y="6096"/>
                  </a:lnTo>
                  <a:lnTo>
                    <a:pt x="82168" y="23495"/>
                  </a:lnTo>
                  <a:lnTo>
                    <a:pt x="48602" y="50419"/>
                  </a:lnTo>
                  <a:lnTo>
                    <a:pt x="22656" y="85217"/>
                  </a:lnTo>
                  <a:lnTo>
                    <a:pt x="5928" y="126365"/>
                  </a:lnTo>
                  <a:lnTo>
                    <a:pt x="0" y="172085"/>
                  </a:lnTo>
                  <a:lnTo>
                    <a:pt x="5928" y="217678"/>
                  </a:lnTo>
                  <a:lnTo>
                    <a:pt x="22656" y="258826"/>
                  </a:lnTo>
                  <a:lnTo>
                    <a:pt x="48602" y="293624"/>
                  </a:lnTo>
                  <a:lnTo>
                    <a:pt x="82168" y="320548"/>
                  </a:lnTo>
                  <a:lnTo>
                    <a:pt x="121780" y="337947"/>
                  </a:lnTo>
                  <a:lnTo>
                    <a:pt x="165861" y="344043"/>
                  </a:lnTo>
                  <a:lnTo>
                    <a:pt x="209943" y="337947"/>
                  </a:lnTo>
                  <a:lnTo>
                    <a:pt x="249554" y="320548"/>
                  </a:lnTo>
                  <a:lnTo>
                    <a:pt x="283121" y="293624"/>
                  </a:lnTo>
                  <a:lnTo>
                    <a:pt x="309067" y="258826"/>
                  </a:lnTo>
                  <a:lnTo>
                    <a:pt x="325793" y="217678"/>
                  </a:lnTo>
                  <a:lnTo>
                    <a:pt x="331723" y="172085"/>
                  </a:lnTo>
                  <a:lnTo>
                    <a:pt x="331723" y="17056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0355" y="36588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66201" y="38234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71409" y="3252025"/>
            <a:ext cx="7339965" cy="1987550"/>
            <a:chOff x="1371409" y="3252025"/>
            <a:chExt cx="7339965" cy="1987550"/>
          </a:xfrm>
        </p:grpSpPr>
        <p:sp>
          <p:nvSpPr>
            <p:cNvPr id="26" name="object 26"/>
            <p:cNvSpPr/>
            <p:nvPr/>
          </p:nvSpPr>
          <p:spPr>
            <a:xfrm>
              <a:off x="1383792" y="3264408"/>
              <a:ext cx="6403975" cy="1450975"/>
            </a:xfrm>
            <a:custGeom>
              <a:avLst/>
              <a:gdLst/>
              <a:ahLst/>
              <a:cxnLst/>
              <a:rect l="l" t="t" r="r" b="b"/>
              <a:pathLst>
                <a:path w="6403975" h="1450975">
                  <a:moveTo>
                    <a:pt x="0" y="179324"/>
                  </a:moveTo>
                  <a:lnTo>
                    <a:pt x="6403721" y="179324"/>
                  </a:lnTo>
                  <a:lnTo>
                    <a:pt x="6403721" y="0"/>
                  </a:lnTo>
                  <a:lnTo>
                    <a:pt x="0" y="0"/>
                  </a:lnTo>
                  <a:lnTo>
                    <a:pt x="0" y="179324"/>
                  </a:lnTo>
                  <a:close/>
                </a:path>
                <a:path w="6403975" h="1450975">
                  <a:moveTo>
                    <a:pt x="0" y="829055"/>
                  </a:moveTo>
                  <a:lnTo>
                    <a:pt x="6403721" y="829055"/>
                  </a:lnTo>
                  <a:lnTo>
                    <a:pt x="6403721" y="432815"/>
                  </a:lnTo>
                  <a:lnTo>
                    <a:pt x="0" y="432815"/>
                  </a:lnTo>
                  <a:lnTo>
                    <a:pt x="0" y="829055"/>
                  </a:lnTo>
                  <a:close/>
                </a:path>
                <a:path w="6403975" h="1450975">
                  <a:moveTo>
                    <a:pt x="0" y="1450847"/>
                  </a:moveTo>
                  <a:lnTo>
                    <a:pt x="6403721" y="1450847"/>
                  </a:lnTo>
                  <a:lnTo>
                    <a:pt x="6403721" y="1054608"/>
                  </a:lnTo>
                  <a:lnTo>
                    <a:pt x="0" y="1054608"/>
                  </a:lnTo>
                  <a:lnTo>
                    <a:pt x="0" y="1450847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57615" y="4888992"/>
              <a:ext cx="347345" cy="344170"/>
            </a:xfrm>
            <a:custGeom>
              <a:avLst/>
              <a:gdLst/>
              <a:ahLst/>
              <a:cxnLst/>
              <a:rect l="l" t="t" r="r" b="b"/>
              <a:pathLst>
                <a:path w="347345" h="344170">
                  <a:moveTo>
                    <a:pt x="173481" y="0"/>
                  </a:moveTo>
                  <a:lnTo>
                    <a:pt x="127380" y="6095"/>
                  </a:lnTo>
                  <a:lnTo>
                    <a:pt x="85978" y="23494"/>
                  </a:lnTo>
                  <a:lnTo>
                    <a:pt x="50800" y="50418"/>
                  </a:lnTo>
                  <a:lnTo>
                    <a:pt x="23749" y="85216"/>
                  </a:lnTo>
                  <a:lnTo>
                    <a:pt x="6223" y="126364"/>
                  </a:lnTo>
                  <a:lnTo>
                    <a:pt x="0" y="171957"/>
                  </a:lnTo>
                  <a:lnTo>
                    <a:pt x="6223" y="217677"/>
                  </a:lnTo>
                  <a:lnTo>
                    <a:pt x="23749" y="258825"/>
                  </a:lnTo>
                  <a:lnTo>
                    <a:pt x="50800" y="293623"/>
                  </a:lnTo>
                  <a:lnTo>
                    <a:pt x="85978" y="320547"/>
                  </a:lnTo>
                  <a:lnTo>
                    <a:pt x="127380" y="337946"/>
                  </a:lnTo>
                  <a:lnTo>
                    <a:pt x="173481" y="344042"/>
                  </a:lnTo>
                  <a:lnTo>
                    <a:pt x="219582" y="337946"/>
                  </a:lnTo>
                  <a:lnTo>
                    <a:pt x="260984" y="320547"/>
                  </a:lnTo>
                  <a:lnTo>
                    <a:pt x="296163" y="293623"/>
                  </a:lnTo>
                  <a:lnTo>
                    <a:pt x="323214" y="258825"/>
                  </a:lnTo>
                  <a:lnTo>
                    <a:pt x="340740" y="217677"/>
                  </a:lnTo>
                  <a:lnTo>
                    <a:pt x="346963" y="171957"/>
                  </a:lnTo>
                  <a:lnTo>
                    <a:pt x="346963" y="170560"/>
                  </a:lnTo>
                  <a:lnTo>
                    <a:pt x="340740" y="125475"/>
                  </a:lnTo>
                  <a:lnTo>
                    <a:pt x="323214" y="84708"/>
                  </a:lnTo>
                  <a:lnTo>
                    <a:pt x="296163" y="50164"/>
                  </a:lnTo>
                  <a:lnTo>
                    <a:pt x="260984" y="23494"/>
                  </a:lnTo>
                  <a:lnTo>
                    <a:pt x="219582" y="6095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57615" y="4888992"/>
              <a:ext cx="347345" cy="344170"/>
            </a:xfrm>
            <a:custGeom>
              <a:avLst/>
              <a:gdLst/>
              <a:ahLst/>
              <a:cxnLst/>
              <a:rect l="l" t="t" r="r" b="b"/>
              <a:pathLst>
                <a:path w="347345" h="344170">
                  <a:moveTo>
                    <a:pt x="346963" y="170560"/>
                  </a:moveTo>
                  <a:lnTo>
                    <a:pt x="340740" y="125475"/>
                  </a:lnTo>
                  <a:lnTo>
                    <a:pt x="323214" y="84708"/>
                  </a:lnTo>
                  <a:lnTo>
                    <a:pt x="296163" y="50164"/>
                  </a:lnTo>
                  <a:lnTo>
                    <a:pt x="260984" y="23494"/>
                  </a:lnTo>
                  <a:lnTo>
                    <a:pt x="219582" y="6095"/>
                  </a:lnTo>
                  <a:lnTo>
                    <a:pt x="173481" y="0"/>
                  </a:lnTo>
                  <a:lnTo>
                    <a:pt x="127380" y="6095"/>
                  </a:lnTo>
                  <a:lnTo>
                    <a:pt x="85978" y="23494"/>
                  </a:lnTo>
                  <a:lnTo>
                    <a:pt x="50800" y="50418"/>
                  </a:lnTo>
                  <a:lnTo>
                    <a:pt x="23749" y="85216"/>
                  </a:lnTo>
                  <a:lnTo>
                    <a:pt x="6223" y="126364"/>
                  </a:lnTo>
                  <a:lnTo>
                    <a:pt x="0" y="171957"/>
                  </a:lnTo>
                  <a:lnTo>
                    <a:pt x="6223" y="217677"/>
                  </a:lnTo>
                  <a:lnTo>
                    <a:pt x="23749" y="258825"/>
                  </a:lnTo>
                  <a:lnTo>
                    <a:pt x="50800" y="293623"/>
                  </a:lnTo>
                  <a:lnTo>
                    <a:pt x="85978" y="320547"/>
                  </a:lnTo>
                  <a:lnTo>
                    <a:pt x="127380" y="337946"/>
                  </a:lnTo>
                  <a:lnTo>
                    <a:pt x="173481" y="344042"/>
                  </a:lnTo>
                  <a:lnTo>
                    <a:pt x="219582" y="337946"/>
                  </a:lnTo>
                  <a:lnTo>
                    <a:pt x="260984" y="320547"/>
                  </a:lnTo>
                  <a:lnTo>
                    <a:pt x="296163" y="293623"/>
                  </a:lnTo>
                  <a:lnTo>
                    <a:pt x="323214" y="258825"/>
                  </a:lnTo>
                  <a:lnTo>
                    <a:pt x="340740" y="217677"/>
                  </a:lnTo>
                  <a:lnTo>
                    <a:pt x="346963" y="171957"/>
                  </a:lnTo>
                  <a:lnTo>
                    <a:pt x="346963" y="1705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457056" y="4902530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863840" y="3489959"/>
            <a:ext cx="490855" cy="1645920"/>
            <a:chOff x="7863840" y="3489959"/>
            <a:chExt cx="490855" cy="1645920"/>
          </a:xfrm>
        </p:grpSpPr>
        <p:sp>
          <p:nvSpPr>
            <p:cNvPr id="31" name="object 31"/>
            <p:cNvSpPr/>
            <p:nvPr/>
          </p:nvSpPr>
          <p:spPr>
            <a:xfrm>
              <a:off x="7949184" y="480059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63840" y="4733543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137159" y="0"/>
                  </a:moveTo>
                  <a:lnTo>
                    <a:pt x="0" y="70103"/>
                  </a:lnTo>
                  <a:lnTo>
                    <a:pt x="137159" y="137159"/>
                  </a:lnTo>
                  <a:lnTo>
                    <a:pt x="94487" y="70103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49184" y="3541775"/>
              <a:ext cx="393700" cy="1271270"/>
            </a:xfrm>
            <a:custGeom>
              <a:avLst/>
              <a:gdLst/>
              <a:ahLst/>
              <a:cxnLst/>
              <a:rect l="l" t="t" r="r" b="b"/>
              <a:pathLst>
                <a:path w="393700" h="1271270">
                  <a:moveTo>
                    <a:pt x="393192" y="0"/>
                  </a:moveTo>
                  <a:lnTo>
                    <a:pt x="393192" y="1270762"/>
                  </a:lnTo>
                </a:path>
                <a:path w="393700" h="1271270">
                  <a:moveTo>
                    <a:pt x="0" y="15239"/>
                  </a:moveTo>
                  <a:lnTo>
                    <a:pt x="381000" y="15239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63840" y="3489959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137159" y="0"/>
                  </a:moveTo>
                  <a:lnTo>
                    <a:pt x="0" y="70103"/>
                  </a:lnTo>
                  <a:lnTo>
                    <a:pt x="137159" y="137159"/>
                  </a:lnTo>
                  <a:lnTo>
                    <a:pt x="94487" y="70103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49184" y="4190999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63840" y="4123943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137159" y="0"/>
                  </a:moveTo>
                  <a:lnTo>
                    <a:pt x="0" y="70103"/>
                  </a:lnTo>
                  <a:lnTo>
                    <a:pt x="137159" y="137159"/>
                  </a:lnTo>
                  <a:lnTo>
                    <a:pt x="94487" y="70103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49184" y="5065775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63840" y="4998719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137159" y="0"/>
                  </a:moveTo>
                  <a:lnTo>
                    <a:pt x="0" y="67055"/>
                  </a:lnTo>
                  <a:lnTo>
                    <a:pt x="137159" y="137159"/>
                  </a:lnTo>
                  <a:lnTo>
                    <a:pt x="94487" y="67055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1107947" y="2339339"/>
            <a:ext cx="5260975" cy="307975"/>
          </a:xfrm>
          <a:custGeom>
            <a:avLst/>
            <a:gdLst/>
            <a:ahLst/>
            <a:cxnLst/>
            <a:rect l="l" t="t" r="r" b="b"/>
            <a:pathLst>
              <a:path w="5260975" h="307975">
                <a:moveTo>
                  <a:pt x="0" y="307721"/>
                </a:moveTo>
                <a:lnTo>
                  <a:pt x="5260721" y="307721"/>
                </a:lnTo>
                <a:lnTo>
                  <a:pt x="5260721" y="0"/>
                </a:lnTo>
                <a:lnTo>
                  <a:pt x="0" y="0"/>
                </a:lnTo>
                <a:lnTo>
                  <a:pt x="0" y="307721"/>
                </a:lnTo>
                <a:close/>
              </a:path>
            </a:pathLst>
          </a:custGeom>
          <a:ln w="27432">
            <a:solidFill>
              <a:srgbClr val="FA00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17-</a:t>
            </a:r>
            <a:r>
              <a:rPr spc="-25" dirty="0"/>
              <a:t>8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2430145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Courier New"/>
                <a:cs typeface="Courier New"/>
              </a:rPr>
              <a:t>CUBE</a:t>
            </a:r>
            <a:r>
              <a:rPr spc="-1005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3942780"/>
            <a:ext cx="7058025" cy="11557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32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CUBE</a:t>
            </a:r>
            <a:r>
              <a:rPr sz="22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extension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 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sz="22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ts val="2500"/>
              </a:lnSpc>
              <a:spcBef>
                <a:spcPts val="10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CUBE</a:t>
            </a:r>
            <a:r>
              <a:rPr sz="2200" b="1" spc="-6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cross-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tabulation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0016" y="1795272"/>
            <a:ext cx="7156450" cy="1948180"/>
            <a:chOff x="890016" y="1795272"/>
            <a:chExt cx="7156450" cy="1948180"/>
          </a:xfrm>
        </p:grpSpPr>
        <p:sp>
          <p:nvSpPr>
            <p:cNvPr id="6" name="object 6"/>
            <p:cNvSpPr/>
            <p:nvPr/>
          </p:nvSpPr>
          <p:spPr>
            <a:xfrm>
              <a:off x="896112" y="1801368"/>
              <a:ext cx="7144384" cy="1935480"/>
            </a:xfrm>
            <a:custGeom>
              <a:avLst/>
              <a:gdLst/>
              <a:ahLst/>
              <a:cxnLst/>
              <a:rect l="l" t="t" r="r" b="b"/>
              <a:pathLst>
                <a:path w="7144384" h="1935479">
                  <a:moveTo>
                    <a:pt x="7144004" y="0"/>
                  </a:moveTo>
                  <a:lnTo>
                    <a:pt x="0" y="0"/>
                  </a:lnTo>
                  <a:lnTo>
                    <a:pt x="0" y="1935479"/>
                  </a:lnTo>
                  <a:lnTo>
                    <a:pt x="7144004" y="1935479"/>
                  </a:lnTo>
                  <a:lnTo>
                    <a:pt x="714400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112" y="1801368"/>
              <a:ext cx="7144384" cy="1935480"/>
            </a:xfrm>
            <a:custGeom>
              <a:avLst/>
              <a:gdLst/>
              <a:ahLst/>
              <a:cxnLst/>
              <a:rect l="l" t="t" r="r" b="b"/>
              <a:pathLst>
                <a:path w="7144384" h="1935479">
                  <a:moveTo>
                    <a:pt x="0" y="1935479"/>
                  </a:moveTo>
                  <a:lnTo>
                    <a:pt x="7144004" y="1935479"/>
                  </a:lnTo>
                  <a:lnTo>
                    <a:pt x="7144004" y="0"/>
                  </a:lnTo>
                  <a:lnTo>
                    <a:pt x="0" y="0"/>
                  </a:lnTo>
                  <a:lnTo>
                    <a:pt x="0" y="193547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73175" y="1903408"/>
          <a:ext cx="6638290" cy="106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/>
                <a:gridCol w="925830"/>
                <a:gridCol w="4792345"/>
              </a:tblGrid>
              <a:tr h="26225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SELECT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i="1" dirty="0">
                          <a:latin typeface="Courier New"/>
                          <a:cs typeface="Courier New"/>
                        </a:rPr>
                        <a:t>column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,]</a:t>
                      </a:r>
                      <a:r>
                        <a:rPr sz="1800" b="1" spc="-1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10" dirty="0">
                          <a:latin typeface="Courier New"/>
                          <a:cs typeface="Courier New"/>
                        </a:rPr>
                        <a:t>group_function(column)...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889"/>
                        </a:lnSpc>
                      </a:pPr>
                      <a:r>
                        <a:rPr sz="1800" b="1" i="1" spc="-10" dirty="0">
                          <a:latin typeface="Courier New"/>
                          <a:cs typeface="Courier New"/>
                        </a:rPr>
                        <a:t>table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[WHERE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920"/>
                        </a:lnSpc>
                      </a:pPr>
                      <a:r>
                        <a:rPr sz="1800" b="1" i="1" spc="-10" dirty="0">
                          <a:latin typeface="Courier New"/>
                          <a:cs typeface="Courier New"/>
                        </a:rPr>
                        <a:t>condition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[GROUP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BY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[CUBE]</a:t>
                      </a:r>
                      <a:r>
                        <a:rPr sz="18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10" dirty="0">
                          <a:latin typeface="Courier New"/>
                          <a:cs typeface="Courier New"/>
                        </a:rPr>
                        <a:t>group_by_expression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92835" y="2936240"/>
            <a:ext cx="123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[HAVING </a:t>
            </a:r>
            <a:r>
              <a:rPr sz="1800" b="1" dirty="0">
                <a:latin typeface="Courier New"/>
                <a:cs typeface="Courier New"/>
              </a:rPr>
              <a:t>[ORDER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8670" y="2936240"/>
            <a:ext cx="2477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having_expression</a:t>
            </a:r>
            <a:r>
              <a:rPr sz="1800" b="1" spc="-10" dirty="0">
                <a:latin typeface="Courier New"/>
                <a:cs typeface="Courier New"/>
              </a:rPr>
              <a:t>] 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9400" y="2743200"/>
            <a:ext cx="917575" cy="231775"/>
          </a:xfrm>
          <a:custGeom>
            <a:avLst/>
            <a:gdLst/>
            <a:ahLst/>
            <a:cxnLst/>
            <a:rect l="l" t="t" r="r" b="b"/>
            <a:pathLst>
              <a:path w="917575" h="231775">
                <a:moveTo>
                  <a:pt x="0" y="231521"/>
                </a:moveTo>
                <a:lnTo>
                  <a:pt x="917321" y="231521"/>
                </a:lnTo>
                <a:lnTo>
                  <a:pt x="917321" y="0"/>
                </a:lnTo>
                <a:lnTo>
                  <a:pt x="0" y="0"/>
                </a:lnTo>
                <a:lnTo>
                  <a:pt x="0" y="231521"/>
                </a:lnTo>
                <a:close/>
              </a:path>
            </a:pathLst>
          </a:custGeom>
          <a:ln w="24384">
            <a:solidFill>
              <a:srgbClr val="FA00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17-</a:t>
            </a:r>
            <a:r>
              <a:rPr spc="-25" dirty="0"/>
              <a:t>9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4921" y="2420111"/>
            <a:ext cx="8068309" cy="3438525"/>
            <a:chOff x="514921" y="2420111"/>
            <a:chExt cx="8068309" cy="34385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407" y="2420111"/>
              <a:ext cx="6781800" cy="34381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543" y="2691383"/>
              <a:ext cx="7138670" cy="1453515"/>
            </a:xfrm>
            <a:custGeom>
              <a:avLst/>
              <a:gdLst/>
              <a:ahLst/>
              <a:cxnLst/>
              <a:rect l="l" t="t" r="r" b="b"/>
              <a:pathLst>
                <a:path w="7138670" h="1453514">
                  <a:moveTo>
                    <a:pt x="533400" y="206883"/>
                  </a:moveTo>
                  <a:lnTo>
                    <a:pt x="7132320" y="206883"/>
                  </a:lnTo>
                  <a:lnTo>
                    <a:pt x="7132320" y="0"/>
                  </a:lnTo>
                  <a:lnTo>
                    <a:pt x="533400" y="0"/>
                  </a:lnTo>
                  <a:lnTo>
                    <a:pt x="533400" y="206883"/>
                  </a:lnTo>
                  <a:close/>
                </a:path>
                <a:path w="7138670" h="1453514">
                  <a:moveTo>
                    <a:pt x="533400" y="840867"/>
                  </a:moveTo>
                  <a:lnTo>
                    <a:pt x="7138161" y="840867"/>
                  </a:lnTo>
                  <a:lnTo>
                    <a:pt x="7138161" y="435864"/>
                  </a:lnTo>
                  <a:lnTo>
                    <a:pt x="533400" y="435864"/>
                  </a:lnTo>
                  <a:lnTo>
                    <a:pt x="533400" y="840867"/>
                  </a:lnTo>
                  <a:close/>
                </a:path>
                <a:path w="7138670" h="1453514">
                  <a:moveTo>
                    <a:pt x="533400" y="1453515"/>
                  </a:moveTo>
                  <a:lnTo>
                    <a:pt x="7125843" y="1453515"/>
                  </a:lnTo>
                  <a:lnTo>
                    <a:pt x="7125843" y="1048512"/>
                  </a:lnTo>
                  <a:lnTo>
                    <a:pt x="533400" y="1048512"/>
                  </a:lnTo>
                  <a:lnTo>
                    <a:pt x="533400" y="1453515"/>
                  </a:lnTo>
                  <a:close/>
                </a:path>
                <a:path w="7138670" h="1453514">
                  <a:moveTo>
                    <a:pt x="0" y="182880"/>
                  </a:moveTo>
                  <a:lnTo>
                    <a:pt x="365759" y="18288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9535" y="2807207"/>
              <a:ext cx="140335" cy="137160"/>
            </a:xfrm>
            <a:custGeom>
              <a:avLst/>
              <a:gdLst/>
              <a:ahLst/>
              <a:cxnLst/>
              <a:rect l="l" t="t" r="r" b="b"/>
              <a:pathLst>
                <a:path w="140334" h="137160">
                  <a:moveTo>
                    <a:pt x="0" y="0"/>
                  </a:moveTo>
                  <a:lnTo>
                    <a:pt x="42633" y="70103"/>
                  </a:lnTo>
                  <a:lnTo>
                    <a:pt x="0" y="137159"/>
                  </a:lnTo>
                  <a:lnTo>
                    <a:pt x="140080" y="70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303" y="3364991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4">
                  <a:moveTo>
                    <a:pt x="0" y="0"/>
                  </a:moveTo>
                  <a:lnTo>
                    <a:pt x="36868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7343" y="3297936"/>
              <a:ext cx="140335" cy="137160"/>
            </a:xfrm>
            <a:custGeom>
              <a:avLst/>
              <a:gdLst/>
              <a:ahLst/>
              <a:cxnLst/>
              <a:rect l="l" t="t" r="r" b="b"/>
              <a:pathLst>
                <a:path w="140334" h="137160">
                  <a:moveTo>
                    <a:pt x="0" y="0"/>
                  </a:moveTo>
                  <a:lnTo>
                    <a:pt x="42633" y="67055"/>
                  </a:lnTo>
                  <a:lnTo>
                    <a:pt x="0" y="137160"/>
                  </a:lnTo>
                  <a:lnTo>
                    <a:pt x="140081" y="67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543" y="3998975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59">
                  <a:moveTo>
                    <a:pt x="0" y="0"/>
                  </a:moveTo>
                  <a:lnTo>
                    <a:pt x="365759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9535" y="3931919"/>
              <a:ext cx="140335" cy="137160"/>
            </a:xfrm>
            <a:custGeom>
              <a:avLst/>
              <a:gdLst/>
              <a:ahLst/>
              <a:cxnLst/>
              <a:rect l="l" t="t" r="r" b="b"/>
              <a:pathLst>
                <a:path w="140334" h="137160">
                  <a:moveTo>
                    <a:pt x="0" y="0"/>
                  </a:moveTo>
                  <a:lnTo>
                    <a:pt x="42633" y="67055"/>
                  </a:lnTo>
                  <a:lnTo>
                    <a:pt x="0" y="137159"/>
                  </a:lnTo>
                  <a:lnTo>
                    <a:pt x="140080" y="67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495" y="2874263"/>
              <a:ext cx="7678420" cy="1405255"/>
            </a:xfrm>
            <a:custGeom>
              <a:avLst/>
              <a:gdLst/>
              <a:ahLst/>
              <a:cxnLst/>
              <a:rect l="l" t="t" r="r" b="b"/>
              <a:pathLst>
                <a:path w="7678420" h="1405254">
                  <a:moveTo>
                    <a:pt x="0" y="0"/>
                  </a:moveTo>
                  <a:lnTo>
                    <a:pt x="0" y="1112520"/>
                  </a:lnTo>
                </a:path>
                <a:path w="7678420" h="1405254">
                  <a:moveTo>
                    <a:pt x="7677911" y="109727"/>
                  </a:moveTo>
                  <a:lnTo>
                    <a:pt x="7677911" y="1405128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7407" y="3453383"/>
              <a:ext cx="359410" cy="362585"/>
            </a:xfrm>
            <a:custGeom>
              <a:avLst/>
              <a:gdLst/>
              <a:ahLst/>
              <a:cxnLst/>
              <a:rect l="l" t="t" r="r" b="b"/>
              <a:pathLst>
                <a:path w="359409" h="362585">
                  <a:moveTo>
                    <a:pt x="179705" y="0"/>
                  </a:moveTo>
                  <a:lnTo>
                    <a:pt x="131952" y="6476"/>
                  </a:lnTo>
                  <a:lnTo>
                    <a:pt x="89026" y="24764"/>
                  </a:lnTo>
                  <a:lnTo>
                    <a:pt x="52577" y="53086"/>
                  </a:lnTo>
                  <a:lnTo>
                    <a:pt x="24511" y="89662"/>
                  </a:lnTo>
                  <a:lnTo>
                    <a:pt x="6476" y="132968"/>
                  </a:lnTo>
                  <a:lnTo>
                    <a:pt x="0" y="181101"/>
                  </a:lnTo>
                  <a:lnTo>
                    <a:pt x="6476" y="229234"/>
                  </a:lnTo>
                  <a:lnTo>
                    <a:pt x="24511" y="272541"/>
                  </a:lnTo>
                  <a:lnTo>
                    <a:pt x="52577" y="309117"/>
                  </a:lnTo>
                  <a:lnTo>
                    <a:pt x="89026" y="337438"/>
                  </a:lnTo>
                  <a:lnTo>
                    <a:pt x="131952" y="355726"/>
                  </a:lnTo>
                  <a:lnTo>
                    <a:pt x="179705" y="362203"/>
                  </a:lnTo>
                  <a:lnTo>
                    <a:pt x="227330" y="355726"/>
                  </a:lnTo>
                  <a:lnTo>
                    <a:pt x="270256" y="337438"/>
                  </a:lnTo>
                  <a:lnTo>
                    <a:pt x="306705" y="309117"/>
                  </a:lnTo>
                  <a:lnTo>
                    <a:pt x="334772" y="272541"/>
                  </a:lnTo>
                  <a:lnTo>
                    <a:pt x="352806" y="229234"/>
                  </a:lnTo>
                  <a:lnTo>
                    <a:pt x="359283" y="181101"/>
                  </a:lnTo>
                  <a:lnTo>
                    <a:pt x="359283" y="179577"/>
                  </a:lnTo>
                  <a:lnTo>
                    <a:pt x="352806" y="132079"/>
                  </a:lnTo>
                  <a:lnTo>
                    <a:pt x="334772" y="89280"/>
                  </a:lnTo>
                  <a:lnTo>
                    <a:pt x="306705" y="52831"/>
                  </a:lnTo>
                  <a:lnTo>
                    <a:pt x="270256" y="24637"/>
                  </a:lnTo>
                  <a:lnTo>
                    <a:pt x="227330" y="6476"/>
                  </a:lnTo>
                  <a:lnTo>
                    <a:pt x="179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7407" y="3453383"/>
              <a:ext cx="359410" cy="362585"/>
            </a:xfrm>
            <a:custGeom>
              <a:avLst/>
              <a:gdLst/>
              <a:ahLst/>
              <a:cxnLst/>
              <a:rect l="l" t="t" r="r" b="b"/>
              <a:pathLst>
                <a:path w="359409" h="362585">
                  <a:moveTo>
                    <a:pt x="359283" y="179577"/>
                  </a:moveTo>
                  <a:lnTo>
                    <a:pt x="352806" y="132079"/>
                  </a:lnTo>
                  <a:lnTo>
                    <a:pt x="334772" y="89280"/>
                  </a:lnTo>
                  <a:lnTo>
                    <a:pt x="306705" y="52831"/>
                  </a:lnTo>
                  <a:lnTo>
                    <a:pt x="270256" y="24637"/>
                  </a:lnTo>
                  <a:lnTo>
                    <a:pt x="227330" y="6476"/>
                  </a:lnTo>
                  <a:lnTo>
                    <a:pt x="179705" y="0"/>
                  </a:lnTo>
                  <a:lnTo>
                    <a:pt x="131952" y="6476"/>
                  </a:lnTo>
                  <a:lnTo>
                    <a:pt x="89026" y="24764"/>
                  </a:lnTo>
                  <a:lnTo>
                    <a:pt x="52577" y="53086"/>
                  </a:lnTo>
                  <a:lnTo>
                    <a:pt x="24511" y="89662"/>
                  </a:lnTo>
                  <a:lnTo>
                    <a:pt x="6476" y="132968"/>
                  </a:lnTo>
                  <a:lnTo>
                    <a:pt x="0" y="181101"/>
                  </a:lnTo>
                  <a:lnTo>
                    <a:pt x="6476" y="229234"/>
                  </a:lnTo>
                  <a:lnTo>
                    <a:pt x="24511" y="272541"/>
                  </a:lnTo>
                  <a:lnTo>
                    <a:pt x="52577" y="309117"/>
                  </a:lnTo>
                  <a:lnTo>
                    <a:pt x="89026" y="337438"/>
                  </a:lnTo>
                  <a:lnTo>
                    <a:pt x="131952" y="355726"/>
                  </a:lnTo>
                  <a:lnTo>
                    <a:pt x="179705" y="362203"/>
                  </a:lnTo>
                  <a:lnTo>
                    <a:pt x="227330" y="355726"/>
                  </a:lnTo>
                  <a:lnTo>
                    <a:pt x="270256" y="337438"/>
                  </a:lnTo>
                  <a:lnTo>
                    <a:pt x="306705" y="309117"/>
                  </a:lnTo>
                  <a:lnTo>
                    <a:pt x="334772" y="272541"/>
                  </a:lnTo>
                  <a:lnTo>
                    <a:pt x="352806" y="229234"/>
                  </a:lnTo>
                  <a:lnTo>
                    <a:pt x="359283" y="181101"/>
                  </a:lnTo>
                  <a:lnTo>
                    <a:pt x="359283" y="1795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86914" y="490804"/>
            <a:ext cx="41503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Courier New"/>
                <a:cs typeface="Courier New"/>
              </a:rPr>
              <a:t>CUBE</a:t>
            </a:r>
            <a:r>
              <a:rPr spc="-975" dirty="0">
                <a:latin typeface="Courier New"/>
                <a:cs typeface="Courier New"/>
              </a:rPr>
              <a:t> </a:t>
            </a:r>
            <a:r>
              <a:rPr dirty="0"/>
              <a:t>Operator: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81202" y="1086040"/>
          <a:ext cx="6701790" cy="1208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0970"/>
                <a:gridCol w="1480820"/>
              </a:tblGrid>
              <a:tr h="899160">
                <a:tc gridSpan="2">
                  <a:txBody>
                    <a:bodyPr/>
                    <a:lstStyle/>
                    <a:p>
                      <a:pPr marL="88265" marR="766445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131699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department_id,</a:t>
                      </a:r>
                      <a:r>
                        <a:rPr sz="1800" b="1" spc="-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job_id,</a:t>
                      </a:r>
                      <a:r>
                        <a:rPr sz="1800" b="1" spc="-2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SUM(salary)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31699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WHERE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department_id</a:t>
                      </a:r>
                      <a:r>
                        <a:rPr sz="18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b="1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60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9245">
                <a:tc>
                  <a:txBody>
                    <a:bodyPr/>
                    <a:lstStyle/>
                    <a:p>
                      <a:pPr marL="88265">
                        <a:lnSpc>
                          <a:spcPts val="183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GROUP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BY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CUBE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(department_id,</a:t>
                      </a:r>
                      <a:r>
                        <a:rPr sz="18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job_id)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A0028"/>
                      </a:solidFill>
                      <a:prstDash val="solid"/>
                    </a:lnL>
                    <a:lnR w="28575">
                      <a:solidFill>
                        <a:srgbClr val="FA0028"/>
                      </a:solidFill>
                      <a:prstDash val="solid"/>
                    </a:lnR>
                    <a:lnB w="28575">
                      <a:solidFill>
                        <a:srgbClr val="FA0028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83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A002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40207" y="3163823"/>
            <a:ext cx="325755" cy="347980"/>
            <a:chOff x="140207" y="3163823"/>
            <a:chExt cx="325755" cy="347980"/>
          </a:xfrm>
        </p:grpSpPr>
        <p:sp>
          <p:nvSpPr>
            <p:cNvPr id="17" name="object 17"/>
            <p:cNvSpPr/>
            <p:nvPr/>
          </p:nvSpPr>
          <p:spPr>
            <a:xfrm>
              <a:off x="146303" y="3169919"/>
              <a:ext cx="313690" cy="335280"/>
            </a:xfrm>
            <a:custGeom>
              <a:avLst/>
              <a:gdLst/>
              <a:ahLst/>
              <a:cxnLst/>
              <a:rect l="l" t="t" r="r" b="b"/>
              <a:pathLst>
                <a:path w="313690" h="335279">
                  <a:moveTo>
                    <a:pt x="156781" y="0"/>
                  </a:moveTo>
                  <a:lnTo>
                    <a:pt x="115112" y="5968"/>
                  </a:lnTo>
                  <a:lnTo>
                    <a:pt x="77673" y="22859"/>
                  </a:lnTo>
                  <a:lnTo>
                    <a:pt x="45935" y="49149"/>
                  </a:lnTo>
                  <a:lnTo>
                    <a:pt x="21412" y="83057"/>
                  </a:lnTo>
                  <a:lnTo>
                    <a:pt x="5600" y="123062"/>
                  </a:lnTo>
                  <a:lnTo>
                    <a:pt x="0" y="167639"/>
                  </a:lnTo>
                  <a:lnTo>
                    <a:pt x="5600" y="212216"/>
                  </a:lnTo>
                  <a:lnTo>
                    <a:pt x="21412" y="252221"/>
                  </a:lnTo>
                  <a:lnTo>
                    <a:pt x="45935" y="286130"/>
                  </a:lnTo>
                  <a:lnTo>
                    <a:pt x="77673" y="312419"/>
                  </a:lnTo>
                  <a:lnTo>
                    <a:pt x="115112" y="329310"/>
                  </a:lnTo>
                  <a:lnTo>
                    <a:pt x="156781" y="335279"/>
                  </a:lnTo>
                  <a:lnTo>
                    <a:pt x="198450" y="329310"/>
                  </a:lnTo>
                  <a:lnTo>
                    <a:pt x="235889" y="312419"/>
                  </a:lnTo>
                  <a:lnTo>
                    <a:pt x="267627" y="286130"/>
                  </a:lnTo>
                  <a:lnTo>
                    <a:pt x="292150" y="252221"/>
                  </a:lnTo>
                  <a:lnTo>
                    <a:pt x="307962" y="212216"/>
                  </a:lnTo>
                  <a:lnTo>
                    <a:pt x="313563" y="167639"/>
                  </a:lnTo>
                  <a:lnTo>
                    <a:pt x="307962" y="123062"/>
                  </a:lnTo>
                  <a:lnTo>
                    <a:pt x="292150" y="83057"/>
                  </a:lnTo>
                  <a:lnTo>
                    <a:pt x="267627" y="49149"/>
                  </a:lnTo>
                  <a:lnTo>
                    <a:pt x="235889" y="22859"/>
                  </a:lnTo>
                  <a:lnTo>
                    <a:pt x="198450" y="5968"/>
                  </a:lnTo>
                  <a:lnTo>
                    <a:pt x="156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6303" y="3169919"/>
              <a:ext cx="313690" cy="335280"/>
            </a:xfrm>
            <a:custGeom>
              <a:avLst/>
              <a:gdLst/>
              <a:ahLst/>
              <a:cxnLst/>
              <a:rect l="l" t="t" r="r" b="b"/>
              <a:pathLst>
                <a:path w="313690" h="335279">
                  <a:moveTo>
                    <a:pt x="313563" y="167639"/>
                  </a:moveTo>
                  <a:lnTo>
                    <a:pt x="307962" y="123062"/>
                  </a:lnTo>
                  <a:lnTo>
                    <a:pt x="292150" y="83057"/>
                  </a:lnTo>
                  <a:lnTo>
                    <a:pt x="267627" y="49149"/>
                  </a:lnTo>
                  <a:lnTo>
                    <a:pt x="235889" y="22859"/>
                  </a:lnTo>
                  <a:lnTo>
                    <a:pt x="198450" y="5968"/>
                  </a:lnTo>
                  <a:lnTo>
                    <a:pt x="156781" y="0"/>
                  </a:lnTo>
                  <a:lnTo>
                    <a:pt x="115112" y="5968"/>
                  </a:lnTo>
                  <a:lnTo>
                    <a:pt x="77673" y="22859"/>
                  </a:lnTo>
                  <a:lnTo>
                    <a:pt x="45935" y="49149"/>
                  </a:lnTo>
                  <a:lnTo>
                    <a:pt x="21412" y="83057"/>
                  </a:lnTo>
                  <a:lnTo>
                    <a:pt x="5600" y="123062"/>
                  </a:lnTo>
                  <a:lnTo>
                    <a:pt x="0" y="167639"/>
                  </a:lnTo>
                  <a:lnTo>
                    <a:pt x="5600" y="212216"/>
                  </a:lnTo>
                  <a:lnTo>
                    <a:pt x="21412" y="252221"/>
                  </a:lnTo>
                  <a:lnTo>
                    <a:pt x="45935" y="286130"/>
                  </a:lnTo>
                  <a:lnTo>
                    <a:pt x="77673" y="312419"/>
                  </a:lnTo>
                  <a:lnTo>
                    <a:pt x="115112" y="329310"/>
                  </a:lnTo>
                  <a:lnTo>
                    <a:pt x="156781" y="335279"/>
                  </a:lnTo>
                  <a:lnTo>
                    <a:pt x="198450" y="329310"/>
                  </a:lnTo>
                  <a:lnTo>
                    <a:pt x="235889" y="312419"/>
                  </a:lnTo>
                  <a:lnTo>
                    <a:pt x="267627" y="286130"/>
                  </a:lnTo>
                  <a:lnTo>
                    <a:pt x="292150" y="252221"/>
                  </a:lnTo>
                  <a:lnTo>
                    <a:pt x="307962" y="212216"/>
                  </a:lnTo>
                  <a:lnTo>
                    <a:pt x="313563" y="1676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7787" y="31922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22944" y="349067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6050" y="4794250"/>
            <a:ext cx="356870" cy="356870"/>
            <a:chOff x="146050" y="4794250"/>
            <a:chExt cx="356870" cy="356870"/>
          </a:xfrm>
        </p:grpSpPr>
        <p:sp>
          <p:nvSpPr>
            <p:cNvPr id="22" name="object 22"/>
            <p:cNvSpPr/>
            <p:nvPr/>
          </p:nvSpPr>
          <p:spPr>
            <a:xfrm>
              <a:off x="152400" y="4800600"/>
              <a:ext cx="344170" cy="344170"/>
            </a:xfrm>
            <a:custGeom>
              <a:avLst/>
              <a:gdLst/>
              <a:ahLst/>
              <a:cxnLst/>
              <a:rect l="l" t="t" r="r" b="b"/>
              <a:pathLst>
                <a:path w="344170" h="344170">
                  <a:moveTo>
                    <a:pt x="172021" y="0"/>
                  </a:moveTo>
                  <a:lnTo>
                    <a:pt x="126314" y="6095"/>
                  </a:lnTo>
                  <a:lnTo>
                    <a:pt x="85217" y="23494"/>
                  </a:lnTo>
                  <a:lnTo>
                    <a:pt x="50406" y="50418"/>
                  </a:lnTo>
                  <a:lnTo>
                    <a:pt x="23494" y="85217"/>
                  </a:lnTo>
                  <a:lnTo>
                    <a:pt x="6146" y="126364"/>
                  </a:lnTo>
                  <a:lnTo>
                    <a:pt x="0" y="172085"/>
                  </a:lnTo>
                  <a:lnTo>
                    <a:pt x="6146" y="217677"/>
                  </a:lnTo>
                  <a:lnTo>
                    <a:pt x="23494" y="258825"/>
                  </a:lnTo>
                  <a:lnTo>
                    <a:pt x="50406" y="293624"/>
                  </a:lnTo>
                  <a:lnTo>
                    <a:pt x="85217" y="320548"/>
                  </a:lnTo>
                  <a:lnTo>
                    <a:pt x="126314" y="337947"/>
                  </a:lnTo>
                  <a:lnTo>
                    <a:pt x="172021" y="344043"/>
                  </a:lnTo>
                  <a:lnTo>
                    <a:pt x="217728" y="337947"/>
                  </a:lnTo>
                  <a:lnTo>
                    <a:pt x="258826" y="320548"/>
                  </a:lnTo>
                  <a:lnTo>
                    <a:pt x="293636" y="293624"/>
                  </a:lnTo>
                  <a:lnTo>
                    <a:pt x="320548" y="258825"/>
                  </a:lnTo>
                  <a:lnTo>
                    <a:pt x="337896" y="217677"/>
                  </a:lnTo>
                  <a:lnTo>
                    <a:pt x="344043" y="172085"/>
                  </a:lnTo>
                  <a:lnTo>
                    <a:pt x="344043" y="170561"/>
                  </a:lnTo>
                  <a:lnTo>
                    <a:pt x="337896" y="125475"/>
                  </a:lnTo>
                  <a:lnTo>
                    <a:pt x="320548" y="84708"/>
                  </a:lnTo>
                  <a:lnTo>
                    <a:pt x="293636" y="50164"/>
                  </a:lnTo>
                  <a:lnTo>
                    <a:pt x="258826" y="23494"/>
                  </a:lnTo>
                  <a:lnTo>
                    <a:pt x="217728" y="6095"/>
                  </a:lnTo>
                  <a:lnTo>
                    <a:pt x="172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400" y="4800600"/>
              <a:ext cx="344170" cy="344170"/>
            </a:xfrm>
            <a:custGeom>
              <a:avLst/>
              <a:gdLst/>
              <a:ahLst/>
              <a:cxnLst/>
              <a:rect l="l" t="t" r="r" b="b"/>
              <a:pathLst>
                <a:path w="344170" h="344170">
                  <a:moveTo>
                    <a:pt x="344043" y="170561"/>
                  </a:moveTo>
                  <a:lnTo>
                    <a:pt x="337896" y="125475"/>
                  </a:lnTo>
                  <a:lnTo>
                    <a:pt x="320548" y="84708"/>
                  </a:lnTo>
                  <a:lnTo>
                    <a:pt x="293636" y="50164"/>
                  </a:lnTo>
                  <a:lnTo>
                    <a:pt x="258826" y="23494"/>
                  </a:lnTo>
                  <a:lnTo>
                    <a:pt x="217728" y="6095"/>
                  </a:lnTo>
                  <a:lnTo>
                    <a:pt x="172021" y="0"/>
                  </a:lnTo>
                  <a:lnTo>
                    <a:pt x="126314" y="6095"/>
                  </a:lnTo>
                  <a:lnTo>
                    <a:pt x="85217" y="23494"/>
                  </a:lnTo>
                  <a:lnTo>
                    <a:pt x="50406" y="50418"/>
                  </a:lnTo>
                  <a:lnTo>
                    <a:pt x="23494" y="85217"/>
                  </a:lnTo>
                  <a:lnTo>
                    <a:pt x="6146" y="126364"/>
                  </a:lnTo>
                  <a:lnTo>
                    <a:pt x="0" y="172085"/>
                  </a:lnTo>
                  <a:lnTo>
                    <a:pt x="6146" y="217677"/>
                  </a:lnTo>
                  <a:lnTo>
                    <a:pt x="23494" y="258825"/>
                  </a:lnTo>
                  <a:lnTo>
                    <a:pt x="50406" y="293624"/>
                  </a:lnTo>
                  <a:lnTo>
                    <a:pt x="85217" y="320548"/>
                  </a:lnTo>
                  <a:lnTo>
                    <a:pt x="126314" y="337947"/>
                  </a:lnTo>
                  <a:lnTo>
                    <a:pt x="172021" y="344043"/>
                  </a:lnTo>
                  <a:lnTo>
                    <a:pt x="217728" y="337947"/>
                  </a:lnTo>
                  <a:lnTo>
                    <a:pt x="258826" y="320548"/>
                  </a:lnTo>
                  <a:lnTo>
                    <a:pt x="293636" y="293624"/>
                  </a:lnTo>
                  <a:lnTo>
                    <a:pt x="320548" y="258825"/>
                  </a:lnTo>
                  <a:lnTo>
                    <a:pt x="337896" y="217677"/>
                  </a:lnTo>
                  <a:lnTo>
                    <a:pt x="344043" y="172085"/>
                  </a:lnTo>
                  <a:lnTo>
                    <a:pt x="344043" y="17056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9123" y="481413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54417" y="4385881"/>
            <a:ext cx="7529195" cy="1347470"/>
            <a:chOff x="1054417" y="4385881"/>
            <a:chExt cx="7529195" cy="1347470"/>
          </a:xfrm>
        </p:grpSpPr>
        <p:sp>
          <p:nvSpPr>
            <p:cNvPr id="26" name="object 26"/>
            <p:cNvSpPr/>
            <p:nvPr/>
          </p:nvSpPr>
          <p:spPr>
            <a:xfrm>
              <a:off x="1066800" y="4398264"/>
              <a:ext cx="6620509" cy="1027430"/>
            </a:xfrm>
            <a:custGeom>
              <a:avLst/>
              <a:gdLst/>
              <a:ahLst/>
              <a:cxnLst/>
              <a:rect l="l" t="t" r="r" b="b"/>
              <a:pathLst>
                <a:path w="6620509" h="1027429">
                  <a:moveTo>
                    <a:pt x="0" y="1026922"/>
                  </a:moveTo>
                  <a:lnTo>
                    <a:pt x="6620002" y="1026922"/>
                  </a:lnTo>
                  <a:lnTo>
                    <a:pt x="6620002" y="0"/>
                  </a:lnTo>
                  <a:lnTo>
                    <a:pt x="0" y="0"/>
                  </a:lnTo>
                  <a:lnTo>
                    <a:pt x="0" y="1026922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32648" y="5398008"/>
              <a:ext cx="344170" cy="328930"/>
            </a:xfrm>
            <a:custGeom>
              <a:avLst/>
              <a:gdLst/>
              <a:ahLst/>
              <a:cxnLst/>
              <a:rect l="l" t="t" r="r" b="b"/>
              <a:pathLst>
                <a:path w="344170" h="328929">
                  <a:moveTo>
                    <a:pt x="171957" y="0"/>
                  </a:moveTo>
                  <a:lnTo>
                    <a:pt x="126365" y="5841"/>
                  </a:lnTo>
                  <a:lnTo>
                    <a:pt x="85217" y="22478"/>
                  </a:lnTo>
                  <a:lnTo>
                    <a:pt x="50419" y="48132"/>
                  </a:lnTo>
                  <a:lnTo>
                    <a:pt x="23495" y="81406"/>
                  </a:lnTo>
                  <a:lnTo>
                    <a:pt x="6096" y="120649"/>
                  </a:lnTo>
                  <a:lnTo>
                    <a:pt x="0" y="164464"/>
                  </a:lnTo>
                  <a:lnTo>
                    <a:pt x="6096" y="208089"/>
                  </a:lnTo>
                  <a:lnTo>
                    <a:pt x="23495" y="247357"/>
                  </a:lnTo>
                  <a:lnTo>
                    <a:pt x="50419" y="280631"/>
                  </a:lnTo>
                  <a:lnTo>
                    <a:pt x="85217" y="306349"/>
                  </a:lnTo>
                  <a:lnTo>
                    <a:pt x="126365" y="322922"/>
                  </a:lnTo>
                  <a:lnTo>
                    <a:pt x="171957" y="328802"/>
                  </a:lnTo>
                  <a:lnTo>
                    <a:pt x="217677" y="322922"/>
                  </a:lnTo>
                  <a:lnTo>
                    <a:pt x="258825" y="306349"/>
                  </a:lnTo>
                  <a:lnTo>
                    <a:pt x="293624" y="280631"/>
                  </a:lnTo>
                  <a:lnTo>
                    <a:pt x="320548" y="247357"/>
                  </a:lnTo>
                  <a:lnTo>
                    <a:pt x="337947" y="208089"/>
                  </a:lnTo>
                  <a:lnTo>
                    <a:pt x="344043" y="164464"/>
                  </a:lnTo>
                  <a:lnTo>
                    <a:pt x="337947" y="120649"/>
                  </a:lnTo>
                  <a:lnTo>
                    <a:pt x="320548" y="81406"/>
                  </a:lnTo>
                  <a:lnTo>
                    <a:pt x="293624" y="48132"/>
                  </a:lnTo>
                  <a:lnTo>
                    <a:pt x="258825" y="22478"/>
                  </a:lnTo>
                  <a:lnTo>
                    <a:pt x="217677" y="5841"/>
                  </a:lnTo>
                  <a:lnTo>
                    <a:pt x="171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32648" y="5398008"/>
              <a:ext cx="344170" cy="328930"/>
            </a:xfrm>
            <a:custGeom>
              <a:avLst/>
              <a:gdLst/>
              <a:ahLst/>
              <a:cxnLst/>
              <a:rect l="l" t="t" r="r" b="b"/>
              <a:pathLst>
                <a:path w="344170" h="328929">
                  <a:moveTo>
                    <a:pt x="344043" y="164464"/>
                  </a:moveTo>
                  <a:lnTo>
                    <a:pt x="337947" y="120649"/>
                  </a:lnTo>
                  <a:lnTo>
                    <a:pt x="320548" y="81406"/>
                  </a:lnTo>
                  <a:lnTo>
                    <a:pt x="293624" y="48132"/>
                  </a:lnTo>
                  <a:lnTo>
                    <a:pt x="258825" y="22478"/>
                  </a:lnTo>
                  <a:lnTo>
                    <a:pt x="217677" y="5841"/>
                  </a:lnTo>
                  <a:lnTo>
                    <a:pt x="171957" y="0"/>
                  </a:lnTo>
                  <a:lnTo>
                    <a:pt x="126365" y="5841"/>
                  </a:lnTo>
                  <a:lnTo>
                    <a:pt x="85217" y="22478"/>
                  </a:lnTo>
                  <a:lnTo>
                    <a:pt x="50419" y="48132"/>
                  </a:lnTo>
                  <a:lnTo>
                    <a:pt x="23495" y="81406"/>
                  </a:lnTo>
                  <a:lnTo>
                    <a:pt x="6096" y="120649"/>
                  </a:lnTo>
                  <a:lnTo>
                    <a:pt x="0" y="164464"/>
                  </a:lnTo>
                  <a:lnTo>
                    <a:pt x="6096" y="208089"/>
                  </a:lnTo>
                  <a:lnTo>
                    <a:pt x="23495" y="247357"/>
                  </a:lnTo>
                  <a:lnTo>
                    <a:pt x="50419" y="280631"/>
                  </a:lnTo>
                  <a:lnTo>
                    <a:pt x="85217" y="306349"/>
                  </a:lnTo>
                  <a:lnTo>
                    <a:pt x="126365" y="322922"/>
                  </a:lnTo>
                  <a:lnTo>
                    <a:pt x="171957" y="328802"/>
                  </a:lnTo>
                  <a:lnTo>
                    <a:pt x="217677" y="322922"/>
                  </a:lnTo>
                  <a:lnTo>
                    <a:pt x="258825" y="306349"/>
                  </a:lnTo>
                  <a:lnTo>
                    <a:pt x="293624" y="280631"/>
                  </a:lnTo>
                  <a:lnTo>
                    <a:pt x="320548" y="247357"/>
                  </a:lnTo>
                  <a:lnTo>
                    <a:pt x="337947" y="208089"/>
                  </a:lnTo>
                  <a:lnTo>
                    <a:pt x="344043" y="1644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332089" y="540298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7304" y="2929127"/>
            <a:ext cx="7702550" cy="2703830"/>
            <a:chOff x="527304" y="2929127"/>
            <a:chExt cx="7702550" cy="2703830"/>
          </a:xfrm>
        </p:grpSpPr>
        <p:sp>
          <p:nvSpPr>
            <p:cNvPr id="31" name="object 31"/>
            <p:cNvSpPr/>
            <p:nvPr/>
          </p:nvSpPr>
          <p:spPr>
            <a:xfrm>
              <a:off x="7848599" y="5562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60208" y="5495544"/>
              <a:ext cx="140335" cy="137160"/>
            </a:xfrm>
            <a:custGeom>
              <a:avLst/>
              <a:gdLst/>
              <a:ahLst/>
              <a:cxnLst/>
              <a:rect l="l" t="t" r="r" b="b"/>
              <a:pathLst>
                <a:path w="140334" h="137160">
                  <a:moveTo>
                    <a:pt x="140081" y="0"/>
                  </a:moveTo>
                  <a:lnTo>
                    <a:pt x="0" y="70103"/>
                  </a:lnTo>
                  <a:lnTo>
                    <a:pt x="140081" y="137159"/>
                  </a:lnTo>
                  <a:lnTo>
                    <a:pt x="97409" y="70103"/>
                  </a:lnTo>
                  <a:lnTo>
                    <a:pt x="14008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48599" y="2996183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60208" y="2929127"/>
              <a:ext cx="140335" cy="137160"/>
            </a:xfrm>
            <a:custGeom>
              <a:avLst/>
              <a:gdLst/>
              <a:ahLst/>
              <a:cxnLst/>
              <a:rect l="l" t="t" r="r" b="b"/>
              <a:pathLst>
                <a:path w="140334" h="137160">
                  <a:moveTo>
                    <a:pt x="140081" y="0"/>
                  </a:moveTo>
                  <a:lnTo>
                    <a:pt x="0" y="70104"/>
                  </a:lnTo>
                  <a:lnTo>
                    <a:pt x="140081" y="137160"/>
                  </a:lnTo>
                  <a:lnTo>
                    <a:pt x="97409" y="70104"/>
                  </a:lnTo>
                  <a:lnTo>
                    <a:pt x="14008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48599" y="3617976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60208" y="3550919"/>
              <a:ext cx="140335" cy="137160"/>
            </a:xfrm>
            <a:custGeom>
              <a:avLst/>
              <a:gdLst/>
              <a:ahLst/>
              <a:cxnLst/>
              <a:rect l="l" t="t" r="r" b="b"/>
              <a:pathLst>
                <a:path w="140334" h="137160">
                  <a:moveTo>
                    <a:pt x="140081" y="0"/>
                  </a:moveTo>
                  <a:lnTo>
                    <a:pt x="0" y="70103"/>
                  </a:lnTo>
                  <a:lnTo>
                    <a:pt x="140081" y="137159"/>
                  </a:lnTo>
                  <a:lnTo>
                    <a:pt x="97409" y="70103"/>
                  </a:lnTo>
                  <a:lnTo>
                    <a:pt x="14008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48599" y="42672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60208" y="4200144"/>
              <a:ext cx="140335" cy="137160"/>
            </a:xfrm>
            <a:custGeom>
              <a:avLst/>
              <a:gdLst/>
              <a:ahLst/>
              <a:cxnLst/>
              <a:rect l="l" t="t" r="r" b="b"/>
              <a:pathLst>
                <a:path w="140334" h="137160">
                  <a:moveTo>
                    <a:pt x="140081" y="0"/>
                  </a:moveTo>
                  <a:lnTo>
                    <a:pt x="0" y="67055"/>
                  </a:lnTo>
                  <a:lnTo>
                    <a:pt x="140081" y="137159"/>
                  </a:lnTo>
                  <a:lnTo>
                    <a:pt x="97409" y="67055"/>
                  </a:lnTo>
                  <a:lnTo>
                    <a:pt x="14008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7304" y="5001767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4">
                  <a:moveTo>
                    <a:pt x="0" y="0"/>
                  </a:moveTo>
                  <a:lnTo>
                    <a:pt x="36868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344" y="4934711"/>
              <a:ext cx="140335" cy="137160"/>
            </a:xfrm>
            <a:custGeom>
              <a:avLst/>
              <a:gdLst/>
              <a:ahLst/>
              <a:cxnLst/>
              <a:rect l="l" t="t" r="r" b="b"/>
              <a:pathLst>
                <a:path w="140334" h="137160">
                  <a:moveTo>
                    <a:pt x="0" y="0"/>
                  </a:moveTo>
                  <a:lnTo>
                    <a:pt x="42633" y="70104"/>
                  </a:lnTo>
                  <a:lnTo>
                    <a:pt x="0" y="137160"/>
                  </a:lnTo>
                  <a:lnTo>
                    <a:pt x="140081" y="70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17-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24000" y="1085088"/>
            <a:ext cx="6089650" cy="5144770"/>
            <a:chOff x="1524000" y="1085088"/>
            <a:chExt cx="6089650" cy="5144770"/>
          </a:xfrm>
        </p:grpSpPr>
        <p:sp>
          <p:nvSpPr>
            <p:cNvPr id="4" name="object 4"/>
            <p:cNvSpPr/>
            <p:nvPr/>
          </p:nvSpPr>
          <p:spPr>
            <a:xfrm>
              <a:off x="1524000" y="1085088"/>
              <a:ext cx="6089650" cy="5144770"/>
            </a:xfrm>
            <a:custGeom>
              <a:avLst/>
              <a:gdLst/>
              <a:ahLst/>
              <a:cxnLst/>
              <a:rect l="l" t="t" r="r" b="b"/>
              <a:pathLst>
                <a:path w="6089650" h="5144770">
                  <a:moveTo>
                    <a:pt x="6089523" y="0"/>
                  </a:moveTo>
                  <a:lnTo>
                    <a:pt x="0" y="0"/>
                  </a:lnTo>
                  <a:lnTo>
                    <a:pt x="0" y="5144642"/>
                  </a:lnTo>
                  <a:lnTo>
                    <a:pt x="6089523" y="5144642"/>
                  </a:lnTo>
                  <a:lnTo>
                    <a:pt x="6089523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8112" y="5315711"/>
              <a:ext cx="1572895" cy="204470"/>
            </a:xfrm>
            <a:custGeom>
              <a:avLst/>
              <a:gdLst/>
              <a:ahLst/>
              <a:cxnLst/>
              <a:rect l="l" t="t" r="r" b="b"/>
              <a:pathLst>
                <a:path w="1572895" h="204470">
                  <a:moveTo>
                    <a:pt x="514858" y="0"/>
                  </a:moveTo>
                  <a:lnTo>
                    <a:pt x="0" y="0"/>
                  </a:lnTo>
                  <a:lnTo>
                    <a:pt x="0" y="66802"/>
                  </a:lnTo>
                  <a:lnTo>
                    <a:pt x="514858" y="0"/>
                  </a:lnTo>
                  <a:close/>
                </a:path>
                <a:path w="1572895" h="204470">
                  <a:moveTo>
                    <a:pt x="1572641" y="0"/>
                  </a:moveTo>
                  <a:lnTo>
                    <a:pt x="1056259" y="0"/>
                  </a:lnTo>
                  <a:lnTo>
                    <a:pt x="328841" y="94373"/>
                  </a:lnTo>
                  <a:lnTo>
                    <a:pt x="1054100" y="0"/>
                  </a:lnTo>
                  <a:lnTo>
                    <a:pt x="515366" y="0"/>
                  </a:lnTo>
                  <a:lnTo>
                    <a:pt x="0" y="67056"/>
                  </a:lnTo>
                  <a:lnTo>
                    <a:pt x="0" y="137033"/>
                  </a:lnTo>
                  <a:lnTo>
                    <a:pt x="0" y="137160"/>
                  </a:lnTo>
                  <a:lnTo>
                    <a:pt x="0" y="203962"/>
                  </a:lnTo>
                  <a:lnTo>
                    <a:pt x="1572641" y="0"/>
                  </a:lnTo>
                  <a:close/>
                </a:path>
              </a:pathLst>
            </a:custGeom>
            <a:solidFill>
              <a:srgbClr val="006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8112" y="5315711"/>
              <a:ext cx="2087880" cy="271145"/>
            </a:xfrm>
            <a:custGeom>
              <a:avLst/>
              <a:gdLst/>
              <a:ahLst/>
              <a:cxnLst/>
              <a:rect l="l" t="t" r="r" b="b"/>
              <a:pathLst>
                <a:path w="2087879" h="271145">
                  <a:moveTo>
                    <a:pt x="2087499" y="0"/>
                  </a:moveTo>
                  <a:lnTo>
                    <a:pt x="1571498" y="0"/>
                  </a:lnTo>
                  <a:lnTo>
                    <a:pt x="0" y="203834"/>
                  </a:lnTo>
                  <a:lnTo>
                    <a:pt x="0" y="270763"/>
                  </a:lnTo>
                  <a:lnTo>
                    <a:pt x="2087499" y="0"/>
                  </a:lnTo>
                  <a:close/>
                </a:path>
              </a:pathLst>
            </a:custGeom>
            <a:solidFill>
              <a:srgbClr val="006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8112" y="5315711"/>
              <a:ext cx="3142615" cy="408305"/>
            </a:xfrm>
            <a:custGeom>
              <a:avLst/>
              <a:gdLst/>
              <a:ahLst/>
              <a:cxnLst/>
              <a:rect l="l" t="t" r="r" b="b"/>
              <a:pathLst>
                <a:path w="3142615" h="408304">
                  <a:moveTo>
                    <a:pt x="3142234" y="0"/>
                  </a:moveTo>
                  <a:lnTo>
                    <a:pt x="2627249" y="0"/>
                  </a:lnTo>
                  <a:lnTo>
                    <a:pt x="2626233" y="0"/>
                  </a:lnTo>
                  <a:lnTo>
                    <a:pt x="2087753" y="0"/>
                  </a:lnTo>
                  <a:lnTo>
                    <a:pt x="0" y="271018"/>
                  </a:lnTo>
                  <a:lnTo>
                    <a:pt x="0" y="340956"/>
                  </a:lnTo>
                  <a:lnTo>
                    <a:pt x="0" y="341122"/>
                  </a:lnTo>
                  <a:lnTo>
                    <a:pt x="0" y="407924"/>
                  </a:lnTo>
                  <a:lnTo>
                    <a:pt x="3142234" y="0"/>
                  </a:lnTo>
                  <a:close/>
                </a:path>
              </a:pathLst>
            </a:custGeom>
            <a:solidFill>
              <a:srgbClr val="006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8112" y="5315711"/>
              <a:ext cx="3681729" cy="478790"/>
            </a:xfrm>
            <a:custGeom>
              <a:avLst/>
              <a:gdLst/>
              <a:ahLst/>
              <a:cxnLst/>
              <a:rect l="l" t="t" r="r" b="b"/>
              <a:pathLst>
                <a:path w="3681729" h="478789">
                  <a:moveTo>
                    <a:pt x="3681349" y="0"/>
                  </a:moveTo>
                  <a:lnTo>
                    <a:pt x="3142107" y="0"/>
                  </a:lnTo>
                  <a:lnTo>
                    <a:pt x="0" y="408216"/>
                  </a:lnTo>
                  <a:lnTo>
                    <a:pt x="0" y="478281"/>
                  </a:lnTo>
                  <a:lnTo>
                    <a:pt x="3681349" y="0"/>
                  </a:lnTo>
                  <a:close/>
                </a:path>
              </a:pathLst>
            </a:custGeom>
            <a:solidFill>
              <a:srgbClr val="006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8112" y="5315711"/>
              <a:ext cx="4197350" cy="545465"/>
            </a:xfrm>
            <a:custGeom>
              <a:avLst/>
              <a:gdLst/>
              <a:ahLst/>
              <a:cxnLst/>
              <a:rect l="l" t="t" r="r" b="b"/>
              <a:pathLst>
                <a:path w="4197350" h="545464">
                  <a:moveTo>
                    <a:pt x="4196842" y="0"/>
                  </a:moveTo>
                  <a:lnTo>
                    <a:pt x="3681095" y="0"/>
                  </a:lnTo>
                  <a:lnTo>
                    <a:pt x="0" y="478091"/>
                  </a:lnTo>
                  <a:lnTo>
                    <a:pt x="0" y="545084"/>
                  </a:lnTo>
                  <a:lnTo>
                    <a:pt x="4196842" y="0"/>
                  </a:lnTo>
                  <a:close/>
                </a:path>
              </a:pathLst>
            </a:custGeom>
            <a:solidFill>
              <a:srgbClr val="006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8112" y="5315711"/>
              <a:ext cx="4714875" cy="612775"/>
            </a:xfrm>
            <a:custGeom>
              <a:avLst/>
              <a:gdLst/>
              <a:ahLst/>
              <a:cxnLst/>
              <a:rect l="l" t="t" r="r" b="b"/>
              <a:pathLst>
                <a:path w="4714875" h="612775">
                  <a:moveTo>
                    <a:pt x="4714748" y="0"/>
                  </a:moveTo>
                  <a:lnTo>
                    <a:pt x="4198747" y="0"/>
                  </a:lnTo>
                  <a:lnTo>
                    <a:pt x="0" y="545477"/>
                  </a:lnTo>
                  <a:lnTo>
                    <a:pt x="0" y="612521"/>
                  </a:lnTo>
                  <a:lnTo>
                    <a:pt x="4714748" y="0"/>
                  </a:lnTo>
                  <a:close/>
                </a:path>
              </a:pathLst>
            </a:custGeom>
            <a:solidFill>
              <a:srgbClr val="006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58112" y="5315711"/>
              <a:ext cx="5254625" cy="682625"/>
            </a:xfrm>
            <a:custGeom>
              <a:avLst/>
              <a:gdLst/>
              <a:ahLst/>
              <a:cxnLst/>
              <a:rect l="l" t="t" r="r" b="b"/>
              <a:pathLst>
                <a:path w="5254625" h="682625">
                  <a:moveTo>
                    <a:pt x="5254624" y="0"/>
                  </a:moveTo>
                  <a:lnTo>
                    <a:pt x="4715129" y="0"/>
                  </a:lnTo>
                  <a:lnTo>
                    <a:pt x="0" y="612190"/>
                  </a:lnTo>
                  <a:lnTo>
                    <a:pt x="0" y="682244"/>
                  </a:lnTo>
                  <a:lnTo>
                    <a:pt x="5254624" y="0"/>
                  </a:lnTo>
                  <a:close/>
                </a:path>
              </a:pathLst>
            </a:custGeom>
            <a:solidFill>
              <a:srgbClr val="006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58112" y="5315711"/>
              <a:ext cx="5769610" cy="749935"/>
            </a:xfrm>
            <a:custGeom>
              <a:avLst/>
              <a:gdLst/>
              <a:ahLst/>
              <a:cxnLst/>
              <a:rect l="l" t="t" r="r" b="b"/>
              <a:pathLst>
                <a:path w="5769609" h="749935">
                  <a:moveTo>
                    <a:pt x="5769483" y="0"/>
                  </a:moveTo>
                  <a:lnTo>
                    <a:pt x="5253482" y="0"/>
                  </a:lnTo>
                  <a:lnTo>
                    <a:pt x="0" y="682637"/>
                  </a:lnTo>
                  <a:lnTo>
                    <a:pt x="0" y="749681"/>
                  </a:lnTo>
                  <a:lnTo>
                    <a:pt x="5769483" y="0"/>
                  </a:lnTo>
                  <a:close/>
                </a:path>
              </a:pathLst>
            </a:custGeom>
            <a:solidFill>
              <a:srgbClr val="006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8112" y="5315711"/>
              <a:ext cx="5769610" cy="753110"/>
            </a:xfrm>
            <a:custGeom>
              <a:avLst/>
              <a:gdLst/>
              <a:ahLst/>
              <a:cxnLst/>
              <a:rect l="l" t="t" r="r" b="b"/>
              <a:pathLst>
                <a:path w="5769609" h="753110">
                  <a:moveTo>
                    <a:pt x="5769483" y="0"/>
                  </a:moveTo>
                  <a:lnTo>
                    <a:pt x="0" y="749554"/>
                  </a:lnTo>
                  <a:lnTo>
                    <a:pt x="0" y="752602"/>
                  </a:lnTo>
                  <a:lnTo>
                    <a:pt x="492506" y="752602"/>
                  </a:lnTo>
                  <a:lnTo>
                    <a:pt x="5769483" y="67056"/>
                  </a:lnTo>
                  <a:lnTo>
                    <a:pt x="5769483" y="0"/>
                  </a:lnTo>
                  <a:close/>
                </a:path>
              </a:pathLst>
            </a:custGeom>
            <a:solidFill>
              <a:srgbClr val="005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51887" y="5382767"/>
              <a:ext cx="5276215" cy="685800"/>
            </a:xfrm>
            <a:custGeom>
              <a:avLst/>
              <a:gdLst/>
              <a:ahLst/>
              <a:cxnLst/>
              <a:rect l="l" t="t" r="r" b="b"/>
              <a:pathLst>
                <a:path w="5276215" h="685800">
                  <a:moveTo>
                    <a:pt x="5275961" y="0"/>
                  </a:moveTo>
                  <a:lnTo>
                    <a:pt x="0" y="685799"/>
                  </a:lnTo>
                  <a:lnTo>
                    <a:pt x="539369" y="685799"/>
                  </a:lnTo>
                  <a:lnTo>
                    <a:pt x="5275961" y="70103"/>
                  </a:lnTo>
                  <a:lnTo>
                    <a:pt x="5275961" y="0"/>
                  </a:lnTo>
                  <a:close/>
                </a:path>
              </a:pathLst>
            </a:custGeom>
            <a:solidFill>
              <a:srgbClr val="005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1383" y="5452872"/>
              <a:ext cx="4736465" cy="615950"/>
            </a:xfrm>
            <a:custGeom>
              <a:avLst/>
              <a:gdLst/>
              <a:ahLst/>
              <a:cxnLst/>
              <a:rect l="l" t="t" r="r" b="b"/>
              <a:pathLst>
                <a:path w="4736465" h="615950">
                  <a:moveTo>
                    <a:pt x="4736084" y="0"/>
                  </a:moveTo>
                  <a:lnTo>
                    <a:pt x="0" y="615441"/>
                  </a:lnTo>
                  <a:lnTo>
                    <a:pt x="515747" y="615441"/>
                  </a:lnTo>
                  <a:lnTo>
                    <a:pt x="4736084" y="67055"/>
                  </a:lnTo>
                  <a:lnTo>
                    <a:pt x="4736084" y="0"/>
                  </a:lnTo>
                  <a:close/>
                </a:path>
              </a:pathLst>
            </a:custGeom>
            <a:solidFill>
              <a:srgbClr val="005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06495" y="5519928"/>
              <a:ext cx="4221480" cy="548640"/>
            </a:xfrm>
            <a:custGeom>
              <a:avLst/>
              <a:gdLst/>
              <a:ahLst/>
              <a:cxnLst/>
              <a:rect l="l" t="t" r="r" b="b"/>
              <a:pathLst>
                <a:path w="4221480" h="548639">
                  <a:moveTo>
                    <a:pt x="4221226" y="0"/>
                  </a:moveTo>
                  <a:lnTo>
                    <a:pt x="0" y="548640"/>
                  </a:lnTo>
                  <a:lnTo>
                    <a:pt x="515874" y="548640"/>
                  </a:lnTo>
                  <a:lnTo>
                    <a:pt x="4221226" y="67056"/>
                  </a:lnTo>
                  <a:lnTo>
                    <a:pt x="4221226" y="0"/>
                  </a:lnTo>
                  <a:close/>
                </a:path>
              </a:pathLst>
            </a:custGeom>
            <a:solidFill>
              <a:srgbClr val="005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21607" y="5586984"/>
              <a:ext cx="3706495" cy="481330"/>
            </a:xfrm>
            <a:custGeom>
              <a:avLst/>
              <a:gdLst/>
              <a:ahLst/>
              <a:cxnLst/>
              <a:rect l="l" t="t" r="r" b="b"/>
              <a:pathLst>
                <a:path w="3706495" h="481329">
                  <a:moveTo>
                    <a:pt x="3706367" y="0"/>
                  </a:moveTo>
                  <a:lnTo>
                    <a:pt x="0" y="481202"/>
                  </a:lnTo>
                  <a:lnTo>
                    <a:pt x="539495" y="481202"/>
                  </a:lnTo>
                  <a:lnTo>
                    <a:pt x="3706367" y="70053"/>
                  </a:lnTo>
                  <a:lnTo>
                    <a:pt x="3706367" y="0"/>
                  </a:lnTo>
                  <a:close/>
                </a:path>
              </a:pathLst>
            </a:custGeom>
            <a:solidFill>
              <a:srgbClr val="005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1104" y="5657088"/>
              <a:ext cx="3166745" cy="411480"/>
            </a:xfrm>
            <a:custGeom>
              <a:avLst/>
              <a:gdLst/>
              <a:ahLst/>
              <a:cxnLst/>
              <a:rect l="l" t="t" r="r" b="b"/>
              <a:pathLst>
                <a:path w="3166745" h="411479">
                  <a:moveTo>
                    <a:pt x="3166745" y="67056"/>
                  </a:moveTo>
                  <a:lnTo>
                    <a:pt x="3001454" y="88506"/>
                  </a:lnTo>
                  <a:lnTo>
                    <a:pt x="3166491" y="67056"/>
                  </a:lnTo>
                  <a:lnTo>
                    <a:pt x="3166491" y="0"/>
                  </a:lnTo>
                  <a:lnTo>
                    <a:pt x="0" y="411480"/>
                  </a:lnTo>
                  <a:lnTo>
                    <a:pt x="516001" y="411480"/>
                  </a:lnTo>
                  <a:lnTo>
                    <a:pt x="518922" y="411099"/>
                  </a:lnTo>
                  <a:lnTo>
                    <a:pt x="1054862" y="411099"/>
                  </a:lnTo>
                  <a:lnTo>
                    <a:pt x="3166745" y="137083"/>
                  </a:lnTo>
                  <a:lnTo>
                    <a:pt x="3166745" y="67056"/>
                  </a:lnTo>
                  <a:close/>
                </a:path>
              </a:pathLst>
            </a:custGeom>
            <a:solidFill>
              <a:srgbClr val="005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15711" y="5794247"/>
              <a:ext cx="2112010" cy="274320"/>
            </a:xfrm>
            <a:custGeom>
              <a:avLst/>
              <a:gdLst/>
              <a:ahLst/>
              <a:cxnLst/>
              <a:rect l="l" t="t" r="r" b="b"/>
              <a:pathLst>
                <a:path w="2112009" h="274320">
                  <a:moveTo>
                    <a:pt x="2111756" y="0"/>
                  </a:moveTo>
                  <a:lnTo>
                    <a:pt x="0" y="274319"/>
                  </a:lnTo>
                  <a:lnTo>
                    <a:pt x="516254" y="274319"/>
                  </a:lnTo>
                  <a:lnTo>
                    <a:pt x="2111756" y="67055"/>
                  </a:lnTo>
                  <a:lnTo>
                    <a:pt x="2111756" y="0"/>
                  </a:lnTo>
                  <a:close/>
                </a:path>
              </a:pathLst>
            </a:custGeom>
            <a:solidFill>
              <a:srgbClr val="005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33872" y="5861303"/>
              <a:ext cx="1593850" cy="207645"/>
            </a:xfrm>
            <a:custGeom>
              <a:avLst/>
              <a:gdLst/>
              <a:ahLst/>
              <a:cxnLst/>
              <a:rect l="l" t="t" r="r" b="b"/>
              <a:pathLst>
                <a:path w="1593850" h="207645">
                  <a:moveTo>
                    <a:pt x="1593850" y="137160"/>
                  </a:moveTo>
                  <a:lnTo>
                    <a:pt x="1411401" y="160756"/>
                  </a:lnTo>
                  <a:lnTo>
                    <a:pt x="1593469" y="137096"/>
                  </a:lnTo>
                  <a:lnTo>
                    <a:pt x="1593469" y="67056"/>
                  </a:lnTo>
                  <a:lnTo>
                    <a:pt x="515112" y="207137"/>
                  </a:lnTo>
                  <a:lnTo>
                    <a:pt x="1054354" y="207137"/>
                  </a:lnTo>
                  <a:lnTo>
                    <a:pt x="1056297" y="206883"/>
                  </a:lnTo>
                  <a:lnTo>
                    <a:pt x="1570355" y="206883"/>
                  </a:lnTo>
                  <a:lnTo>
                    <a:pt x="1593850" y="203847"/>
                  </a:lnTo>
                  <a:lnTo>
                    <a:pt x="1593850" y="137160"/>
                  </a:lnTo>
                  <a:close/>
                </a:path>
                <a:path w="1593850" h="207645">
                  <a:moveTo>
                    <a:pt x="1593850" y="0"/>
                  </a:moveTo>
                  <a:lnTo>
                    <a:pt x="0" y="206883"/>
                  </a:lnTo>
                  <a:lnTo>
                    <a:pt x="515620" y="206883"/>
                  </a:lnTo>
                  <a:lnTo>
                    <a:pt x="1593850" y="66929"/>
                  </a:lnTo>
                  <a:lnTo>
                    <a:pt x="1593850" y="0"/>
                  </a:lnTo>
                  <a:close/>
                </a:path>
              </a:pathLst>
            </a:custGeom>
            <a:solidFill>
              <a:srgbClr val="005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8112" y="5315711"/>
              <a:ext cx="5769610" cy="753110"/>
            </a:xfrm>
            <a:custGeom>
              <a:avLst/>
              <a:gdLst/>
              <a:ahLst/>
              <a:cxnLst/>
              <a:rect l="l" t="t" r="r" b="b"/>
              <a:pathLst>
                <a:path w="5769609" h="753110">
                  <a:moveTo>
                    <a:pt x="0" y="752602"/>
                  </a:moveTo>
                  <a:lnTo>
                    <a:pt x="5769483" y="752602"/>
                  </a:lnTo>
                  <a:lnTo>
                    <a:pt x="5769483" y="0"/>
                  </a:lnTo>
                  <a:lnTo>
                    <a:pt x="0" y="0"/>
                  </a:lnTo>
                  <a:lnTo>
                    <a:pt x="0" y="75260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58112" y="4389120"/>
              <a:ext cx="1575435" cy="234950"/>
            </a:xfrm>
            <a:custGeom>
              <a:avLst/>
              <a:gdLst/>
              <a:ahLst/>
              <a:cxnLst/>
              <a:rect l="l" t="t" r="r" b="b"/>
              <a:pathLst>
                <a:path w="1575435" h="234950">
                  <a:moveTo>
                    <a:pt x="1041908" y="0"/>
                  </a:moveTo>
                  <a:lnTo>
                    <a:pt x="533273" y="0"/>
                  </a:lnTo>
                  <a:lnTo>
                    <a:pt x="531241" y="0"/>
                  </a:lnTo>
                  <a:lnTo>
                    <a:pt x="0" y="0"/>
                  </a:lnTo>
                  <a:lnTo>
                    <a:pt x="0" y="79121"/>
                  </a:lnTo>
                  <a:lnTo>
                    <a:pt x="0" y="155321"/>
                  </a:lnTo>
                  <a:lnTo>
                    <a:pt x="1041908" y="0"/>
                  </a:lnTo>
                  <a:close/>
                </a:path>
                <a:path w="1575435" h="234950">
                  <a:moveTo>
                    <a:pt x="1575181" y="0"/>
                  </a:moveTo>
                  <a:lnTo>
                    <a:pt x="1043305" y="0"/>
                  </a:lnTo>
                  <a:lnTo>
                    <a:pt x="0" y="155321"/>
                  </a:lnTo>
                  <a:lnTo>
                    <a:pt x="0" y="234442"/>
                  </a:lnTo>
                  <a:lnTo>
                    <a:pt x="1575181" y="0"/>
                  </a:lnTo>
                  <a:close/>
                </a:path>
              </a:pathLst>
            </a:custGeom>
            <a:solidFill>
              <a:srgbClr val="006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58112" y="4389120"/>
              <a:ext cx="2106295" cy="313690"/>
            </a:xfrm>
            <a:custGeom>
              <a:avLst/>
              <a:gdLst/>
              <a:ahLst/>
              <a:cxnLst/>
              <a:rect l="l" t="t" r="r" b="b"/>
              <a:pathLst>
                <a:path w="2106295" h="313689">
                  <a:moveTo>
                    <a:pt x="2106041" y="0"/>
                  </a:moveTo>
                  <a:lnTo>
                    <a:pt x="1574419" y="0"/>
                  </a:lnTo>
                  <a:lnTo>
                    <a:pt x="0" y="234441"/>
                  </a:lnTo>
                  <a:lnTo>
                    <a:pt x="0" y="313562"/>
                  </a:lnTo>
                  <a:lnTo>
                    <a:pt x="2106041" y="0"/>
                  </a:lnTo>
                  <a:close/>
                </a:path>
              </a:pathLst>
            </a:custGeom>
            <a:solidFill>
              <a:srgbClr val="006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8112" y="4389120"/>
              <a:ext cx="3151505" cy="469265"/>
            </a:xfrm>
            <a:custGeom>
              <a:avLst/>
              <a:gdLst/>
              <a:ahLst/>
              <a:cxnLst/>
              <a:rect l="l" t="t" r="r" b="b"/>
              <a:pathLst>
                <a:path w="3151504" h="469264">
                  <a:moveTo>
                    <a:pt x="2617851" y="0"/>
                  </a:moveTo>
                  <a:lnTo>
                    <a:pt x="2106549" y="0"/>
                  </a:lnTo>
                  <a:lnTo>
                    <a:pt x="0" y="313690"/>
                  </a:lnTo>
                  <a:lnTo>
                    <a:pt x="0" y="389763"/>
                  </a:lnTo>
                  <a:lnTo>
                    <a:pt x="2617851" y="0"/>
                  </a:lnTo>
                  <a:close/>
                </a:path>
                <a:path w="3151504" h="469264">
                  <a:moveTo>
                    <a:pt x="3150997" y="0"/>
                  </a:moveTo>
                  <a:lnTo>
                    <a:pt x="2618994" y="0"/>
                  </a:lnTo>
                  <a:lnTo>
                    <a:pt x="0" y="389763"/>
                  </a:lnTo>
                  <a:lnTo>
                    <a:pt x="0" y="468884"/>
                  </a:lnTo>
                  <a:lnTo>
                    <a:pt x="3150997" y="0"/>
                  </a:lnTo>
                  <a:close/>
                </a:path>
              </a:pathLst>
            </a:custGeom>
            <a:solidFill>
              <a:srgbClr val="006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8112" y="4389120"/>
              <a:ext cx="3663950" cy="545465"/>
            </a:xfrm>
            <a:custGeom>
              <a:avLst/>
              <a:gdLst/>
              <a:ahLst/>
              <a:cxnLst/>
              <a:rect l="l" t="t" r="r" b="b"/>
              <a:pathLst>
                <a:path w="3663950" h="545464">
                  <a:moveTo>
                    <a:pt x="3663441" y="0"/>
                  </a:moveTo>
                  <a:lnTo>
                    <a:pt x="3151759" y="0"/>
                  </a:lnTo>
                  <a:lnTo>
                    <a:pt x="0" y="469010"/>
                  </a:lnTo>
                  <a:lnTo>
                    <a:pt x="0" y="545083"/>
                  </a:lnTo>
                  <a:lnTo>
                    <a:pt x="3663441" y="0"/>
                  </a:lnTo>
                  <a:close/>
                </a:path>
              </a:pathLst>
            </a:custGeom>
            <a:solidFill>
              <a:srgbClr val="006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58112" y="4389120"/>
              <a:ext cx="4194175" cy="624840"/>
            </a:xfrm>
            <a:custGeom>
              <a:avLst/>
              <a:gdLst/>
              <a:ahLst/>
              <a:cxnLst/>
              <a:rect l="l" t="t" r="r" b="b"/>
              <a:pathLst>
                <a:path w="4194175" h="624839">
                  <a:moveTo>
                    <a:pt x="4193666" y="0"/>
                  </a:moveTo>
                  <a:lnTo>
                    <a:pt x="3661791" y="0"/>
                  </a:lnTo>
                  <a:lnTo>
                    <a:pt x="0" y="545591"/>
                  </a:lnTo>
                  <a:lnTo>
                    <a:pt x="0" y="624839"/>
                  </a:lnTo>
                  <a:lnTo>
                    <a:pt x="4193666" y="0"/>
                  </a:lnTo>
                  <a:close/>
                </a:path>
              </a:pathLst>
            </a:custGeom>
            <a:solidFill>
              <a:srgbClr val="006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58112" y="4389120"/>
              <a:ext cx="4726940" cy="704215"/>
            </a:xfrm>
            <a:custGeom>
              <a:avLst/>
              <a:gdLst/>
              <a:ahLst/>
              <a:cxnLst/>
              <a:rect l="l" t="t" r="r" b="b"/>
              <a:pathLst>
                <a:path w="4726940" h="704214">
                  <a:moveTo>
                    <a:pt x="4726940" y="0"/>
                  </a:moveTo>
                  <a:lnTo>
                    <a:pt x="4194810" y="0"/>
                  </a:lnTo>
                  <a:lnTo>
                    <a:pt x="0" y="624712"/>
                  </a:lnTo>
                  <a:lnTo>
                    <a:pt x="0" y="703960"/>
                  </a:lnTo>
                  <a:lnTo>
                    <a:pt x="4726940" y="0"/>
                  </a:lnTo>
                  <a:close/>
                </a:path>
              </a:pathLst>
            </a:custGeom>
            <a:solidFill>
              <a:srgbClr val="006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8112" y="4389120"/>
              <a:ext cx="5239385" cy="780415"/>
            </a:xfrm>
            <a:custGeom>
              <a:avLst/>
              <a:gdLst/>
              <a:ahLst/>
              <a:cxnLst/>
              <a:rect l="l" t="t" r="r" b="b"/>
              <a:pathLst>
                <a:path w="5239384" h="780414">
                  <a:moveTo>
                    <a:pt x="5239258" y="0"/>
                  </a:moveTo>
                  <a:lnTo>
                    <a:pt x="4727575" y="0"/>
                  </a:lnTo>
                  <a:lnTo>
                    <a:pt x="0" y="703960"/>
                  </a:lnTo>
                  <a:lnTo>
                    <a:pt x="0" y="780160"/>
                  </a:lnTo>
                  <a:lnTo>
                    <a:pt x="5239258" y="0"/>
                  </a:lnTo>
                  <a:close/>
                </a:path>
              </a:pathLst>
            </a:custGeom>
            <a:solidFill>
              <a:srgbClr val="006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58112" y="4389120"/>
              <a:ext cx="5769610" cy="859790"/>
            </a:xfrm>
            <a:custGeom>
              <a:avLst/>
              <a:gdLst/>
              <a:ahLst/>
              <a:cxnLst/>
              <a:rect l="l" t="t" r="r" b="b"/>
              <a:pathLst>
                <a:path w="5769609" h="859789">
                  <a:moveTo>
                    <a:pt x="5769483" y="0"/>
                  </a:moveTo>
                  <a:lnTo>
                    <a:pt x="5237480" y="0"/>
                  </a:lnTo>
                  <a:lnTo>
                    <a:pt x="0" y="780033"/>
                  </a:lnTo>
                  <a:lnTo>
                    <a:pt x="0" y="859281"/>
                  </a:lnTo>
                  <a:lnTo>
                    <a:pt x="5769483" y="0"/>
                  </a:lnTo>
                  <a:close/>
                </a:path>
              </a:pathLst>
            </a:custGeom>
            <a:solidFill>
              <a:srgbClr val="006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58112" y="4389120"/>
              <a:ext cx="5769610" cy="862330"/>
            </a:xfrm>
            <a:custGeom>
              <a:avLst/>
              <a:gdLst/>
              <a:ahLst/>
              <a:cxnLst/>
              <a:rect l="l" t="t" r="r" b="b"/>
              <a:pathLst>
                <a:path w="5769609" h="862329">
                  <a:moveTo>
                    <a:pt x="5769483" y="0"/>
                  </a:moveTo>
                  <a:lnTo>
                    <a:pt x="0" y="859154"/>
                  </a:lnTo>
                  <a:lnTo>
                    <a:pt x="0" y="862202"/>
                  </a:lnTo>
                  <a:lnTo>
                    <a:pt x="511429" y="862202"/>
                  </a:lnTo>
                  <a:lnTo>
                    <a:pt x="5769483" y="79247"/>
                  </a:lnTo>
                  <a:lnTo>
                    <a:pt x="5769483" y="0"/>
                  </a:lnTo>
                  <a:close/>
                </a:path>
              </a:pathLst>
            </a:custGeom>
            <a:solidFill>
              <a:srgbClr val="005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176" y="4468367"/>
              <a:ext cx="5257800" cy="783590"/>
            </a:xfrm>
            <a:custGeom>
              <a:avLst/>
              <a:gdLst/>
              <a:ahLst/>
              <a:cxnLst/>
              <a:rect l="l" t="t" r="r" b="b"/>
              <a:pathLst>
                <a:path w="5257800" h="783589">
                  <a:moveTo>
                    <a:pt x="5257673" y="0"/>
                  </a:moveTo>
                  <a:lnTo>
                    <a:pt x="0" y="783081"/>
                  </a:lnTo>
                  <a:lnTo>
                    <a:pt x="511429" y="783081"/>
                  </a:lnTo>
                  <a:lnTo>
                    <a:pt x="5257673" y="76199"/>
                  </a:lnTo>
                  <a:lnTo>
                    <a:pt x="5257673" y="0"/>
                  </a:lnTo>
                  <a:close/>
                </a:path>
              </a:pathLst>
            </a:custGeom>
            <a:solidFill>
              <a:srgbClr val="005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82239" y="4544567"/>
              <a:ext cx="4745355" cy="707390"/>
            </a:xfrm>
            <a:custGeom>
              <a:avLst/>
              <a:gdLst/>
              <a:ahLst/>
              <a:cxnLst/>
              <a:rect l="l" t="t" r="r" b="b"/>
              <a:pathLst>
                <a:path w="4745355" h="707389">
                  <a:moveTo>
                    <a:pt x="4745355" y="0"/>
                  </a:moveTo>
                  <a:lnTo>
                    <a:pt x="0" y="706881"/>
                  </a:lnTo>
                  <a:lnTo>
                    <a:pt x="531749" y="706881"/>
                  </a:lnTo>
                  <a:lnTo>
                    <a:pt x="4745355" y="79247"/>
                  </a:lnTo>
                  <a:lnTo>
                    <a:pt x="4745355" y="0"/>
                  </a:lnTo>
                  <a:close/>
                </a:path>
              </a:pathLst>
            </a:custGeom>
            <a:solidFill>
              <a:srgbClr val="005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12592" y="4623816"/>
              <a:ext cx="4215130" cy="628015"/>
            </a:xfrm>
            <a:custGeom>
              <a:avLst/>
              <a:gdLst/>
              <a:ahLst/>
              <a:cxnLst/>
              <a:rect l="l" t="t" r="r" b="b"/>
              <a:pathLst>
                <a:path w="4215130" h="628014">
                  <a:moveTo>
                    <a:pt x="4215130" y="0"/>
                  </a:moveTo>
                  <a:lnTo>
                    <a:pt x="0" y="627760"/>
                  </a:lnTo>
                  <a:lnTo>
                    <a:pt x="532003" y="627760"/>
                  </a:lnTo>
                  <a:lnTo>
                    <a:pt x="4215130" y="79247"/>
                  </a:lnTo>
                  <a:lnTo>
                    <a:pt x="4215130" y="0"/>
                  </a:lnTo>
                  <a:close/>
                </a:path>
              </a:pathLst>
            </a:custGeom>
            <a:solidFill>
              <a:srgbClr val="005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45992" y="4703064"/>
              <a:ext cx="3682365" cy="548640"/>
            </a:xfrm>
            <a:custGeom>
              <a:avLst/>
              <a:gdLst/>
              <a:ahLst/>
              <a:cxnLst/>
              <a:rect l="l" t="t" r="r" b="b"/>
              <a:pathLst>
                <a:path w="3682365" h="548639">
                  <a:moveTo>
                    <a:pt x="3681857" y="0"/>
                  </a:moveTo>
                  <a:lnTo>
                    <a:pt x="0" y="548640"/>
                  </a:lnTo>
                  <a:lnTo>
                    <a:pt x="511429" y="548640"/>
                  </a:lnTo>
                  <a:lnTo>
                    <a:pt x="3681857" y="76200"/>
                  </a:lnTo>
                  <a:lnTo>
                    <a:pt x="3681857" y="0"/>
                  </a:lnTo>
                  <a:close/>
                </a:path>
              </a:pathLst>
            </a:custGeom>
            <a:solidFill>
              <a:srgbClr val="005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056" y="4779264"/>
              <a:ext cx="3169920" cy="472440"/>
            </a:xfrm>
            <a:custGeom>
              <a:avLst/>
              <a:gdLst/>
              <a:ahLst/>
              <a:cxnLst/>
              <a:rect l="l" t="t" r="r" b="b"/>
              <a:pathLst>
                <a:path w="3169920" h="472439">
                  <a:moveTo>
                    <a:pt x="3169666" y="79248"/>
                  </a:moveTo>
                  <a:lnTo>
                    <a:pt x="3033738" y="99479"/>
                  </a:lnTo>
                  <a:lnTo>
                    <a:pt x="3169412" y="79248"/>
                  </a:lnTo>
                  <a:lnTo>
                    <a:pt x="3169412" y="0"/>
                  </a:lnTo>
                  <a:lnTo>
                    <a:pt x="0" y="472440"/>
                  </a:lnTo>
                  <a:lnTo>
                    <a:pt x="531622" y="472440"/>
                  </a:lnTo>
                  <a:lnTo>
                    <a:pt x="535025" y="471932"/>
                  </a:lnTo>
                  <a:lnTo>
                    <a:pt x="1041781" y="471932"/>
                  </a:lnTo>
                  <a:lnTo>
                    <a:pt x="3169666" y="155321"/>
                  </a:lnTo>
                  <a:lnTo>
                    <a:pt x="3169666" y="79248"/>
                  </a:lnTo>
                  <a:close/>
                </a:path>
              </a:pathLst>
            </a:custGeom>
            <a:solidFill>
              <a:srgbClr val="005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00471" y="4934711"/>
              <a:ext cx="2127250" cy="316865"/>
            </a:xfrm>
            <a:custGeom>
              <a:avLst/>
              <a:gdLst/>
              <a:ahLst/>
              <a:cxnLst/>
              <a:rect l="l" t="t" r="r" b="b"/>
              <a:pathLst>
                <a:path w="2127250" h="316864">
                  <a:moveTo>
                    <a:pt x="2126869" y="0"/>
                  </a:moveTo>
                  <a:lnTo>
                    <a:pt x="0" y="316484"/>
                  </a:lnTo>
                  <a:lnTo>
                    <a:pt x="531749" y="316484"/>
                  </a:lnTo>
                  <a:lnTo>
                    <a:pt x="2126869" y="79120"/>
                  </a:lnTo>
                  <a:lnTo>
                    <a:pt x="2126869" y="0"/>
                  </a:lnTo>
                  <a:close/>
                </a:path>
              </a:pathLst>
            </a:custGeom>
            <a:solidFill>
              <a:srgbClr val="005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30824" y="5013959"/>
              <a:ext cx="1597660" cy="237490"/>
            </a:xfrm>
            <a:custGeom>
              <a:avLst/>
              <a:gdLst/>
              <a:ahLst/>
              <a:cxnLst/>
              <a:rect l="l" t="t" r="r" b="b"/>
              <a:pathLst>
                <a:path w="1597659" h="237489">
                  <a:moveTo>
                    <a:pt x="1596644" y="0"/>
                  </a:moveTo>
                  <a:lnTo>
                    <a:pt x="0" y="237363"/>
                  </a:lnTo>
                  <a:lnTo>
                    <a:pt x="532257" y="237363"/>
                  </a:lnTo>
                  <a:lnTo>
                    <a:pt x="1596644" y="79121"/>
                  </a:lnTo>
                  <a:lnTo>
                    <a:pt x="1596644" y="0"/>
                  </a:lnTo>
                  <a:close/>
                </a:path>
                <a:path w="1597659" h="237489">
                  <a:moveTo>
                    <a:pt x="1596898" y="79248"/>
                  </a:moveTo>
                  <a:lnTo>
                    <a:pt x="533400" y="237490"/>
                  </a:lnTo>
                  <a:lnTo>
                    <a:pt x="1044702" y="237490"/>
                  </a:lnTo>
                  <a:lnTo>
                    <a:pt x="1596898" y="155321"/>
                  </a:lnTo>
                  <a:lnTo>
                    <a:pt x="1596898" y="79248"/>
                  </a:lnTo>
                  <a:close/>
                </a:path>
                <a:path w="1597659" h="237489">
                  <a:moveTo>
                    <a:pt x="1597152" y="155448"/>
                  </a:moveTo>
                  <a:lnTo>
                    <a:pt x="1045464" y="237490"/>
                  </a:lnTo>
                  <a:lnTo>
                    <a:pt x="1576705" y="237490"/>
                  </a:lnTo>
                  <a:lnTo>
                    <a:pt x="1597152" y="234442"/>
                  </a:lnTo>
                  <a:lnTo>
                    <a:pt x="1597152" y="155448"/>
                  </a:lnTo>
                  <a:close/>
                </a:path>
              </a:pathLst>
            </a:custGeom>
            <a:solidFill>
              <a:srgbClr val="005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58112" y="4389120"/>
              <a:ext cx="5769610" cy="862330"/>
            </a:xfrm>
            <a:custGeom>
              <a:avLst/>
              <a:gdLst/>
              <a:ahLst/>
              <a:cxnLst/>
              <a:rect l="l" t="t" r="r" b="b"/>
              <a:pathLst>
                <a:path w="5769609" h="862329">
                  <a:moveTo>
                    <a:pt x="0" y="862202"/>
                  </a:moveTo>
                  <a:lnTo>
                    <a:pt x="5769483" y="862202"/>
                  </a:lnTo>
                  <a:lnTo>
                    <a:pt x="5769483" y="0"/>
                  </a:lnTo>
                  <a:lnTo>
                    <a:pt x="0" y="0"/>
                  </a:lnTo>
                  <a:lnTo>
                    <a:pt x="0" y="86220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58112" y="2929127"/>
              <a:ext cx="1569720" cy="377825"/>
            </a:xfrm>
            <a:custGeom>
              <a:avLst/>
              <a:gdLst/>
              <a:ahLst/>
              <a:cxnLst/>
              <a:rect l="l" t="t" r="r" b="b"/>
              <a:pathLst>
                <a:path w="1569720" h="377825">
                  <a:moveTo>
                    <a:pt x="518160" y="0"/>
                  </a:moveTo>
                  <a:lnTo>
                    <a:pt x="0" y="0"/>
                  </a:lnTo>
                  <a:lnTo>
                    <a:pt x="0" y="124841"/>
                  </a:lnTo>
                  <a:lnTo>
                    <a:pt x="518160" y="0"/>
                  </a:lnTo>
                  <a:close/>
                </a:path>
                <a:path w="1569720" h="377825">
                  <a:moveTo>
                    <a:pt x="1569593" y="0"/>
                  </a:moveTo>
                  <a:lnTo>
                    <a:pt x="1051433" y="0"/>
                  </a:lnTo>
                  <a:lnTo>
                    <a:pt x="1050671" y="0"/>
                  </a:lnTo>
                  <a:lnTo>
                    <a:pt x="519430" y="0"/>
                  </a:lnTo>
                  <a:lnTo>
                    <a:pt x="0" y="124841"/>
                  </a:lnTo>
                  <a:lnTo>
                    <a:pt x="0" y="252603"/>
                  </a:lnTo>
                  <a:lnTo>
                    <a:pt x="0" y="377444"/>
                  </a:lnTo>
                  <a:lnTo>
                    <a:pt x="1569593" y="0"/>
                  </a:lnTo>
                  <a:close/>
                </a:path>
              </a:pathLst>
            </a:custGeom>
            <a:solidFill>
              <a:srgbClr val="006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58112" y="2929127"/>
              <a:ext cx="2099945" cy="506095"/>
            </a:xfrm>
            <a:custGeom>
              <a:avLst/>
              <a:gdLst/>
              <a:ahLst/>
              <a:cxnLst/>
              <a:rect l="l" t="t" r="r" b="b"/>
              <a:pathLst>
                <a:path w="2099945" h="506095">
                  <a:moveTo>
                    <a:pt x="2099945" y="0"/>
                  </a:moveTo>
                  <a:lnTo>
                    <a:pt x="1568577" y="0"/>
                  </a:lnTo>
                  <a:lnTo>
                    <a:pt x="0" y="377825"/>
                  </a:lnTo>
                  <a:lnTo>
                    <a:pt x="0" y="505841"/>
                  </a:lnTo>
                  <a:lnTo>
                    <a:pt x="2099945" y="0"/>
                  </a:lnTo>
                  <a:close/>
                </a:path>
              </a:pathLst>
            </a:custGeom>
            <a:solidFill>
              <a:srgbClr val="006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58112" y="2929127"/>
              <a:ext cx="3151505" cy="758825"/>
            </a:xfrm>
            <a:custGeom>
              <a:avLst/>
              <a:gdLst/>
              <a:ahLst/>
              <a:cxnLst/>
              <a:rect l="l" t="t" r="r" b="b"/>
              <a:pathLst>
                <a:path w="3151504" h="758825">
                  <a:moveTo>
                    <a:pt x="3151378" y="0"/>
                  </a:moveTo>
                  <a:lnTo>
                    <a:pt x="2619883" y="0"/>
                  </a:lnTo>
                  <a:lnTo>
                    <a:pt x="551865" y="497751"/>
                  </a:lnTo>
                  <a:lnTo>
                    <a:pt x="2618105" y="0"/>
                  </a:lnTo>
                  <a:lnTo>
                    <a:pt x="2099564" y="0"/>
                  </a:lnTo>
                  <a:lnTo>
                    <a:pt x="0" y="505714"/>
                  </a:lnTo>
                  <a:lnTo>
                    <a:pt x="0" y="630567"/>
                  </a:lnTo>
                  <a:lnTo>
                    <a:pt x="0" y="758444"/>
                  </a:lnTo>
                  <a:lnTo>
                    <a:pt x="3151378" y="0"/>
                  </a:lnTo>
                  <a:close/>
                </a:path>
              </a:pathLst>
            </a:custGeom>
            <a:solidFill>
              <a:srgbClr val="006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58112" y="2929127"/>
              <a:ext cx="3669665" cy="883919"/>
            </a:xfrm>
            <a:custGeom>
              <a:avLst/>
              <a:gdLst/>
              <a:ahLst/>
              <a:cxnLst/>
              <a:rect l="l" t="t" r="r" b="b"/>
              <a:pathLst>
                <a:path w="3669665" h="883920">
                  <a:moveTo>
                    <a:pt x="3669538" y="0"/>
                  </a:moveTo>
                  <a:lnTo>
                    <a:pt x="3150742" y="0"/>
                  </a:lnTo>
                  <a:lnTo>
                    <a:pt x="0" y="758952"/>
                  </a:lnTo>
                  <a:lnTo>
                    <a:pt x="0" y="883920"/>
                  </a:lnTo>
                  <a:lnTo>
                    <a:pt x="3669538" y="0"/>
                  </a:lnTo>
                  <a:close/>
                </a:path>
              </a:pathLst>
            </a:custGeom>
            <a:solidFill>
              <a:srgbClr val="006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58112" y="2929127"/>
              <a:ext cx="4199890" cy="1012190"/>
            </a:xfrm>
            <a:custGeom>
              <a:avLst/>
              <a:gdLst/>
              <a:ahLst/>
              <a:cxnLst/>
              <a:rect l="l" t="t" r="r" b="b"/>
              <a:pathLst>
                <a:path w="4199890" h="1012189">
                  <a:moveTo>
                    <a:pt x="4199890" y="0"/>
                  </a:moveTo>
                  <a:lnTo>
                    <a:pt x="3668522" y="0"/>
                  </a:lnTo>
                  <a:lnTo>
                    <a:pt x="0" y="883666"/>
                  </a:lnTo>
                  <a:lnTo>
                    <a:pt x="0" y="1011682"/>
                  </a:lnTo>
                  <a:lnTo>
                    <a:pt x="4199890" y="0"/>
                  </a:lnTo>
                  <a:close/>
                </a:path>
              </a:pathLst>
            </a:custGeom>
            <a:solidFill>
              <a:srgbClr val="006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58112" y="2929127"/>
              <a:ext cx="4721225" cy="1136650"/>
            </a:xfrm>
            <a:custGeom>
              <a:avLst/>
              <a:gdLst/>
              <a:ahLst/>
              <a:cxnLst/>
              <a:rect l="l" t="t" r="r" b="b"/>
              <a:pathLst>
                <a:path w="4721225" h="1136650">
                  <a:moveTo>
                    <a:pt x="4721098" y="0"/>
                  </a:moveTo>
                  <a:lnTo>
                    <a:pt x="4202049" y="0"/>
                  </a:lnTo>
                  <a:lnTo>
                    <a:pt x="0" y="1011555"/>
                  </a:lnTo>
                  <a:lnTo>
                    <a:pt x="0" y="1136523"/>
                  </a:lnTo>
                  <a:lnTo>
                    <a:pt x="4721098" y="0"/>
                  </a:lnTo>
                  <a:close/>
                </a:path>
              </a:pathLst>
            </a:custGeom>
            <a:solidFill>
              <a:srgbClr val="006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58112" y="2929127"/>
              <a:ext cx="5251450" cy="1264920"/>
            </a:xfrm>
            <a:custGeom>
              <a:avLst/>
              <a:gdLst/>
              <a:ahLst/>
              <a:cxnLst/>
              <a:rect l="l" t="t" r="r" b="b"/>
              <a:pathLst>
                <a:path w="5251450" h="1264920">
                  <a:moveTo>
                    <a:pt x="5251322" y="0"/>
                  </a:moveTo>
                  <a:lnTo>
                    <a:pt x="4719828" y="0"/>
                  </a:lnTo>
                  <a:lnTo>
                    <a:pt x="0" y="1136904"/>
                  </a:lnTo>
                  <a:lnTo>
                    <a:pt x="0" y="1264920"/>
                  </a:lnTo>
                  <a:lnTo>
                    <a:pt x="5251322" y="0"/>
                  </a:lnTo>
                  <a:close/>
                </a:path>
              </a:pathLst>
            </a:custGeom>
            <a:solidFill>
              <a:srgbClr val="006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58112" y="2929127"/>
              <a:ext cx="5769610" cy="1390015"/>
            </a:xfrm>
            <a:custGeom>
              <a:avLst/>
              <a:gdLst/>
              <a:ahLst/>
              <a:cxnLst/>
              <a:rect l="l" t="t" r="r" b="b"/>
              <a:pathLst>
                <a:path w="5769609" h="1390014">
                  <a:moveTo>
                    <a:pt x="5769483" y="0"/>
                  </a:moveTo>
                  <a:lnTo>
                    <a:pt x="5250688" y="0"/>
                  </a:lnTo>
                  <a:lnTo>
                    <a:pt x="0" y="1264793"/>
                  </a:lnTo>
                  <a:lnTo>
                    <a:pt x="0" y="1389761"/>
                  </a:lnTo>
                  <a:lnTo>
                    <a:pt x="5769483" y="0"/>
                  </a:lnTo>
                  <a:close/>
                </a:path>
              </a:pathLst>
            </a:custGeom>
            <a:solidFill>
              <a:srgbClr val="006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58112" y="2929127"/>
              <a:ext cx="5769610" cy="1393190"/>
            </a:xfrm>
            <a:custGeom>
              <a:avLst/>
              <a:gdLst/>
              <a:ahLst/>
              <a:cxnLst/>
              <a:rect l="l" t="t" r="r" b="b"/>
              <a:pathLst>
                <a:path w="5769609" h="1393189">
                  <a:moveTo>
                    <a:pt x="5769483" y="0"/>
                  </a:moveTo>
                  <a:lnTo>
                    <a:pt x="0" y="1389634"/>
                  </a:lnTo>
                  <a:lnTo>
                    <a:pt x="0" y="1392682"/>
                  </a:lnTo>
                  <a:lnTo>
                    <a:pt x="506094" y="1392682"/>
                  </a:lnTo>
                  <a:lnTo>
                    <a:pt x="5769483" y="124968"/>
                  </a:lnTo>
                  <a:lnTo>
                    <a:pt x="5769483" y="0"/>
                  </a:lnTo>
                  <a:close/>
                </a:path>
              </a:pathLst>
            </a:custGeom>
            <a:solidFill>
              <a:srgbClr val="005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64080" y="3054095"/>
              <a:ext cx="5263515" cy="1268095"/>
            </a:xfrm>
            <a:custGeom>
              <a:avLst/>
              <a:gdLst/>
              <a:ahLst/>
              <a:cxnLst/>
              <a:rect l="l" t="t" r="r" b="b"/>
              <a:pathLst>
                <a:path w="5263515" h="1268095">
                  <a:moveTo>
                    <a:pt x="5263515" y="0"/>
                  </a:moveTo>
                  <a:lnTo>
                    <a:pt x="0" y="1267840"/>
                  </a:lnTo>
                  <a:lnTo>
                    <a:pt x="531368" y="1267840"/>
                  </a:lnTo>
                  <a:lnTo>
                    <a:pt x="5263515" y="128015"/>
                  </a:lnTo>
                  <a:lnTo>
                    <a:pt x="5263515" y="0"/>
                  </a:lnTo>
                  <a:close/>
                </a:path>
              </a:pathLst>
            </a:custGeom>
            <a:solidFill>
              <a:srgbClr val="005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94432" y="3182111"/>
              <a:ext cx="4733290" cy="1139825"/>
            </a:xfrm>
            <a:custGeom>
              <a:avLst/>
              <a:gdLst/>
              <a:ahLst/>
              <a:cxnLst/>
              <a:rect l="l" t="t" r="r" b="b"/>
              <a:pathLst>
                <a:path w="4733290" h="1139825">
                  <a:moveTo>
                    <a:pt x="4733163" y="0"/>
                  </a:moveTo>
                  <a:lnTo>
                    <a:pt x="0" y="1139444"/>
                  </a:lnTo>
                  <a:lnTo>
                    <a:pt x="518922" y="1139444"/>
                  </a:lnTo>
                  <a:lnTo>
                    <a:pt x="4733163" y="124967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005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15639" y="3307080"/>
              <a:ext cx="4211955" cy="1014730"/>
            </a:xfrm>
            <a:custGeom>
              <a:avLst/>
              <a:gdLst/>
              <a:ahLst/>
              <a:cxnLst/>
              <a:rect l="l" t="t" r="r" b="b"/>
              <a:pathLst>
                <a:path w="4211955" h="1014729">
                  <a:moveTo>
                    <a:pt x="4211955" y="0"/>
                  </a:moveTo>
                  <a:lnTo>
                    <a:pt x="0" y="1014603"/>
                  </a:lnTo>
                  <a:lnTo>
                    <a:pt x="531240" y="1014603"/>
                  </a:lnTo>
                  <a:lnTo>
                    <a:pt x="4211955" y="128016"/>
                  </a:lnTo>
                  <a:lnTo>
                    <a:pt x="4211955" y="0"/>
                  </a:lnTo>
                  <a:close/>
                </a:path>
              </a:pathLst>
            </a:custGeom>
            <a:solidFill>
              <a:srgbClr val="005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45992" y="3435095"/>
              <a:ext cx="3681729" cy="887094"/>
            </a:xfrm>
            <a:custGeom>
              <a:avLst/>
              <a:gdLst/>
              <a:ahLst/>
              <a:cxnLst/>
              <a:rect l="l" t="t" r="r" b="b"/>
              <a:pathLst>
                <a:path w="3681729" h="887095">
                  <a:moveTo>
                    <a:pt x="3681730" y="0"/>
                  </a:moveTo>
                  <a:lnTo>
                    <a:pt x="0" y="886840"/>
                  </a:lnTo>
                  <a:lnTo>
                    <a:pt x="518668" y="886840"/>
                  </a:lnTo>
                  <a:lnTo>
                    <a:pt x="3681730" y="124967"/>
                  </a:lnTo>
                  <a:lnTo>
                    <a:pt x="3681730" y="0"/>
                  </a:lnTo>
                  <a:close/>
                </a:path>
              </a:pathLst>
            </a:custGeom>
            <a:solidFill>
              <a:srgbClr val="005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64152" y="3560063"/>
              <a:ext cx="3163570" cy="762000"/>
            </a:xfrm>
            <a:custGeom>
              <a:avLst/>
              <a:gdLst/>
              <a:ahLst/>
              <a:cxnLst/>
              <a:rect l="l" t="t" r="r" b="b"/>
              <a:pathLst>
                <a:path w="3163570" h="762000">
                  <a:moveTo>
                    <a:pt x="3163570" y="128016"/>
                  </a:moveTo>
                  <a:lnTo>
                    <a:pt x="533400" y="761619"/>
                  </a:lnTo>
                  <a:lnTo>
                    <a:pt x="1051814" y="761619"/>
                  </a:lnTo>
                  <a:lnTo>
                    <a:pt x="3163570" y="252857"/>
                  </a:lnTo>
                  <a:lnTo>
                    <a:pt x="3163570" y="128016"/>
                  </a:lnTo>
                  <a:close/>
                </a:path>
                <a:path w="3163570" h="762000">
                  <a:moveTo>
                    <a:pt x="3163570" y="0"/>
                  </a:moveTo>
                  <a:lnTo>
                    <a:pt x="0" y="762000"/>
                  </a:lnTo>
                  <a:lnTo>
                    <a:pt x="531495" y="762000"/>
                  </a:lnTo>
                  <a:lnTo>
                    <a:pt x="3163570" y="128016"/>
                  </a:lnTo>
                  <a:lnTo>
                    <a:pt x="3163570" y="0"/>
                  </a:lnTo>
                  <a:close/>
                </a:path>
              </a:pathLst>
            </a:custGeom>
            <a:solidFill>
              <a:srgbClr val="005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15711" y="3813048"/>
              <a:ext cx="2112010" cy="509270"/>
            </a:xfrm>
            <a:custGeom>
              <a:avLst/>
              <a:gdLst/>
              <a:ahLst/>
              <a:cxnLst/>
              <a:rect l="l" t="t" r="r" b="b"/>
              <a:pathLst>
                <a:path w="2112009" h="509270">
                  <a:moveTo>
                    <a:pt x="2112010" y="0"/>
                  </a:moveTo>
                  <a:lnTo>
                    <a:pt x="0" y="508762"/>
                  </a:lnTo>
                  <a:lnTo>
                    <a:pt x="531240" y="508762"/>
                  </a:lnTo>
                  <a:lnTo>
                    <a:pt x="2112010" y="127888"/>
                  </a:lnTo>
                  <a:lnTo>
                    <a:pt x="2112010" y="0"/>
                  </a:lnTo>
                  <a:close/>
                </a:path>
              </a:pathLst>
            </a:custGeom>
            <a:solidFill>
              <a:srgbClr val="005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46064" y="3941063"/>
              <a:ext cx="1582420" cy="381000"/>
            </a:xfrm>
            <a:custGeom>
              <a:avLst/>
              <a:gdLst/>
              <a:ahLst/>
              <a:cxnLst/>
              <a:rect l="l" t="t" r="r" b="b"/>
              <a:pathLst>
                <a:path w="1582420" h="381000">
                  <a:moveTo>
                    <a:pt x="1581785" y="0"/>
                  </a:moveTo>
                  <a:lnTo>
                    <a:pt x="0" y="381000"/>
                  </a:lnTo>
                  <a:lnTo>
                    <a:pt x="518795" y="381000"/>
                  </a:lnTo>
                  <a:lnTo>
                    <a:pt x="520903" y="380492"/>
                  </a:lnTo>
                  <a:lnTo>
                    <a:pt x="1050036" y="380492"/>
                  </a:lnTo>
                  <a:lnTo>
                    <a:pt x="1581785" y="252730"/>
                  </a:lnTo>
                  <a:lnTo>
                    <a:pt x="1581785" y="124968"/>
                  </a:lnTo>
                  <a:lnTo>
                    <a:pt x="1581785" y="0"/>
                  </a:lnTo>
                  <a:close/>
                </a:path>
                <a:path w="1582420" h="381000">
                  <a:moveTo>
                    <a:pt x="1581912" y="252984"/>
                  </a:moveTo>
                  <a:lnTo>
                    <a:pt x="1051560" y="380746"/>
                  </a:lnTo>
                  <a:lnTo>
                    <a:pt x="1569212" y="380746"/>
                  </a:lnTo>
                  <a:lnTo>
                    <a:pt x="1581912" y="377698"/>
                  </a:lnTo>
                  <a:lnTo>
                    <a:pt x="1581912" y="252984"/>
                  </a:lnTo>
                  <a:close/>
                </a:path>
              </a:pathLst>
            </a:custGeom>
            <a:solidFill>
              <a:srgbClr val="005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58112" y="2929127"/>
              <a:ext cx="5769610" cy="1393190"/>
            </a:xfrm>
            <a:custGeom>
              <a:avLst/>
              <a:gdLst/>
              <a:ahLst/>
              <a:cxnLst/>
              <a:rect l="l" t="t" r="r" b="b"/>
              <a:pathLst>
                <a:path w="5769609" h="1393189">
                  <a:moveTo>
                    <a:pt x="0" y="1392682"/>
                  </a:moveTo>
                  <a:lnTo>
                    <a:pt x="5769483" y="1392682"/>
                  </a:lnTo>
                  <a:lnTo>
                    <a:pt x="5769483" y="0"/>
                  </a:lnTo>
                  <a:lnTo>
                    <a:pt x="0" y="0"/>
                  </a:lnTo>
                  <a:lnTo>
                    <a:pt x="0" y="139268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58112" y="1770887"/>
              <a:ext cx="1578610" cy="292735"/>
            </a:xfrm>
            <a:custGeom>
              <a:avLst/>
              <a:gdLst/>
              <a:ahLst/>
              <a:cxnLst/>
              <a:rect l="l" t="t" r="r" b="b"/>
              <a:pathLst>
                <a:path w="1578610" h="292735">
                  <a:moveTo>
                    <a:pt x="1051433" y="0"/>
                  </a:moveTo>
                  <a:lnTo>
                    <a:pt x="526923" y="0"/>
                  </a:lnTo>
                  <a:lnTo>
                    <a:pt x="525653" y="0"/>
                  </a:lnTo>
                  <a:lnTo>
                    <a:pt x="0" y="0"/>
                  </a:lnTo>
                  <a:lnTo>
                    <a:pt x="0" y="97282"/>
                  </a:lnTo>
                  <a:lnTo>
                    <a:pt x="0" y="194564"/>
                  </a:lnTo>
                  <a:lnTo>
                    <a:pt x="1051433" y="0"/>
                  </a:lnTo>
                  <a:close/>
                </a:path>
                <a:path w="1578610" h="292735">
                  <a:moveTo>
                    <a:pt x="1578356" y="0"/>
                  </a:moveTo>
                  <a:lnTo>
                    <a:pt x="1052195" y="0"/>
                  </a:lnTo>
                  <a:lnTo>
                    <a:pt x="0" y="194945"/>
                  </a:lnTo>
                  <a:lnTo>
                    <a:pt x="0" y="292481"/>
                  </a:lnTo>
                  <a:lnTo>
                    <a:pt x="1578356" y="0"/>
                  </a:lnTo>
                  <a:close/>
                </a:path>
              </a:pathLst>
            </a:custGeom>
            <a:solidFill>
              <a:srgbClr val="006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58112" y="1770888"/>
              <a:ext cx="2103120" cy="389890"/>
            </a:xfrm>
            <a:custGeom>
              <a:avLst/>
              <a:gdLst/>
              <a:ahLst/>
              <a:cxnLst/>
              <a:rect l="l" t="t" r="r" b="b"/>
              <a:pathLst>
                <a:path w="2103120" h="389889">
                  <a:moveTo>
                    <a:pt x="2102866" y="0"/>
                  </a:moveTo>
                  <a:lnTo>
                    <a:pt x="1577086" y="0"/>
                  </a:lnTo>
                  <a:lnTo>
                    <a:pt x="0" y="292353"/>
                  </a:lnTo>
                  <a:lnTo>
                    <a:pt x="0" y="389763"/>
                  </a:lnTo>
                  <a:lnTo>
                    <a:pt x="2102866" y="0"/>
                  </a:lnTo>
                  <a:close/>
                </a:path>
              </a:pathLst>
            </a:custGeom>
            <a:solidFill>
              <a:srgbClr val="006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58112" y="1770887"/>
              <a:ext cx="3139440" cy="582295"/>
            </a:xfrm>
            <a:custGeom>
              <a:avLst/>
              <a:gdLst/>
              <a:ahLst/>
              <a:cxnLst/>
              <a:rect l="l" t="t" r="r" b="b"/>
              <a:pathLst>
                <a:path w="3139440" h="582294">
                  <a:moveTo>
                    <a:pt x="3139059" y="0"/>
                  </a:moveTo>
                  <a:lnTo>
                    <a:pt x="2630424" y="0"/>
                  </a:lnTo>
                  <a:lnTo>
                    <a:pt x="2629662" y="0"/>
                  </a:lnTo>
                  <a:lnTo>
                    <a:pt x="2104263" y="0"/>
                  </a:lnTo>
                  <a:lnTo>
                    <a:pt x="0" y="390144"/>
                  </a:lnTo>
                  <a:lnTo>
                    <a:pt x="0" y="487553"/>
                  </a:lnTo>
                  <a:lnTo>
                    <a:pt x="0" y="487680"/>
                  </a:lnTo>
                  <a:lnTo>
                    <a:pt x="0" y="582041"/>
                  </a:lnTo>
                  <a:lnTo>
                    <a:pt x="3139059" y="0"/>
                  </a:lnTo>
                  <a:close/>
                </a:path>
              </a:pathLst>
            </a:custGeom>
            <a:solidFill>
              <a:srgbClr val="006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58112" y="1770888"/>
              <a:ext cx="3667125" cy="679450"/>
            </a:xfrm>
            <a:custGeom>
              <a:avLst/>
              <a:gdLst/>
              <a:ahLst/>
              <a:cxnLst/>
              <a:rect l="l" t="t" r="r" b="b"/>
              <a:pathLst>
                <a:path w="3667125" h="679450">
                  <a:moveTo>
                    <a:pt x="3666616" y="0"/>
                  </a:moveTo>
                  <a:lnTo>
                    <a:pt x="3140455" y="0"/>
                  </a:lnTo>
                  <a:lnTo>
                    <a:pt x="0" y="581787"/>
                  </a:lnTo>
                  <a:lnTo>
                    <a:pt x="0" y="679323"/>
                  </a:lnTo>
                  <a:lnTo>
                    <a:pt x="3666616" y="0"/>
                  </a:lnTo>
                  <a:close/>
                </a:path>
              </a:pathLst>
            </a:custGeom>
            <a:solidFill>
              <a:srgbClr val="006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58112" y="1770888"/>
              <a:ext cx="4191000" cy="777240"/>
            </a:xfrm>
            <a:custGeom>
              <a:avLst/>
              <a:gdLst/>
              <a:ahLst/>
              <a:cxnLst/>
              <a:rect l="l" t="t" r="r" b="b"/>
              <a:pathLst>
                <a:path w="4191000" h="777239">
                  <a:moveTo>
                    <a:pt x="4190491" y="0"/>
                  </a:moveTo>
                  <a:lnTo>
                    <a:pt x="3664585" y="0"/>
                  </a:lnTo>
                  <a:lnTo>
                    <a:pt x="0" y="679703"/>
                  </a:lnTo>
                  <a:lnTo>
                    <a:pt x="0" y="777239"/>
                  </a:lnTo>
                  <a:lnTo>
                    <a:pt x="4190491" y="0"/>
                  </a:lnTo>
                  <a:close/>
                </a:path>
              </a:pathLst>
            </a:custGeom>
            <a:solidFill>
              <a:srgbClr val="006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58112" y="1770888"/>
              <a:ext cx="4718050" cy="875030"/>
            </a:xfrm>
            <a:custGeom>
              <a:avLst/>
              <a:gdLst/>
              <a:ahLst/>
              <a:cxnLst/>
              <a:rect l="l" t="t" r="r" b="b"/>
              <a:pathLst>
                <a:path w="4718050" h="875030">
                  <a:moveTo>
                    <a:pt x="4718050" y="0"/>
                  </a:moveTo>
                  <a:lnTo>
                    <a:pt x="4192016" y="0"/>
                  </a:lnTo>
                  <a:lnTo>
                    <a:pt x="0" y="776986"/>
                  </a:lnTo>
                  <a:lnTo>
                    <a:pt x="0" y="874522"/>
                  </a:lnTo>
                  <a:lnTo>
                    <a:pt x="4718050" y="0"/>
                  </a:lnTo>
                  <a:close/>
                </a:path>
              </a:pathLst>
            </a:custGeom>
            <a:solidFill>
              <a:srgbClr val="006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658112" y="1770888"/>
              <a:ext cx="5242560" cy="972185"/>
            </a:xfrm>
            <a:custGeom>
              <a:avLst/>
              <a:gdLst/>
              <a:ahLst/>
              <a:cxnLst/>
              <a:rect l="l" t="t" r="r" b="b"/>
              <a:pathLst>
                <a:path w="5242559" h="972185">
                  <a:moveTo>
                    <a:pt x="5242560" y="0"/>
                  </a:moveTo>
                  <a:lnTo>
                    <a:pt x="4716653" y="0"/>
                  </a:lnTo>
                  <a:lnTo>
                    <a:pt x="0" y="874267"/>
                  </a:lnTo>
                  <a:lnTo>
                    <a:pt x="0" y="971803"/>
                  </a:lnTo>
                  <a:lnTo>
                    <a:pt x="5242560" y="0"/>
                  </a:lnTo>
                  <a:close/>
                </a:path>
              </a:pathLst>
            </a:custGeom>
            <a:solidFill>
              <a:srgbClr val="006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58112" y="1770888"/>
              <a:ext cx="5769610" cy="1069975"/>
            </a:xfrm>
            <a:custGeom>
              <a:avLst/>
              <a:gdLst/>
              <a:ahLst/>
              <a:cxnLst/>
              <a:rect l="l" t="t" r="r" b="b"/>
              <a:pathLst>
                <a:path w="5769609" h="1069975">
                  <a:moveTo>
                    <a:pt x="5769483" y="0"/>
                  </a:moveTo>
                  <a:lnTo>
                    <a:pt x="5243448" y="0"/>
                  </a:lnTo>
                  <a:lnTo>
                    <a:pt x="0" y="972185"/>
                  </a:lnTo>
                  <a:lnTo>
                    <a:pt x="0" y="1069721"/>
                  </a:lnTo>
                  <a:lnTo>
                    <a:pt x="5769483" y="0"/>
                  </a:lnTo>
                  <a:close/>
                </a:path>
              </a:pathLst>
            </a:custGeom>
            <a:solidFill>
              <a:srgbClr val="006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58112" y="1770888"/>
              <a:ext cx="5769610" cy="1073150"/>
            </a:xfrm>
            <a:custGeom>
              <a:avLst/>
              <a:gdLst/>
              <a:ahLst/>
              <a:cxnLst/>
              <a:rect l="l" t="t" r="r" b="b"/>
              <a:pathLst>
                <a:path w="5769609" h="1073150">
                  <a:moveTo>
                    <a:pt x="5769483" y="0"/>
                  </a:moveTo>
                  <a:lnTo>
                    <a:pt x="0" y="1069594"/>
                  </a:lnTo>
                  <a:lnTo>
                    <a:pt x="0" y="1072641"/>
                  </a:lnTo>
                  <a:lnTo>
                    <a:pt x="509524" y="1072641"/>
                  </a:lnTo>
                  <a:lnTo>
                    <a:pt x="5769483" y="97536"/>
                  </a:lnTo>
                  <a:lnTo>
                    <a:pt x="5769483" y="0"/>
                  </a:lnTo>
                  <a:close/>
                </a:path>
              </a:pathLst>
            </a:custGeom>
            <a:solidFill>
              <a:srgbClr val="005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67127" y="1868424"/>
              <a:ext cx="5260975" cy="975360"/>
            </a:xfrm>
            <a:custGeom>
              <a:avLst/>
              <a:gdLst/>
              <a:ahLst/>
              <a:cxnLst/>
              <a:rect l="l" t="t" r="r" b="b"/>
              <a:pathLst>
                <a:path w="5260975" h="975360">
                  <a:moveTo>
                    <a:pt x="5260721" y="0"/>
                  </a:moveTo>
                  <a:lnTo>
                    <a:pt x="0" y="975360"/>
                  </a:lnTo>
                  <a:lnTo>
                    <a:pt x="526034" y="975360"/>
                  </a:lnTo>
                  <a:lnTo>
                    <a:pt x="5260721" y="97536"/>
                  </a:lnTo>
                  <a:lnTo>
                    <a:pt x="5260721" y="0"/>
                  </a:lnTo>
                  <a:close/>
                </a:path>
              </a:pathLst>
            </a:custGeom>
            <a:solidFill>
              <a:srgbClr val="005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94432" y="1965960"/>
              <a:ext cx="4733290" cy="877569"/>
            </a:xfrm>
            <a:custGeom>
              <a:avLst/>
              <a:gdLst/>
              <a:ahLst/>
              <a:cxnLst/>
              <a:rect l="l" t="t" r="r" b="b"/>
              <a:pathLst>
                <a:path w="4733290" h="877569">
                  <a:moveTo>
                    <a:pt x="4733290" y="0"/>
                  </a:moveTo>
                  <a:lnTo>
                    <a:pt x="0" y="877442"/>
                  </a:lnTo>
                  <a:lnTo>
                    <a:pt x="525907" y="877442"/>
                  </a:lnTo>
                  <a:lnTo>
                    <a:pt x="4733290" y="97536"/>
                  </a:lnTo>
                  <a:lnTo>
                    <a:pt x="4733290" y="0"/>
                  </a:lnTo>
                  <a:close/>
                </a:path>
              </a:pathLst>
            </a:custGeom>
            <a:solidFill>
              <a:srgbClr val="005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18688" y="2063496"/>
              <a:ext cx="4208780" cy="780415"/>
            </a:xfrm>
            <a:custGeom>
              <a:avLst/>
              <a:gdLst/>
              <a:ahLst/>
              <a:cxnLst/>
              <a:rect l="l" t="t" r="r" b="b"/>
              <a:pathLst>
                <a:path w="4208780" h="780414">
                  <a:moveTo>
                    <a:pt x="4208780" y="0"/>
                  </a:moveTo>
                  <a:lnTo>
                    <a:pt x="0" y="780161"/>
                  </a:lnTo>
                  <a:lnTo>
                    <a:pt x="526034" y="780161"/>
                  </a:lnTo>
                  <a:lnTo>
                    <a:pt x="4208780" y="97536"/>
                  </a:lnTo>
                  <a:lnTo>
                    <a:pt x="4208780" y="0"/>
                  </a:lnTo>
                  <a:close/>
                </a:path>
              </a:pathLst>
            </a:custGeom>
            <a:solidFill>
              <a:srgbClr val="005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45992" y="2161032"/>
              <a:ext cx="3682365" cy="682625"/>
            </a:xfrm>
            <a:custGeom>
              <a:avLst/>
              <a:gdLst/>
              <a:ahLst/>
              <a:cxnLst/>
              <a:rect l="l" t="t" r="r" b="b"/>
              <a:pathLst>
                <a:path w="3682365" h="682625">
                  <a:moveTo>
                    <a:pt x="3681857" y="0"/>
                  </a:moveTo>
                  <a:lnTo>
                    <a:pt x="0" y="682243"/>
                  </a:lnTo>
                  <a:lnTo>
                    <a:pt x="526034" y="682243"/>
                  </a:lnTo>
                  <a:lnTo>
                    <a:pt x="3681857" y="97408"/>
                  </a:lnTo>
                  <a:lnTo>
                    <a:pt x="3681857" y="0"/>
                  </a:lnTo>
                  <a:close/>
                </a:path>
              </a:pathLst>
            </a:custGeom>
            <a:solidFill>
              <a:srgbClr val="005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73296" y="2258567"/>
              <a:ext cx="3154680" cy="585470"/>
            </a:xfrm>
            <a:custGeom>
              <a:avLst/>
              <a:gdLst/>
              <a:ahLst/>
              <a:cxnLst/>
              <a:rect l="l" t="t" r="r" b="b"/>
              <a:pathLst>
                <a:path w="3154679" h="585469">
                  <a:moveTo>
                    <a:pt x="3154299" y="0"/>
                  </a:moveTo>
                  <a:lnTo>
                    <a:pt x="0" y="584962"/>
                  </a:lnTo>
                  <a:lnTo>
                    <a:pt x="509270" y="584962"/>
                  </a:lnTo>
                  <a:lnTo>
                    <a:pt x="3154299" y="94488"/>
                  </a:lnTo>
                  <a:lnTo>
                    <a:pt x="3154299" y="0"/>
                  </a:lnTo>
                  <a:close/>
                </a:path>
                <a:path w="3154679" h="585469">
                  <a:moveTo>
                    <a:pt x="3154553" y="94488"/>
                  </a:moveTo>
                  <a:lnTo>
                    <a:pt x="509016" y="585089"/>
                  </a:lnTo>
                  <a:lnTo>
                    <a:pt x="1034796" y="585089"/>
                  </a:lnTo>
                  <a:lnTo>
                    <a:pt x="3154553" y="192024"/>
                  </a:lnTo>
                  <a:lnTo>
                    <a:pt x="3154553" y="94488"/>
                  </a:lnTo>
                  <a:close/>
                </a:path>
              </a:pathLst>
            </a:custGeom>
            <a:solidFill>
              <a:srgbClr val="005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06567" y="2450591"/>
              <a:ext cx="2121535" cy="393065"/>
            </a:xfrm>
            <a:custGeom>
              <a:avLst/>
              <a:gdLst/>
              <a:ahLst/>
              <a:cxnLst/>
              <a:rect l="l" t="t" r="r" b="b"/>
              <a:pathLst>
                <a:path w="2121534" h="393064">
                  <a:moveTo>
                    <a:pt x="2121027" y="0"/>
                  </a:moveTo>
                  <a:lnTo>
                    <a:pt x="0" y="392684"/>
                  </a:lnTo>
                  <a:lnTo>
                    <a:pt x="526161" y="392684"/>
                  </a:lnTo>
                  <a:lnTo>
                    <a:pt x="2121027" y="97409"/>
                  </a:lnTo>
                  <a:lnTo>
                    <a:pt x="2121027" y="0"/>
                  </a:lnTo>
                  <a:close/>
                </a:path>
              </a:pathLst>
            </a:custGeom>
            <a:solidFill>
              <a:srgbClr val="005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33872" y="2548127"/>
              <a:ext cx="1593850" cy="295910"/>
            </a:xfrm>
            <a:custGeom>
              <a:avLst/>
              <a:gdLst/>
              <a:ahLst/>
              <a:cxnLst/>
              <a:rect l="l" t="t" r="r" b="b"/>
              <a:pathLst>
                <a:path w="1593850" h="295910">
                  <a:moveTo>
                    <a:pt x="1593850" y="97536"/>
                  </a:moveTo>
                  <a:lnTo>
                    <a:pt x="550799" y="290741"/>
                  </a:lnTo>
                  <a:lnTo>
                    <a:pt x="1593469" y="97409"/>
                  </a:lnTo>
                  <a:lnTo>
                    <a:pt x="1593469" y="0"/>
                  </a:lnTo>
                  <a:lnTo>
                    <a:pt x="0" y="295402"/>
                  </a:lnTo>
                  <a:lnTo>
                    <a:pt x="525614" y="295402"/>
                  </a:lnTo>
                  <a:lnTo>
                    <a:pt x="524256" y="295656"/>
                  </a:lnTo>
                  <a:lnTo>
                    <a:pt x="1050798" y="295656"/>
                  </a:lnTo>
                  <a:lnTo>
                    <a:pt x="1052842" y="295275"/>
                  </a:lnTo>
                  <a:lnTo>
                    <a:pt x="1577213" y="295275"/>
                  </a:lnTo>
                  <a:lnTo>
                    <a:pt x="1593596" y="292227"/>
                  </a:lnTo>
                  <a:lnTo>
                    <a:pt x="1593596" y="195122"/>
                  </a:lnTo>
                  <a:lnTo>
                    <a:pt x="1593850" y="195072"/>
                  </a:lnTo>
                  <a:lnTo>
                    <a:pt x="1593850" y="97536"/>
                  </a:lnTo>
                  <a:close/>
                </a:path>
              </a:pathLst>
            </a:custGeom>
            <a:solidFill>
              <a:srgbClr val="005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658112" y="1770888"/>
              <a:ext cx="5769610" cy="1073150"/>
            </a:xfrm>
            <a:custGeom>
              <a:avLst/>
              <a:gdLst/>
              <a:ahLst/>
              <a:cxnLst/>
              <a:rect l="l" t="t" r="r" b="b"/>
              <a:pathLst>
                <a:path w="5769609" h="1073150">
                  <a:moveTo>
                    <a:pt x="0" y="1072641"/>
                  </a:moveTo>
                  <a:lnTo>
                    <a:pt x="5769483" y="1072641"/>
                  </a:lnTo>
                  <a:lnTo>
                    <a:pt x="5769483" y="0"/>
                  </a:lnTo>
                  <a:lnTo>
                    <a:pt x="0" y="0"/>
                  </a:lnTo>
                  <a:lnTo>
                    <a:pt x="0" y="107264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58112" y="1197864"/>
              <a:ext cx="539115" cy="0"/>
            </a:xfrm>
            <a:custGeom>
              <a:avLst/>
              <a:gdLst/>
              <a:ahLst/>
              <a:cxnLst/>
              <a:rect l="l" t="t" r="r" b="b"/>
              <a:pathLst>
                <a:path w="539114">
                  <a:moveTo>
                    <a:pt x="0" y="0"/>
                  </a:moveTo>
                  <a:lnTo>
                    <a:pt x="538988" y="0"/>
                  </a:lnTo>
                </a:path>
              </a:pathLst>
            </a:custGeom>
            <a:ln w="48768">
              <a:solidFill>
                <a:srgbClr val="0064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58112" y="1173479"/>
              <a:ext cx="1584960" cy="143510"/>
            </a:xfrm>
            <a:custGeom>
              <a:avLst/>
              <a:gdLst/>
              <a:ahLst/>
              <a:cxnLst/>
              <a:rect l="l" t="t" r="r" b="b"/>
              <a:pathLst>
                <a:path w="1584960" h="143509">
                  <a:moveTo>
                    <a:pt x="1044956" y="0"/>
                  </a:moveTo>
                  <a:lnTo>
                    <a:pt x="539369" y="0"/>
                  </a:lnTo>
                  <a:lnTo>
                    <a:pt x="0" y="48641"/>
                  </a:lnTo>
                  <a:lnTo>
                    <a:pt x="0" y="94361"/>
                  </a:lnTo>
                  <a:lnTo>
                    <a:pt x="1044956" y="0"/>
                  </a:lnTo>
                  <a:close/>
                </a:path>
                <a:path w="1584960" h="143509">
                  <a:moveTo>
                    <a:pt x="1584579" y="0"/>
                  </a:moveTo>
                  <a:lnTo>
                    <a:pt x="1045210" y="0"/>
                  </a:lnTo>
                  <a:lnTo>
                    <a:pt x="0" y="94361"/>
                  </a:lnTo>
                  <a:lnTo>
                    <a:pt x="0" y="143002"/>
                  </a:lnTo>
                  <a:lnTo>
                    <a:pt x="1584579" y="0"/>
                  </a:lnTo>
                  <a:close/>
                </a:path>
              </a:pathLst>
            </a:custGeom>
            <a:solidFill>
              <a:srgbClr val="006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58112" y="1173480"/>
              <a:ext cx="2091055" cy="189230"/>
            </a:xfrm>
            <a:custGeom>
              <a:avLst/>
              <a:gdLst/>
              <a:ahLst/>
              <a:cxnLst/>
              <a:rect l="l" t="t" r="r" b="b"/>
              <a:pathLst>
                <a:path w="2091054" h="189230">
                  <a:moveTo>
                    <a:pt x="2090547" y="0"/>
                  </a:moveTo>
                  <a:lnTo>
                    <a:pt x="1584833" y="0"/>
                  </a:lnTo>
                  <a:lnTo>
                    <a:pt x="0" y="143002"/>
                  </a:lnTo>
                  <a:lnTo>
                    <a:pt x="0" y="188722"/>
                  </a:lnTo>
                  <a:lnTo>
                    <a:pt x="2090547" y="0"/>
                  </a:lnTo>
                  <a:close/>
                </a:path>
              </a:pathLst>
            </a:custGeom>
            <a:solidFill>
              <a:srgbClr val="006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58112" y="1173479"/>
              <a:ext cx="3139440" cy="283210"/>
            </a:xfrm>
            <a:custGeom>
              <a:avLst/>
              <a:gdLst/>
              <a:ahLst/>
              <a:cxnLst/>
              <a:rect l="l" t="t" r="r" b="b"/>
              <a:pathLst>
                <a:path w="3139440" h="283209">
                  <a:moveTo>
                    <a:pt x="3139313" y="0"/>
                  </a:moveTo>
                  <a:lnTo>
                    <a:pt x="2633218" y="0"/>
                  </a:lnTo>
                  <a:lnTo>
                    <a:pt x="2632964" y="0"/>
                  </a:lnTo>
                  <a:lnTo>
                    <a:pt x="2093087" y="0"/>
                  </a:lnTo>
                  <a:lnTo>
                    <a:pt x="0" y="188722"/>
                  </a:lnTo>
                  <a:lnTo>
                    <a:pt x="0" y="237363"/>
                  </a:lnTo>
                  <a:lnTo>
                    <a:pt x="0" y="283083"/>
                  </a:lnTo>
                  <a:lnTo>
                    <a:pt x="3139313" y="0"/>
                  </a:lnTo>
                  <a:close/>
                </a:path>
              </a:pathLst>
            </a:custGeom>
            <a:solidFill>
              <a:srgbClr val="006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58112" y="1173480"/>
              <a:ext cx="3679190" cy="332105"/>
            </a:xfrm>
            <a:custGeom>
              <a:avLst/>
              <a:gdLst/>
              <a:ahLst/>
              <a:cxnLst/>
              <a:rect l="l" t="t" r="r" b="b"/>
              <a:pathLst>
                <a:path w="3679190" h="332105">
                  <a:moveTo>
                    <a:pt x="3678936" y="0"/>
                  </a:moveTo>
                  <a:lnTo>
                    <a:pt x="3138804" y="0"/>
                  </a:lnTo>
                  <a:lnTo>
                    <a:pt x="0" y="283083"/>
                  </a:lnTo>
                  <a:lnTo>
                    <a:pt x="0" y="331724"/>
                  </a:lnTo>
                  <a:lnTo>
                    <a:pt x="3678936" y="0"/>
                  </a:lnTo>
                  <a:close/>
                </a:path>
              </a:pathLst>
            </a:custGeom>
            <a:solidFill>
              <a:srgbClr val="006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658112" y="1173480"/>
              <a:ext cx="4185285" cy="377825"/>
            </a:xfrm>
            <a:custGeom>
              <a:avLst/>
              <a:gdLst/>
              <a:ahLst/>
              <a:cxnLst/>
              <a:rect l="l" t="t" r="r" b="b"/>
              <a:pathLst>
                <a:path w="4185285" h="377825">
                  <a:moveTo>
                    <a:pt x="4184904" y="0"/>
                  </a:moveTo>
                  <a:lnTo>
                    <a:pt x="3678682" y="0"/>
                  </a:lnTo>
                  <a:lnTo>
                    <a:pt x="0" y="331724"/>
                  </a:lnTo>
                  <a:lnTo>
                    <a:pt x="0" y="377444"/>
                  </a:lnTo>
                  <a:lnTo>
                    <a:pt x="4184904" y="0"/>
                  </a:lnTo>
                  <a:close/>
                </a:path>
              </a:pathLst>
            </a:custGeom>
            <a:solidFill>
              <a:srgbClr val="006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58112" y="1173480"/>
              <a:ext cx="4724400" cy="426720"/>
            </a:xfrm>
            <a:custGeom>
              <a:avLst/>
              <a:gdLst/>
              <a:ahLst/>
              <a:cxnLst/>
              <a:rect l="l" t="t" r="r" b="b"/>
              <a:pathLst>
                <a:path w="4724400" h="426719">
                  <a:moveTo>
                    <a:pt x="4723892" y="0"/>
                  </a:moveTo>
                  <a:lnTo>
                    <a:pt x="4184015" y="0"/>
                  </a:lnTo>
                  <a:lnTo>
                    <a:pt x="0" y="377952"/>
                  </a:lnTo>
                  <a:lnTo>
                    <a:pt x="0" y="426720"/>
                  </a:lnTo>
                  <a:lnTo>
                    <a:pt x="4723892" y="0"/>
                  </a:lnTo>
                  <a:close/>
                </a:path>
              </a:pathLst>
            </a:custGeom>
            <a:solidFill>
              <a:srgbClr val="006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658112" y="1173480"/>
              <a:ext cx="5229860" cy="472440"/>
            </a:xfrm>
            <a:custGeom>
              <a:avLst/>
              <a:gdLst/>
              <a:ahLst/>
              <a:cxnLst/>
              <a:rect l="l" t="t" r="r" b="b"/>
              <a:pathLst>
                <a:path w="5229859" h="472439">
                  <a:moveTo>
                    <a:pt x="5229860" y="0"/>
                  </a:moveTo>
                  <a:lnTo>
                    <a:pt x="4723765" y="0"/>
                  </a:lnTo>
                  <a:lnTo>
                    <a:pt x="0" y="426720"/>
                  </a:lnTo>
                  <a:lnTo>
                    <a:pt x="0" y="472440"/>
                  </a:lnTo>
                  <a:lnTo>
                    <a:pt x="5229860" y="0"/>
                  </a:lnTo>
                  <a:close/>
                </a:path>
              </a:pathLst>
            </a:custGeom>
            <a:solidFill>
              <a:srgbClr val="006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658112" y="1173480"/>
              <a:ext cx="5769610" cy="521334"/>
            </a:xfrm>
            <a:custGeom>
              <a:avLst/>
              <a:gdLst/>
              <a:ahLst/>
              <a:cxnLst/>
              <a:rect l="l" t="t" r="r" b="b"/>
              <a:pathLst>
                <a:path w="5769609" h="521335">
                  <a:moveTo>
                    <a:pt x="5769483" y="0"/>
                  </a:moveTo>
                  <a:lnTo>
                    <a:pt x="5229606" y="0"/>
                  </a:lnTo>
                  <a:lnTo>
                    <a:pt x="0" y="472313"/>
                  </a:lnTo>
                  <a:lnTo>
                    <a:pt x="0" y="521081"/>
                  </a:lnTo>
                  <a:lnTo>
                    <a:pt x="5769483" y="0"/>
                  </a:lnTo>
                  <a:close/>
                </a:path>
              </a:pathLst>
            </a:custGeom>
            <a:solidFill>
              <a:srgbClr val="006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658112" y="1173480"/>
              <a:ext cx="5769610" cy="524510"/>
            </a:xfrm>
            <a:custGeom>
              <a:avLst/>
              <a:gdLst/>
              <a:ahLst/>
              <a:cxnLst/>
              <a:rect l="l" t="t" r="r" b="b"/>
              <a:pathLst>
                <a:path w="5769609" h="524510">
                  <a:moveTo>
                    <a:pt x="5769483" y="0"/>
                  </a:moveTo>
                  <a:lnTo>
                    <a:pt x="0" y="520954"/>
                  </a:lnTo>
                  <a:lnTo>
                    <a:pt x="0" y="524002"/>
                  </a:lnTo>
                  <a:lnTo>
                    <a:pt x="506094" y="524002"/>
                  </a:lnTo>
                  <a:lnTo>
                    <a:pt x="5769483" y="48768"/>
                  </a:lnTo>
                  <a:lnTo>
                    <a:pt x="5769483" y="0"/>
                  </a:lnTo>
                  <a:close/>
                </a:path>
              </a:pathLst>
            </a:custGeom>
            <a:solidFill>
              <a:srgbClr val="005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64080" y="1222248"/>
              <a:ext cx="5263515" cy="475615"/>
            </a:xfrm>
            <a:custGeom>
              <a:avLst/>
              <a:gdLst/>
              <a:ahLst/>
              <a:cxnLst/>
              <a:rect l="l" t="t" r="r" b="b"/>
              <a:pathLst>
                <a:path w="5263515" h="475614">
                  <a:moveTo>
                    <a:pt x="5263515" y="0"/>
                  </a:moveTo>
                  <a:lnTo>
                    <a:pt x="0" y="475361"/>
                  </a:lnTo>
                  <a:lnTo>
                    <a:pt x="506094" y="475361"/>
                  </a:lnTo>
                  <a:lnTo>
                    <a:pt x="5263515" y="45719"/>
                  </a:lnTo>
                  <a:lnTo>
                    <a:pt x="5263515" y="0"/>
                  </a:lnTo>
                  <a:close/>
                </a:path>
              </a:pathLst>
            </a:custGeom>
            <a:solidFill>
              <a:srgbClr val="005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670047" y="1267968"/>
              <a:ext cx="4757420" cy="429895"/>
            </a:xfrm>
            <a:custGeom>
              <a:avLst/>
              <a:gdLst/>
              <a:ahLst/>
              <a:cxnLst/>
              <a:rect l="l" t="t" r="r" b="b"/>
              <a:pathLst>
                <a:path w="4757420" h="429894">
                  <a:moveTo>
                    <a:pt x="4757420" y="0"/>
                  </a:moveTo>
                  <a:lnTo>
                    <a:pt x="0" y="429641"/>
                  </a:lnTo>
                  <a:lnTo>
                    <a:pt x="539876" y="429641"/>
                  </a:lnTo>
                  <a:lnTo>
                    <a:pt x="4757420" y="48768"/>
                  </a:lnTo>
                  <a:lnTo>
                    <a:pt x="4757420" y="0"/>
                  </a:lnTo>
                  <a:close/>
                </a:path>
              </a:pathLst>
            </a:custGeom>
            <a:solidFill>
              <a:srgbClr val="005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09544" y="1316736"/>
              <a:ext cx="4218305" cy="381000"/>
            </a:xfrm>
            <a:custGeom>
              <a:avLst/>
              <a:gdLst/>
              <a:ahLst/>
              <a:cxnLst/>
              <a:rect l="l" t="t" r="r" b="b"/>
              <a:pathLst>
                <a:path w="4218305" h="381000">
                  <a:moveTo>
                    <a:pt x="4217924" y="0"/>
                  </a:moveTo>
                  <a:lnTo>
                    <a:pt x="0" y="381000"/>
                  </a:lnTo>
                  <a:lnTo>
                    <a:pt x="506094" y="381000"/>
                  </a:lnTo>
                  <a:lnTo>
                    <a:pt x="4217924" y="45719"/>
                  </a:lnTo>
                  <a:lnTo>
                    <a:pt x="4217924" y="0"/>
                  </a:lnTo>
                  <a:close/>
                </a:path>
              </a:pathLst>
            </a:custGeom>
            <a:solidFill>
              <a:srgbClr val="005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715511" y="1362456"/>
              <a:ext cx="3712210" cy="335280"/>
            </a:xfrm>
            <a:custGeom>
              <a:avLst/>
              <a:gdLst/>
              <a:ahLst/>
              <a:cxnLst/>
              <a:rect l="l" t="t" r="r" b="b"/>
              <a:pathLst>
                <a:path w="3712209" h="335280">
                  <a:moveTo>
                    <a:pt x="3711829" y="0"/>
                  </a:moveTo>
                  <a:lnTo>
                    <a:pt x="0" y="335280"/>
                  </a:lnTo>
                  <a:lnTo>
                    <a:pt x="539876" y="335280"/>
                  </a:lnTo>
                  <a:lnTo>
                    <a:pt x="3711829" y="48768"/>
                  </a:lnTo>
                  <a:lnTo>
                    <a:pt x="3711829" y="0"/>
                  </a:lnTo>
                  <a:close/>
                </a:path>
              </a:pathLst>
            </a:custGeom>
            <a:solidFill>
              <a:srgbClr val="005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255008" y="1411223"/>
              <a:ext cx="3173095" cy="286385"/>
            </a:xfrm>
            <a:custGeom>
              <a:avLst/>
              <a:gdLst/>
              <a:ahLst/>
              <a:cxnLst/>
              <a:rect l="l" t="t" r="r" b="b"/>
              <a:pathLst>
                <a:path w="3173095" h="286385">
                  <a:moveTo>
                    <a:pt x="3172841" y="0"/>
                  </a:moveTo>
                  <a:lnTo>
                    <a:pt x="0" y="286004"/>
                  </a:lnTo>
                  <a:lnTo>
                    <a:pt x="505968" y="286004"/>
                  </a:lnTo>
                  <a:lnTo>
                    <a:pt x="506349" y="286004"/>
                  </a:lnTo>
                  <a:lnTo>
                    <a:pt x="1046099" y="286004"/>
                  </a:lnTo>
                  <a:lnTo>
                    <a:pt x="3172841" y="94361"/>
                  </a:lnTo>
                  <a:lnTo>
                    <a:pt x="3172841" y="45720"/>
                  </a:lnTo>
                  <a:lnTo>
                    <a:pt x="1073734" y="234861"/>
                  </a:lnTo>
                  <a:lnTo>
                    <a:pt x="3172841" y="45593"/>
                  </a:lnTo>
                  <a:lnTo>
                    <a:pt x="3172841" y="0"/>
                  </a:lnTo>
                  <a:close/>
                </a:path>
              </a:pathLst>
            </a:custGeom>
            <a:solidFill>
              <a:srgbClr val="005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303520" y="1505712"/>
              <a:ext cx="2124710" cy="191770"/>
            </a:xfrm>
            <a:custGeom>
              <a:avLst/>
              <a:gdLst/>
              <a:ahLst/>
              <a:cxnLst/>
              <a:rect l="l" t="t" r="r" b="b"/>
              <a:pathLst>
                <a:path w="2124709" h="191769">
                  <a:moveTo>
                    <a:pt x="2124202" y="0"/>
                  </a:moveTo>
                  <a:lnTo>
                    <a:pt x="0" y="191642"/>
                  </a:lnTo>
                  <a:lnTo>
                    <a:pt x="505713" y="191642"/>
                  </a:lnTo>
                  <a:lnTo>
                    <a:pt x="2124202" y="45592"/>
                  </a:lnTo>
                  <a:lnTo>
                    <a:pt x="2124202" y="0"/>
                  </a:lnTo>
                  <a:close/>
                </a:path>
              </a:pathLst>
            </a:custGeom>
            <a:solidFill>
              <a:srgbClr val="005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09488" y="1551431"/>
              <a:ext cx="1618615" cy="146050"/>
            </a:xfrm>
            <a:custGeom>
              <a:avLst/>
              <a:gdLst/>
              <a:ahLst/>
              <a:cxnLst/>
              <a:rect l="l" t="t" r="r" b="b"/>
              <a:pathLst>
                <a:path w="1618615" h="146050">
                  <a:moveTo>
                    <a:pt x="1618107" y="48768"/>
                  </a:moveTo>
                  <a:lnTo>
                    <a:pt x="539496" y="146050"/>
                  </a:lnTo>
                  <a:lnTo>
                    <a:pt x="1045083" y="146050"/>
                  </a:lnTo>
                  <a:lnTo>
                    <a:pt x="1618107" y="94361"/>
                  </a:lnTo>
                  <a:lnTo>
                    <a:pt x="1618107" y="48768"/>
                  </a:lnTo>
                  <a:close/>
                </a:path>
                <a:path w="1618615" h="146050">
                  <a:moveTo>
                    <a:pt x="1618234" y="0"/>
                  </a:moveTo>
                  <a:lnTo>
                    <a:pt x="0" y="145923"/>
                  </a:lnTo>
                  <a:lnTo>
                    <a:pt x="539369" y="145923"/>
                  </a:lnTo>
                  <a:lnTo>
                    <a:pt x="1618234" y="48641"/>
                  </a:lnTo>
                  <a:lnTo>
                    <a:pt x="1618234" y="0"/>
                  </a:lnTo>
                  <a:close/>
                </a:path>
              </a:pathLst>
            </a:custGeom>
            <a:solidFill>
              <a:srgbClr val="005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56476" y="1671828"/>
              <a:ext cx="572770" cy="0"/>
            </a:xfrm>
            <a:custGeom>
              <a:avLst/>
              <a:gdLst/>
              <a:ahLst/>
              <a:cxnLst/>
              <a:rect l="l" t="t" r="r" b="b"/>
              <a:pathLst>
                <a:path w="572770">
                  <a:moveTo>
                    <a:pt x="0" y="0"/>
                  </a:moveTo>
                  <a:lnTo>
                    <a:pt x="572643" y="0"/>
                  </a:lnTo>
                </a:path>
              </a:pathLst>
            </a:custGeom>
            <a:ln w="51816">
              <a:solidFill>
                <a:srgbClr val="005B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58112" y="1173480"/>
              <a:ext cx="5769610" cy="524510"/>
            </a:xfrm>
            <a:custGeom>
              <a:avLst/>
              <a:gdLst/>
              <a:ahLst/>
              <a:cxnLst/>
              <a:rect l="l" t="t" r="r" b="b"/>
              <a:pathLst>
                <a:path w="5769609" h="524510">
                  <a:moveTo>
                    <a:pt x="0" y="524001"/>
                  </a:moveTo>
                  <a:lnTo>
                    <a:pt x="5769483" y="524001"/>
                  </a:lnTo>
                  <a:lnTo>
                    <a:pt x="5769483" y="0"/>
                  </a:lnTo>
                  <a:lnTo>
                    <a:pt x="0" y="0"/>
                  </a:lnTo>
                  <a:lnTo>
                    <a:pt x="0" y="52400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3182239" y="539572"/>
            <a:ext cx="27660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SQL</a:t>
            </a:r>
            <a:r>
              <a:rPr spc="-105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4" name="object 10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23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1744091" y="1179703"/>
            <a:ext cx="83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731391" y="1727453"/>
            <a:ext cx="8483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 UPDATE DELETE MERGE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31391" y="2888691"/>
            <a:ext cx="111696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CREATE ALTER 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DROP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RENAME TRUNCATE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731391" y="4388942"/>
            <a:ext cx="1250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COMMIT ROLLBACK SAVEPOINT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44091" y="5337809"/>
            <a:ext cx="835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GRANT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REVOKE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695446" y="1292174"/>
            <a:ext cx="1451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Data</a:t>
            </a:r>
            <a:r>
              <a:rPr sz="1800" b="1" spc="-8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retrieval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618738" y="2081860"/>
            <a:ext cx="3772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Data</a:t>
            </a:r>
            <a:r>
              <a:rPr sz="1800" b="1" spc="-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manipulation</a:t>
            </a:r>
            <a:r>
              <a:rPr sz="1800" b="1" spc="-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language</a:t>
            </a:r>
            <a:r>
              <a:rPr sz="1800" b="1" spc="-12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(DML)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18738" y="3414471"/>
            <a:ext cx="3343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Data</a:t>
            </a:r>
            <a:r>
              <a:rPr sz="1800" b="1" spc="-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definition</a:t>
            </a:r>
            <a:r>
              <a:rPr sz="1800" b="1" spc="-8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language</a:t>
            </a:r>
            <a:r>
              <a:rPr sz="1800" b="1" spc="-10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(DDL)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618738" y="4780610"/>
            <a:ext cx="2146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Transaction</a:t>
            </a:r>
            <a:r>
              <a:rPr sz="18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631438" y="5720283"/>
            <a:ext cx="3091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Data</a:t>
            </a:r>
            <a:r>
              <a:rPr sz="18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control</a:t>
            </a:r>
            <a:r>
              <a:rPr sz="18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language</a:t>
            </a:r>
            <a:r>
              <a:rPr sz="1800" b="1" spc="-8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CC"/>
                </a:solidFill>
                <a:latin typeface="Arial"/>
                <a:cs typeface="Arial"/>
              </a:rPr>
              <a:t>(DCL)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9273" y="539572"/>
            <a:ext cx="44926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Tables</a:t>
            </a:r>
            <a:r>
              <a:rPr spc="-15" dirty="0"/>
              <a:t> </a:t>
            </a:r>
            <a:r>
              <a:rPr dirty="0"/>
              <a:t>Used</a:t>
            </a:r>
            <a:r>
              <a:rPr spc="-2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Course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435" y="1054734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817" y="5894019"/>
            <a:ext cx="152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0752" y="5912307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JOB_GRADES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9016" y="1475232"/>
            <a:ext cx="7985759" cy="4462780"/>
            <a:chOff x="509016" y="1475232"/>
            <a:chExt cx="7985759" cy="44627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344" y="1475232"/>
              <a:ext cx="6522720" cy="31699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016" y="3880104"/>
              <a:ext cx="4267200" cy="20177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0263" y="4364736"/>
              <a:ext cx="3334512" cy="157276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7143750" cy="3558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Oracle9</a:t>
            </a:r>
            <a:r>
              <a:rPr sz="2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computing.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ts val="2500"/>
              </a:lnSpc>
              <a:spcBef>
                <a:spcPts val="96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Oracle9</a:t>
            </a:r>
            <a:r>
              <a:rPr sz="2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i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  <a:p>
            <a:pPr marL="415925" marR="249554" indent="-403860" algn="just">
              <a:lnSpc>
                <a:spcPct val="95100"/>
              </a:lnSpc>
              <a:spcBef>
                <a:spcPts val="7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composed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relations, 	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managed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operations,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governed 	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 data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integrity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constraints.</a:t>
            </a:r>
            <a:endParaRPr sz="2200">
              <a:latin typeface="Arial"/>
              <a:cs typeface="Arial"/>
            </a:endParaRPr>
          </a:p>
          <a:p>
            <a:pPr marL="417830" marR="76200" indent="-405765">
              <a:lnSpc>
                <a:spcPct val="95000"/>
              </a:lnSpc>
              <a:spcBef>
                <a:spcPts val="9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Server,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PL/SQL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engine.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091" y="1832559"/>
            <a:ext cx="6724015" cy="2633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Oracl11g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Discuss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theoretical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aspects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RDBMS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ORDBMS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145" y="2677109"/>
            <a:ext cx="4263390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/>
              <a:t>Writing</a:t>
            </a:r>
            <a:r>
              <a:rPr spc="-170" dirty="0"/>
              <a:t> </a:t>
            </a:r>
            <a:r>
              <a:rPr spc="-10" dirty="0"/>
              <a:t>Basic</a:t>
            </a:r>
          </a:p>
          <a:p>
            <a:pPr algn="ctr">
              <a:lnSpc>
                <a:spcPct val="100000"/>
              </a:lnSpc>
            </a:pPr>
            <a:r>
              <a:rPr dirty="0"/>
              <a:t>SQL</a:t>
            </a:r>
            <a:r>
              <a:rPr spc="-110" dirty="0"/>
              <a:t> </a:t>
            </a:r>
            <a:r>
              <a:rPr dirty="0"/>
              <a:t>SELECT</a:t>
            </a:r>
            <a:r>
              <a:rPr spc="-80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dirty="0"/>
              <a:t>After</a:t>
            </a:r>
            <a:r>
              <a:rPr spc="-10" dirty="0"/>
              <a:t> </a:t>
            </a:r>
            <a:r>
              <a:rPr dirty="0"/>
              <a:t>completing</a:t>
            </a:r>
            <a:r>
              <a:rPr spc="-90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lesson,</a:t>
            </a:r>
            <a:r>
              <a:rPr spc="-110" dirty="0"/>
              <a:t> </a:t>
            </a:r>
            <a:r>
              <a:rPr dirty="0"/>
              <a:t>you</a:t>
            </a:r>
            <a:r>
              <a:rPr spc="20" dirty="0"/>
              <a:t> </a:t>
            </a:r>
            <a:r>
              <a:rPr dirty="0"/>
              <a:t>should</a:t>
            </a:r>
            <a:r>
              <a:rPr spc="-2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able </a:t>
            </a:r>
            <a:r>
              <a:rPr spc="-25" dirty="0"/>
              <a:t>to</a:t>
            </a:r>
          </a:p>
          <a:p>
            <a:pPr marL="12700">
              <a:lnSpc>
                <a:spcPts val="2570"/>
              </a:lnSpc>
            </a:pPr>
            <a:r>
              <a:rPr dirty="0"/>
              <a:t>do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following:</a:t>
            </a:r>
          </a:p>
          <a:p>
            <a:pPr marL="417830" indent="-40513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List</a:t>
            </a:r>
            <a:r>
              <a:rPr spc="-5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capabilities</a:t>
            </a:r>
            <a:r>
              <a:rPr spc="-9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SQL</a:t>
            </a:r>
            <a:r>
              <a:rPr spc="-50" dirty="0"/>
              <a:t> </a:t>
            </a:r>
            <a:r>
              <a:rPr spc="-10" dirty="0">
                <a:latin typeface="Courier New"/>
                <a:cs typeface="Courier New"/>
              </a:rPr>
              <a:t>SELECT</a:t>
            </a:r>
            <a:r>
              <a:rPr spc="-630" dirty="0">
                <a:latin typeface="Courier New"/>
                <a:cs typeface="Courier New"/>
              </a:rPr>
              <a:t> </a:t>
            </a:r>
            <a:r>
              <a:rPr spc="-10" dirty="0"/>
              <a:t>statements</a:t>
            </a:r>
          </a:p>
          <a:p>
            <a:pPr marL="417830" indent="-405130">
              <a:lnSpc>
                <a:spcPct val="100000"/>
              </a:lnSpc>
              <a:spcBef>
                <a:spcPts val="8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Execute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basic</a:t>
            </a:r>
            <a:r>
              <a:rPr spc="20" dirty="0"/>
              <a:t> </a:t>
            </a:r>
            <a:r>
              <a:rPr spc="-10" dirty="0">
                <a:latin typeface="Courier New"/>
                <a:cs typeface="Courier New"/>
              </a:rPr>
              <a:t>SELECT</a:t>
            </a:r>
            <a:r>
              <a:rPr spc="-685" dirty="0">
                <a:latin typeface="Courier New"/>
                <a:cs typeface="Courier New"/>
              </a:rPr>
              <a:t> </a:t>
            </a:r>
            <a:r>
              <a:rPr spc="-10" dirty="0"/>
              <a:t>statement</a:t>
            </a:r>
          </a:p>
          <a:p>
            <a:pPr marL="417830" indent="-405130">
              <a:lnSpc>
                <a:spcPts val="2605"/>
              </a:lnSpc>
              <a:spcBef>
                <a:spcPts val="10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Differentiate</a:t>
            </a:r>
            <a:r>
              <a:rPr spc="-75" dirty="0"/>
              <a:t> </a:t>
            </a:r>
            <a:r>
              <a:rPr dirty="0"/>
              <a:t>between</a:t>
            </a:r>
            <a:r>
              <a:rPr spc="-80" dirty="0"/>
              <a:t> </a:t>
            </a:r>
            <a:r>
              <a:rPr dirty="0"/>
              <a:t>SQL</a:t>
            </a:r>
            <a:r>
              <a:rPr spc="-75" dirty="0"/>
              <a:t> </a:t>
            </a:r>
            <a:r>
              <a:rPr dirty="0"/>
              <a:t>statements</a:t>
            </a:r>
            <a:r>
              <a:rPr spc="-50" dirty="0"/>
              <a:t> </a:t>
            </a:r>
            <a:r>
              <a:rPr spc="-25" dirty="0"/>
              <a:t>and</a:t>
            </a:r>
          </a:p>
          <a:p>
            <a:pPr marL="417830">
              <a:lnSpc>
                <a:spcPts val="2605"/>
              </a:lnSpc>
            </a:pPr>
            <a:r>
              <a:rPr i="1" dirty="0">
                <a:latin typeface="Times New Roman"/>
                <a:cs typeface="Times New Roman"/>
              </a:rPr>
              <a:t>i</a:t>
            </a:r>
            <a:r>
              <a:rPr dirty="0"/>
              <a:t>SQL*Plus</a:t>
            </a:r>
            <a:r>
              <a:rPr spc="-65" dirty="0"/>
              <a:t> </a:t>
            </a:r>
            <a:r>
              <a:rPr spc="-10" dirty="0"/>
              <a:t>commands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49167" y="2307335"/>
            <a:ext cx="286385" cy="1347470"/>
          </a:xfrm>
          <a:custGeom>
            <a:avLst/>
            <a:gdLst/>
            <a:ahLst/>
            <a:cxnLst/>
            <a:rect l="l" t="t" r="r" b="b"/>
            <a:pathLst>
              <a:path w="286385" h="1347470">
                <a:moveTo>
                  <a:pt x="286004" y="0"/>
                </a:moveTo>
                <a:lnTo>
                  <a:pt x="0" y="0"/>
                </a:lnTo>
                <a:lnTo>
                  <a:pt x="0" y="1346962"/>
                </a:lnTo>
                <a:lnTo>
                  <a:pt x="286004" y="1346962"/>
                </a:lnTo>
                <a:lnTo>
                  <a:pt x="28600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91639" y="2307335"/>
          <a:ext cx="1842134" cy="134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694690"/>
                <a:gridCol w="271144"/>
                <a:gridCol w="325755"/>
                <a:gridCol w="276225"/>
              </a:tblGrid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648711" y="2307335"/>
            <a:ext cx="292735" cy="1347470"/>
          </a:xfrm>
          <a:custGeom>
            <a:avLst/>
            <a:gdLst/>
            <a:ahLst/>
            <a:cxnLst/>
            <a:rect l="l" t="t" r="r" b="b"/>
            <a:pathLst>
              <a:path w="292735" h="1347470">
                <a:moveTo>
                  <a:pt x="292481" y="0"/>
                </a:moveTo>
                <a:lnTo>
                  <a:pt x="0" y="0"/>
                </a:lnTo>
                <a:lnTo>
                  <a:pt x="0" y="1346962"/>
                </a:lnTo>
                <a:lnTo>
                  <a:pt x="292481" y="1346962"/>
                </a:lnTo>
                <a:lnTo>
                  <a:pt x="29248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9448" y="2295144"/>
            <a:ext cx="1868805" cy="1371600"/>
            <a:chOff x="1679448" y="2295144"/>
            <a:chExt cx="1868805" cy="1371600"/>
          </a:xfrm>
        </p:grpSpPr>
        <p:sp>
          <p:nvSpPr>
            <p:cNvPr id="7" name="object 7"/>
            <p:cNvSpPr/>
            <p:nvPr/>
          </p:nvSpPr>
          <p:spPr>
            <a:xfrm>
              <a:off x="1691640" y="2307336"/>
              <a:ext cx="283210" cy="1347470"/>
            </a:xfrm>
            <a:custGeom>
              <a:avLst/>
              <a:gdLst/>
              <a:ahLst/>
              <a:cxnLst/>
              <a:rect l="l" t="t" r="r" b="b"/>
              <a:pathLst>
                <a:path w="283210" h="1347470">
                  <a:moveTo>
                    <a:pt x="283082" y="0"/>
                  </a:moveTo>
                  <a:lnTo>
                    <a:pt x="0" y="0"/>
                  </a:lnTo>
                  <a:lnTo>
                    <a:pt x="0" y="1346962"/>
                  </a:lnTo>
                  <a:lnTo>
                    <a:pt x="283082" y="1346962"/>
                  </a:lnTo>
                  <a:lnTo>
                    <a:pt x="28308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1640" y="2307336"/>
              <a:ext cx="1844039" cy="1347470"/>
            </a:xfrm>
            <a:custGeom>
              <a:avLst/>
              <a:gdLst/>
              <a:ahLst/>
              <a:cxnLst/>
              <a:rect l="l" t="t" r="r" b="b"/>
              <a:pathLst>
                <a:path w="1844039" h="1347470">
                  <a:moveTo>
                    <a:pt x="0" y="1346962"/>
                  </a:moveTo>
                  <a:lnTo>
                    <a:pt x="1844039" y="1346962"/>
                  </a:lnTo>
                  <a:lnTo>
                    <a:pt x="1844039" y="0"/>
                  </a:lnTo>
                  <a:lnTo>
                    <a:pt x="0" y="0"/>
                  </a:lnTo>
                  <a:lnTo>
                    <a:pt x="0" y="134696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30679" y="4379976"/>
            <a:ext cx="1868805" cy="1371600"/>
            <a:chOff x="1630679" y="4379976"/>
            <a:chExt cx="1868805" cy="1371600"/>
          </a:xfrm>
        </p:grpSpPr>
        <p:sp>
          <p:nvSpPr>
            <p:cNvPr id="10" name="object 10"/>
            <p:cNvSpPr/>
            <p:nvPr/>
          </p:nvSpPr>
          <p:spPr>
            <a:xfrm>
              <a:off x="1642871" y="4392168"/>
              <a:ext cx="1844039" cy="1347470"/>
            </a:xfrm>
            <a:custGeom>
              <a:avLst/>
              <a:gdLst/>
              <a:ahLst/>
              <a:cxnLst/>
              <a:rect l="l" t="t" r="r" b="b"/>
              <a:pathLst>
                <a:path w="1844039" h="1347470">
                  <a:moveTo>
                    <a:pt x="1844039" y="0"/>
                  </a:moveTo>
                  <a:lnTo>
                    <a:pt x="0" y="0"/>
                  </a:lnTo>
                  <a:lnTo>
                    <a:pt x="0" y="1346961"/>
                  </a:lnTo>
                  <a:lnTo>
                    <a:pt x="1844039" y="1346961"/>
                  </a:lnTo>
                  <a:lnTo>
                    <a:pt x="184403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2871" y="4392168"/>
              <a:ext cx="1844039" cy="1347470"/>
            </a:xfrm>
            <a:custGeom>
              <a:avLst/>
              <a:gdLst/>
              <a:ahLst/>
              <a:cxnLst/>
              <a:rect l="l" t="t" r="r" b="b"/>
              <a:pathLst>
                <a:path w="1844039" h="1347470">
                  <a:moveTo>
                    <a:pt x="0" y="1346961"/>
                  </a:moveTo>
                  <a:lnTo>
                    <a:pt x="1844039" y="1346961"/>
                  </a:lnTo>
                  <a:lnTo>
                    <a:pt x="1844039" y="0"/>
                  </a:lnTo>
                  <a:lnTo>
                    <a:pt x="0" y="0"/>
                  </a:lnTo>
                  <a:lnTo>
                    <a:pt x="0" y="13469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614415" y="2295144"/>
            <a:ext cx="1844039" cy="164465"/>
          </a:xfrm>
          <a:custGeom>
            <a:avLst/>
            <a:gdLst/>
            <a:ahLst/>
            <a:cxnLst/>
            <a:rect l="l" t="t" r="r" b="b"/>
            <a:pathLst>
              <a:path w="1844040" h="164464">
                <a:moveTo>
                  <a:pt x="1844039" y="0"/>
                </a:moveTo>
                <a:lnTo>
                  <a:pt x="0" y="0"/>
                </a:lnTo>
                <a:lnTo>
                  <a:pt x="0" y="164084"/>
                </a:lnTo>
                <a:lnTo>
                  <a:pt x="1844039" y="164084"/>
                </a:lnTo>
                <a:lnTo>
                  <a:pt x="184403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614415" y="2295144"/>
          <a:ext cx="1842769" cy="134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145"/>
                <a:gridCol w="694690"/>
                <a:gridCol w="271144"/>
                <a:gridCol w="325755"/>
                <a:gridCol w="280035"/>
              </a:tblGrid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4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614415" y="2593848"/>
            <a:ext cx="1844039" cy="170815"/>
          </a:xfrm>
          <a:custGeom>
            <a:avLst/>
            <a:gdLst/>
            <a:ahLst/>
            <a:cxnLst/>
            <a:rect l="l" t="t" r="r" b="b"/>
            <a:pathLst>
              <a:path w="1844040" h="170814">
                <a:moveTo>
                  <a:pt x="1844039" y="0"/>
                </a:moveTo>
                <a:lnTo>
                  <a:pt x="0" y="0"/>
                </a:lnTo>
                <a:lnTo>
                  <a:pt x="0" y="170561"/>
                </a:lnTo>
                <a:lnTo>
                  <a:pt x="1844039" y="170561"/>
                </a:lnTo>
                <a:lnTo>
                  <a:pt x="184403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4415" y="2907792"/>
            <a:ext cx="1844039" cy="307975"/>
          </a:xfrm>
          <a:custGeom>
            <a:avLst/>
            <a:gdLst/>
            <a:ahLst/>
            <a:cxnLst/>
            <a:rect l="l" t="t" r="r" b="b"/>
            <a:pathLst>
              <a:path w="1844040" h="307975">
                <a:moveTo>
                  <a:pt x="1844039" y="0"/>
                </a:moveTo>
                <a:lnTo>
                  <a:pt x="0" y="0"/>
                </a:lnTo>
                <a:lnTo>
                  <a:pt x="0" y="307721"/>
                </a:lnTo>
                <a:lnTo>
                  <a:pt x="1844039" y="307721"/>
                </a:lnTo>
                <a:lnTo>
                  <a:pt x="184403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602223" y="2282951"/>
            <a:ext cx="1868805" cy="1374775"/>
            <a:chOff x="5602223" y="2282951"/>
            <a:chExt cx="1868805" cy="1374775"/>
          </a:xfrm>
        </p:grpSpPr>
        <p:sp>
          <p:nvSpPr>
            <p:cNvPr id="17" name="object 17"/>
            <p:cNvSpPr/>
            <p:nvPr/>
          </p:nvSpPr>
          <p:spPr>
            <a:xfrm>
              <a:off x="5614415" y="3526532"/>
              <a:ext cx="1844039" cy="118745"/>
            </a:xfrm>
            <a:custGeom>
              <a:avLst/>
              <a:gdLst/>
              <a:ahLst/>
              <a:cxnLst/>
              <a:rect l="l" t="t" r="r" b="b"/>
              <a:pathLst>
                <a:path w="1844040" h="118745">
                  <a:moveTo>
                    <a:pt x="1844039" y="0"/>
                  </a:moveTo>
                  <a:lnTo>
                    <a:pt x="0" y="0"/>
                  </a:lnTo>
                  <a:lnTo>
                    <a:pt x="0" y="118367"/>
                  </a:lnTo>
                  <a:lnTo>
                    <a:pt x="1844039" y="118367"/>
                  </a:lnTo>
                  <a:lnTo>
                    <a:pt x="184403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14415" y="2295143"/>
              <a:ext cx="1844039" cy="1350010"/>
            </a:xfrm>
            <a:custGeom>
              <a:avLst/>
              <a:gdLst/>
              <a:ahLst/>
              <a:cxnLst/>
              <a:rect l="l" t="t" r="r" b="b"/>
              <a:pathLst>
                <a:path w="1844040" h="1350010">
                  <a:moveTo>
                    <a:pt x="0" y="1349883"/>
                  </a:moveTo>
                  <a:lnTo>
                    <a:pt x="1844039" y="1349883"/>
                  </a:lnTo>
                  <a:lnTo>
                    <a:pt x="1844039" y="0"/>
                  </a:lnTo>
                  <a:lnTo>
                    <a:pt x="0" y="0"/>
                  </a:lnTo>
                  <a:lnTo>
                    <a:pt x="0" y="13498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975104" y="2316479"/>
            <a:ext cx="673735" cy="1329055"/>
          </a:xfrm>
          <a:custGeom>
            <a:avLst/>
            <a:gdLst/>
            <a:ahLst/>
            <a:cxnLst/>
            <a:rect l="l" t="t" r="r" b="b"/>
            <a:pathLst>
              <a:path w="673735" h="1329054">
                <a:moveTo>
                  <a:pt x="673481" y="0"/>
                </a:moveTo>
                <a:lnTo>
                  <a:pt x="0" y="0"/>
                </a:lnTo>
                <a:lnTo>
                  <a:pt x="0" y="1328801"/>
                </a:lnTo>
                <a:lnTo>
                  <a:pt x="673481" y="1328801"/>
                </a:lnTo>
                <a:lnTo>
                  <a:pt x="673481" y="0"/>
                </a:lnTo>
                <a:close/>
              </a:path>
            </a:pathLst>
          </a:custGeom>
          <a:solidFill>
            <a:srgbClr val="CC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41320" y="2316479"/>
            <a:ext cx="307975" cy="1329055"/>
          </a:xfrm>
          <a:custGeom>
            <a:avLst/>
            <a:gdLst/>
            <a:ahLst/>
            <a:cxnLst/>
            <a:rect l="l" t="t" r="r" b="b"/>
            <a:pathLst>
              <a:path w="307975" h="1329054">
                <a:moveTo>
                  <a:pt x="307720" y="0"/>
                </a:moveTo>
                <a:lnTo>
                  <a:pt x="0" y="0"/>
                </a:lnTo>
                <a:lnTo>
                  <a:pt x="0" y="1328801"/>
                </a:lnTo>
                <a:lnTo>
                  <a:pt x="307720" y="1328801"/>
                </a:lnTo>
                <a:lnTo>
                  <a:pt x="307720" y="0"/>
                </a:lnTo>
                <a:close/>
              </a:path>
            </a:pathLst>
          </a:custGeom>
          <a:solidFill>
            <a:srgbClr val="CC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23559" y="2764535"/>
            <a:ext cx="1825625" cy="143510"/>
          </a:xfrm>
          <a:custGeom>
            <a:avLst/>
            <a:gdLst/>
            <a:ahLst/>
            <a:cxnLst/>
            <a:rect l="l" t="t" r="r" b="b"/>
            <a:pathLst>
              <a:path w="1825625" h="143510">
                <a:moveTo>
                  <a:pt x="1825243" y="0"/>
                </a:moveTo>
                <a:lnTo>
                  <a:pt x="0" y="0"/>
                </a:lnTo>
                <a:lnTo>
                  <a:pt x="0" y="143001"/>
                </a:lnTo>
                <a:lnTo>
                  <a:pt x="1825243" y="143001"/>
                </a:lnTo>
                <a:lnTo>
                  <a:pt x="1825243" y="0"/>
                </a:lnTo>
                <a:close/>
              </a:path>
            </a:pathLst>
          </a:custGeom>
          <a:solidFill>
            <a:srgbClr val="CC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3559" y="3215639"/>
            <a:ext cx="1825625" cy="311150"/>
          </a:xfrm>
          <a:custGeom>
            <a:avLst/>
            <a:gdLst/>
            <a:ahLst/>
            <a:cxnLst/>
            <a:rect l="l" t="t" r="r" b="b"/>
            <a:pathLst>
              <a:path w="1825625" h="311150">
                <a:moveTo>
                  <a:pt x="1825243" y="0"/>
                </a:moveTo>
                <a:lnTo>
                  <a:pt x="0" y="0"/>
                </a:lnTo>
                <a:lnTo>
                  <a:pt x="0" y="310641"/>
                </a:lnTo>
                <a:lnTo>
                  <a:pt x="1825243" y="310641"/>
                </a:lnTo>
                <a:lnTo>
                  <a:pt x="1825243" y="0"/>
                </a:lnTo>
                <a:close/>
              </a:path>
            </a:pathLst>
          </a:custGeom>
          <a:solidFill>
            <a:srgbClr val="CC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23559" y="2459735"/>
            <a:ext cx="1825625" cy="133985"/>
          </a:xfrm>
          <a:custGeom>
            <a:avLst/>
            <a:gdLst/>
            <a:ahLst/>
            <a:cxnLst/>
            <a:rect l="l" t="t" r="r" b="b"/>
            <a:pathLst>
              <a:path w="1825625" h="133985">
                <a:moveTo>
                  <a:pt x="1825243" y="0"/>
                </a:moveTo>
                <a:lnTo>
                  <a:pt x="0" y="0"/>
                </a:lnTo>
                <a:lnTo>
                  <a:pt x="0" y="133603"/>
                </a:lnTo>
                <a:lnTo>
                  <a:pt x="1825243" y="133603"/>
                </a:lnTo>
                <a:lnTo>
                  <a:pt x="1825243" y="0"/>
                </a:lnTo>
                <a:close/>
              </a:path>
            </a:pathLst>
          </a:custGeom>
          <a:solidFill>
            <a:srgbClr val="CC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10"/>
              </a:spcBef>
            </a:pPr>
            <a:r>
              <a:rPr dirty="0"/>
              <a:t>Capabilities</a:t>
            </a:r>
            <a:r>
              <a:rPr spc="-1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SQL</a:t>
            </a:r>
            <a:r>
              <a:rPr spc="-35" dirty="0"/>
              <a:t> </a:t>
            </a:r>
            <a:r>
              <a:rPr spc="-10" dirty="0">
                <a:latin typeface="Courier New"/>
                <a:cs typeface="Courier New"/>
              </a:rPr>
              <a:t>SELECT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Statements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5638800" y="4379976"/>
            <a:ext cx="1868805" cy="1374775"/>
            <a:chOff x="5638800" y="4379976"/>
            <a:chExt cx="1868805" cy="1374775"/>
          </a:xfrm>
        </p:grpSpPr>
        <p:sp>
          <p:nvSpPr>
            <p:cNvPr id="26" name="object 26"/>
            <p:cNvSpPr/>
            <p:nvPr/>
          </p:nvSpPr>
          <p:spPr>
            <a:xfrm>
              <a:off x="5925311" y="4392168"/>
              <a:ext cx="1569720" cy="1350010"/>
            </a:xfrm>
            <a:custGeom>
              <a:avLst/>
              <a:gdLst/>
              <a:ahLst/>
              <a:cxnLst/>
              <a:rect l="l" t="t" r="r" b="b"/>
              <a:pathLst>
                <a:path w="1569720" h="1350010">
                  <a:moveTo>
                    <a:pt x="1569719" y="0"/>
                  </a:moveTo>
                  <a:lnTo>
                    <a:pt x="0" y="0"/>
                  </a:lnTo>
                  <a:lnTo>
                    <a:pt x="0" y="1349883"/>
                  </a:lnTo>
                  <a:lnTo>
                    <a:pt x="1569719" y="1349883"/>
                  </a:lnTo>
                  <a:lnTo>
                    <a:pt x="15697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0991" y="4392168"/>
              <a:ext cx="1844039" cy="1350010"/>
            </a:xfrm>
            <a:custGeom>
              <a:avLst/>
              <a:gdLst/>
              <a:ahLst/>
              <a:cxnLst/>
              <a:rect l="l" t="t" r="r" b="b"/>
              <a:pathLst>
                <a:path w="1844040" h="1350010">
                  <a:moveTo>
                    <a:pt x="0" y="1349883"/>
                  </a:moveTo>
                  <a:lnTo>
                    <a:pt x="1844039" y="1349883"/>
                  </a:lnTo>
                  <a:lnTo>
                    <a:pt x="1844039" y="0"/>
                  </a:lnTo>
                  <a:lnTo>
                    <a:pt x="0" y="0"/>
                  </a:lnTo>
                  <a:lnTo>
                    <a:pt x="0" y="13498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63183" y="4404360"/>
              <a:ext cx="262255" cy="1325880"/>
            </a:xfrm>
            <a:custGeom>
              <a:avLst/>
              <a:gdLst/>
              <a:ahLst/>
              <a:cxnLst/>
              <a:rect l="l" t="t" r="r" b="b"/>
              <a:pathLst>
                <a:path w="262254" h="1325879">
                  <a:moveTo>
                    <a:pt x="262000" y="0"/>
                  </a:moveTo>
                  <a:lnTo>
                    <a:pt x="0" y="0"/>
                  </a:lnTo>
                  <a:lnTo>
                    <a:pt x="0" y="1325880"/>
                  </a:lnTo>
                  <a:lnTo>
                    <a:pt x="262000" y="1325880"/>
                  </a:lnTo>
                  <a:lnTo>
                    <a:pt x="262000" y="0"/>
                  </a:lnTo>
                  <a:close/>
                </a:path>
              </a:pathLst>
            </a:custGeom>
            <a:solidFill>
              <a:srgbClr val="CC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627632" y="4376928"/>
            <a:ext cx="1868170" cy="1377950"/>
            <a:chOff x="1627632" y="4376928"/>
            <a:chExt cx="1868170" cy="1377950"/>
          </a:xfrm>
        </p:grpSpPr>
        <p:sp>
          <p:nvSpPr>
            <p:cNvPr id="30" name="object 30"/>
            <p:cNvSpPr/>
            <p:nvPr/>
          </p:nvSpPr>
          <p:spPr>
            <a:xfrm>
              <a:off x="3215640" y="4398264"/>
              <a:ext cx="262255" cy="1325880"/>
            </a:xfrm>
            <a:custGeom>
              <a:avLst/>
              <a:gdLst/>
              <a:ahLst/>
              <a:cxnLst/>
              <a:rect l="l" t="t" r="r" b="b"/>
              <a:pathLst>
                <a:path w="262254" h="1325879">
                  <a:moveTo>
                    <a:pt x="262000" y="0"/>
                  </a:moveTo>
                  <a:lnTo>
                    <a:pt x="0" y="0"/>
                  </a:lnTo>
                  <a:lnTo>
                    <a:pt x="0" y="1325880"/>
                  </a:lnTo>
                  <a:lnTo>
                    <a:pt x="262000" y="1325880"/>
                  </a:lnTo>
                  <a:lnTo>
                    <a:pt x="262000" y="0"/>
                  </a:lnTo>
                  <a:close/>
                </a:path>
              </a:pathLst>
            </a:custGeom>
            <a:solidFill>
              <a:srgbClr val="CC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7632" y="4376928"/>
              <a:ext cx="1868170" cy="1377950"/>
            </a:xfrm>
            <a:custGeom>
              <a:avLst/>
              <a:gdLst/>
              <a:ahLst/>
              <a:cxnLst/>
              <a:rect l="l" t="t" r="r" b="b"/>
              <a:pathLst>
                <a:path w="1868170" h="1377950">
                  <a:moveTo>
                    <a:pt x="981456" y="0"/>
                  </a:moveTo>
                  <a:lnTo>
                    <a:pt x="981456" y="1377442"/>
                  </a:lnTo>
                </a:path>
                <a:path w="1868170" h="1377950">
                  <a:moveTo>
                    <a:pt x="286512" y="0"/>
                  </a:moveTo>
                  <a:lnTo>
                    <a:pt x="286512" y="1377442"/>
                  </a:lnTo>
                </a:path>
                <a:path w="1868170" h="1377950">
                  <a:moveTo>
                    <a:pt x="0" y="173736"/>
                  </a:moveTo>
                  <a:lnTo>
                    <a:pt x="1868043" y="173736"/>
                  </a:lnTo>
                </a:path>
                <a:path w="1868170" h="1377950">
                  <a:moveTo>
                    <a:pt x="0" y="326136"/>
                  </a:moveTo>
                  <a:lnTo>
                    <a:pt x="1868043" y="326136"/>
                  </a:lnTo>
                </a:path>
                <a:path w="1868170" h="1377950">
                  <a:moveTo>
                    <a:pt x="0" y="478536"/>
                  </a:moveTo>
                  <a:lnTo>
                    <a:pt x="1868043" y="478536"/>
                  </a:lnTo>
                </a:path>
                <a:path w="1868170" h="1377950">
                  <a:moveTo>
                    <a:pt x="0" y="630936"/>
                  </a:moveTo>
                  <a:lnTo>
                    <a:pt x="1868043" y="630936"/>
                  </a:lnTo>
                </a:path>
                <a:path w="1868170" h="1377950">
                  <a:moveTo>
                    <a:pt x="0" y="783336"/>
                  </a:moveTo>
                  <a:lnTo>
                    <a:pt x="1868043" y="783336"/>
                  </a:lnTo>
                </a:path>
                <a:path w="1868170" h="1377950">
                  <a:moveTo>
                    <a:pt x="0" y="935736"/>
                  </a:moveTo>
                  <a:lnTo>
                    <a:pt x="1868043" y="935736"/>
                  </a:lnTo>
                </a:path>
                <a:path w="1868170" h="1377950">
                  <a:moveTo>
                    <a:pt x="0" y="1088136"/>
                  </a:moveTo>
                  <a:lnTo>
                    <a:pt x="1868043" y="1088136"/>
                  </a:lnTo>
                </a:path>
                <a:path w="1868170" h="1377950">
                  <a:moveTo>
                    <a:pt x="0" y="1240536"/>
                  </a:moveTo>
                  <a:lnTo>
                    <a:pt x="1868043" y="1240536"/>
                  </a:lnTo>
                </a:path>
                <a:path w="1868170" h="1377950">
                  <a:moveTo>
                    <a:pt x="1252728" y="0"/>
                  </a:moveTo>
                  <a:lnTo>
                    <a:pt x="1252728" y="1377442"/>
                  </a:lnTo>
                </a:path>
                <a:path w="1868170" h="1377950">
                  <a:moveTo>
                    <a:pt x="1578864" y="0"/>
                  </a:moveTo>
                  <a:lnTo>
                    <a:pt x="1578864" y="1374521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650991" y="4392167"/>
          <a:ext cx="1838959" cy="134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605"/>
                <a:gridCol w="426720"/>
                <a:gridCol w="292734"/>
                <a:gridCol w="247015"/>
                <a:gridCol w="326390"/>
                <a:gridCol w="277495"/>
              </a:tblGrid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4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5584952" y="1844750"/>
            <a:ext cx="127317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7604" y="1838655"/>
            <a:ext cx="139509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Projection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21027" y="5868415"/>
            <a:ext cx="8674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42864" y="5865367"/>
            <a:ext cx="8674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52008" y="3764407"/>
            <a:ext cx="8674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63700" y="3767454"/>
            <a:ext cx="8674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98060" y="4612004"/>
            <a:ext cx="5454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621023" y="4980432"/>
            <a:ext cx="1962785" cy="210185"/>
            <a:chOff x="3621023" y="4980432"/>
            <a:chExt cx="1962785" cy="210185"/>
          </a:xfrm>
        </p:grpSpPr>
        <p:sp>
          <p:nvSpPr>
            <p:cNvPr id="41" name="object 41"/>
            <p:cNvSpPr/>
            <p:nvPr/>
          </p:nvSpPr>
          <p:spPr>
            <a:xfrm>
              <a:off x="3838955" y="5088636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57912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21024" y="4980431"/>
              <a:ext cx="1962785" cy="210185"/>
            </a:xfrm>
            <a:custGeom>
              <a:avLst/>
              <a:gdLst/>
              <a:ahLst/>
              <a:cxnLst/>
              <a:rect l="l" t="t" r="r" b="b"/>
              <a:pathLst>
                <a:path w="1962785" h="210185">
                  <a:moveTo>
                    <a:pt x="328803" y="6096"/>
                  </a:moveTo>
                  <a:lnTo>
                    <a:pt x="0" y="109601"/>
                  </a:lnTo>
                  <a:lnTo>
                    <a:pt x="328803" y="210058"/>
                  </a:lnTo>
                  <a:lnTo>
                    <a:pt x="225298" y="109601"/>
                  </a:lnTo>
                  <a:lnTo>
                    <a:pt x="328803" y="6096"/>
                  </a:lnTo>
                  <a:close/>
                </a:path>
                <a:path w="1962785" h="210185">
                  <a:moveTo>
                    <a:pt x="1962404" y="103505"/>
                  </a:moveTo>
                  <a:lnTo>
                    <a:pt x="1630680" y="0"/>
                  </a:lnTo>
                  <a:lnTo>
                    <a:pt x="1734185" y="103505"/>
                  </a:lnTo>
                  <a:lnTo>
                    <a:pt x="1630680" y="203962"/>
                  </a:lnTo>
                  <a:lnTo>
                    <a:pt x="1962404" y="103505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585595">
              <a:lnSpc>
                <a:spcPct val="100000"/>
              </a:lnSpc>
              <a:spcBef>
                <a:spcPts val="110"/>
              </a:spcBef>
            </a:pPr>
            <a:r>
              <a:rPr dirty="0"/>
              <a:t>Basic</a:t>
            </a:r>
            <a:r>
              <a:rPr spc="-5" dirty="0"/>
              <a:t> </a:t>
            </a:r>
            <a:r>
              <a:rPr spc="-10" dirty="0">
                <a:latin typeface="Courier New"/>
                <a:cs typeface="Courier New"/>
              </a:rPr>
              <a:t>SELECT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Statement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7824" y="1813560"/>
            <a:ext cx="7412355" cy="950594"/>
            <a:chOff x="877824" y="1813560"/>
            <a:chExt cx="7412355" cy="950594"/>
          </a:xfrm>
        </p:grpSpPr>
        <p:sp>
          <p:nvSpPr>
            <p:cNvPr id="5" name="object 5"/>
            <p:cNvSpPr/>
            <p:nvPr/>
          </p:nvSpPr>
          <p:spPr>
            <a:xfrm>
              <a:off x="890016" y="1825752"/>
              <a:ext cx="7388225" cy="926465"/>
            </a:xfrm>
            <a:custGeom>
              <a:avLst/>
              <a:gdLst/>
              <a:ahLst/>
              <a:cxnLst/>
              <a:rect l="l" t="t" r="r" b="b"/>
              <a:pathLst>
                <a:path w="7388225" h="926464">
                  <a:moveTo>
                    <a:pt x="7387844" y="0"/>
                  </a:moveTo>
                  <a:lnTo>
                    <a:pt x="0" y="0"/>
                  </a:lnTo>
                  <a:lnTo>
                    <a:pt x="0" y="926084"/>
                  </a:lnTo>
                  <a:lnTo>
                    <a:pt x="7387844" y="926084"/>
                  </a:lnTo>
                  <a:lnTo>
                    <a:pt x="73878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016" y="1825752"/>
              <a:ext cx="7388225" cy="926465"/>
            </a:xfrm>
            <a:custGeom>
              <a:avLst/>
              <a:gdLst/>
              <a:ahLst/>
              <a:cxnLst/>
              <a:rect l="l" t="t" r="r" b="b"/>
              <a:pathLst>
                <a:path w="7388225" h="926464">
                  <a:moveTo>
                    <a:pt x="0" y="926084"/>
                  </a:moveTo>
                  <a:lnTo>
                    <a:pt x="7387844" y="926084"/>
                  </a:lnTo>
                  <a:lnTo>
                    <a:pt x="7387844" y="0"/>
                  </a:lnTo>
                  <a:lnTo>
                    <a:pt x="0" y="0"/>
                  </a:lnTo>
                  <a:lnTo>
                    <a:pt x="0" y="926084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3952" y="1948053"/>
            <a:ext cx="8331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95195" y="1948053"/>
            <a:ext cx="5974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*|{[DISTINCT]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|</a:t>
            </a:r>
            <a:r>
              <a:rPr sz="1800" b="1" i="1" spc="-10" dirty="0">
                <a:latin typeface="Courier New"/>
                <a:cs typeface="Courier New"/>
              </a:rPr>
              <a:t>expression</a:t>
            </a:r>
            <a:r>
              <a:rPr sz="1800" b="1" i="1" spc="-1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</a:t>
            </a:r>
            <a:r>
              <a:rPr sz="1800" b="1" i="1" spc="-10" dirty="0">
                <a:latin typeface="Courier New"/>
                <a:cs typeface="Courier New"/>
              </a:rPr>
              <a:t>alias</a:t>
            </a:r>
            <a:r>
              <a:rPr sz="1800" b="1" spc="-10" dirty="0">
                <a:latin typeface="Courier New"/>
                <a:cs typeface="Courier New"/>
              </a:rPr>
              <a:t>],...}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table;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7524" y="3247367"/>
            <a:ext cx="4695190" cy="8324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identifies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20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22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identifies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20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86777" y="1819465"/>
            <a:ext cx="6955790" cy="850900"/>
            <a:chOff x="886777" y="1819465"/>
            <a:chExt cx="6955790" cy="850900"/>
          </a:xfrm>
        </p:grpSpPr>
        <p:sp>
          <p:nvSpPr>
            <p:cNvPr id="4" name="object 4"/>
            <p:cNvSpPr/>
            <p:nvPr/>
          </p:nvSpPr>
          <p:spPr>
            <a:xfrm>
              <a:off x="899159" y="1831847"/>
              <a:ext cx="6931025" cy="826135"/>
            </a:xfrm>
            <a:custGeom>
              <a:avLst/>
              <a:gdLst/>
              <a:ahLst/>
              <a:cxnLst/>
              <a:rect l="l" t="t" r="r" b="b"/>
              <a:pathLst>
                <a:path w="6931025" h="826135">
                  <a:moveTo>
                    <a:pt x="6930644" y="0"/>
                  </a:moveTo>
                  <a:lnTo>
                    <a:pt x="0" y="0"/>
                  </a:lnTo>
                  <a:lnTo>
                    <a:pt x="0" y="825880"/>
                  </a:lnTo>
                  <a:lnTo>
                    <a:pt x="6930644" y="825880"/>
                  </a:lnTo>
                  <a:lnTo>
                    <a:pt x="69306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159" y="1831847"/>
              <a:ext cx="6931025" cy="826135"/>
            </a:xfrm>
            <a:custGeom>
              <a:avLst/>
              <a:gdLst/>
              <a:ahLst/>
              <a:cxnLst/>
              <a:rect l="l" t="t" r="r" b="b"/>
              <a:pathLst>
                <a:path w="6931025" h="826135">
                  <a:moveTo>
                    <a:pt x="0" y="825880"/>
                  </a:moveTo>
                  <a:lnTo>
                    <a:pt x="6930644" y="825880"/>
                  </a:lnTo>
                  <a:lnTo>
                    <a:pt x="6930644" y="0"/>
                  </a:lnTo>
                  <a:lnTo>
                    <a:pt x="0" y="0"/>
                  </a:lnTo>
                  <a:lnTo>
                    <a:pt x="0" y="8258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8336" y="1902333"/>
            <a:ext cx="2601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953769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departments;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80539">
              <a:lnSpc>
                <a:spcPct val="100000"/>
              </a:lnSpc>
              <a:spcBef>
                <a:spcPts val="110"/>
              </a:spcBef>
            </a:pPr>
            <a:r>
              <a:rPr dirty="0"/>
              <a:t>Selecting</a:t>
            </a:r>
            <a:r>
              <a:rPr spc="-14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spc="-10" dirty="0"/>
              <a:t>Columns</a:t>
            </a:r>
          </a:p>
        </p:txBody>
      </p:sp>
      <p:sp>
        <p:nvSpPr>
          <p:cNvPr id="8" name="object 8"/>
          <p:cNvSpPr/>
          <p:nvPr/>
        </p:nvSpPr>
        <p:spPr>
          <a:xfrm>
            <a:off x="1905000" y="1929383"/>
            <a:ext cx="341630" cy="311150"/>
          </a:xfrm>
          <a:custGeom>
            <a:avLst/>
            <a:gdLst/>
            <a:ahLst/>
            <a:cxnLst/>
            <a:rect l="l" t="t" r="r" b="b"/>
            <a:pathLst>
              <a:path w="341630" h="311150">
                <a:moveTo>
                  <a:pt x="0" y="310641"/>
                </a:moveTo>
                <a:lnTo>
                  <a:pt x="341122" y="310641"/>
                </a:lnTo>
                <a:lnTo>
                  <a:pt x="341122" y="0"/>
                </a:lnTo>
                <a:lnTo>
                  <a:pt x="0" y="0"/>
                </a:lnTo>
                <a:lnTo>
                  <a:pt x="0" y="310641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919" y="2828544"/>
            <a:ext cx="6970776" cy="221894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1819655"/>
            <a:ext cx="6949440" cy="850265"/>
            <a:chOff x="914400" y="1819655"/>
            <a:chExt cx="6949440" cy="850265"/>
          </a:xfrm>
        </p:grpSpPr>
        <p:sp>
          <p:nvSpPr>
            <p:cNvPr id="4" name="object 4"/>
            <p:cNvSpPr/>
            <p:nvPr/>
          </p:nvSpPr>
          <p:spPr>
            <a:xfrm>
              <a:off x="926591" y="1831847"/>
              <a:ext cx="6925309" cy="826135"/>
            </a:xfrm>
            <a:custGeom>
              <a:avLst/>
              <a:gdLst/>
              <a:ahLst/>
              <a:cxnLst/>
              <a:rect l="l" t="t" r="r" b="b"/>
              <a:pathLst>
                <a:path w="6925309" h="826135">
                  <a:moveTo>
                    <a:pt x="6924802" y="0"/>
                  </a:moveTo>
                  <a:lnTo>
                    <a:pt x="0" y="0"/>
                  </a:lnTo>
                  <a:lnTo>
                    <a:pt x="0" y="825880"/>
                  </a:lnTo>
                  <a:lnTo>
                    <a:pt x="6924802" y="825880"/>
                  </a:lnTo>
                  <a:lnTo>
                    <a:pt x="692480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1" y="1831847"/>
              <a:ext cx="6925309" cy="826135"/>
            </a:xfrm>
            <a:custGeom>
              <a:avLst/>
              <a:gdLst/>
              <a:ahLst/>
              <a:cxnLst/>
              <a:rect l="l" t="t" r="r" b="b"/>
              <a:pathLst>
                <a:path w="6925309" h="826135">
                  <a:moveTo>
                    <a:pt x="0" y="825880"/>
                  </a:moveTo>
                  <a:lnTo>
                    <a:pt x="6924802" y="825880"/>
                  </a:lnTo>
                  <a:lnTo>
                    <a:pt x="6924802" y="0"/>
                  </a:lnTo>
                  <a:lnTo>
                    <a:pt x="0" y="0"/>
                  </a:lnTo>
                  <a:lnTo>
                    <a:pt x="0" y="82588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323340">
              <a:lnSpc>
                <a:spcPct val="100000"/>
              </a:lnSpc>
              <a:spcBef>
                <a:spcPts val="110"/>
              </a:spcBef>
            </a:pPr>
            <a:r>
              <a:rPr dirty="0"/>
              <a:t>Selecting</a:t>
            </a:r>
            <a:r>
              <a:rPr spc="-114" dirty="0"/>
              <a:t> </a:t>
            </a:r>
            <a:r>
              <a:rPr dirty="0"/>
              <a:t>Specific</a:t>
            </a:r>
            <a:r>
              <a:rPr spc="-55" dirty="0"/>
              <a:t> </a:t>
            </a:r>
            <a:r>
              <a:rPr spc="-10" dirty="0"/>
              <a:t>Columns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11095" y="1935479"/>
            <a:ext cx="3669665" cy="326390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785"/>
              </a:lnSpc>
            </a:pPr>
            <a:r>
              <a:rPr sz="1800" b="1" spc="-10" dirty="0">
                <a:latin typeface="Courier New"/>
                <a:cs typeface="Courier New"/>
              </a:rPr>
              <a:t>department_id,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location_id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591" y="1831848"/>
            <a:ext cx="6925309" cy="82613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439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tabLst>
                <a:tab pos="103378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departments;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6591" y="2834639"/>
            <a:ext cx="6974205" cy="2225040"/>
            <a:chOff x="926591" y="2834639"/>
            <a:chExt cx="6974205" cy="222504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591" y="2834639"/>
              <a:ext cx="6952488" cy="19994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4821935"/>
              <a:ext cx="6973824" cy="23774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622425">
              <a:lnSpc>
                <a:spcPct val="100000"/>
              </a:lnSpc>
              <a:spcBef>
                <a:spcPts val="110"/>
              </a:spcBef>
            </a:pPr>
            <a:r>
              <a:rPr dirty="0"/>
              <a:t>Writing</a:t>
            </a:r>
            <a:r>
              <a:rPr spc="-110" dirty="0"/>
              <a:t> </a:t>
            </a:r>
            <a:r>
              <a:rPr dirty="0"/>
              <a:t>SQL</a:t>
            </a:r>
            <a:r>
              <a:rPr spc="-80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6451600" cy="24574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sensitive.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lines.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Keywords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abbreviated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split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lines.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usually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placed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lines.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Indents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enhance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readability.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490980">
              <a:lnSpc>
                <a:spcPct val="100000"/>
              </a:lnSpc>
              <a:spcBef>
                <a:spcPts val="110"/>
              </a:spcBef>
            </a:pPr>
            <a:r>
              <a:rPr dirty="0"/>
              <a:t>Column</a:t>
            </a:r>
            <a:r>
              <a:rPr spc="-55" dirty="0"/>
              <a:t> </a:t>
            </a:r>
            <a:r>
              <a:rPr dirty="0"/>
              <a:t>Heading</a:t>
            </a:r>
            <a:r>
              <a:rPr spc="-65" dirty="0"/>
              <a:t> </a:t>
            </a:r>
            <a:r>
              <a:rPr spc="-10" dirty="0"/>
              <a:t>Defaults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17105"/>
            <a:ext cx="6397625" cy="317436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9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SQL*Plus: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heading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justification: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Center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heading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display: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Uppercase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SQL*Plus:</a:t>
            </a:r>
            <a:endParaRPr sz="2200">
              <a:latin typeface="Arial"/>
              <a:cs typeface="Arial"/>
            </a:endParaRPr>
          </a:p>
          <a:p>
            <a:pPr marL="933450" marR="5080" lvl="1" indent="-402590">
              <a:lnSpc>
                <a:spcPts val="2300"/>
              </a:lnSpc>
              <a:spcBef>
                <a:spcPts val="960"/>
              </a:spcBef>
              <a:buClr>
                <a:srgbClr val="FF3300"/>
              </a:buClr>
              <a:buFont typeface="Arial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headings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left- justified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4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headings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right-justified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heading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display: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Uppercase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671320">
              <a:lnSpc>
                <a:spcPct val="100000"/>
              </a:lnSpc>
              <a:spcBef>
                <a:spcPts val="110"/>
              </a:spcBef>
            </a:pPr>
            <a:r>
              <a:rPr dirty="0"/>
              <a:t>Arithmetic</a:t>
            </a:r>
            <a:r>
              <a:rPr spc="-90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6631305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expressions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operators.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8441" y="2895409"/>
            <a:ext cx="1320165" cy="2456815"/>
            <a:chOff x="2008441" y="2895409"/>
            <a:chExt cx="1320165" cy="2456815"/>
          </a:xfrm>
        </p:grpSpPr>
        <p:sp>
          <p:nvSpPr>
            <p:cNvPr id="6" name="object 6"/>
            <p:cNvSpPr/>
            <p:nvPr/>
          </p:nvSpPr>
          <p:spPr>
            <a:xfrm>
              <a:off x="2020824" y="2907792"/>
              <a:ext cx="1295400" cy="402590"/>
            </a:xfrm>
            <a:custGeom>
              <a:avLst/>
              <a:gdLst/>
              <a:ahLst/>
              <a:cxnLst/>
              <a:rect l="l" t="t" r="r" b="b"/>
              <a:pathLst>
                <a:path w="1295400" h="402589">
                  <a:moveTo>
                    <a:pt x="1295400" y="0"/>
                  </a:moveTo>
                  <a:lnTo>
                    <a:pt x="0" y="0"/>
                  </a:lnTo>
                  <a:lnTo>
                    <a:pt x="0" y="402082"/>
                  </a:lnTo>
                  <a:lnTo>
                    <a:pt x="1295400" y="402082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0824" y="2907792"/>
              <a:ext cx="1295400" cy="2432050"/>
            </a:xfrm>
            <a:custGeom>
              <a:avLst/>
              <a:gdLst/>
              <a:ahLst/>
              <a:cxnLst/>
              <a:rect l="l" t="t" r="r" b="b"/>
              <a:pathLst>
                <a:path w="1295400" h="2432050">
                  <a:moveTo>
                    <a:pt x="0" y="2431923"/>
                  </a:moveTo>
                  <a:lnTo>
                    <a:pt x="1295400" y="2431923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24319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12391" y="2985008"/>
            <a:ext cx="99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Operator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07079" y="2895600"/>
            <a:ext cx="3910965" cy="2456815"/>
            <a:chOff x="3307079" y="2895600"/>
            <a:chExt cx="3910965" cy="2456815"/>
          </a:xfrm>
        </p:grpSpPr>
        <p:sp>
          <p:nvSpPr>
            <p:cNvPr id="10" name="object 10"/>
            <p:cNvSpPr/>
            <p:nvPr/>
          </p:nvSpPr>
          <p:spPr>
            <a:xfrm>
              <a:off x="3319271" y="2907791"/>
              <a:ext cx="3886200" cy="402590"/>
            </a:xfrm>
            <a:custGeom>
              <a:avLst/>
              <a:gdLst/>
              <a:ahLst/>
              <a:cxnLst/>
              <a:rect l="l" t="t" r="r" b="b"/>
              <a:pathLst>
                <a:path w="3886200" h="402589">
                  <a:moveTo>
                    <a:pt x="3886200" y="0"/>
                  </a:moveTo>
                  <a:lnTo>
                    <a:pt x="0" y="0"/>
                  </a:lnTo>
                  <a:lnTo>
                    <a:pt x="0" y="402082"/>
                  </a:lnTo>
                  <a:lnTo>
                    <a:pt x="3886200" y="402082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9271" y="2907791"/>
              <a:ext cx="3886200" cy="2432050"/>
            </a:xfrm>
            <a:custGeom>
              <a:avLst/>
              <a:gdLst/>
              <a:ahLst/>
              <a:cxnLst/>
              <a:rect l="l" t="t" r="r" b="b"/>
              <a:pathLst>
                <a:path w="3886200" h="2432050">
                  <a:moveTo>
                    <a:pt x="0" y="2431923"/>
                  </a:moveTo>
                  <a:lnTo>
                    <a:pt x="3886200" y="2431923"/>
                  </a:lnTo>
                  <a:lnTo>
                    <a:pt x="3886200" y="0"/>
                  </a:lnTo>
                  <a:lnTo>
                    <a:pt x="0" y="0"/>
                  </a:lnTo>
                  <a:lnTo>
                    <a:pt x="0" y="24319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11473" y="2985008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20823" y="3313176"/>
          <a:ext cx="5184775" cy="1995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775"/>
              </a:tblGrid>
              <a:tr h="485775"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1200"/>
                        </a:spcBef>
                        <a:tabLst>
                          <a:tab pos="1402715" algn="l"/>
                        </a:tabLst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Add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05459"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1402715" algn="l"/>
                        </a:tabLst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Subtract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  <a:spcBef>
                          <a:spcPts val="1190"/>
                        </a:spcBef>
                        <a:tabLst>
                          <a:tab pos="1402715" algn="l"/>
                        </a:tabLst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Multiply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190"/>
                        </a:spcBef>
                        <a:tabLst>
                          <a:tab pos="1402715" algn="l"/>
                        </a:tabLst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Divide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56488" y="1603247"/>
            <a:ext cx="6976745" cy="850265"/>
            <a:chOff x="856488" y="1603247"/>
            <a:chExt cx="6976745" cy="850265"/>
          </a:xfrm>
        </p:grpSpPr>
        <p:sp>
          <p:nvSpPr>
            <p:cNvPr id="4" name="object 4"/>
            <p:cNvSpPr/>
            <p:nvPr/>
          </p:nvSpPr>
          <p:spPr>
            <a:xfrm>
              <a:off x="868680" y="1615439"/>
              <a:ext cx="6952615" cy="826135"/>
            </a:xfrm>
            <a:custGeom>
              <a:avLst/>
              <a:gdLst/>
              <a:ahLst/>
              <a:cxnLst/>
              <a:rect l="l" t="t" r="r" b="b"/>
              <a:pathLst>
                <a:path w="6952615" h="826135">
                  <a:moveTo>
                    <a:pt x="6952360" y="0"/>
                  </a:moveTo>
                  <a:lnTo>
                    <a:pt x="0" y="0"/>
                  </a:lnTo>
                  <a:lnTo>
                    <a:pt x="0" y="825880"/>
                  </a:lnTo>
                  <a:lnTo>
                    <a:pt x="6952360" y="825880"/>
                  </a:lnTo>
                  <a:lnTo>
                    <a:pt x="69523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8680" y="1615439"/>
              <a:ext cx="6952615" cy="826135"/>
            </a:xfrm>
            <a:custGeom>
              <a:avLst/>
              <a:gdLst/>
              <a:ahLst/>
              <a:cxnLst/>
              <a:rect l="l" t="t" r="r" b="b"/>
              <a:pathLst>
                <a:path w="6952615" h="826135">
                  <a:moveTo>
                    <a:pt x="0" y="825880"/>
                  </a:moveTo>
                  <a:lnTo>
                    <a:pt x="6952360" y="825880"/>
                  </a:lnTo>
                  <a:lnTo>
                    <a:pt x="6952360" y="0"/>
                  </a:lnTo>
                  <a:lnTo>
                    <a:pt x="0" y="0"/>
                  </a:lnTo>
                  <a:lnTo>
                    <a:pt x="0" y="8258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680" y="4331208"/>
            <a:ext cx="6943344" cy="1066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33286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65" dirty="0"/>
              <a:t> </a:t>
            </a:r>
            <a:r>
              <a:rPr dirty="0"/>
              <a:t>Arithmetic</a:t>
            </a:r>
            <a:r>
              <a:rPr spc="-25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14088" y="1734311"/>
            <a:ext cx="1765300" cy="323215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1905"/>
              </a:lnSpc>
            </a:pPr>
            <a:r>
              <a:rPr sz="1800" b="1" dirty="0">
                <a:latin typeface="Courier New"/>
                <a:cs typeface="Courier New"/>
              </a:rPr>
              <a:t>salary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300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680" y="1615439"/>
            <a:ext cx="6952615" cy="82613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49225" marR="3407410">
              <a:lnSpc>
                <a:spcPct val="100000"/>
              </a:lnSpc>
              <a:spcBef>
                <a:spcPts val="655"/>
              </a:spcBef>
              <a:tabLst>
                <a:tab pos="1103630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salary,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011" y="394233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80" y="2755392"/>
            <a:ext cx="6952488" cy="132283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884680" marR="5080" indent="-1790700">
              <a:lnSpc>
                <a:spcPct val="100000"/>
              </a:lnSpc>
              <a:spcBef>
                <a:spcPts val="110"/>
              </a:spcBef>
            </a:pPr>
            <a:r>
              <a:rPr dirty="0"/>
              <a:t>Relational</a:t>
            </a:r>
            <a:r>
              <a:rPr spc="-1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Object</a:t>
            </a:r>
            <a:r>
              <a:rPr spc="-40" dirty="0"/>
              <a:t> </a:t>
            </a:r>
            <a:r>
              <a:rPr dirty="0"/>
              <a:t>Relational</a:t>
            </a:r>
            <a:r>
              <a:rPr spc="-85" dirty="0"/>
              <a:t> </a:t>
            </a:r>
            <a:r>
              <a:rPr spc="-10" dirty="0"/>
              <a:t>Database </a:t>
            </a:r>
            <a:r>
              <a:rPr dirty="0"/>
              <a:t>Management</a:t>
            </a:r>
            <a:r>
              <a:rPr spc="-65" dirty="0"/>
              <a:t> </a:t>
            </a:r>
            <a:r>
              <a:rPr spc="-10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2803" y="1798932"/>
            <a:ext cx="6366510" cy="21437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User-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Fully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compatible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High-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55138" y="539572"/>
            <a:ext cx="36207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Precedence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019" y="2452573"/>
            <a:ext cx="6995159" cy="21799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Multiplication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subtraction.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evaluated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right.</a:t>
            </a:r>
            <a:endParaRPr sz="2200">
              <a:latin typeface="Arial"/>
              <a:cs typeface="Arial"/>
            </a:endParaRPr>
          </a:p>
          <a:p>
            <a:pPr marL="417830" marR="1147445" indent="-405765">
              <a:lnSpc>
                <a:spcPts val="2500"/>
              </a:lnSpc>
              <a:spcBef>
                <a:spcPts val="97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Parentheses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force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prioritized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clarify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9607" y="1453896"/>
            <a:ext cx="2969260" cy="740410"/>
            <a:chOff x="2959607" y="1453896"/>
            <a:chExt cx="2969260" cy="740410"/>
          </a:xfrm>
        </p:grpSpPr>
        <p:sp>
          <p:nvSpPr>
            <p:cNvPr id="6" name="object 6"/>
            <p:cNvSpPr/>
            <p:nvPr/>
          </p:nvSpPr>
          <p:spPr>
            <a:xfrm>
              <a:off x="2965704" y="1459991"/>
              <a:ext cx="658495" cy="161290"/>
            </a:xfrm>
            <a:custGeom>
              <a:avLst/>
              <a:gdLst/>
              <a:ahLst/>
              <a:cxnLst/>
              <a:rect l="l" t="t" r="r" b="b"/>
              <a:pathLst>
                <a:path w="658495" h="161290">
                  <a:moveTo>
                    <a:pt x="658241" y="0"/>
                  </a:moveTo>
                  <a:lnTo>
                    <a:pt x="658241" y="0"/>
                  </a:lnTo>
                  <a:lnTo>
                    <a:pt x="0" y="0"/>
                  </a:lnTo>
                  <a:lnTo>
                    <a:pt x="0" y="54483"/>
                  </a:lnTo>
                  <a:lnTo>
                    <a:pt x="136131" y="21526"/>
                  </a:lnTo>
                  <a:lnTo>
                    <a:pt x="0" y="54864"/>
                  </a:lnTo>
                  <a:lnTo>
                    <a:pt x="0" y="106426"/>
                  </a:lnTo>
                  <a:lnTo>
                    <a:pt x="0" y="106680"/>
                  </a:lnTo>
                  <a:lnTo>
                    <a:pt x="0" y="161163"/>
                  </a:lnTo>
                  <a:lnTo>
                    <a:pt x="658241" y="0"/>
                  </a:lnTo>
                  <a:close/>
                </a:path>
              </a:pathLst>
            </a:custGeom>
            <a:solidFill>
              <a:srgbClr val="F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5704" y="1459991"/>
              <a:ext cx="1094105" cy="267970"/>
            </a:xfrm>
            <a:custGeom>
              <a:avLst/>
              <a:gdLst/>
              <a:ahLst/>
              <a:cxnLst/>
              <a:rect l="l" t="t" r="r" b="b"/>
              <a:pathLst>
                <a:path w="1094104" h="267969">
                  <a:moveTo>
                    <a:pt x="1093978" y="0"/>
                  </a:moveTo>
                  <a:lnTo>
                    <a:pt x="882650" y="0"/>
                  </a:lnTo>
                  <a:lnTo>
                    <a:pt x="198907" y="167449"/>
                  </a:lnTo>
                  <a:lnTo>
                    <a:pt x="880872" y="0"/>
                  </a:lnTo>
                  <a:lnTo>
                    <a:pt x="657479" y="0"/>
                  </a:lnTo>
                  <a:lnTo>
                    <a:pt x="0" y="161417"/>
                  </a:lnTo>
                  <a:lnTo>
                    <a:pt x="0" y="216154"/>
                  </a:lnTo>
                  <a:lnTo>
                    <a:pt x="0" y="216281"/>
                  </a:lnTo>
                  <a:lnTo>
                    <a:pt x="0" y="267843"/>
                  </a:lnTo>
                  <a:lnTo>
                    <a:pt x="1093978" y="0"/>
                  </a:lnTo>
                  <a:close/>
                </a:path>
              </a:pathLst>
            </a:custGeom>
            <a:solidFill>
              <a:srgbClr val="FC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5703" y="1459992"/>
              <a:ext cx="1316990" cy="323215"/>
            </a:xfrm>
            <a:custGeom>
              <a:avLst/>
              <a:gdLst/>
              <a:ahLst/>
              <a:cxnLst/>
              <a:rect l="l" t="t" r="r" b="b"/>
              <a:pathLst>
                <a:path w="1316989" h="323214">
                  <a:moveTo>
                    <a:pt x="1316482" y="0"/>
                  </a:moveTo>
                  <a:lnTo>
                    <a:pt x="1092961" y="0"/>
                  </a:lnTo>
                  <a:lnTo>
                    <a:pt x="0" y="268097"/>
                  </a:lnTo>
                  <a:lnTo>
                    <a:pt x="0" y="322961"/>
                  </a:lnTo>
                  <a:lnTo>
                    <a:pt x="1316482" y="0"/>
                  </a:lnTo>
                  <a:close/>
                </a:path>
              </a:pathLst>
            </a:custGeom>
            <a:solidFill>
              <a:srgbClr val="FA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5704" y="1459991"/>
              <a:ext cx="1752600" cy="429895"/>
            </a:xfrm>
            <a:custGeom>
              <a:avLst/>
              <a:gdLst/>
              <a:ahLst/>
              <a:cxnLst/>
              <a:rect l="l" t="t" r="r" b="b"/>
              <a:pathLst>
                <a:path w="1752600" h="429894">
                  <a:moveTo>
                    <a:pt x="1526540" y="0"/>
                  </a:moveTo>
                  <a:lnTo>
                    <a:pt x="1315593" y="0"/>
                  </a:lnTo>
                  <a:lnTo>
                    <a:pt x="0" y="322707"/>
                  </a:lnTo>
                  <a:lnTo>
                    <a:pt x="0" y="374523"/>
                  </a:lnTo>
                  <a:lnTo>
                    <a:pt x="1526540" y="0"/>
                  </a:lnTo>
                  <a:close/>
                </a:path>
                <a:path w="1752600" h="429894">
                  <a:moveTo>
                    <a:pt x="1752219" y="0"/>
                  </a:moveTo>
                  <a:lnTo>
                    <a:pt x="1528572" y="0"/>
                  </a:lnTo>
                  <a:lnTo>
                    <a:pt x="0" y="374777"/>
                  </a:lnTo>
                  <a:lnTo>
                    <a:pt x="0" y="429641"/>
                  </a:lnTo>
                  <a:lnTo>
                    <a:pt x="1752219" y="0"/>
                  </a:lnTo>
                  <a:close/>
                </a:path>
              </a:pathLst>
            </a:custGeom>
            <a:solidFill>
              <a:srgbClr val="F9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5703" y="1459992"/>
              <a:ext cx="1974850" cy="484505"/>
            </a:xfrm>
            <a:custGeom>
              <a:avLst/>
              <a:gdLst/>
              <a:ahLst/>
              <a:cxnLst/>
              <a:rect l="l" t="t" r="r" b="b"/>
              <a:pathLst>
                <a:path w="1974850" h="484505">
                  <a:moveTo>
                    <a:pt x="1974849" y="0"/>
                  </a:moveTo>
                  <a:lnTo>
                    <a:pt x="1751203" y="0"/>
                  </a:lnTo>
                  <a:lnTo>
                    <a:pt x="0" y="429260"/>
                  </a:lnTo>
                  <a:lnTo>
                    <a:pt x="0" y="484124"/>
                  </a:lnTo>
                  <a:lnTo>
                    <a:pt x="1974849" y="0"/>
                  </a:lnTo>
                  <a:close/>
                </a:path>
              </a:pathLst>
            </a:custGeom>
            <a:solidFill>
              <a:srgbClr val="F8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5703" y="1459992"/>
              <a:ext cx="2188210" cy="536575"/>
            </a:xfrm>
            <a:custGeom>
              <a:avLst/>
              <a:gdLst/>
              <a:ahLst/>
              <a:cxnLst/>
              <a:rect l="l" t="t" r="r" b="b"/>
              <a:pathLst>
                <a:path w="2188210" h="536575">
                  <a:moveTo>
                    <a:pt x="2187829" y="0"/>
                  </a:moveTo>
                  <a:lnTo>
                    <a:pt x="1976500" y="0"/>
                  </a:lnTo>
                  <a:lnTo>
                    <a:pt x="0" y="484505"/>
                  </a:lnTo>
                  <a:lnTo>
                    <a:pt x="0" y="536321"/>
                  </a:lnTo>
                  <a:lnTo>
                    <a:pt x="2187829" y="0"/>
                  </a:lnTo>
                  <a:close/>
                </a:path>
              </a:pathLst>
            </a:custGeom>
            <a:solidFill>
              <a:srgbClr val="F7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5704" y="1459991"/>
              <a:ext cx="2633345" cy="646430"/>
            </a:xfrm>
            <a:custGeom>
              <a:avLst/>
              <a:gdLst/>
              <a:ahLst/>
              <a:cxnLst/>
              <a:rect l="l" t="t" r="r" b="b"/>
              <a:pathLst>
                <a:path w="2633345" h="646430">
                  <a:moveTo>
                    <a:pt x="2633091" y="0"/>
                  </a:moveTo>
                  <a:lnTo>
                    <a:pt x="2410460" y="0"/>
                  </a:lnTo>
                  <a:lnTo>
                    <a:pt x="2409444" y="0"/>
                  </a:lnTo>
                  <a:lnTo>
                    <a:pt x="2186813" y="0"/>
                  </a:lnTo>
                  <a:lnTo>
                    <a:pt x="0" y="535940"/>
                  </a:lnTo>
                  <a:lnTo>
                    <a:pt x="0" y="590804"/>
                  </a:lnTo>
                  <a:lnTo>
                    <a:pt x="1216634" y="292608"/>
                  </a:lnTo>
                  <a:lnTo>
                    <a:pt x="0" y="591058"/>
                  </a:lnTo>
                  <a:lnTo>
                    <a:pt x="0" y="645922"/>
                  </a:lnTo>
                  <a:lnTo>
                    <a:pt x="2633091" y="0"/>
                  </a:lnTo>
                  <a:close/>
                </a:path>
              </a:pathLst>
            </a:custGeom>
            <a:solidFill>
              <a:srgbClr val="F5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5703" y="1459992"/>
              <a:ext cx="2844165" cy="697865"/>
            </a:xfrm>
            <a:custGeom>
              <a:avLst/>
              <a:gdLst/>
              <a:ahLst/>
              <a:cxnLst/>
              <a:rect l="l" t="t" r="r" b="b"/>
              <a:pathLst>
                <a:path w="2844165" h="697864">
                  <a:moveTo>
                    <a:pt x="2843784" y="0"/>
                  </a:moveTo>
                  <a:lnTo>
                    <a:pt x="2632583" y="0"/>
                  </a:lnTo>
                  <a:lnTo>
                    <a:pt x="0" y="645668"/>
                  </a:lnTo>
                  <a:lnTo>
                    <a:pt x="0" y="697484"/>
                  </a:lnTo>
                  <a:lnTo>
                    <a:pt x="2843784" y="0"/>
                  </a:lnTo>
                  <a:close/>
                </a:path>
              </a:pathLst>
            </a:custGeom>
            <a:solidFill>
              <a:srgbClr val="F1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5703" y="1459992"/>
              <a:ext cx="2956560" cy="728345"/>
            </a:xfrm>
            <a:custGeom>
              <a:avLst/>
              <a:gdLst/>
              <a:ahLst/>
              <a:cxnLst/>
              <a:rect l="l" t="t" r="r" b="b"/>
              <a:pathLst>
                <a:path w="2956560" h="728344">
                  <a:moveTo>
                    <a:pt x="2956560" y="0"/>
                  </a:moveTo>
                  <a:lnTo>
                    <a:pt x="2844799" y="0"/>
                  </a:lnTo>
                  <a:lnTo>
                    <a:pt x="0" y="697484"/>
                  </a:lnTo>
                  <a:lnTo>
                    <a:pt x="0" y="727963"/>
                  </a:lnTo>
                  <a:lnTo>
                    <a:pt x="99440" y="727963"/>
                  </a:lnTo>
                  <a:lnTo>
                    <a:pt x="2956560" y="27432"/>
                  </a:lnTo>
                  <a:lnTo>
                    <a:pt x="2956560" y="0"/>
                  </a:lnTo>
                  <a:close/>
                </a:path>
              </a:pathLst>
            </a:custGeom>
            <a:solidFill>
              <a:srgbClr val="F0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6287" y="1487424"/>
              <a:ext cx="2855595" cy="701040"/>
            </a:xfrm>
            <a:custGeom>
              <a:avLst/>
              <a:gdLst/>
              <a:ahLst/>
              <a:cxnLst/>
              <a:rect l="l" t="t" r="r" b="b"/>
              <a:pathLst>
                <a:path w="2855595" h="701039">
                  <a:moveTo>
                    <a:pt x="2855595" y="0"/>
                  </a:moveTo>
                  <a:lnTo>
                    <a:pt x="0" y="701039"/>
                  </a:lnTo>
                  <a:lnTo>
                    <a:pt x="211074" y="701039"/>
                  </a:lnTo>
                  <a:lnTo>
                    <a:pt x="2855595" y="51815"/>
                  </a:lnTo>
                  <a:lnTo>
                    <a:pt x="2855595" y="0"/>
                  </a:lnTo>
                  <a:close/>
                </a:path>
              </a:pathLst>
            </a:custGeom>
            <a:solidFill>
              <a:srgbClr val="EF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6599" y="1539240"/>
              <a:ext cx="2646045" cy="648970"/>
            </a:xfrm>
            <a:custGeom>
              <a:avLst/>
              <a:gdLst/>
              <a:ahLst/>
              <a:cxnLst/>
              <a:rect l="l" t="t" r="r" b="b"/>
              <a:pathLst>
                <a:path w="2646045" h="648969">
                  <a:moveTo>
                    <a:pt x="2645664" y="0"/>
                  </a:moveTo>
                  <a:lnTo>
                    <a:pt x="0" y="648843"/>
                  </a:lnTo>
                  <a:lnTo>
                    <a:pt x="223520" y="648843"/>
                  </a:lnTo>
                  <a:lnTo>
                    <a:pt x="2645664" y="54863"/>
                  </a:lnTo>
                  <a:lnTo>
                    <a:pt x="2645664" y="0"/>
                  </a:lnTo>
                  <a:close/>
                </a:path>
              </a:pathLst>
            </a:custGeom>
            <a:solidFill>
              <a:srgbClr val="EE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9104" y="1594103"/>
              <a:ext cx="2423160" cy="594360"/>
            </a:xfrm>
            <a:custGeom>
              <a:avLst/>
              <a:gdLst/>
              <a:ahLst/>
              <a:cxnLst/>
              <a:rect l="l" t="t" r="r" b="b"/>
              <a:pathLst>
                <a:path w="2423160" h="594360">
                  <a:moveTo>
                    <a:pt x="2423033" y="0"/>
                  </a:moveTo>
                  <a:lnTo>
                    <a:pt x="0" y="594360"/>
                  </a:lnTo>
                  <a:lnTo>
                    <a:pt x="223647" y="594360"/>
                  </a:lnTo>
                  <a:lnTo>
                    <a:pt x="2142858" y="123596"/>
                  </a:lnTo>
                  <a:lnTo>
                    <a:pt x="225552" y="594106"/>
                  </a:lnTo>
                  <a:lnTo>
                    <a:pt x="436626" y="594106"/>
                  </a:lnTo>
                  <a:lnTo>
                    <a:pt x="2422906" y="106680"/>
                  </a:lnTo>
                  <a:lnTo>
                    <a:pt x="2422906" y="54902"/>
                  </a:lnTo>
                  <a:lnTo>
                    <a:pt x="2423033" y="54864"/>
                  </a:lnTo>
                  <a:lnTo>
                    <a:pt x="2423033" y="0"/>
                  </a:lnTo>
                  <a:close/>
                </a:path>
              </a:pathLst>
            </a:custGeom>
            <a:solidFill>
              <a:srgbClr val="EB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34967" y="1700784"/>
              <a:ext cx="1986914" cy="487680"/>
            </a:xfrm>
            <a:custGeom>
              <a:avLst/>
              <a:gdLst/>
              <a:ahLst/>
              <a:cxnLst/>
              <a:rect l="l" t="t" r="r" b="b"/>
              <a:pathLst>
                <a:path w="1986914" h="487680">
                  <a:moveTo>
                    <a:pt x="1986661" y="0"/>
                  </a:moveTo>
                  <a:lnTo>
                    <a:pt x="0" y="487679"/>
                  </a:lnTo>
                  <a:lnTo>
                    <a:pt x="223520" y="487679"/>
                  </a:lnTo>
                  <a:lnTo>
                    <a:pt x="1986661" y="54863"/>
                  </a:lnTo>
                  <a:lnTo>
                    <a:pt x="1986661" y="0"/>
                  </a:lnTo>
                  <a:close/>
                </a:path>
              </a:pathLst>
            </a:custGeom>
            <a:solidFill>
              <a:srgbClr val="E9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7471" y="1755648"/>
              <a:ext cx="1765300" cy="433070"/>
            </a:xfrm>
            <a:custGeom>
              <a:avLst/>
              <a:gdLst/>
              <a:ahLst/>
              <a:cxnLst/>
              <a:rect l="l" t="t" r="r" b="b"/>
              <a:pathLst>
                <a:path w="1765300" h="433069">
                  <a:moveTo>
                    <a:pt x="1764791" y="0"/>
                  </a:moveTo>
                  <a:lnTo>
                    <a:pt x="0" y="432562"/>
                  </a:lnTo>
                  <a:lnTo>
                    <a:pt x="223647" y="432562"/>
                  </a:lnTo>
                  <a:lnTo>
                    <a:pt x="1764791" y="54863"/>
                  </a:lnTo>
                  <a:lnTo>
                    <a:pt x="1764791" y="0"/>
                  </a:lnTo>
                  <a:close/>
                </a:path>
              </a:pathLst>
            </a:custGeom>
            <a:solidFill>
              <a:srgbClr val="E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83023" y="1810512"/>
              <a:ext cx="1539240" cy="377825"/>
            </a:xfrm>
            <a:custGeom>
              <a:avLst/>
              <a:gdLst/>
              <a:ahLst/>
              <a:cxnLst/>
              <a:rect l="l" t="t" r="r" b="b"/>
              <a:pathLst>
                <a:path w="1539239" h="377825">
                  <a:moveTo>
                    <a:pt x="1539113" y="0"/>
                  </a:moveTo>
                  <a:lnTo>
                    <a:pt x="0" y="377443"/>
                  </a:lnTo>
                  <a:lnTo>
                    <a:pt x="210947" y="377443"/>
                  </a:lnTo>
                  <a:lnTo>
                    <a:pt x="1539113" y="51688"/>
                  </a:lnTo>
                  <a:lnTo>
                    <a:pt x="1539113" y="0"/>
                  </a:lnTo>
                  <a:close/>
                </a:path>
              </a:pathLst>
            </a:custGeom>
            <a:solidFill>
              <a:srgbClr val="E7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3335" y="1862328"/>
              <a:ext cx="1328420" cy="326390"/>
            </a:xfrm>
            <a:custGeom>
              <a:avLst/>
              <a:gdLst/>
              <a:ahLst/>
              <a:cxnLst/>
              <a:rect l="l" t="t" r="r" b="b"/>
              <a:pathLst>
                <a:path w="1328420" h="326389">
                  <a:moveTo>
                    <a:pt x="1328419" y="0"/>
                  </a:moveTo>
                  <a:lnTo>
                    <a:pt x="0" y="325882"/>
                  </a:lnTo>
                  <a:lnTo>
                    <a:pt x="223519" y="325882"/>
                  </a:lnTo>
                  <a:lnTo>
                    <a:pt x="1328419" y="54863"/>
                  </a:lnTo>
                  <a:lnTo>
                    <a:pt x="1328419" y="0"/>
                  </a:lnTo>
                  <a:close/>
                </a:path>
              </a:pathLst>
            </a:custGeom>
            <a:solidFill>
              <a:srgbClr val="E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15840" y="1917191"/>
              <a:ext cx="1106170" cy="271145"/>
            </a:xfrm>
            <a:custGeom>
              <a:avLst/>
              <a:gdLst/>
              <a:ahLst/>
              <a:cxnLst/>
              <a:rect l="l" t="t" r="r" b="b"/>
              <a:pathLst>
                <a:path w="1106170" h="271144">
                  <a:moveTo>
                    <a:pt x="1105916" y="0"/>
                  </a:moveTo>
                  <a:lnTo>
                    <a:pt x="0" y="270764"/>
                  </a:lnTo>
                  <a:lnTo>
                    <a:pt x="211201" y="270764"/>
                  </a:lnTo>
                  <a:lnTo>
                    <a:pt x="1105916" y="51689"/>
                  </a:lnTo>
                  <a:lnTo>
                    <a:pt x="1105916" y="0"/>
                  </a:lnTo>
                  <a:close/>
                </a:path>
                <a:path w="1106170" h="271144">
                  <a:moveTo>
                    <a:pt x="1106170" y="51816"/>
                  </a:moveTo>
                  <a:lnTo>
                    <a:pt x="213360" y="271018"/>
                  </a:lnTo>
                  <a:lnTo>
                    <a:pt x="436499" y="271018"/>
                  </a:lnTo>
                  <a:lnTo>
                    <a:pt x="1106170" y="106553"/>
                  </a:lnTo>
                  <a:lnTo>
                    <a:pt x="1106170" y="51816"/>
                  </a:lnTo>
                  <a:close/>
                </a:path>
              </a:pathLst>
            </a:custGeom>
            <a:solidFill>
              <a:srgbClr val="E6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51704" y="2023871"/>
              <a:ext cx="670560" cy="164465"/>
            </a:xfrm>
            <a:custGeom>
              <a:avLst/>
              <a:gdLst/>
              <a:ahLst/>
              <a:cxnLst/>
              <a:rect l="l" t="t" r="r" b="b"/>
              <a:pathLst>
                <a:path w="670560" h="164464">
                  <a:moveTo>
                    <a:pt x="670052" y="54864"/>
                  </a:moveTo>
                  <a:lnTo>
                    <a:pt x="222504" y="164465"/>
                  </a:lnTo>
                  <a:lnTo>
                    <a:pt x="433832" y="164465"/>
                  </a:lnTo>
                  <a:lnTo>
                    <a:pt x="670052" y="106680"/>
                  </a:lnTo>
                  <a:lnTo>
                    <a:pt x="670052" y="54864"/>
                  </a:lnTo>
                  <a:close/>
                </a:path>
                <a:path w="670560" h="164464">
                  <a:moveTo>
                    <a:pt x="670179" y="0"/>
                  </a:moveTo>
                  <a:lnTo>
                    <a:pt x="0" y="164084"/>
                  </a:lnTo>
                  <a:lnTo>
                    <a:pt x="223393" y="164084"/>
                  </a:lnTo>
                  <a:lnTo>
                    <a:pt x="670179" y="54737"/>
                  </a:lnTo>
                  <a:lnTo>
                    <a:pt x="670179" y="0"/>
                  </a:lnTo>
                  <a:close/>
                </a:path>
                <a:path w="670560" h="164464">
                  <a:moveTo>
                    <a:pt x="670306" y="106680"/>
                  </a:moveTo>
                  <a:lnTo>
                    <a:pt x="435864" y="164084"/>
                  </a:lnTo>
                  <a:lnTo>
                    <a:pt x="657987" y="164084"/>
                  </a:lnTo>
                  <a:lnTo>
                    <a:pt x="670306" y="161036"/>
                  </a:lnTo>
                  <a:lnTo>
                    <a:pt x="670306" y="106680"/>
                  </a:lnTo>
                  <a:close/>
                </a:path>
              </a:pathLst>
            </a:custGeom>
            <a:solidFill>
              <a:srgbClr val="E3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65703" y="1459992"/>
              <a:ext cx="2956560" cy="728345"/>
            </a:xfrm>
            <a:custGeom>
              <a:avLst/>
              <a:gdLst/>
              <a:ahLst/>
              <a:cxnLst/>
              <a:rect l="l" t="t" r="r" b="b"/>
              <a:pathLst>
                <a:path w="2956560" h="728344">
                  <a:moveTo>
                    <a:pt x="0" y="727963"/>
                  </a:moveTo>
                  <a:lnTo>
                    <a:pt x="2956560" y="727963"/>
                  </a:lnTo>
                  <a:lnTo>
                    <a:pt x="2956560" y="0"/>
                  </a:lnTo>
                  <a:lnTo>
                    <a:pt x="0" y="0"/>
                  </a:lnTo>
                  <a:lnTo>
                    <a:pt x="0" y="7279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12719" y="1565605"/>
            <a:ext cx="2432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0" dirty="0">
                <a:solidFill>
                  <a:srgbClr val="FFFFCC"/>
                </a:solidFill>
                <a:latin typeface="Arial"/>
                <a:cs typeface="Arial"/>
              </a:rPr>
              <a:t>*</a:t>
            </a:r>
            <a:endParaRPr sz="4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993260" y="1542364"/>
            <a:ext cx="89344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3410" algn="l"/>
              </a:tabLst>
            </a:pPr>
            <a:r>
              <a:rPr sz="3600" b="1" spc="-50" dirty="0">
                <a:latin typeface="Arial"/>
                <a:cs typeface="Arial"/>
              </a:rPr>
              <a:t>/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0" dirty="0"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71338" y="1332357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latin typeface="Arial"/>
                <a:cs typeface="Arial"/>
              </a:rPr>
              <a:t>_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58951" y="1603247"/>
            <a:ext cx="7022465" cy="850265"/>
            <a:chOff x="758951" y="1603247"/>
            <a:chExt cx="7022465" cy="850265"/>
          </a:xfrm>
        </p:grpSpPr>
        <p:sp>
          <p:nvSpPr>
            <p:cNvPr id="4" name="object 4"/>
            <p:cNvSpPr/>
            <p:nvPr/>
          </p:nvSpPr>
          <p:spPr>
            <a:xfrm>
              <a:off x="771143" y="1615439"/>
              <a:ext cx="6998334" cy="826135"/>
            </a:xfrm>
            <a:custGeom>
              <a:avLst/>
              <a:gdLst/>
              <a:ahLst/>
              <a:cxnLst/>
              <a:rect l="l" t="t" r="r" b="b"/>
              <a:pathLst>
                <a:path w="6998334" h="826135">
                  <a:moveTo>
                    <a:pt x="6998081" y="0"/>
                  </a:moveTo>
                  <a:lnTo>
                    <a:pt x="0" y="0"/>
                  </a:lnTo>
                  <a:lnTo>
                    <a:pt x="0" y="825880"/>
                  </a:lnTo>
                  <a:lnTo>
                    <a:pt x="6998081" y="825880"/>
                  </a:lnTo>
                  <a:lnTo>
                    <a:pt x="69980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1143" y="1615439"/>
              <a:ext cx="6998334" cy="826135"/>
            </a:xfrm>
            <a:custGeom>
              <a:avLst/>
              <a:gdLst/>
              <a:ahLst/>
              <a:cxnLst/>
              <a:rect l="l" t="t" r="r" b="b"/>
              <a:pathLst>
                <a:path w="6998334" h="826135">
                  <a:moveTo>
                    <a:pt x="0" y="825880"/>
                  </a:moveTo>
                  <a:lnTo>
                    <a:pt x="6998081" y="825880"/>
                  </a:lnTo>
                  <a:lnTo>
                    <a:pt x="6998081" y="0"/>
                  </a:lnTo>
                  <a:lnTo>
                    <a:pt x="0" y="0"/>
                  </a:lnTo>
                  <a:lnTo>
                    <a:pt x="0" y="8258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856739">
              <a:lnSpc>
                <a:spcPct val="100000"/>
              </a:lnSpc>
              <a:spcBef>
                <a:spcPts val="110"/>
              </a:spcBef>
            </a:pPr>
            <a:r>
              <a:rPr dirty="0"/>
              <a:t>Operator</a:t>
            </a:r>
            <a:r>
              <a:rPr spc="-95" dirty="0"/>
              <a:t> </a:t>
            </a:r>
            <a:r>
              <a:rPr spc="-10" dirty="0"/>
              <a:t>Precedence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01896" y="1722120"/>
            <a:ext cx="1917700" cy="347980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970"/>
              </a:lnSpc>
            </a:pPr>
            <a:r>
              <a:rPr sz="1800" b="1" spc="-10" dirty="0">
                <a:latin typeface="Courier New"/>
                <a:cs typeface="Courier New"/>
              </a:rPr>
              <a:t>12*salary+100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144" y="1615439"/>
            <a:ext cx="6998334" cy="82613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7015" marR="3355340">
              <a:lnSpc>
                <a:spcPct val="100000"/>
              </a:lnSpc>
              <a:spcBef>
                <a:spcPts val="655"/>
              </a:spcBef>
              <a:tabLst>
                <a:tab pos="1201420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salary,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379" y="382955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2688335"/>
            <a:ext cx="6943344" cy="13045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144" y="4309871"/>
            <a:ext cx="6937248" cy="109118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59536" y="1594103"/>
            <a:ext cx="6894195" cy="883919"/>
            <a:chOff x="859536" y="1594103"/>
            <a:chExt cx="6894195" cy="883919"/>
          </a:xfrm>
        </p:grpSpPr>
        <p:sp>
          <p:nvSpPr>
            <p:cNvPr id="4" name="object 4"/>
            <p:cNvSpPr/>
            <p:nvPr/>
          </p:nvSpPr>
          <p:spPr>
            <a:xfrm>
              <a:off x="871728" y="1606295"/>
              <a:ext cx="6870065" cy="859790"/>
            </a:xfrm>
            <a:custGeom>
              <a:avLst/>
              <a:gdLst/>
              <a:ahLst/>
              <a:cxnLst/>
              <a:rect l="l" t="t" r="r" b="b"/>
              <a:pathLst>
                <a:path w="6870065" h="859789">
                  <a:moveTo>
                    <a:pt x="6869683" y="0"/>
                  </a:moveTo>
                  <a:lnTo>
                    <a:pt x="0" y="0"/>
                  </a:lnTo>
                  <a:lnTo>
                    <a:pt x="0" y="859281"/>
                  </a:lnTo>
                  <a:lnTo>
                    <a:pt x="6869683" y="859281"/>
                  </a:lnTo>
                  <a:lnTo>
                    <a:pt x="68696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1728" y="1606295"/>
              <a:ext cx="6870065" cy="859790"/>
            </a:xfrm>
            <a:custGeom>
              <a:avLst/>
              <a:gdLst/>
              <a:ahLst/>
              <a:cxnLst/>
              <a:rect l="l" t="t" r="r" b="b"/>
              <a:pathLst>
                <a:path w="6870065" h="859789">
                  <a:moveTo>
                    <a:pt x="0" y="859281"/>
                  </a:moveTo>
                  <a:lnTo>
                    <a:pt x="6869683" y="859281"/>
                  </a:lnTo>
                  <a:lnTo>
                    <a:pt x="6869683" y="0"/>
                  </a:lnTo>
                  <a:lnTo>
                    <a:pt x="0" y="0"/>
                  </a:lnTo>
                  <a:lnTo>
                    <a:pt x="0" y="85928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05549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65" dirty="0"/>
              <a:t> </a:t>
            </a:r>
            <a:r>
              <a:rPr spc="-10" dirty="0"/>
              <a:t>Parentheses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01896" y="1722120"/>
            <a:ext cx="2094230" cy="347980"/>
          </a:xfrm>
          <a:prstGeom prst="rect">
            <a:avLst/>
          </a:prstGeom>
          <a:solidFill>
            <a:srgbClr val="FFFFCC"/>
          </a:solidFill>
          <a:ln w="24384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45"/>
              </a:lnSpc>
            </a:pPr>
            <a:r>
              <a:rPr sz="1800" b="1" spc="-10" dirty="0">
                <a:latin typeface="Courier New"/>
                <a:cs typeface="Courier New"/>
              </a:rPr>
              <a:t>12*(salary+100)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727" y="1606296"/>
            <a:ext cx="6870065" cy="8597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1920" marR="3352165">
              <a:lnSpc>
                <a:spcPct val="100000"/>
              </a:lnSpc>
              <a:spcBef>
                <a:spcPts val="800"/>
              </a:spcBef>
              <a:tabLst>
                <a:tab pos="1076325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salary,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635" y="377774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208" y="2645664"/>
            <a:ext cx="6943344" cy="131368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02208" y="4206240"/>
            <a:ext cx="6952615" cy="1069975"/>
            <a:chOff x="902208" y="4206240"/>
            <a:chExt cx="6952615" cy="10699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208" y="4206240"/>
              <a:ext cx="6952488" cy="8839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208" y="5090160"/>
              <a:ext cx="6937248" cy="18592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8113" y="2916745"/>
            <a:ext cx="6974205" cy="808355"/>
            <a:chOff x="908113" y="2916745"/>
            <a:chExt cx="6974205" cy="808355"/>
          </a:xfrm>
        </p:grpSpPr>
        <p:sp>
          <p:nvSpPr>
            <p:cNvPr id="4" name="object 4"/>
            <p:cNvSpPr/>
            <p:nvPr/>
          </p:nvSpPr>
          <p:spPr>
            <a:xfrm>
              <a:off x="920495" y="2929127"/>
              <a:ext cx="6949440" cy="783590"/>
            </a:xfrm>
            <a:custGeom>
              <a:avLst/>
              <a:gdLst/>
              <a:ahLst/>
              <a:cxnLst/>
              <a:rect l="l" t="t" r="r" b="b"/>
              <a:pathLst>
                <a:path w="6949440" h="783589">
                  <a:moveTo>
                    <a:pt x="6949440" y="0"/>
                  </a:moveTo>
                  <a:lnTo>
                    <a:pt x="0" y="0"/>
                  </a:lnTo>
                  <a:lnTo>
                    <a:pt x="0" y="783082"/>
                  </a:lnTo>
                  <a:lnTo>
                    <a:pt x="6949440" y="783082"/>
                  </a:lnTo>
                  <a:lnTo>
                    <a:pt x="69494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0495" y="2929127"/>
              <a:ext cx="6949440" cy="783590"/>
            </a:xfrm>
            <a:custGeom>
              <a:avLst/>
              <a:gdLst/>
              <a:ahLst/>
              <a:cxnLst/>
              <a:rect l="l" t="t" r="r" b="b"/>
              <a:pathLst>
                <a:path w="6949440" h="783589">
                  <a:moveTo>
                    <a:pt x="0" y="783082"/>
                  </a:moveTo>
                  <a:lnTo>
                    <a:pt x="6949440" y="783082"/>
                  </a:lnTo>
                  <a:lnTo>
                    <a:pt x="6949440" y="0"/>
                  </a:lnTo>
                  <a:lnTo>
                    <a:pt x="0" y="0"/>
                  </a:lnTo>
                  <a:lnTo>
                    <a:pt x="0" y="7830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887855">
              <a:lnSpc>
                <a:spcPct val="100000"/>
              </a:lnSpc>
              <a:spcBef>
                <a:spcPts val="110"/>
              </a:spcBef>
            </a:pPr>
            <a:r>
              <a:rPr dirty="0"/>
              <a:t>Defining</a:t>
            </a:r>
            <a:r>
              <a:rPr spc="-7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Null</a:t>
            </a:r>
            <a:r>
              <a:rPr spc="-80" dirty="0"/>
              <a:t> </a:t>
            </a:r>
            <a:r>
              <a:rPr spc="-10" dirty="0"/>
              <a:t>Value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1019" y="1818208"/>
            <a:ext cx="6821805" cy="1736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unavailable,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unassigned,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unknown,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inapplicable.</a:t>
            </a:r>
            <a:endParaRPr sz="2200">
              <a:latin typeface="Arial"/>
              <a:cs typeface="Arial"/>
            </a:endParaRPr>
          </a:p>
          <a:p>
            <a:pPr marL="137160" indent="-136525">
              <a:lnSpc>
                <a:spcPct val="100000"/>
              </a:lnSpc>
              <a:spcBef>
                <a:spcPts val="1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13716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blank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space.</a:t>
            </a:r>
            <a:endParaRPr sz="22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52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salary,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commission_pct</a:t>
            </a:r>
            <a:endParaRPr sz="1800">
              <a:latin typeface="Courier New"/>
              <a:cs typeface="Courier New"/>
            </a:endParaRPr>
          </a:p>
          <a:p>
            <a:pPr marL="95250">
              <a:lnSpc>
                <a:spcPct val="100000"/>
              </a:lnSpc>
              <a:tabLst>
                <a:tab pos="105219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81471" y="2990088"/>
            <a:ext cx="1957070" cy="350520"/>
          </a:xfrm>
          <a:custGeom>
            <a:avLst/>
            <a:gdLst/>
            <a:ahLst/>
            <a:cxnLst/>
            <a:rect l="l" t="t" r="r" b="b"/>
            <a:pathLst>
              <a:path w="1957070" h="350520">
                <a:moveTo>
                  <a:pt x="0" y="350520"/>
                </a:moveTo>
                <a:lnTo>
                  <a:pt x="1956562" y="350520"/>
                </a:lnTo>
                <a:lnTo>
                  <a:pt x="195656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ln w="24383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635" y="4451730"/>
            <a:ext cx="342900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4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496" y="3953255"/>
            <a:ext cx="6961632" cy="6766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0496" y="4831079"/>
            <a:ext cx="6970776" cy="6492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496" y="5763767"/>
            <a:ext cx="6961632" cy="43891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83729" y="2593657"/>
            <a:ext cx="6950075" cy="664845"/>
            <a:chOff x="883729" y="2593657"/>
            <a:chExt cx="6950075" cy="664845"/>
          </a:xfrm>
        </p:grpSpPr>
        <p:sp>
          <p:nvSpPr>
            <p:cNvPr id="4" name="object 4"/>
            <p:cNvSpPr/>
            <p:nvPr/>
          </p:nvSpPr>
          <p:spPr>
            <a:xfrm>
              <a:off x="896111" y="2606040"/>
              <a:ext cx="6925309" cy="640080"/>
            </a:xfrm>
            <a:custGeom>
              <a:avLst/>
              <a:gdLst/>
              <a:ahLst/>
              <a:cxnLst/>
              <a:rect l="l" t="t" r="r" b="b"/>
              <a:pathLst>
                <a:path w="6925309" h="640080">
                  <a:moveTo>
                    <a:pt x="6924802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6924802" y="640079"/>
                  </a:lnTo>
                  <a:lnTo>
                    <a:pt x="692480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6111" y="2606040"/>
              <a:ext cx="6925309" cy="640080"/>
            </a:xfrm>
            <a:custGeom>
              <a:avLst/>
              <a:gdLst/>
              <a:ahLst/>
              <a:cxnLst/>
              <a:rect l="l" t="t" r="r" b="b"/>
              <a:pathLst>
                <a:path w="6925309" h="640080">
                  <a:moveTo>
                    <a:pt x="0" y="640079"/>
                  </a:moveTo>
                  <a:lnTo>
                    <a:pt x="6924802" y="640079"/>
                  </a:lnTo>
                  <a:lnTo>
                    <a:pt x="6924802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57785" algn="ctr">
              <a:lnSpc>
                <a:spcPct val="100000"/>
              </a:lnSpc>
              <a:spcBef>
                <a:spcPts val="110"/>
              </a:spcBef>
            </a:pPr>
            <a:r>
              <a:rPr dirty="0"/>
              <a:t>Null</a:t>
            </a:r>
            <a:r>
              <a:rPr spc="-45" dirty="0"/>
              <a:t> </a:t>
            </a:r>
            <a:r>
              <a:rPr spc="-10" dirty="0"/>
              <a:t>Values</a:t>
            </a:r>
          </a:p>
          <a:p>
            <a:pPr marL="57150" algn="ctr">
              <a:lnSpc>
                <a:spcPct val="100000"/>
              </a:lnSpc>
            </a:pPr>
            <a:r>
              <a:rPr dirty="0"/>
              <a:t>in</a:t>
            </a:r>
            <a:r>
              <a:rPr spc="-75" dirty="0"/>
              <a:t> </a:t>
            </a:r>
            <a:r>
              <a:rPr dirty="0"/>
              <a:t>Arithmetic</a:t>
            </a:r>
            <a:r>
              <a:rPr spc="-40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11" y="1824304"/>
            <a:ext cx="6193790" cy="1349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expressions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containing</a:t>
            </a:r>
            <a:r>
              <a:rPr sz="22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null.</a:t>
            </a:r>
            <a:endParaRPr sz="2200">
              <a:latin typeface="Arial"/>
              <a:cs typeface="Arial"/>
            </a:endParaRPr>
          </a:p>
          <a:p>
            <a:pPr marL="48895" marR="440690">
              <a:lnSpc>
                <a:spcPct val="100000"/>
              </a:lnSpc>
              <a:spcBef>
                <a:spcPts val="955"/>
              </a:spcBef>
              <a:tabLst>
                <a:tab pos="1006475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</a:t>
            </a:r>
            <a:r>
              <a:rPr sz="1800" b="1" spc="-1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12*salary*commission_pct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7288" y="2660904"/>
            <a:ext cx="3376929" cy="286385"/>
          </a:xfrm>
          <a:custGeom>
            <a:avLst/>
            <a:gdLst/>
            <a:ahLst/>
            <a:cxnLst/>
            <a:rect l="l" t="t" r="r" b="b"/>
            <a:pathLst>
              <a:path w="3376929" h="286385">
                <a:moveTo>
                  <a:pt x="0" y="286003"/>
                </a:moveTo>
                <a:lnTo>
                  <a:pt x="3376802" y="286003"/>
                </a:lnTo>
                <a:lnTo>
                  <a:pt x="3376802" y="0"/>
                </a:lnTo>
                <a:lnTo>
                  <a:pt x="0" y="0"/>
                </a:lnTo>
                <a:lnTo>
                  <a:pt x="0" y="28600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635" y="4235322"/>
            <a:ext cx="34290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6111" y="3517391"/>
            <a:ext cx="6955536" cy="914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111" y="4632959"/>
            <a:ext cx="6955536" cy="6400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6111" y="5477255"/>
            <a:ext cx="6943344" cy="43586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110"/>
              </a:spcBef>
            </a:pPr>
            <a:r>
              <a:rPr dirty="0"/>
              <a:t>Defining</a:t>
            </a:r>
            <a:r>
              <a:rPr spc="-7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Column</a:t>
            </a:r>
            <a:r>
              <a:rPr spc="-80" dirty="0"/>
              <a:t> </a:t>
            </a:r>
            <a:r>
              <a:rPr spc="-10" dirty="0"/>
              <a:t>Alias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6947534" cy="30886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alias: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Renames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heading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 useful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calculations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ct val="95000"/>
              </a:lnSpc>
              <a:spcBef>
                <a:spcPts val="9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Immediately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alias</a:t>
            </a:r>
            <a:endParaRPr sz="2200">
              <a:latin typeface="Arial"/>
              <a:cs typeface="Arial"/>
            </a:endParaRPr>
          </a:p>
          <a:p>
            <a:pPr marL="417830" marR="54610" indent="-405765">
              <a:lnSpc>
                <a:spcPts val="2500"/>
              </a:lnSpc>
              <a:spcBef>
                <a:spcPts val="10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Requires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quotation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marks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contains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spaces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2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sensitive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311" y="4620767"/>
            <a:ext cx="6952488" cy="8686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311" y="2225039"/>
            <a:ext cx="6970776" cy="8839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60119" y="1383791"/>
            <a:ext cx="6955155" cy="731520"/>
            <a:chOff x="960119" y="1383791"/>
            <a:chExt cx="6955155" cy="731520"/>
          </a:xfrm>
        </p:grpSpPr>
        <p:sp>
          <p:nvSpPr>
            <p:cNvPr id="6" name="object 6"/>
            <p:cNvSpPr/>
            <p:nvPr/>
          </p:nvSpPr>
          <p:spPr>
            <a:xfrm>
              <a:off x="972311" y="1395983"/>
              <a:ext cx="6931025" cy="707390"/>
            </a:xfrm>
            <a:custGeom>
              <a:avLst/>
              <a:gdLst/>
              <a:ahLst/>
              <a:cxnLst/>
              <a:rect l="l" t="t" r="r" b="b"/>
              <a:pathLst>
                <a:path w="6931025" h="707389">
                  <a:moveTo>
                    <a:pt x="6930644" y="0"/>
                  </a:moveTo>
                  <a:lnTo>
                    <a:pt x="0" y="0"/>
                  </a:lnTo>
                  <a:lnTo>
                    <a:pt x="0" y="706882"/>
                  </a:lnTo>
                  <a:lnTo>
                    <a:pt x="6930644" y="706882"/>
                  </a:lnTo>
                  <a:lnTo>
                    <a:pt x="69306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2311" y="1395983"/>
              <a:ext cx="6931025" cy="707390"/>
            </a:xfrm>
            <a:custGeom>
              <a:avLst/>
              <a:gdLst/>
              <a:ahLst/>
              <a:cxnLst/>
              <a:rect l="l" t="t" r="r" b="b"/>
              <a:pathLst>
                <a:path w="6931025" h="707389">
                  <a:moveTo>
                    <a:pt x="0" y="706882"/>
                  </a:moveTo>
                  <a:lnTo>
                    <a:pt x="6930644" y="706882"/>
                  </a:lnTo>
                  <a:lnTo>
                    <a:pt x="6930644" y="0"/>
                  </a:lnTo>
                  <a:lnTo>
                    <a:pt x="0" y="0"/>
                  </a:lnTo>
                  <a:lnTo>
                    <a:pt x="0" y="7068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59929" y="3849433"/>
            <a:ext cx="6998334" cy="716915"/>
            <a:chOff x="959929" y="3849433"/>
            <a:chExt cx="6998334" cy="716915"/>
          </a:xfrm>
        </p:grpSpPr>
        <p:sp>
          <p:nvSpPr>
            <p:cNvPr id="9" name="object 9"/>
            <p:cNvSpPr/>
            <p:nvPr/>
          </p:nvSpPr>
          <p:spPr>
            <a:xfrm>
              <a:off x="972311" y="3861816"/>
              <a:ext cx="6973570" cy="692150"/>
            </a:xfrm>
            <a:custGeom>
              <a:avLst/>
              <a:gdLst/>
              <a:ahLst/>
              <a:cxnLst/>
              <a:rect l="l" t="t" r="r" b="b"/>
              <a:pathLst>
                <a:path w="6973570" h="692150">
                  <a:moveTo>
                    <a:pt x="6973443" y="0"/>
                  </a:moveTo>
                  <a:lnTo>
                    <a:pt x="0" y="0"/>
                  </a:lnTo>
                  <a:lnTo>
                    <a:pt x="0" y="691642"/>
                  </a:lnTo>
                  <a:lnTo>
                    <a:pt x="6973443" y="691642"/>
                  </a:lnTo>
                  <a:lnTo>
                    <a:pt x="697344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2311" y="3861816"/>
              <a:ext cx="6973570" cy="692150"/>
            </a:xfrm>
            <a:custGeom>
              <a:avLst/>
              <a:gdLst/>
              <a:ahLst/>
              <a:cxnLst/>
              <a:rect l="l" t="t" r="r" b="b"/>
              <a:pathLst>
                <a:path w="6973570" h="692150">
                  <a:moveTo>
                    <a:pt x="0" y="691642"/>
                  </a:moveTo>
                  <a:lnTo>
                    <a:pt x="6973443" y="691642"/>
                  </a:lnTo>
                  <a:lnTo>
                    <a:pt x="6973443" y="0"/>
                  </a:lnTo>
                  <a:lnTo>
                    <a:pt x="0" y="0"/>
                  </a:lnTo>
                  <a:lnTo>
                    <a:pt x="0" y="6916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78938" y="539572"/>
            <a:ext cx="376745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60" dirty="0"/>
              <a:t> </a:t>
            </a:r>
            <a:r>
              <a:rPr dirty="0"/>
              <a:t>Column</a:t>
            </a:r>
            <a:r>
              <a:rPr spc="-105" dirty="0"/>
              <a:t> </a:t>
            </a:r>
            <a:r>
              <a:rPr spc="-10" dirty="0"/>
              <a:t>Aliases</a:t>
            </a:r>
          </a:p>
        </p:txBody>
      </p:sp>
      <p:sp>
        <p:nvSpPr>
          <p:cNvPr id="12" name="object 12"/>
          <p:cNvSpPr/>
          <p:nvPr/>
        </p:nvSpPr>
        <p:spPr>
          <a:xfrm>
            <a:off x="1152144" y="2270760"/>
            <a:ext cx="3554095" cy="204470"/>
          </a:xfrm>
          <a:custGeom>
            <a:avLst/>
            <a:gdLst/>
            <a:ahLst/>
            <a:cxnLst/>
            <a:rect l="l" t="t" r="r" b="b"/>
            <a:pathLst>
              <a:path w="3554095" h="204469">
                <a:moveTo>
                  <a:pt x="0" y="203962"/>
                </a:moveTo>
                <a:lnTo>
                  <a:pt x="3553840" y="203962"/>
                </a:lnTo>
                <a:lnTo>
                  <a:pt x="3553840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ln w="24384">
            <a:solidFill>
              <a:srgbClr val="F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7760" y="4645152"/>
            <a:ext cx="2480945" cy="204470"/>
          </a:xfrm>
          <a:custGeom>
            <a:avLst/>
            <a:gdLst/>
            <a:ahLst/>
            <a:cxnLst/>
            <a:rect l="l" t="t" r="r" b="b"/>
            <a:pathLst>
              <a:path w="2480945" h="204470">
                <a:moveTo>
                  <a:pt x="0" y="203962"/>
                </a:moveTo>
                <a:lnTo>
                  <a:pt x="2480564" y="203962"/>
                </a:lnTo>
                <a:lnTo>
                  <a:pt x="2480564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ln w="24384">
            <a:solidFill>
              <a:srgbClr val="F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97296" y="3944111"/>
            <a:ext cx="2082164" cy="234950"/>
          </a:xfrm>
          <a:prstGeom prst="rect">
            <a:avLst/>
          </a:prstGeom>
          <a:solidFill>
            <a:srgbClr val="FFFFCC"/>
          </a:solidFill>
          <a:ln w="24384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764"/>
              </a:lnSpc>
            </a:pPr>
            <a:r>
              <a:rPr sz="1800" b="1" dirty="0">
                <a:latin typeface="Courier New"/>
                <a:cs typeface="Courier New"/>
              </a:rPr>
              <a:t>"Annual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2311" y="3861815"/>
            <a:ext cx="6973570" cy="6921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04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"Name",</a:t>
            </a:r>
            <a:r>
              <a:rPr sz="1800" b="1" spc="-1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salary*12</a:t>
            </a:r>
            <a:endParaRPr sz="18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tabLst>
                <a:tab pos="101219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2311" y="1395983"/>
            <a:ext cx="6931025" cy="7073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7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name,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commission_pct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comm</a:t>
            </a:r>
            <a:endParaRPr sz="1800">
              <a:latin typeface="Courier New"/>
              <a:cs typeface="Courier New"/>
            </a:endParaRPr>
          </a:p>
          <a:p>
            <a:pPr marL="69850">
              <a:lnSpc>
                <a:spcPct val="100000"/>
              </a:lnSpc>
              <a:spcBef>
                <a:spcPts val="25"/>
              </a:spcBef>
              <a:tabLst>
                <a:tab pos="102425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4655" y="1493519"/>
            <a:ext cx="624840" cy="219710"/>
          </a:xfrm>
          <a:custGeom>
            <a:avLst/>
            <a:gdLst/>
            <a:ahLst/>
            <a:cxnLst/>
            <a:rect l="l" t="t" r="r" b="b"/>
            <a:pathLst>
              <a:path w="624839" h="219710">
                <a:moveTo>
                  <a:pt x="0" y="219201"/>
                </a:moveTo>
                <a:lnTo>
                  <a:pt x="624839" y="219201"/>
                </a:lnTo>
                <a:lnTo>
                  <a:pt x="624839" y="0"/>
                </a:lnTo>
                <a:lnTo>
                  <a:pt x="0" y="0"/>
                </a:lnTo>
                <a:lnTo>
                  <a:pt x="0" y="219201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19271" y="3956303"/>
            <a:ext cx="890269" cy="234950"/>
          </a:xfrm>
          <a:custGeom>
            <a:avLst/>
            <a:gdLst/>
            <a:ahLst/>
            <a:cxnLst/>
            <a:rect l="l" t="t" r="r" b="b"/>
            <a:pathLst>
              <a:path w="890270" h="234950">
                <a:moveTo>
                  <a:pt x="0" y="234442"/>
                </a:moveTo>
                <a:lnTo>
                  <a:pt x="889762" y="234442"/>
                </a:lnTo>
                <a:lnTo>
                  <a:pt x="889762" y="0"/>
                </a:lnTo>
                <a:lnTo>
                  <a:pt x="0" y="0"/>
                </a:lnTo>
                <a:lnTo>
                  <a:pt x="0" y="234442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68451" y="292709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8451" y="527801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2311" y="3325367"/>
            <a:ext cx="6979920" cy="18287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6659880" y="1493519"/>
            <a:ext cx="621665" cy="219710"/>
          </a:xfrm>
          <a:custGeom>
            <a:avLst/>
            <a:gdLst/>
            <a:ahLst/>
            <a:cxnLst/>
            <a:rect l="l" t="t" r="r" b="b"/>
            <a:pathLst>
              <a:path w="621665" h="219710">
                <a:moveTo>
                  <a:pt x="0" y="219201"/>
                </a:moveTo>
                <a:lnTo>
                  <a:pt x="621283" y="219201"/>
                </a:lnTo>
                <a:lnTo>
                  <a:pt x="621283" y="0"/>
                </a:lnTo>
                <a:lnTo>
                  <a:pt x="0" y="0"/>
                </a:lnTo>
                <a:lnTo>
                  <a:pt x="0" y="219201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5671" y="2267711"/>
            <a:ext cx="2642870" cy="194945"/>
          </a:xfrm>
          <a:custGeom>
            <a:avLst/>
            <a:gdLst/>
            <a:ahLst/>
            <a:cxnLst/>
            <a:rect l="l" t="t" r="r" b="b"/>
            <a:pathLst>
              <a:path w="2642870" h="194944">
                <a:moveTo>
                  <a:pt x="0" y="194563"/>
                </a:moveTo>
                <a:lnTo>
                  <a:pt x="2642362" y="194563"/>
                </a:lnTo>
                <a:lnTo>
                  <a:pt x="2642362" y="0"/>
                </a:lnTo>
                <a:lnTo>
                  <a:pt x="0" y="0"/>
                </a:lnTo>
                <a:lnTo>
                  <a:pt x="0" y="19456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2311" y="5675376"/>
            <a:ext cx="6979920" cy="179831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4480559" y="4645152"/>
            <a:ext cx="2480945" cy="204470"/>
          </a:xfrm>
          <a:custGeom>
            <a:avLst/>
            <a:gdLst/>
            <a:ahLst/>
            <a:cxnLst/>
            <a:rect l="l" t="t" r="r" b="b"/>
            <a:pathLst>
              <a:path w="2480945" h="204470">
                <a:moveTo>
                  <a:pt x="0" y="203962"/>
                </a:moveTo>
                <a:lnTo>
                  <a:pt x="2480564" y="203962"/>
                </a:lnTo>
                <a:lnTo>
                  <a:pt x="2480564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ln w="24384">
            <a:solidFill>
              <a:srgbClr val="F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619250">
              <a:lnSpc>
                <a:spcPct val="100000"/>
              </a:lnSpc>
              <a:spcBef>
                <a:spcPts val="110"/>
              </a:spcBef>
            </a:pPr>
            <a:r>
              <a:rPr dirty="0"/>
              <a:t>Concatenation</a:t>
            </a:r>
            <a:r>
              <a:rPr spc="-85" dirty="0"/>
              <a:t> </a:t>
            </a:r>
            <a:r>
              <a:rPr spc="-10" dirty="0"/>
              <a:t>Operator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1734"/>
            <a:ext cx="6525895" cy="23368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concatenation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operator: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Concatenates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strings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represented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vertical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bars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(||)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 resultant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647" y="2849879"/>
            <a:ext cx="6952488" cy="19720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81265" y="1938337"/>
            <a:ext cx="6940550" cy="728980"/>
            <a:chOff x="981265" y="1938337"/>
            <a:chExt cx="6940550" cy="728980"/>
          </a:xfrm>
        </p:grpSpPr>
        <p:sp>
          <p:nvSpPr>
            <p:cNvPr id="5" name="object 5"/>
            <p:cNvSpPr/>
            <p:nvPr/>
          </p:nvSpPr>
          <p:spPr>
            <a:xfrm>
              <a:off x="993647" y="1950720"/>
              <a:ext cx="6915784" cy="704215"/>
            </a:xfrm>
            <a:custGeom>
              <a:avLst/>
              <a:gdLst/>
              <a:ahLst/>
              <a:cxnLst/>
              <a:rect l="l" t="t" r="r" b="b"/>
              <a:pathLst>
                <a:path w="6915784" h="704214">
                  <a:moveTo>
                    <a:pt x="6915404" y="0"/>
                  </a:moveTo>
                  <a:lnTo>
                    <a:pt x="0" y="0"/>
                  </a:lnTo>
                  <a:lnTo>
                    <a:pt x="0" y="703961"/>
                  </a:lnTo>
                  <a:lnTo>
                    <a:pt x="6915404" y="703961"/>
                  </a:lnTo>
                  <a:lnTo>
                    <a:pt x="691540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3647" y="1950720"/>
              <a:ext cx="6915784" cy="704215"/>
            </a:xfrm>
            <a:custGeom>
              <a:avLst/>
              <a:gdLst/>
              <a:ahLst/>
              <a:cxnLst/>
              <a:rect l="l" t="t" r="r" b="b"/>
              <a:pathLst>
                <a:path w="6915784" h="704214">
                  <a:moveTo>
                    <a:pt x="0" y="703961"/>
                  </a:moveTo>
                  <a:lnTo>
                    <a:pt x="6915404" y="703961"/>
                  </a:lnTo>
                  <a:lnTo>
                    <a:pt x="6915404" y="0"/>
                  </a:lnTo>
                  <a:lnTo>
                    <a:pt x="0" y="0"/>
                  </a:lnTo>
                  <a:lnTo>
                    <a:pt x="0" y="7039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Concatenation</a:t>
            </a:r>
            <a:r>
              <a:rPr spc="-50" dirty="0"/>
              <a:t> </a:t>
            </a:r>
            <a:r>
              <a:rPr spc="-10" dirty="0"/>
              <a:t>Operator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2896" y="1960245"/>
            <a:ext cx="8331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4061" y="1960245"/>
            <a:ext cx="4348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last_name||job_id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2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"Employees" 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1296" y="2026920"/>
            <a:ext cx="289560" cy="271145"/>
          </a:xfrm>
          <a:custGeom>
            <a:avLst/>
            <a:gdLst/>
            <a:ahLst/>
            <a:cxnLst/>
            <a:rect l="l" t="t" r="r" b="b"/>
            <a:pathLst>
              <a:path w="289560" h="271144">
                <a:moveTo>
                  <a:pt x="0" y="270763"/>
                </a:moveTo>
                <a:lnTo>
                  <a:pt x="289560" y="270763"/>
                </a:lnTo>
                <a:lnTo>
                  <a:pt x="289560" y="0"/>
                </a:lnTo>
                <a:lnTo>
                  <a:pt x="0" y="0"/>
                </a:lnTo>
                <a:lnTo>
                  <a:pt x="0" y="27076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0643" y="4655642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3647" y="5077967"/>
            <a:ext cx="6982968" cy="18287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79880">
              <a:lnSpc>
                <a:spcPct val="100000"/>
              </a:lnSpc>
              <a:spcBef>
                <a:spcPts val="110"/>
              </a:spcBef>
            </a:pPr>
            <a:r>
              <a:rPr dirty="0"/>
              <a:t>Literal</a:t>
            </a:r>
            <a:r>
              <a:rPr spc="-90" dirty="0"/>
              <a:t> </a:t>
            </a:r>
            <a:r>
              <a:rPr dirty="0"/>
              <a:t>Character</a:t>
            </a:r>
            <a:r>
              <a:rPr spc="-5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7352"/>
            <a:ext cx="7158355" cy="219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literal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character,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included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list.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ts val="2500"/>
              </a:lnSpc>
              <a:spcBef>
                <a:spcPts val="12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literal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enclosed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quotation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marks.</a:t>
            </a:r>
            <a:endParaRPr sz="2200">
              <a:latin typeface="Arial"/>
              <a:cs typeface="Arial"/>
            </a:endParaRPr>
          </a:p>
          <a:p>
            <a:pPr marL="417830" marR="718185" indent="-405765">
              <a:lnSpc>
                <a:spcPts val="2500"/>
              </a:lnSpc>
              <a:spcBef>
                <a:spcPts val="9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returned.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8354" y="469468"/>
            <a:ext cx="40741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Oracle</a:t>
            </a:r>
            <a:r>
              <a:rPr spc="-35" dirty="0"/>
              <a:t> </a:t>
            </a:r>
            <a:r>
              <a:rPr dirty="0"/>
              <a:t>Internet</a:t>
            </a:r>
            <a:r>
              <a:rPr spc="-110" dirty="0"/>
              <a:t> </a:t>
            </a:r>
            <a:r>
              <a:rPr spc="-10" dirty="0"/>
              <a:t>Platform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13433" y="1207008"/>
            <a:ext cx="4368165" cy="4846955"/>
            <a:chOff x="1313433" y="1207008"/>
            <a:chExt cx="4368165" cy="4846955"/>
          </a:xfrm>
        </p:grpSpPr>
        <p:sp>
          <p:nvSpPr>
            <p:cNvPr id="5" name="object 5"/>
            <p:cNvSpPr/>
            <p:nvPr/>
          </p:nvSpPr>
          <p:spPr>
            <a:xfrm>
              <a:off x="2029967" y="1207008"/>
              <a:ext cx="3651250" cy="1097280"/>
            </a:xfrm>
            <a:custGeom>
              <a:avLst/>
              <a:gdLst/>
              <a:ahLst/>
              <a:cxnLst/>
              <a:rect l="l" t="t" r="r" b="b"/>
              <a:pathLst>
                <a:path w="3651250" h="1097280">
                  <a:moveTo>
                    <a:pt x="3651123" y="0"/>
                  </a:moveTo>
                  <a:lnTo>
                    <a:pt x="0" y="0"/>
                  </a:lnTo>
                  <a:lnTo>
                    <a:pt x="0" y="1097280"/>
                  </a:lnTo>
                  <a:lnTo>
                    <a:pt x="3651123" y="1097280"/>
                  </a:lnTo>
                  <a:lnTo>
                    <a:pt x="365112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2639" y="4443984"/>
              <a:ext cx="3532504" cy="850265"/>
            </a:xfrm>
            <a:custGeom>
              <a:avLst/>
              <a:gdLst/>
              <a:ahLst/>
              <a:cxnLst/>
              <a:rect l="l" t="t" r="r" b="b"/>
              <a:pathLst>
                <a:path w="3532504" h="850264">
                  <a:moveTo>
                    <a:pt x="3532124" y="0"/>
                  </a:moveTo>
                  <a:lnTo>
                    <a:pt x="0" y="0"/>
                  </a:lnTo>
                  <a:lnTo>
                    <a:pt x="0" y="849883"/>
                  </a:lnTo>
                  <a:lnTo>
                    <a:pt x="3532124" y="849883"/>
                  </a:lnTo>
                  <a:lnTo>
                    <a:pt x="3532124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72639" y="4443984"/>
              <a:ext cx="3532504" cy="106680"/>
            </a:xfrm>
            <a:custGeom>
              <a:avLst/>
              <a:gdLst/>
              <a:ahLst/>
              <a:cxnLst/>
              <a:rect l="l" t="t" r="r" b="b"/>
              <a:pathLst>
                <a:path w="3532504" h="106679">
                  <a:moveTo>
                    <a:pt x="3532124" y="0"/>
                  </a:moveTo>
                  <a:lnTo>
                    <a:pt x="0" y="0"/>
                  </a:lnTo>
                  <a:lnTo>
                    <a:pt x="106680" y="106680"/>
                  </a:lnTo>
                  <a:lnTo>
                    <a:pt x="3425444" y="106680"/>
                  </a:lnTo>
                  <a:lnTo>
                    <a:pt x="3532124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2639" y="4443984"/>
              <a:ext cx="106680" cy="850265"/>
            </a:xfrm>
            <a:custGeom>
              <a:avLst/>
              <a:gdLst/>
              <a:ahLst/>
              <a:cxnLst/>
              <a:rect l="l" t="t" r="r" b="b"/>
              <a:pathLst>
                <a:path w="106680" h="850264">
                  <a:moveTo>
                    <a:pt x="0" y="0"/>
                  </a:moveTo>
                  <a:lnTo>
                    <a:pt x="0" y="849884"/>
                  </a:lnTo>
                  <a:lnTo>
                    <a:pt x="106680" y="743331"/>
                  </a:lnTo>
                  <a:lnTo>
                    <a:pt x="106680" y="106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2639" y="5187696"/>
              <a:ext cx="3532504" cy="106680"/>
            </a:xfrm>
            <a:custGeom>
              <a:avLst/>
              <a:gdLst/>
              <a:ahLst/>
              <a:cxnLst/>
              <a:rect l="l" t="t" r="r" b="b"/>
              <a:pathLst>
                <a:path w="3532504" h="106679">
                  <a:moveTo>
                    <a:pt x="3425444" y="0"/>
                  </a:moveTo>
                  <a:lnTo>
                    <a:pt x="106680" y="0"/>
                  </a:lnTo>
                  <a:lnTo>
                    <a:pt x="0" y="106679"/>
                  </a:lnTo>
                  <a:lnTo>
                    <a:pt x="3532124" y="106679"/>
                  </a:lnTo>
                  <a:lnTo>
                    <a:pt x="3425444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8592" y="4443984"/>
              <a:ext cx="106680" cy="850265"/>
            </a:xfrm>
            <a:custGeom>
              <a:avLst/>
              <a:gdLst/>
              <a:ahLst/>
              <a:cxnLst/>
              <a:rect l="l" t="t" r="r" b="b"/>
              <a:pathLst>
                <a:path w="106679" h="850264">
                  <a:moveTo>
                    <a:pt x="106680" y="0"/>
                  </a:moveTo>
                  <a:lnTo>
                    <a:pt x="0" y="106553"/>
                  </a:lnTo>
                  <a:lnTo>
                    <a:pt x="0" y="743331"/>
                  </a:lnTo>
                  <a:lnTo>
                    <a:pt x="106680" y="849884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72639" y="4443984"/>
              <a:ext cx="3533140" cy="850900"/>
            </a:xfrm>
            <a:custGeom>
              <a:avLst/>
              <a:gdLst/>
              <a:ahLst/>
              <a:cxnLst/>
              <a:rect l="l" t="t" r="r" b="b"/>
              <a:pathLst>
                <a:path w="3533140" h="850900">
                  <a:moveTo>
                    <a:pt x="0" y="849884"/>
                  </a:moveTo>
                  <a:lnTo>
                    <a:pt x="3532124" y="849884"/>
                  </a:lnTo>
                  <a:lnTo>
                    <a:pt x="3532124" y="0"/>
                  </a:lnTo>
                  <a:lnTo>
                    <a:pt x="0" y="0"/>
                  </a:lnTo>
                  <a:lnTo>
                    <a:pt x="0" y="849884"/>
                  </a:lnTo>
                  <a:close/>
                </a:path>
                <a:path w="3533140" h="850900">
                  <a:moveTo>
                    <a:pt x="106680" y="743204"/>
                  </a:moveTo>
                  <a:lnTo>
                    <a:pt x="3425443" y="743204"/>
                  </a:lnTo>
                  <a:lnTo>
                    <a:pt x="3425443" y="106680"/>
                  </a:lnTo>
                  <a:lnTo>
                    <a:pt x="106680" y="106680"/>
                  </a:lnTo>
                  <a:lnTo>
                    <a:pt x="106680" y="743204"/>
                  </a:lnTo>
                  <a:close/>
                </a:path>
                <a:path w="3533140" h="850900">
                  <a:moveTo>
                    <a:pt x="0" y="0"/>
                  </a:moveTo>
                  <a:lnTo>
                    <a:pt x="106680" y="106680"/>
                  </a:lnTo>
                </a:path>
                <a:path w="3533140" h="850900">
                  <a:moveTo>
                    <a:pt x="0" y="850392"/>
                  </a:moveTo>
                  <a:lnTo>
                    <a:pt x="106680" y="743712"/>
                  </a:lnTo>
                </a:path>
                <a:path w="3533140" h="850900">
                  <a:moveTo>
                    <a:pt x="3532632" y="850392"/>
                  </a:moveTo>
                  <a:lnTo>
                    <a:pt x="3425952" y="743712"/>
                  </a:lnTo>
                </a:path>
                <a:path w="3533140" h="850900">
                  <a:moveTo>
                    <a:pt x="3532632" y="0"/>
                  </a:moveTo>
                  <a:lnTo>
                    <a:pt x="3425952" y="1066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9783" y="2127504"/>
              <a:ext cx="664210" cy="3919854"/>
            </a:xfrm>
            <a:custGeom>
              <a:avLst/>
              <a:gdLst/>
              <a:ahLst/>
              <a:cxnLst/>
              <a:rect l="l" t="t" r="r" b="b"/>
              <a:pathLst>
                <a:path w="664210" h="3919854">
                  <a:moveTo>
                    <a:pt x="664083" y="0"/>
                  </a:moveTo>
                  <a:lnTo>
                    <a:pt x="0" y="0"/>
                  </a:lnTo>
                  <a:lnTo>
                    <a:pt x="0" y="3919601"/>
                  </a:lnTo>
                  <a:lnTo>
                    <a:pt x="664083" y="3919601"/>
                  </a:lnTo>
                  <a:lnTo>
                    <a:pt x="66408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9783" y="2127504"/>
              <a:ext cx="664210" cy="82550"/>
            </a:xfrm>
            <a:custGeom>
              <a:avLst/>
              <a:gdLst/>
              <a:ahLst/>
              <a:cxnLst/>
              <a:rect l="l" t="t" r="r" b="b"/>
              <a:pathLst>
                <a:path w="664210" h="82550">
                  <a:moveTo>
                    <a:pt x="664083" y="0"/>
                  </a:moveTo>
                  <a:lnTo>
                    <a:pt x="0" y="0"/>
                  </a:lnTo>
                  <a:lnTo>
                    <a:pt x="82296" y="82042"/>
                  </a:lnTo>
                  <a:lnTo>
                    <a:pt x="578739" y="82042"/>
                  </a:lnTo>
                  <a:lnTo>
                    <a:pt x="664083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9783" y="2127504"/>
              <a:ext cx="82550" cy="3919854"/>
            </a:xfrm>
            <a:custGeom>
              <a:avLst/>
              <a:gdLst/>
              <a:ahLst/>
              <a:cxnLst/>
              <a:rect l="l" t="t" r="r" b="b"/>
              <a:pathLst>
                <a:path w="82550" h="3919854">
                  <a:moveTo>
                    <a:pt x="0" y="0"/>
                  </a:moveTo>
                  <a:lnTo>
                    <a:pt x="0" y="3919601"/>
                  </a:lnTo>
                  <a:lnTo>
                    <a:pt x="82041" y="3837305"/>
                  </a:lnTo>
                  <a:lnTo>
                    <a:pt x="82041" y="8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783" y="5964936"/>
              <a:ext cx="664210" cy="82550"/>
            </a:xfrm>
            <a:custGeom>
              <a:avLst/>
              <a:gdLst/>
              <a:ahLst/>
              <a:cxnLst/>
              <a:rect l="l" t="t" r="r" b="b"/>
              <a:pathLst>
                <a:path w="664210" h="82550">
                  <a:moveTo>
                    <a:pt x="578739" y="0"/>
                  </a:moveTo>
                  <a:lnTo>
                    <a:pt x="82296" y="0"/>
                  </a:lnTo>
                  <a:lnTo>
                    <a:pt x="0" y="82041"/>
                  </a:lnTo>
                  <a:lnTo>
                    <a:pt x="664083" y="82041"/>
                  </a:lnTo>
                  <a:lnTo>
                    <a:pt x="578739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8903" y="2127504"/>
              <a:ext cx="85090" cy="3919854"/>
            </a:xfrm>
            <a:custGeom>
              <a:avLst/>
              <a:gdLst/>
              <a:ahLst/>
              <a:cxnLst/>
              <a:rect l="l" t="t" r="r" b="b"/>
              <a:pathLst>
                <a:path w="85089" h="3919854">
                  <a:moveTo>
                    <a:pt x="84962" y="0"/>
                  </a:moveTo>
                  <a:lnTo>
                    <a:pt x="0" y="82296"/>
                  </a:lnTo>
                  <a:lnTo>
                    <a:pt x="0" y="3837305"/>
                  </a:lnTo>
                  <a:lnTo>
                    <a:pt x="84962" y="3919601"/>
                  </a:lnTo>
                  <a:lnTo>
                    <a:pt x="84962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9783" y="2127504"/>
              <a:ext cx="664210" cy="3919854"/>
            </a:xfrm>
            <a:custGeom>
              <a:avLst/>
              <a:gdLst/>
              <a:ahLst/>
              <a:cxnLst/>
              <a:rect l="l" t="t" r="r" b="b"/>
              <a:pathLst>
                <a:path w="664210" h="3919854">
                  <a:moveTo>
                    <a:pt x="0" y="3919601"/>
                  </a:moveTo>
                  <a:lnTo>
                    <a:pt x="664083" y="3919601"/>
                  </a:lnTo>
                  <a:lnTo>
                    <a:pt x="664083" y="0"/>
                  </a:lnTo>
                  <a:lnTo>
                    <a:pt x="0" y="0"/>
                  </a:lnTo>
                  <a:lnTo>
                    <a:pt x="0" y="3919601"/>
                  </a:lnTo>
                  <a:close/>
                </a:path>
                <a:path w="664210" h="3919854">
                  <a:moveTo>
                    <a:pt x="0" y="0"/>
                  </a:moveTo>
                  <a:lnTo>
                    <a:pt x="82041" y="82042"/>
                  </a:lnTo>
                </a:path>
                <a:path w="664210" h="3919854">
                  <a:moveTo>
                    <a:pt x="0" y="3919474"/>
                  </a:moveTo>
                  <a:lnTo>
                    <a:pt x="82041" y="3837432"/>
                  </a:lnTo>
                </a:path>
                <a:path w="664210" h="3919854">
                  <a:moveTo>
                    <a:pt x="664083" y="3919474"/>
                  </a:moveTo>
                  <a:lnTo>
                    <a:pt x="579120" y="3837432"/>
                  </a:lnTo>
                </a:path>
                <a:path w="664210" h="3919854">
                  <a:moveTo>
                    <a:pt x="664083" y="0"/>
                  </a:moveTo>
                  <a:lnTo>
                    <a:pt x="579120" y="8204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02080" y="2209800"/>
            <a:ext cx="497205" cy="3755390"/>
          </a:xfrm>
          <a:prstGeom prst="rect">
            <a:avLst/>
          </a:prstGeom>
          <a:solidFill>
            <a:srgbClr val="B0B0B0"/>
          </a:solidFill>
          <a:ln w="12191">
            <a:solidFill>
              <a:srgbClr val="000000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328930">
              <a:lnSpc>
                <a:spcPts val="2815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sz="24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66289" y="2121154"/>
            <a:ext cx="4310380" cy="3941445"/>
            <a:chOff x="2066289" y="2121154"/>
            <a:chExt cx="4310380" cy="3941445"/>
          </a:xfrm>
        </p:grpSpPr>
        <p:sp>
          <p:nvSpPr>
            <p:cNvPr id="20" name="object 20"/>
            <p:cNvSpPr/>
            <p:nvPr/>
          </p:nvSpPr>
          <p:spPr>
            <a:xfrm>
              <a:off x="5705855" y="2127504"/>
              <a:ext cx="664210" cy="3919854"/>
            </a:xfrm>
            <a:custGeom>
              <a:avLst/>
              <a:gdLst/>
              <a:ahLst/>
              <a:cxnLst/>
              <a:rect l="l" t="t" r="r" b="b"/>
              <a:pathLst>
                <a:path w="664210" h="3919854">
                  <a:moveTo>
                    <a:pt x="664083" y="0"/>
                  </a:moveTo>
                  <a:lnTo>
                    <a:pt x="0" y="0"/>
                  </a:lnTo>
                  <a:lnTo>
                    <a:pt x="0" y="3919601"/>
                  </a:lnTo>
                  <a:lnTo>
                    <a:pt x="664083" y="3919601"/>
                  </a:lnTo>
                  <a:lnTo>
                    <a:pt x="66408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05855" y="2127504"/>
              <a:ext cx="664210" cy="82550"/>
            </a:xfrm>
            <a:custGeom>
              <a:avLst/>
              <a:gdLst/>
              <a:ahLst/>
              <a:cxnLst/>
              <a:rect l="l" t="t" r="r" b="b"/>
              <a:pathLst>
                <a:path w="664210" h="82550">
                  <a:moveTo>
                    <a:pt x="664083" y="0"/>
                  </a:moveTo>
                  <a:lnTo>
                    <a:pt x="0" y="0"/>
                  </a:lnTo>
                  <a:lnTo>
                    <a:pt x="82296" y="82042"/>
                  </a:lnTo>
                  <a:lnTo>
                    <a:pt x="578739" y="82042"/>
                  </a:lnTo>
                  <a:lnTo>
                    <a:pt x="664083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5855" y="2127504"/>
              <a:ext cx="82550" cy="3919854"/>
            </a:xfrm>
            <a:custGeom>
              <a:avLst/>
              <a:gdLst/>
              <a:ahLst/>
              <a:cxnLst/>
              <a:rect l="l" t="t" r="r" b="b"/>
              <a:pathLst>
                <a:path w="82550" h="3919854">
                  <a:moveTo>
                    <a:pt x="0" y="0"/>
                  </a:moveTo>
                  <a:lnTo>
                    <a:pt x="0" y="3919601"/>
                  </a:lnTo>
                  <a:lnTo>
                    <a:pt x="82042" y="3837305"/>
                  </a:lnTo>
                  <a:lnTo>
                    <a:pt x="82042" y="8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5855" y="5964936"/>
              <a:ext cx="664210" cy="82550"/>
            </a:xfrm>
            <a:custGeom>
              <a:avLst/>
              <a:gdLst/>
              <a:ahLst/>
              <a:cxnLst/>
              <a:rect l="l" t="t" r="r" b="b"/>
              <a:pathLst>
                <a:path w="664210" h="82550">
                  <a:moveTo>
                    <a:pt x="578739" y="0"/>
                  </a:moveTo>
                  <a:lnTo>
                    <a:pt x="82296" y="0"/>
                  </a:lnTo>
                  <a:lnTo>
                    <a:pt x="0" y="82041"/>
                  </a:lnTo>
                  <a:lnTo>
                    <a:pt x="664083" y="82041"/>
                  </a:lnTo>
                  <a:lnTo>
                    <a:pt x="578739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84975" y="2127504"/>
              <a:ext cx="85090" cy="3919854"/>
            </a:xfrm>
            <a:custGeom>
              <a:avLst/>
              <a:gdLst/>
              <a:ahLst/>
              <a:cxnLst/>
              <a:rect l="l" t="t" r="r" b="b"/>
              <a:pathLst>
                <a:path w="85089" h="3919854">
                  <a:moveTo>
                    <a:pt x="84962" y="0"/>
                  </a:moveTo>
                  <a:lnTo>
                    <a:pt x="0" y="82296"/>
                  </a:lnTo>
                  <a:lnTo>
                    <a:pt x="0" y="3837305"/>
                  </a:lnTo>
                  <a:lnTo>
                    <a:pt x="84962" y="3919601"/>
                  </a:lnTo>
                  <a:lnTo>
                    <a:pt x="84962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05855" y="2127504"/>
              <a:ext cx="664210" cy="3919854"/>
            </a:xfrm>
            <a:custGeom>
              <a:avLst/>
              <a:gdLst/>
              <a:ahLst/>
              <a:cxnLst/>
              <a:rect l="l" t="t" r="r" b="b"/>
              <a:pathLst>
                <a:path w="664210" h="3919854">
                  <a:moveTo>
                    <a:pt x="0" y="3919601"/>
                  </a:moveTo>
                  <a:lnTo>
                    <a:pt x="664083" y="3919601"/>
                  </a:lnTo>
                  <a:lnTo>
                    <a:pt x="664083" y="0"/>
                  </a:lnTo>
                  <a:lnTo>
                    <a:pt x="0" y="0"/>
                  </a:lnTo>
                  <a:lnTo>
                    <a:pt x="0" y="3919601"/>
                  </a:lnTo>
                  <a:close/>
                </a:path>
                <a:path w="664210" h="3919854">
                  <a:moveTo>
                    <a:pt x="0" y="0"/>
                  </a:moveTo>
                  <a:lnTo>
                    <a:pt x="82042" y="82042"/>
                  </a:lnTo>
                </a:path>
                <a:path w="664210" h="3919854">
                  <a:moveTo>
                    <a:pt x="0" y="3919474"/>
                  </a:moveTo>
                  <a:lnTo>
                    <a:pt x="82042" y="3837432"/>
                  </a:lnTo>
                </a:path>
                <a:path w="664210" h="3919854">
                  <a:moveTo>
                    <a:pt x="664083" y="3919474"/>
                  </a:moveTo>
                  <a:lnTo>
                    <a:pt x="579120" y="3837432"/>
                  </a:lnTo>
                </a:path>
                <a:path w="664210" h="3919854">
                  <a:moveTo>
                    <a:pt x="664083" y="0"/>
                  </a:moveTo>
                  <a:lnTo>
                    <a:pt x="579120" y="8204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2639" y="5407151"/>
              <a:ext cx="3532504" cy="648970"/>
            </a:xfrm>
            <a:custGeom>
              <a:avLst/>
              <a:gdLst/>
              <a:ahLst/>
              <a:cxnLst/>
              <a:rect l="l" t="t" r="r" b="b"/>
              <a:pathLst>
                <a:path w="3532504" h="648970">
                  <a:moveTo>
                    <a:pt x="3532124" y="0"/>
                  </a:moveTo>
                  <a:lnTo>
                    <a:pt x="0" y="0"/>
                  </a:lnTo>
                  <a:lnTo>
                    <a:pt x="0" y="648843"/>
                  </a:lnTo>
                  <a:lnTo>
                    <a:pt x="3532124" y="648843"/>
                  </a:lnTo>
                  <a:lnTo>
                    <a:pt x="3532124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72639" y="5407151"/>
              <a:ext cx="3532504" cy="82550"/>
            </a:xfrm>
            <a:custGeom>
              <a:avLst/>
              <a:gdLst/>
              <a:ahLst/>
              <a:cxnLst/>
              <a:rect l="l" t="t" r="r" b="b"/>
              <a:pathLst>
                <a:path w="3532504" h="82550">
                  <a:moveTo>
                    <a:pt x="3532124" y="0"/>
                  </a:moveTo>
                  <a:lnTo>
                    <a:pt x="0" y="0"/>
                  </a:lnTo>
                  <a:lnTo>
                    <a:pt x="82296" y="82042"/>
                  </a:lnTo>
                  <a:lnTo>
                    <a:pt x="3449828" y="82042"/>
                  </a:lnTo>
                  <a:lnTo>
                    <a:pt x="3532124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2639" y="5407151"/>
              <a:ext cx="82550" cy="648970"/>
            </a:xfrm>
            <a:custGeom>
              <a:avLst/>
              <a:gdLst/>
              <a:ahLst/>
              <a:cxnLst/>
              <a:rect l="l" t="t" r="r" b="b"/>
              <a:pathLst>
                <a:path w="82550" h="648970">
                  <a:moveTo>
                    <a:pt x="0" y="0"/>
                  </a:moveTo>
                  <a:lnTo>
                    <a:pt x="0" y="648843"/>
                  </a:lnTo>
                  <a:lnTo>
                    <a:pt x="82042" y="566597"/>
                  </a:lnTo>
                  <a:lnTo>
                    <a:pt x="82042" y="8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2639" y="5974080"/>
              <a:ext cx="3532504" cy="82550"/>
            </a:xfrm>
            <a:custGeom>
              <a:avLst/>
              <a:gdLst/>
              <a:ahLst/>
              <a:cxnLst/>
              <a:rect l="l" t="t" r="r" b="b"/>
              <a:pathLst>
                <a:path w="3532504" h="82550">
                  <a:moveTo>
                    <a:pt x="3449828" y="0"/>
                  </a:moveTo>
                  <a:lnTo>
                    <a:pt x="82296" y="0"/>
                  </a:lnTo>
                  <a:lnTo>
                    <a:pt x="0" y="82042"/>
                  </a:lnTo>
                  <a:lnTo>
                    <a:pt x="3532124" y="82042"/>
                  </a:lnTo>
                  <a:lnTo>
                    <a:pt x="3449828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22975" y="5407151"/>
              <a:ext cx="82550" cy="648970"/>
            </a:xfrm>
            <a:custGeom>
              <a:avLst/>
              <a:gdLst/>
              <a:ahLst/>
              <a:cxnLst/>
              <a:rect l="l" t="t" r="r" b="b"/>
              <a:pathLst>
                <a:path w="82550" h="648970">
                  <a:moveTo>
                    <a:pt x="82041" y="0"/>
                  </a:moveTo>
                  <a:lnTo>
                    <a:pt x="0" y="82296"/>
                  </a:lnTo>
                  <a:lnTo>
                    <a:pt x="0" y="566597"/>
                  </a:lnTo>
                  <a:lnTo>
                    <a:pt x="82041" y="648843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2639" y="5407151"/>
              <a:ext cx="3532504" cy="648970"/>
            </a:xfrm>
            <a:custGeom>
              <a:avLst/>
              <a:gdLst/>
              <a:ahLst/>
              <a:cxnLst/>
              <a:rect l="l" t="t" r="r" b="b"/>
              <a:pathLst>
                <a:path w="3532504" h="648970">
                  <a:moveTo>
                    <a:pt x="0" y="648843"/>
                  </a:moveTo>
                  <a:lnTo>
                    <a:pt x="3532124" y="648843"/>
                  </a:lnTo>
                  <a:lnTo>
                    <a:pt x="3532124" y="0"/>
                  </a:lnTo>
                  <a:lnTo>
                    <a:pt x="0" y="0"/>
                  </a:lnTo>
                  <a:lnTo>
                    <a:pt x="0" y="648843"/>
                  </a:lnTo>
                  <a:close/>
                </a:path>
                <a:path w="3532504" h="648970">
                  <a:moveTo>
                    <a:pt x="0" y="0"/>
                  </a:moveTo>
                  <a:lnTo>
                    <a:pt x="82042" y="82042"/>
                  </a:lnTo>
                </a:path>
                <a:path w="3532504" h="648970">
                  <a:moveTo>
                    <a:pt x="0" y="648970"/>
                  </a:moveTo>
                  <a:lnTo>
                    <a:pt x="82042" y="566928"/>
                  </a:lnTo>
                </a:path>
                <a:path w="3532504" h="648970">
                  <a:moveTo>
                    <a:pt x="3532378" y="648970"/>
                  </a:moveTo>
                  <a:lnTo>
                    <a:pt x="3450336" y="566928"/>
                  </a:lnTo>
                </a:path>
                <a:path w="3532504" h="648970">
                  <a:moveTo>
                    <a:pt x="3532378" y="0"/>
                  </a:moveTo>
                  <a:lnTo>
                    <a:pt x="3450336" y="8204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154935" y="5489447"/>
            <a:ext cx="3368040" cy="485140"/>
          </a:xfrm>
          <a:prstGeom prst="rect">
            <a:avLst/>
          </a:prstGeom>
          <a:solidFill>
            <a:srgbClr val="B0B0B0"/>
          </a:solidFill>
          <a:ln w="12192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545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Network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18689" y="4695901"/>
            <a:ext cx="142621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Databases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6957" y="4491990"/>
            <a:ext cx="1547495" cy="679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255" algn="r">
              <a:lnSpc>
                <a:spcPts val="257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endParaRPr sz="2200">
              <a:latin typeface="Arial"/>
              <a:cs typeface="Arial"/>
            </a:endParaRPr>
          </a:p>
          <a:p>
            <a:pPr marR="5080" algn="r">
              <a:lnSpc>
                <a:spcPts val="2570"/>
              </a:lnSpc>
            </a:pP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servers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88152" y="2209800"/>
            <a:ext cx="497205" cy="3755390"/>
          </a:xfrm>
          <a:prstGeom prst="rect">
            <a:avLst/>
          </a:prstGeom>
          <a:solidFill>
            <a:srgbClr val="B0B0B0"/>
          </a:solidFill>
          <a:ln w="12192">
            <a:solidFill>
              <a:srgbClr val="000000"/>
            </a:solidFill>
          </a:ln>
        </p:spPr>
        <p:txBody>
          <a:bodyPr vert="vert" wrap="square" lIns="0" tIns="0" rIns="0" bIns="0" rtlCol="0">
            <a:spAutoFit/>
          </a:bodyPr>
          <a:lstStyle/>
          <a:p>
            <a:pPr marL="50800" algn="ctr">
              <a:lnSpc>
                <a:spcPts val="279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Development</a:t>
            </a:r>
            <a:r>
              <a:rPr sz="2400" b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121280" y="1764792"/>
            <a:ext cx="3359150" cy="3545204"/>
            <a:chOff x="2121280" y="1764792"/>
            <a:chExt cx="3359150" cy="3545204"/>
          </a:xfrm>
        </p:grpSpPr>
        <p:sp>
          <p:nvSpPr>
            <p:cNvPr id="37" name="object 37"/>
            <p:cNvSpPr/>
            <p:nvPr/>
          </p:nvSpPr>
          <p:spPr>
            <a:xfrm>
              <a:off x="3322319" y="4410456"/>
              <a:ext cx="902335" cy="899160"/>
            </a:xfrm>
            <a:custGeom>
              <a:avLst/>
              <a:gdLst/>
              <a:ahLst/>
              <a:cxnLst/>
              <a:rect l="l" t="t" r="r" b="b"/>
              <a:pathLst>
                <a:path w="902335" h="899160">
                  <a:moveTo>
                    <a:pt x="36575" y="0"/>
                  </a:moveTo>
                  <a:lnTo>
                    <a:pt x="0" y="36576"/>
                  </a:lnTo>
                  <a:lnTo>
                    <a:pt x="865504" y="899160"/>
                  </a:lnTo>
                  <a:lnTo>
                    <a:pt x="902080" y="862584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544" y="1764791"/>
              <a:ext cx="2761615" cy="469900"/>
            </a:xfrm>
            <a:custGeom>
              <a:avLst/>
              <a:gdLst/>
              <a:ahLst/>
              <a:cxnLst/>
              <a:rect l="l" t="t" r="r" b="b"/>
              <a:pathLst>
                <a:path w="2761615" h="4699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  <a:path w="2761615" h="469900">
                  <a:moveTo>
                    <a:pt x="1773936" y="0"/>
                  </a:moveTo>
                  <a:lnTo>
                    <a:pt x="1011936" y="0"/>
                  </a:lnTo>
                  <a:lnTo>
                    <a:pt x="1011936" y="457200"/>
                  </a:lnTo>
                  <a:lnTo>
                    <a:pt x="1773936" y="457200"/>
                  </a:lnTo>
                  <a:lnTo>
                    <a:pt x="1773936" y="0"/>
                  </a:lnTo>
                  <a:close/>
                </a:path>
                <a:path w="2761615" h="469900">
                  <a:moveTo>
                    <a:pt x="2761488" y="12192"/>
                  </a:moveTo>
                  <a:lnTo>
                    <a:pt x="1999488" y="12192"/>
                  </a:lnTo>
                  <a:lnTo>
                    <a:pt x="1999488" y="469392"/>
                  </a:lnTo>
                  <a:lnTo>
                    <a:pt x="2761488" y="469392"/>
                  </a:lnTo>
                  <a:lnTo>
                    <a:pt x="2761488" y="12192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4455" y="2697480"/>
              <a:ext cx="3352800" cy="18415"/>
            </a:xfrm>
            <a:custGeom>
              <a:avLst/>
              <a:gdLst/>
              <a:ahLst/>
              <a:cxnLst/>
              <a:rect l="l" t="t" r="r" b="b"/>
              <a:pathLst>
                <a:path w="3352800" h="18414">
                  <a:moveTo>
                    <a:pt x="0" y="0"/>
                  </a:moveTo>
                  <a:lnTo>
                    <a:pt x="3352800" y="0"/>
                  </a:lnTo>
                </a:path>
                <a:path w="3352800" h="18414">
                  <a:moveTo>
                    <a:pt x="0" y="6096"/>
                  </a:moveTo>
                  <a:lnTo>
                    <a:pt x="3352800" y="6096"/>
                  </a:lnTo>
                </a:path>
                <a:path w="3352800" h="18414">
                  <a:moveTo>
                    <a:pt x="0" y="12192"/>
                  </a:moveTo>
                  <a:lnTo>
                    <a:pt x="3352800" y="12192"/>
                  </a:lnTo>
                </a:path>
                <a:path w="3352800" h="18414">
                  <a:moveTo>
                    <a:pt x="0" y="18287"/>
                  </a:moveTo>
                  <a:lnTo>
                    <a:pt x="3352800" y="18287"/>
                  </a:lnTo>
                </a:path>
              </a:pathLst>
            </a:custGeom>
            <a:ln w="6096">
              <a:solidFill>
                <a:srgbClr val="3163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4455" y="2721864"/>
              <a:ext cx="3352800" cy="12700"/>
            </a:xfrm>
            <a:custGeom>
              <a:avLst/>
              <a:gdLst/>
              <a:ahLst/>
              <a:cxnLst/>
              <a:rect l="l" t="t" r="r" b="b"/>
              <a:pathLst>
                <a:path w="3352800" h="12700">
                  <a:moveTo>
                    <a:pt x="0" y="0"/>
                  </a:moveTo>
                  <a:lnTo>
                    <a:pt x="3352800" y="0"/>
                  </a:lnTo>
                </a:path>
                <a:path w="3352800" h="12700">
                  <a:moveTo>
                    <a:pt x="0" y="6096"/>
                  </a:moveTo>
                  <a:lnTo>
                    <a:pt x="3352800" y="6096"/>
                  </a:lnTo>
                </a:path>
                <a:path w="3352800" h="12700">
                  <a:moveTo>
                    <a:pt x="0" y="12191"/>
                  </a:moveTo>
                  <a:lnTo>
                    <a:pt x="3352800" y="12191"/>
                  </a:lnTo>
                </a:path>
              </a:pathLst>
            </a:custGeom>
            <a:ln w="6096">
              <a:solidFill>
                <a:srgbClr val="3163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24455" y="2740152"/>
              <a:ext cx="3352800" cy="6350"/>
            </a:xfrm>
            <a:custGeom>
              <a:avLst/>
              <a:gdLst/>
              <a:ahLst/>
              <a:cxnLst/>
              <a:rect l="l" t="t" r="r" b="b"/>
              <a:pathLst>
                <a:path w="3352800" h="6350">
                  <a:moveTo>
                    <a:pt x="0" y="0"/>
                  </a:moveTo>
                  <a:lnTo>
                    <a:pt x="3352800" y="0"/>
                  </a:lnTo>
                </a:path>
                <a:path w="3352800" h="6350">
                  <a:moveTo>
                    <a:pt x="0" y="6096"/>
                  </a:moveTo>
                  <a:lnTo>
                    <a:pt x="3352800" y="6096"/>
                  </a:lnTo>
                </a:path>
              </a:pathLst>
            </a:custGeom>
            <a:ln w="6096">
              <a:solidFill>
                <a:srgbClr val="316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24455" y="275234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3161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24455" y="2758440"/>
              <a:ext cx="3352800" cy="6350"/>
            </a:xfrm>
            <a:custGeom>
              <a:avLst/>
              <a:gdLst/>
              <a:ahLst/>
              <a:cxnLst/>
              <a:rect l="l" t="t" r="r" b="b"/>
              <a:pathLst>
                <a:path w="3352800" h="6350">
                  <a:moveTo>
                    <a:pt x="0" y="0"/>
                  </a:moveTo>
                  <a:lnTo>
                    <a:pt x="3352800" y="0"/>
                  </a:lnTo>
                </a:path>
                <a:path w="3352800" h="6350">
                  <a:moveTo>
                    <a:pt x="0" y="6096"/>
                  </a:moveTo>
                  <a:lnTo>
                    <a:pt x="3352800" y="6096"/>
                  </a:lnTo>
                </a:path>
              </a:pathLst>
            </a:custGeom>
            <a:ln w="6096">
              <a:solidFill>
                <a:srgbClr val="3161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24455" y="2770632"/>
              <a:ext cx="3352800" cy="6350"/>
            </a:xfrm>
            <a:custGeom>
              <a:avLst/>
              <a:gdLst/>
              <a:ahLst/>
              <a:cxnLst/>
              <a:rect l="l" t="t" r="r" b="b"/>
              <a:pathLst>
                <a:path w="3352800" h="6350">
                  <a:moveTo>
                    <a:pt x="0" y="0"/>
                  </a:moveTo>
                  <a:lnTo>
                    <a:pt x="3352800" y="0"/>
                  </a:lnTo>
                </a:path>
                <a:path w="3352800" h="6350">
                  <a:moveTo>
                    <a:pt x="0" y="6095"/>
                  </a:moveTo>
                  <a:lnTo>
                    <a:pt x="3352800" y="6095"/>
                  </a:lnTo>
                </a:path>
              </a:pathLst>
            </a:custGeom>
            <a:ln w="6096">
              <a:solidFill>
                <a:srgbClr val="3161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24455" y="2782824"/>
              <a:ext cx="3352800" cy="6350"/>
            </a:xfrm>
            <a:custGeom>
              <a:avLst/>
              <a:gdLst/>
              <a:ahLst/>
              <a:cxnLst/>
              <a:rect l="l" t="t" r="r" b="b"/>
              <a:pathLst>
                <a:path w="3352800" h="6350">
                  <a:moveTo>
                    <a:pt x="0" y="0"/>
                  </a:moveTo>
                  <a:lnTo>
                    <a:pt x="3352800" y="0"/>
                  </a:lnTo>
                </a:path>
                <a:path w="3352800" h="6350">
                  <a:moveTo>
                    <a:pt x="0" y="6096"/>
                  </a:moveTo>
                  <a:lnTo>
                    <a:pt x="3352800" y="6096"/>
                  </a:lnTo>
                </a:path>
              </a:pathLst>
            </a:custGeom>
            <a:ln w="6096">
              <a:solidFill>
                <a:srgbClr val="3060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24455" y="279501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306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24455" y="2801112"/>
              <a:ext cx="3352800" cy="6350"/>
            </a:xfrm>
            <a:custGeom>
              <a:avLst/>
              <a:gdLst/>
              <a:ahLst/>
              <a:cxnLst/>
              <a:rect l="l" t="t" r="r" b="b"/>
              <a:pathLst>
                <a:path w="3352800" h="6350">
                  <a:moveTo>
                    <a:pt x="0" y="0"/>
                  </a:moveTo>
                  <a:lnTo>
                    <a:pt x="3352800" y="0"/>
                  </a:lnTo>
                </a:path>
                <a:path w="3352800" h="6350">
                  <a:moveTo>
                    <a:pt x="0" y="6096"/>
                  </a:moveTo>
                  <a:lnTo>
                    <a:pt x="3352800" y="6096"/>
                  </a:lnTo>
                </a:path>
              </a:pathLst>
            </a:custGeom>
            <a:ln w="6096">
              <a:solidFill>
                <a:srgbClr val="3060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24455" y="2813304"/>
              <a:ext cx="3352800" cy="12700"/>
            </a:xfrm>
            <a:custGeom>
              <a:avLst/>
              <a:gdLst/>
              <a:ahLst/>
              <a:cxnLst/>
              <a:rect l="l" t="t" r="r" b="b"/>
              <a:pathLst>
                <a:path w="3352800" h="12700">
                  <a:moveTo>
                    <a:pt x="0" y="0"/>
                  </a:moveTo>
                  <a:lnTo>
                    <a:pt x="3352800" y="0"/>
                  </a:lnTo>
                </a:path>
                <a:path w="3352800" h="12700">
                  <a:moveTo>
                    <a:pt x="0" y="6096"/>
                  </a:moveTo>
                  <a:lnTo>
                    <a:pt x="3352800" y="6096"/>
                  </a:lnTo>
                </a:path>
                <a:path w="3352800" h="12700">
                  <a:moveTo>
                    <a:pt x="0" y="12192"/>
                  </a:moveTo>
                  <a:lnTo>
                    <a:pt x="3352800" y="12192"/>
                  </a:lnTo>
                </a:path>
              </a:pathLst>
            </a:custGeom>
            <a:ln w="6096">
              <a:solidFill>
                <a:srgbClr val="306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24455" y="283159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E5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24455" y="283768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E5F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24455" y="284378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E5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24455" y="2849880"/>
              <a:ext cx="3352800" cy="6350"/>
            </a:xfrm>
            <a:custGeom>
              <a:avLst/>
              <a:gdLst/>
              <a:ahLst/>
              <a:cxnLst/>
              <a:rect l="l" t="t" r="r" b="b"/>
              <a:pathLst>
                <a:path w="3352800" h="6350">
                  <a:moveTo>
                    <a:pt x="0" y="0"/>
                  </a:moveTo>
                  <a:lnTo>
                    <a:pt x="3352800" y="0"/>
                  </a:lnTo>
                </a:path>
                <a:path w="3352800" h="6350">
                  <a:moveTo>
                    <a:pt x="0" y="6096"/>
                  </a:moveTo>
                  <a:lnTo>
                    <a:pt x="3352800" y="6096"/>
                  </a:lnTo>
                </a:path>
              </a:pathLst>
            </a:custGeom>
            <a:ln w="6096">
              <a:solidFill>
                <a:srgbClr val="2E5E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24455" y="286207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D5D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24455" y="286816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D5D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24455" y="287426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D5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24455" y="2880360"/>
              <a:ext cx="3352800" cy="6350"/>
            </a:xfrm>
            <a:custGeom>
              <a:avLst/>
              <a:gdLst/>
              <a:ahLst/>
              <a:cxnLst/>
              <a:rect l="l" t="t" r="r" b="b"/>
              <a:pathLst>
                <a:path w="3352800" h="6350">
                  <a:moveTo>
                    <a:pt x="0" y="0"/>
                  </a:moveTo>
                  <a:lnTo>
                    <a:pt x="3352800" y="0"/>
                  </a:lnTo>
                </a:path>
                <a:path w="3352800" h="6350">
                  <a:moveTo>
                    <a:pt x="0" y="6095"/>
                  </a:moveTo>
                  <a:lnTo>
                    <a:pt x="3352800" y="6095"/>
                  </a:lnTo>
                </a:path>
              </a:pathLst>
            </a:custGeom>
            <a:ln w="6096">
              <a:solidFill>
                <a:srgbClr val="2D5C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24455" y="289255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D5C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24455" y="289864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D5C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24455" y="290474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D5B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24455" y="291084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D5B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24455" y="291693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C58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24455" y="292303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C58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24455" y="292912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C57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24455" y="293522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B57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24455" y="294132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B57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24455" y="294741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B56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124455" y="295351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A5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24455" y="295960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A55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124455" y="296570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A53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124455" y="297180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952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124455" y="297789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952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124455" y="298399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952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124455" y="299008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95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124455" y="299618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950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124455" y="300228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85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124455" y="300837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84F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124455" y="301447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84E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24455" y="302056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54E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124455" y="302666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54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24455" y="303276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44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24455" y="303885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449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124455" y="304495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44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24455" y="305104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448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24455" y="305714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348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124455" y="306324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34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124455" y="306933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24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124455" y="307543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245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124455" y="308152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045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124455" y="308762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2044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124455" y="309372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F42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124455" y="309981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F41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124455" y="310591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F4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124455" y="311200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F3E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124455" y="311810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F3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124455" y="312420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F3B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124455" y="313029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D3B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124455" y="313639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D3A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124455" y="314248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C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124455" y="314858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C38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124455" y="315468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B37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124455" y="316077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B37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124455" y="316687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B3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124455" y="317296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A33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124455" y="317906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A3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124455" y="318516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731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124455" y="319125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730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24455" y="319735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72E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124455" y="320344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72D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124455" y="320954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72D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124455" y="321564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62C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124455" y="322173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62B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124455" y="322783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52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124455" y="323392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529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124455" y="324002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22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124455" y="324612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225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124455" y="325221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224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124455" y="325831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224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124455" y="326440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223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124455" y="327050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122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124455" y="327660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1120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124455" y="328269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E1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124455" y="328879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E1F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124455" y="329488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D1D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124455" y="330098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D1C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124455" y="330708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D1B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124455" y="331317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D1B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124455" y="331927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D1A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24455" y="332536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C17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124455" y="333146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C17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124455" y="333756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91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124455" y="334365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916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124455" y="334975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915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124455" y="335584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912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124455" y="336194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912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24455" y="336804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912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24455" y="337413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80E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124455" y="338023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70D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124455" y="338632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70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124455" y="339242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40D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124455" y="339852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40C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124455" y="340461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409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124455" y="341071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409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124455" y="341680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40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124455" y="342290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307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124455" y="3429000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30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124455" y="3435096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6096">
              <a:solidFill>
                <a:srgbClr val="0004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125979" y="3439668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2541777" y="2692984"/>
            <a:ext cx="263271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r>
              <a:rPr sz="21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3813047" y="3230626"/>
            <a:ext cx="1831975" cy="1353820"/>
            <a:chOff x="3813047" y="3230626"/>
            <a:chExt cx="1831975" cy="1353820"/>
          </a:xfrm>
        </p:grpSpPr>
        <p:sp>
          <p:nvSpPr>
            <p:cNvPr id="150" name="object 150"/>
            <p:cNvSpPr/>
            <p:nvPr/>
          </p:nvSpPr>
          <p:spPr>
            <a:xfrm>
              <a:off x="4614672" y="3236975"/>
              <a:ext cx="222250" cy="368935"/>
            </a:xfrm>
            <a:custGeom>
              <a:avLst/>
              <a:gdLst/>
              <a:ahLst/>
              <a:cxnLst/>
              <a:rect l="l" t="t" r="r" b="b"/>
              <a:pathLst>
                <a:path w="222250" h="368935">
                  <a:moveTo>
                    <a:pt x="222123" y="307848"/>
                  </a:moveTo>
                  <a:lnTo>
                    <a:pt x="109601" y="0"/>
                  </a:lnTo>
                  <a:lnTo>
                    <a:pt x="0" y="307848"/>
                  </a:lnTo>
                  <a:lnTo>
                    <a:pt x="54737" y="307848"/>
                  </a:lnTo>
                  <a:lnTo>
                    <a:pt x="54737" y="368820"/>
                  </a:lnTo>
                  <a:lnTo>
                    <a:pt x="167309" y="368820"/>
                  </a:lnTo>
                  <a:lnTo>
                    <a:pt x="167309" y="307848"/>
                  </a:lnTo>
                  <a:lnTo>
                    <a:pt x="222123" y="307848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614671" y="3236976"/>
              <a:ext cx="222250" cy="719455"/>
            </a:xfrm>
            <a:custGeom>
              <a:avLst/>
              <a:gdLst/>
              <a:ahLst/>
              <a:cxnLst/>
              <a:rect l="l" t="t" r="r" b="b"/>
              <a:pathLst>
                <a:path w="222250" h="719454">
                  <a:moveTo>
                    <a:pt x="109600" y="0"/>
                  </a:moveTo>
                  <a:lnTo>
                    <a:pt x="222123" y="307848"/>
                  </a:lnTo>
                  <a:lnTo>
                    <a:pt x="167386" y="307848"/>
                  </a:lnTo>
                  <a:lnTo>
                    <a:pt x="167386" y="719201"/>
                  </a:lnTo>
                  <a:lnTo>
                    <a:pt x="54737" y="719201"/>
                  </a:lnTo>
                  <a:lnTo>
                    <a:pt x="54737" y="307848"/>
                  </a:lnTo>
                  <a:lnTo>
                    <a:pt x="0" y="307848"/>
                  </a:lnTo>
                  <a:lnTo>
                    <a:pt x="1096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1623" y="3959352"/>
              <a:ext cx="231648" cy="624840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3813047" y="3605784"/>
              <a:ext cx="1831975" cy="582295"/>
            </a:xfrm>
            <a:custGeom>
              <a:avLst/>
              <a:gdLst/>
              <a:ahLst/>
              <a:cxnLst/>
              <a:rect l="l" t="t" r="r" b="b"/>
              <a:pathLst>
                <a:path w="1831975" h="582295">
                  <a:moveTo>
                    <a:pt x="1831721" y="0"/>
                  </a:moveTo>
                  <a:lnTo>
                    <a:pt x="0" y="0"/>
                  </a:lnTo>
                  <a:lnTo>
                    <a:pt x="0" y="582040"/>
                  </a:lnTo>
                  <a:lnTo>
                    <a:pt x="1831721" y="582040"/>
                  </a:lnTo>
                  <a:lnTo>
                    <a:pt x="18317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3892677" y="3632073"/>
            <a:ext cx="16675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5"/>
              </a:spcBef>
            </a:pPr>
            <a:r>
              <a:rPr sz="1600" b="1" i="1" spc="-1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1600" b="1" i="1" spc="-25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600" b="1" i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-20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2100072" y="3230626"/>
            <a:ext cx="1618615" cy="1353820"/>
            <a:chOff x="2100072" y="3230626"/>
            <a:chExt cx="1618615" cy="1353820"/>
          </a:xfrm>
        </p:grpSpPr>
        <p:sp>
          <p:nvSpPr>
            <p:cNvPr id="156" name="object 156"/>
            <p:cNvSpPr/>
            <p:nvPr/>
          </p:nvSpPr>
          <p:spPr>
            <a:xfrm>
              <a:off x="2767584" y="3236975"/>
              <a:ext cx="222250" cy="368935"/>
            </a:xfrm>
            <a:custGeom>
              <a:avLst/>
              <a:gdLst/>
              <a:ahLst/>
              <a:cxnLst/>
              <a:rect l="l" t="t" r="r" b="b"/>
              <a:pathLst>
                <a:path w="222250" h="368935">
                  <a:moveTo>
                    <a:pt x="222123" y="307848"/>
                  </a:moveTo>
                  <a:lnTo>
                    <a:pt x="109601" y="0"/>
                  </a:lnTo>
                  <a:lnTo>
                    <a:pt x="0" y="307848"/>
                  </a:lnTo>
                  <a:lnTo>
                    <a:pt x="54737" y="307848"/>
                  </a:lnTo>
                  <a:lnTo>
                    <a:pt x="54737" y="368820"/>
                  </a:lnTo>
                  <a:lnTo>
                    <a:pt x="170357" y="368820"/>
                  </a:lnTo>
                  <a:lnTo>
                    <a:pt x="170357" y="307848"/>
                  </a:lnTo>
                  <a:lnTo>
                    <a:pt x="222123" y="307848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767584" y="3236976"/>
              <a:ext cx="222250" cy="719455"/>
            </a:xfrm>
            <a:custGeom>
              <a:avLst/>
              <a:gdLst/>
              <a:ahLst/>
              <a:cxnLst/>
              <a:rect l="l" t="t" r="r" b="b"/>
              <a:pathLst>
                <a:path w="222250" h="719454">
                  <a:moveTo>
                    <a:pt x="109601" y="0"/>
                  </a:moveTo>
                  <a:lnTo>
                    <a:pt x="222123" y="307848"/>
                  </a:lnTo>
                  <a:lnTo>
                    <a:pt x="170434" y="307848"/>
                  </a:lnTo>
                  <a:lnTo>
                    <a:pt x="170434" y="719201"/>
                  </a:lnTo>
                  <a:lnTo>
                    <a:pt x="54737" y="719201"/>
                  </a:lnTo>
                  <a:lnTo>
                    <a:pt x="54737" y="307848"/>
                  </a:lnTo>
                  <a:lnTo>
                    <a:pt x="0" y="307848"/>
                  </a:lnTo>
                  <a:lnTo>
                    <a:pt x="109601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4536" y="3959352"/>
              <a:ext cx="234695" cy="624840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2100072" y="3605784"/>
              <a:ext cx="1618615" cy="582295"/>
            </a:xfrm>
            <a:custGeom>
              <a:avLst/>
              <a:gdLst/>
              <a:ahLst/>
              <a:cxnLst/>
              <a:rect l="l" t="t" r="r" b="b"/>
              <a:pathLst>
                <a:path w="1618614" h="582295">
                  <a:moveTo>
                    <a:pt x="1618361" y="0"/>
                  </a:moveTo>
                  <a:lnTo>
                    <a:pt x="0" y="0"/>
                  </a:lnTo>
                  <a:lnTo>
                    <a:pt x="0" y="582040"/>
                  </a:lnTo>
                  <a:lnTo>
                    <a:pt x="1618361" y="582040"/>
                  </a:lnTo>
                  <a:lnTo>
                    <a:pt x="16183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2179066" y="3632073"/>
            <a:ext cx="1449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marR="5080" indent="-299085">
              <a:lnSpc>
                <a:spcPct val="100000"/>
              </a:lnSpc>
              <a:spcBef>
                <a:spcPts val="105"/>
              </a:spcBef>
            </a:pPr>
            <a:r>
              <a:rPr sz="1600" b="1" i="1" spc="-1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600" b="1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-20" dirty="0">
                <a:solidFill>
                  <a:srgbClr val="FFFFFF"/>
                </a:solidFill>
                <a:latin typeface="Arial"/>
                <a:cs typeface="Arial"/>
              </a:rPr>
              <a:t>logic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b="1" i="1" spc="-20" dirty="0">
                <a:solidFill>
                  <a:srgbClr val="FFFFFF"/>
                </a:solidFill>
                <a:latin typeface="Arial"/>
                <a:cs typeface="Arial"/>
              </a:rPr>
              <a:t> data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2615183" y="1780032"/>
            <a:ext cx="2569845" cy="951230"/>
            <a:chOff x="2615183" y="1780032"/>
            <a:chExt cx="2569845" cy="951230"/>
          </a:xfrm>
        </p:grpSpPr>
        <p:sp>
          <p:nvSpPr>
            <p:cNvPr id="162" name="object 162"/>
            <p:cNvSpPr/>
            <p:nvPr/>
          </p:nvSpPr>
          <p:spPr>
            <a:xfrm>
              <a:off x="2845307" y="2308860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0"/>
                  </a:moveTo>
                  <a:lnTo>
                    <a:pt x="0" y="255524"/>
                  </a:lnTo>
                </a:path>
              </a:pathLst>
            </a:custGeom>
            <a:ln w="27432">
              <a:solidFill>
                <a:srgbClr val="33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775" y="2170176"/>
              <a:ext cx="137160" cy="213360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6727" y="2490216"/>
              <a:ext cx="137160" cy="216408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8783" y="2237232"/>
              <a:ext cx="143255" cy="493775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9895" y="2194560"/>
              <a:ext cx="140208" cy="481584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5183" y="1780032"/>
              <a:ext cx="478536" cy="429768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9959" y="1819656"/>
              <a:ext cx="292608" cy="393191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9623" y="1834896"/>
              <a:ext cx="310896" cy="377951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98848" y="1804416"/>
              <a:ext cx="679703" cy="399288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4497323" y="1802892"/>
              <a:ext cx="685800" cy="405130"/>
            </a:xfrm>
            <a:custGeom>
              <a:avLst/>
              <a:gdLst/>
              <a:ahLst/>
              <a:cxnLst/>
              <a:rect l="l" t="t" r="r" b="b"/>
              <a:pathLst>
                <a:path w="685800" h="405130">
                  <a:moveTo>
                    <a:pt x="0" y="405002"/>
                  </a:moveTo>
                  <a:lnTo>
                    <a:pt x="685800" y="405002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40500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2122042" y="1204417"/>
            <a:ext cx="1077595" cy="532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2590"/>
              </a:lnSpc>
              <a:spcBef>
                <a:spcPts val="110"/>
              </a:spcBef>
            </a:pPr>
            <a:r>
              <a:rPr sz="2200" b="1" spc="-10" dirty="0">
                <a:latin typeface="Arial"/>
                <a:cs typeface="Arial"/>
              </a:rPr>
              <a:t>Clients</a:t>
            </a:r>
            <a:endParaRPr sz="2200">
              <a:latin typeface="Arial"/>
              <a:cs typeface="Arial"/>
            </a:endParaRPr>
          </a:p>
          <a:p>
            <a:pPr marL="152400">
              <a:lnSpc>
                <a:spcPts val="1390"/>
              </a:lnSpc>
            </a:pPr>
            <a:r>
              <a:rPr sz="1200" b="1" spc="-20" dirty="0">
                <a:solidFill>
                  <a:srgbClr val="F1661F"/>
                </a:solidFill>
                <a:latin typeface="Arial"/>
                <a:cs typeface="Arial"/>
              </a:rPr>
              <a:t>Any</a:t>
            </a:r>
            <a:r>
              <a:rPr sz="1200" b="1" spc="-60" dirty="0">
                <a:solidFill>
                  <a:srgbClr val="F1661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661F"/>
                </a:solidFill>
                <a:latin typeface="Arial"/>
                <a:cs typeface="Arial"/>
              </a:rPr>
              <a:t>browser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500371" y="1532966"/>
            <a:ext cx="10604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1661F"/>
                </a:solidFill>
                <a:latin typeface="Arial"/>
                <a:cs typeface="Arial"/>
              </a:rPr>
              <a:t>Any</a:t>
            </a:r>
            <a:r>
              <a:rPr sz="1200" b="1" spc="-10" dirty="0">
                <a:solidFill>
                  <a:srgbClr val="F166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1661F"/>
                </a:solidFill>
                <a:latin typeface="Arial"/>
                <a:cs typeface="Arial"/>
              </a:rPr>
              <a:t>FTP</a:t>
            </a:r>
            <a:r>
              <a:rPr sz="1200" b="1" spc="-125" dirty="0">
                <a:solidFill>
                  <a:srgbClr val="F1661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661F"/>
                </a:solidFill>
                <a:latin typeface="Arial"/>
                <a:cs typeface="Arial"/>
              </a:rPr>
              <a:t>client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3561334" y="1347342"/>
            <a:ext cx="634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F1661F"/>
                </a:solidFill>
                <a:latin typeface="Arial"/>
                <a:cs typeface="Arial"/>
              </a:rPr>
              <a:t>Any</a:t>
            </a:r>
            <a:r>
              <a:rPr sz="1200" b="1" spc="-60" dirty="0">
                <a:solidFill>
                  <a:srgbClr val="F1661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1661F"/>
                </a:solidFill>
                <a:latin typeface="Arial"/>
                <a:cs typeface="Arial"/>
              </a:rPr>
              <a:t>mail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F1661F"/>
                </a:solidFill>
                <a:latin typeface="Arial"/>
                <a:cs typeface="Arial"/>
              </a:rPr>
              <a:t>client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6541007" y="2243327"/>
            <a:ext cx="515620" cy="3724910"/>
            <a:chOff x="6541007" y="2243327"/>
            <a:chExt cx="515620" cy="3724910"/>
          </a:xfrm>
        </p:grpSpPr>
        <p:pic>
          <p:nvPicPr>
            <p:cNvPr id="176" name="object 1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41007" y="3060191"/>
              <a:ext cx="512064" cy="676655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41007" y="2243327"/>
              <a:ext cx="512064" cy="673608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41007" y="3858767"/>
              <a:ext cx="502920" cy="658368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41007" y="4669535"/>
              <a:ext cx="493775" cy="655319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41007" y="5452872"/>
              <a:ext cx="515111" cy="515112"/>
            </a:xfrm>
            <a:prstGeom prst="rect">
              <a:avLst/>
            </a:prstGeom>
          </p:spPr>
        </p:pic>
      </p:grpSp>
      <p:sp>
        <p:nvSpPr>
          <p:cNvPr id="181" name="object 181"/>
          <p:cNvSpPr txBox="1"/>
          <p:nvPr/>
        </p:nvSpPr>
        <p:spPr>
          <a:xfrm>
            <a:off x="7637398" y="5122249"/>
            <a:ext cx="33782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b="1" spc="-20" dirty="0">
                <a:solidFill>
                  <a:srgbClr val="F7F7F7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82" name="object 18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13447" y="2563367"/>
            <a:ext cx="1283207" cy="3121151"/>
          </a:xfrm>
          <a:prstGeom prst="rect">
            <a:avLst/>
          </a:prstGeom>
        </p:spPr>
      </p:pic>
      <p:sp>
        <p:nvSpPr>
          <p:cNvPr id="183" name="object 183"/>
          <p:cNvSpPr txBox="1"/>
          <p:nvPr/>
        </p:nvSpPr>
        <p:spPr>
          <a:xfrm>
            <a:off x="7599298" y="3371799"/>
            <a:ext cx="42925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00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1800" b="1" spc="-517" baseline="-13888" dirty="0">
                <a:latin typeface="Arial"/>
                <a:cs typeface="Arial"/>
              </a:rPr>
              <a:t>S</a:t>
            </a:r>
            <a:r>
              <a:rPr sz="1200" b="1" spc="-645" dirty="0">
                <a:solidFill>
                  <a:srgbClr val="F7F7F7"/>
                </a:solidFill>
                <a:latin typeface="Arial"/>
                <a:cs typeface="Arial"/>
              </a:rPr>
              <a:t>Q</a:t>
            </a:r>
            <a:r>
              <a:rPr sz="1800" b="1" spc="-509" baseline="-13888" dirty="0">
                <a:latin typeface="Arial"/>
                <a:cs typeface="Arial"/>
              </a:rPr>
              <a:t>Q</a:t>
            </a:r>
            <a:r>
              <a:rPr sz="1200" b="1" spc="-434" dirty="0">
                <a:solidFill>
                  <a:srgbClr val="F7F7F7"/>
                </a:solidFill>
                <a:latin typeface="Arial"/>
                <a:cs typeface="Arial"/>
              </a:rPr>
              <a:t>L</a:t>
            </a:r>
            <a:r>
              <a:rPr sz="1800" b="1" spc="-22" baseline="-13888" dirty="0">
                <a:latin typeface="Arial"/>
                <a:cs typeface="Arial"/>
              </a:rPr>
              <a:t>L</a:t>
            </a:r>
            <a:endParaRPr sz="1800" baseline="-13888">
              <a:latin typeface="Arial"/>
              <a:cs typeface="Arial"/>
            </a:endParaRPr>
          </a:p>
        </p:txBody>
      </p:sp>
      <p:sp>
        <p:nvSpPr>
          <p:cNvPr id="185" name="object 1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86" name="object 1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50" dirty="0"/>
              <a:t>8</a:t>
            </a:r>
          </a:p>
        </p:txBody>
      </p:sp>
      <p:sp>
        <p:nvSpPr>
          <p:cNvPr id="184" name="object 184"/>
          <p:cNvSpPr txBox="1"/>
          <p:nvPr/>
        </p:nvSpPr>
        <p:spPr>
          <a:xfrm>
            <a:off x="7492618" y="4027906"/>
            <a:ext cx="626110" cy="42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30480" indent="-40640">
              <a:lnSpc>
                <a:spcPct val="109700"/>
              </a:lnSpc>
              <a:spcBef>
                <a:spcPts val="100"/>
              </a:spcBef>
            </a:pPr>
            <a:r>
              <a:rPr sz="1200" b="1" spc="-495" dirty="0">
                <a:solidFill>
                  <a:srgbClr val="F7F7F7"/>
                </a:solidFill>
                <a:latin typeface="Arial"/>
                <a:cs typeface="Arial"/>
              </a:rPr>
              <a:t>P</a:t>
            </a:r>
            <a:r>
              <a:rPr sz="1800" b="1" spc="-509" baseline="-13888" dirty="0">
                <a:latin typeface="Arial"/>
                <a:cs typeface="Arial"/>
              </a:rPr>
              <a:t>P</a:t>
            </a:r>
            <a:r>
              <a:rPr sz="1200" b="1" spc="-434" dirty="0">
                <a:solidFill>
                  <a:srgbClr val="F7F7F7"/>
                </a:solidFill>
                <a:latin typeface="Arial"/>
                <a:cs typeface="Arial"/>
              </a:rPr>
              <a:t>L</a:t>
            </a:r>
            <a:r>
              <a:rPr sz="1800" b="1" spc="-487" baseline="-13888" dirty="0">
                <a:latin typeface="Arial"/>
                <a:cs typeface="Arial"/>
              </a:rPr>
              <a:t>L</a:t>
            </a:r>
            <a:r>
              <a:rPr sz="1200" b="1" spc="-35" dirty="0">
                <a:solidFill>
                  <a:srgbClr val="F7F7F7"/>
                </a:solidFill>
                <a:latin typeface="Arial"/>
                <a:cs typeface="Arial"/>
              </a:rPr>
              <a:t>/</a:t>
            </a:r>
            <a:r>
              <a:rPr sz="1800" b="1" spc="-509" baseline="-13888" dirty="0">
                <a:latin typeface="Arial"/>
                <a:cs typeface="Arial"/>
              </a:rPr>
              <a:t>/</a:t>
            </a:r>
            <a:r>
              <a:rPr sz="1200" b="1" spc="-495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1800" b="1" spc="-509" baseline="-13888" dirty="0">
                <a:latin typeface="Arial"/>
                <a:cs typeface="Arial"/>
              </a:rPr>
              <a:t>S</a:t>
            </a:r>
            <a:r>
              <a:rPr sz="1200" b="1" spc="-640" dirty="0">
                <a:solidFill>
                  <a:srgbClr val="F7F7F7"/>
                </a:solidFill>
                <a:latin typeface="Arial"/>
                <a:cs typeface="Arial"/>
              </a:rPr>
              <a:t>Q</a:t>
            </a:r>
            <a:r>
              <a:rPr sz="1800" b="1" spc="-502" baseline="-13888" dirty="0">
                <a:latin typeface="Arial"/>
                <a:cs typeface="Arial"/>
              </a:rPr>
              <a:t>Q</a:t>
            </a:r>
            <a:r>
              <a:rPr sz="1200" b="1" spc="-10" dirty="0">
                <a:solidFill>
                  <a:srgbClr val="F7F7F7"/>
                </a:solidFill>
                <a:latin typeface="Arial"/>
                <a:cs typeface="Arial"/>
              </a:rPr>
              <a:t>L</a:t>
            </a:r>
            <a:r>
              <a:rPr sz="1200" b="1" spc="-5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9449" y="2105977"/>
            <a:ext cx="6962140" cy="948055"/>
            <a:chOff x="929449" y="2105977"/>
            <a:chExt cx="6962140" cy="948055"/>
          </a:xfrm>
        </p:grpSpPr>
        <p:sp>
          <p:nvSpPr>
            <p:cNvPr id="4" name="object 4"/>
            <p:cNvSpPr/>
            <p:nvPr/>
          </p:nvSpPr>
          <p:spPr>
            <a:xfrm>
              <a:off x="941831" y="2118359"/>
              <a:ext cx="6937375" cy="923290"/>
            </a:xfrm>
            <a:custGeom>
              <a:avLst/>
              <a:gdLst/>
              <a:ahLst/>
              <a:cxnLst/>
              <a:rect l="l" t="t" r="r" b="b"/>
              <a:pathLst>
                <a:path w="6937375" h="923289">
                  <a:moveTo>
                    <a:pt x="6937121" y="0"/>
                  </a:moveTo>
                  <a:lnTo>
                    <a:pt x="0" y="0"/>
                  </a:lnTo>
                  <a:lnTo>
                    <a:pt x="0" y="923163"/>
                  </a:lnTo>
                  <a:lnTo>
                    <a:pt x="6937121" y="923163"/>
                  </a:lnTo>
                  <a:lnTo>
                    <a:pt x="693712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1831" y="2118359"/>
              <a:ext cx="6937375" cy="923290"/>
            </a:xfrm>
            <a:custGeom>
              <a:avLst/>
              <a:gdLst/>
              <a:ahLst/>
              <a:cxnLst/>
              <a:rect l="l" t="t" r="r" b="b"/>
              <a:pathLst>
                <a:path w="6937375" h="923289">
                  <a:moveTo>
                    <a:pt x="0" y="923163"/>
                  </a:moveTo>
                  <a:lnTo>
                    <a:pt x="6937121" y="923163"/>
                  </a:lnTo>
                  <a:lnTo>
                    <a:pt x="6937121" y="0"/>
                  </a:lnTo>
                  <a:lnTo>
                    <a:pt x="0" y="0"/>
                  </a:lnTo>
                  <a:lnTo>
                    <a:pt x="0" y="92316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00647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Literal</a:t>
            </a:r>
            <a:r>
              <a:rPr spc="-90" dirty="0"/>
              <a:t> </a:t>
            </a:r>
            <a:r>
              <a:rPr dirty="0"/>
              <a:t>Character</a:t>
            </a:r>
            <a:r>
              <a:rPr spc="-30" dirty="0"/>
              <a:t> </a:t>
            </a:r>
            <a:r>
              <a:rPr spc="-10" dirty="0"/>
              <a:t>Strings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6624" y="2133676"/>
            <a:ext cx="490347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</a:t>
            </a:r>
            <a:r>
              <a:rPr sz="1800" b="1" dirty="0">
                <a:latin typeface="Courier New"/>
                <a:cs typeface="Courier New"/>
              </a:rPr>
              <a:t>	||'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is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'||job_id</a:t>
            </a:r>
            <a:endParaRPr sz="1800">
              <a:latin typeface="Courier New"/>
              <a:cs typeface="Courier New"/>
            </a:endParaRPr>
          </a:p>
          <a:p>
            <a:pPr marR="126364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"Employee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Details"</a:t>
            </a:r>
            <a:endParaRPr sz="1800">
              <a:latin typeface="Courier New"/>
              <a:cs typeface="Courier New"/>
            </a:endParaRPr>
          </a:p>
          <a:p>
            <a:pPr marR="2578100" algn="ctr">
              <a:lnSpc>
                <a:spcPct val="100000"/>
              </a:lnSpc>
              <a:tabLst>
                <a:tab pos="953769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8664" y="2164079"/>
            <a:ext cx="1066800" cy="311150"/>
          </a:xfrm>
          <a:custGeom>
            <a:avLst/>
            <a:gdLst/>
            <a:ahLst/>
            <a:cxnLst/>
            <a:rect l="l" t="t" r="r" b="b"/>
            <a:pathLst>
              <a:path w="1066800" h="311150">
                <a:moveTo>
                  <a:pt x="0" y="310641"/>
                </a:moveTo>
                <a:lnTo>
                  <a:pt x="1066800" y="310641"/>
                </a:lnTo>
                <a:lnTo>
                  <a:pt x="1066800" y="0"/>
                </a:lnTo>
                <a:lnTo>
                  <a:pt x="0" y="0"/>
                </a:lnTo>
                <a:lnTo>
                  <a:pt x="0" y="310641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3211" y="504939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832" y="3255264"/>
            <a:ext cx="6934200" cy="19720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1832" y="5446776"/>
            <a:ext cx="6979920" cy="17983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29815">
              <a:lnSpc>
                <a:spcPct val="100000"/>
              </a:lnSpc>
              <a:spcBef>
                <a:spcPts val="110"/>
              </a:spcBef>
            </a:pPr>
            <a:r>
              <a:rPr dirty="0"/>
              <a:t>Duplicate</a:t>
            </a:r>
            <a:r>
              <a:rPr spc="-180" dirty="0"/>
              <a:t> </a:t>
            </a:r>
            <a:r>
              <a:rPr spc="-20" dirty="0"/>
              <a:t>Rows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18032" y="2542032"/>
            <a:ext cx="6937375" cy="728345"/>
            <a:chOff x="1018032" y="2542032"/>
            <a:chExt cx="6937375" cy="728345"/>
          </a:xfrm>
        </p:grpSpPr>
        <p:sp>
          <p:nvSpPr>
            <p:cNvPr id="5" name="object 5"/>
            <p:cNvSpPr/>
            <p:nvPr/>
          </p:nvSpPr>
          <p:spPr>
            <a:xfrm>
              <a:off x="1030224" y="2554224"/>
              <a:ext cx="6912609" cy="704215"/>
            </a:xfrm>
            <a:custGeom>
              <a:avLst/>
              <a:gdLst/>
              <a:ahLst/>
              <a:cxnLst/>
              <a:rect l="l" t="t" r="r" b="b"/>
              <a:pathLst>
                <a:path w="6912609" h="704214">
                  <a:moveTo>
                    <a:pt x="6912483" y="0"/>
                  </a:moveTo>
                  <a:lnTo>
                    <a:pt x="0" y="0"/>
                  </a:lnTo>
                  <a:lnTo>
                    <a:pt x="0" y="703961"/>
                  </a:lnTo>
                  <a:lnTo>
                    <a:pt x="6912483" y="703961"/>
                  </a:lnTo>
                  <a:lnTo>
                    <a:pt x="69124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0224" y="2554224"/>
              <a:ext cx="6912609" cy="704215"/>
            </a:xfrm>
            <a:custGeom>
              <a:avLst/>
              <a:gdLst/>
              <a:ahLst/>
              <a:cxnLst/>
              <a:rect l="l" t="t" r="r" b="b"/>
              <a:pathLst>
                <a:path w="6912609" h="704214">
                  <a:moveTo>
                    <a:pt x="0" y="703961"/>
                  </a:moveTo>
                  <a:lnTo>
                    <a:pt x="6912483" y="703961"/>
                  </a:lnTo>
                  <a:lnTo>
                    <a:pt x="6912483" y="0"/>
                  </a:lnTo>
                  <a:lnTo>
                    <a:pt x="0" y="0"/>
                  </a:lnTo>
                  <a:lnTo>
                    <a:pt x="0" y="7039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211" y="1805431"/>
            <a:ext cx="679767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rows,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duplicate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rows.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224" y="2554223"/>
            <a:ext cx="6912609" cy="704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3505" marR="4093845">
              <a:lnSpc>
                <a:spcPct val="100000"/>
              </a:lnSpc>
              <a:spcBef>
                <a:spcPts val="130"/>
              </a:spcBef>
              <a:tabLst>
                <a:tab pos="1060450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9716" y="5466689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0224" y="3477767"/>
            <a:ext cx="6943344" cy="2188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0224" y="5864352"/>
            <a:ext cx="6982968" cy="18288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544" y="2566416"/>
            <a:ext cx="6964680" cy="728345"/>
            <a:chOff x="923544" y="2566416"/>
            <a:chExt cx="6964680" cy="728345"/>
          </a:xfrm>
        </p:grpSpPr>
        <p:sp>
          <p:nvSpPr>
            <p:cNvPr id="4" name="object 4"/>
            <p:cNvSpPr/>
            <p:nvPr/>
          </p:nvSpPr>
          <p:spPr>
            <a:xfrm>
              <a:off x="935736" y="2578608"/>
              <a:ext cx="6940550" cy="704215"/>
            </a:xfrm>
            <a:custGeom>
              <a:avLst/>
              <a:gdLst/>
              <a:ahLst/>
              <a:cxnLst/>
              <a:rect l="l" t="t" r="r" b="b"/>
              <a:pathLst>
                <a:path w="6940550" h="704214">
                  <a:moveTo>
                    <a:pt x="6940042" y="0"/>
                  </a:moveTo>
                  <a:lnTo>
                    <a:pt x="0" y="0"/>
                  </a:lnTo>
                  <a:lnTo>
                    <a:pt x="0" y="703961"/>
                  </a:lnTo>
                  <a:lnTo>
                    <a:pt x="6940042" y="703961"/>
                  </a:lnTo>
                  <a:lnTo>
                    <a:pt x="694004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736" y="2578608"/>
              <a:ext cx="6940550" cy="704215"/>
            </a:xfrm>
            <a:custGeom>
              <a:avLst/>
              <a:gdLst/>
              <a:ahLst/>
              <a:cxnLst/>
              <a:rect l="l" t="t" r="r" b="b"/>
              <a:pathLst>
                <a:path w="6940550" h="704214">
                  <a:moveTo>
                    <a:pt x="0" y="703961"/>
                  </a:moveTo>
                  <a:lnTo>
                    <a:pt x="6940042" y="703961"/>
                  </a:lnTo>
                  <a:lnTo>
                    <a:pt x="6940042" y="0"/>
                  </a:lnTo>
                  <a:lnTo>
                    <a:pt x="0" y="0"/>
                  </a:lnTo>
                  <a:lnTo>
                    <a:pt x="0" y="7039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323340">
              <a:lnSpc>
                <a:spcPct val="100000"/>
              </a:lnSpc>
              <a:spcBef>
                <a:spcPts val="110"/>
              </a:spcBef>
            </a:pPr>
            <a:r>
              <a:rPr dirty="0"/>
              <a:t>Eliminating</a:t>
            </a:r>
            <a:r>
              <a:rPr spc="-165" dirty="0"/>
              <a:t> </a:t>
            </a:r>
            <a:r>
              <a:rPr dirty="0"/>
              <a:t>Duplicate</a:t>
            </a:r>
            <a:r>
              <a:rPr spc="-80" dirty="0"/>
              <a:t> </a:t>
            </a:r>
            <a:r>
              <a:rPr spc="-20" dirty="0"/>
              <a:t>Rows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1628" y="1768855"/>
            <a:ext cx="6449695" cy="694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Eliminate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duplicate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DISTINCT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5479" y="2636520"/>
            <a:ext cx="1231265" cy="283210"/>
          </a:xfrm>
          <a:prstGeom prst="rect">
            <a:avLst/>
          </a:prstGeom>
          <a:solidFill>
            <a:srgbClr val="FFFFCC"/>
          </a:solidFill>
          <a:ln w="24384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ts val="1980"/>
              </a:lnSpc>
            </a:pPr>
            <a:r>
              <a:rPr sz="1800" b="1" spc="-10" dirty="0">
                <a:latin typeface="Courier New"/>
                <a:cs typeface="Courier New"/>
              </a:rPr>
              <a:t>DISTINCT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736" y="2578607"/>
            <a:ext cx="6940550" cy="7042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7790" marR="2903855">
              <a:lnSpc>
                <a:spcPct val="100000"/>
              </a:lnSpc>
              <a:spcBef>
                <a:spcPts val="275"/>
              </a:spcBef>
              <a:tabLst>
                <a:tab pos="1051560" algn="l"/>
                <a:tab pos="2256155" algn="l"/>
              </a:tabLst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r>
              <a:rPr sz="1800" b="1" dirty="0">
                <a:latin typeface="Courier New"/>
                <a:cs typeface="Courier New"/>
              </a:rPr>
              <a:t>		</a:t>
            </a:r>
            <a:r>
              <a:rPr sz="1800" b="1" spc="-10" dirty="0">
                <a:latin typeface="Courier New"/>
                <a:cs typeface="Courier New"/>
              </a:rPr>
              <a:t>department_id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736" y="3429000"/>
            <a:ext cx="6961631" cy="216408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058545">
              <a:lnSpc>
                <a:spcPct val="100000"/>
              </a:lnSpc>
              <a:spcBef>
                <a:spcPts val="110"/>
              </a:spcBef>
            </a:pPr>
            <a:r>
              <a:rPr dirty="0"/>
              <a:t>SQL</a:t>
            </a:r>
            <a:r>
              <a:rPr spc="-8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i="1" dirty="0">
                <a:latin typeface="Times New Roman"/>
                <a:cs typeface="Times New Roman"/>
              </a:rPr>
              <a:t>i</a:t>
            </a:r>
            <a:r>
              <a:rPr dirty="0"/>
              <a:t>SQL*Plus</a:t>
            </a:r>
            <a:r>
              <a:rPr spc="-100" dirty="0"/>
              <a:t> </a:t>
            </a:r>
            <a:r>
              <a:rPr spc="-10" dirty="0"/>
              <a:t>Interaction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91509" y="1832228"/>
            <a:ext cx="175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04815" y="2148839"/>
            <a:ext cx="3069590" cy="1758950"/>
            <a:chOff x="5004815" y="2148839"/>
            <a:chExt cx="3069590" cy="1758950"/>
          </a:xfrm>
        </p:grpSpPr>
        <p:sp>
          <p:nvSpPr>
            <p:cNvPr id="6" name="object 6"/>
            <p:cNvSpPr/>
            <p:nvPr/>
          </p:nvSpPr>
          <p:spPr>
            <a:xfrm>
              <a:off x="6373368" y="2426207"/>
              <a:ext cx="106680" cy="826135"/>
            </a:xfrm>
            <a:custGeom>
              <a:avLst/>
              <a:gdLst/>
              <a:ahLst/>
              <a:cxnLst/>
              <a:rect l="l" t="t" r="r" b="b"/>
              <a:pathLst>
                <a:path w="106679" h="826135">
                  <a:moveTo>
                    <a:pt x="51562" y="0"/>
                  </a:moveTo>
                  <a:lnTo>
                    <a:pt x="0" y="0"/>
                  </a:lnTo>
                  <a:lnTo>
                    <a:pt x="0" y="825881"/>
                  </a:lnTo>
                  <a:lnTo>
                    <a:pt x="51562" y="825881"/>
                  </a:lnTo>
                  <a:lnTo>
                    <a:pt x="51562" y="0"/>
                  </a:lnTo>
                  <a:close/>
                </a:path>
                <a:path w="106679" h="826135">
                  <a:moveTo>
                    <a:pt x="106299" y="0"/>
                  </a:moveTo>
                  <a:lnTo>
                    <a:pt x="51816" y="0"/>
                  </a:lnTo>
                  <a:lnTo>
                    <a:pt x="51816" y="825881"/>
                  </a:lnTo>
                  <a:lnTo>
                    <a:pt x="106299" y="825881"/>
                  </a:lnTo>
                  <a:lnTo>
                    <a:pt x="106299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0048" y="2426207"/>
              <a:ext cx="106680" cy="826135"/>
            </a:xfrm>
            <a:custGeom>
              <a:avLst/>
              <a:gdLst/>
              <a:ahLst/>
              <a:cxnLst/>
              <a:rect l="l" t="t" r="r" b="b"/>
              <a:pathLst>
                <a:path w="106679" h="826135">
                  <a:moveTo>
                    <a:pt x="51549" y="0"/>
                  </a:moveTo>
                  <a:lnTo>
                    <a:pt x="0" y="0"/>
                  </a:lnTo>
                  <a:lnTo>
                    <a:pt x="0" y="825881"/>
                  </a:lnTo>
                  <a:lnTo>
                    <a:pt x="51549" y="825881"/>
                  </a:lnTo>
                  <a:lnTo>
                    <a:pt x="51549" y="0"/>
                  </a:lnTo>
                  <a:close/>
                </a:path>
                <a:path w="106679" h="826135">
                  <a:moveTo>
                    <a:pt x="106299" y="0"/>
                  </a:moveTo>
                  <a:lnTo>
                    <a:pt x="51816" y="0"/>
                  </a:lnTo>
                  <a:lnTo>
                    <a:pt x="51816" y="825881"/>
                  </a:lnTo>
                  <a:lnTo>
                    <a:pt x="106299" y="825881"/>
                  </a:lnTo>
                  <a:lnTo>
                    <a:pt x="10629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6727" y="2426207"/>
              <a:ext cx="52069" cy="826135"/>
            </a:xfrm>
            <a:custGeom>
              <a:avLst/>
              <a:gdLst/>
              <a:ahLst/>
              <a:cxnLst/>
              <a:rect l="l" t="t" r="r" b="b"/>
              <a:pathLst>
                <a:path w="52070" h="826135">
                  <a:moveTo>
                    <a:pt x="51561" y="0"/>
                  </a:moveTo>
                  <a:lnTo>
                    <a:pt x="0" y="0"/>
                  </a:lnTo>
                  <a:lnTo>
                    <a:pt x="0" y="825881"/>
                  </a:lnTo>
                  <a:lnTo>
                    <a:pt x="51561" y="825881"/>
                  </a:lnTo>
                  <a:lnTo>
                    <a:pt x="5156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8544" y="2426207"/>
              <a:ext cx="106680" cy="826135"/>
            </a:xfrm>
            <a:custGeom>
              <a:avLst/>
              <a:gdLst/>
              <a:ahLst/>
              <a:cxnLst/>
              <a:rect l="l" t="t" r="r" b="b"/>
              <a:pathLst>
                <a:path w="106679" h="826135">
                  <a:moveTo>
                    <a:pt x="54483" y="0"/>
                  </a:moveTo>
                  <a:lnTo>
                    <a:pt x="0" y="0"/>
                  </a:lnTo>
                  <a:lnTo>
                    <a:pt x="0" y="825881"/>
                  </a:lnTo>
                  <a:lnTo>
                    <a:pt x="54483" y="825881"/>
                  </a:lnTo>
                  <a:lnTo>
                    <a:pt x="54483" y="0"/>
                  </a:lnTo>
                  <a:close/>
                </a:path>
                <a:path w="106679" h="826135">
                  <a:moveTo>
                    <a:pt x="106413" y="0"/>
                  </a:moveTo>
                  <a:lnTo>
                    <a:pt x="54864" y="0"/>
                  </a:lnTo>
                  <a:lnTo>
                    <a:pt x="54864" y="825881"/>
                  </a:lnTo>
                  <a:lnTo>
                    <a:pt x="106413" y="825881"/>
                  </a:lnTo>
                  <a:lnTo>
                    <a:pt x="106413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72655" y="2426207"/>
              <a:ext cx="0" cy="826135"/>
            </a:xfrm>
            <a:custGeom>
              <a:avLst/>
              <a:gdLst/>
              <a:ahLst/>
              <a:cxnLst/>
              <a:rect l="l" t="t" r="r" b="b"/>
              <a:pathLst>
                <a:path h="826135">
                  <a:moveTo>
                    <a:pt x="0" y="0"/>
                  </a:moveTo>
                  <a:lnTo>
                    <a:pt x="0" y="579119"/>
                  </a:lnTo>
                </a:path>
                <a:path h="826135">
                  <a:moveTo>
                    <a:pt x="0" y="740663"/>
                  </a:moveTo>
                  <a:lnTo>
                    <a:pt x="0" y="825626"/>
                  </a:lnTo>
                </a:path>
              </a:pathLst>
            </a:custGeom>
            <a:ln w="54864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0088" y="2426207"/>
              <a:ext cx="52069" cy="798830"/>
            </a:xfrm>
            <a:custGeom>
              <a:avLst/>
              <a:gdLst/>
              <a:ahLst/>
              <a:cxnLst/>
              <a:rect l="l" t="t" r="r" b="b"/>
              <a:pathLst>
                <a:path w="52070" h="798830">
                  <a:moveTo>
                    <a:pt x="51562" y="765060"/>
                  </a:moveTo>
                  <a:lnTo>
                    <a:pt x="0" y="765060"/>
                  </a:lnTo>
                  <a:lnTo>
                    <a:pt x="0" y="798449"/>
                  </a:lnTo>
                  <a:lnTo>
                    <a:pt x="51562" y="798449"/>
                  </a:lnTo>
                  <a:lnTo>
                    <a:pt x="51562" y="765060"/>
                  </a:lnTo>
                  <a:close/>
                </a:path>
                <a:path w="52070" h="798830">
                  <a:moveTo>
                    <a:pt x="51562" y="542544"/>
                  </a:moveTo>
                  <a:lnTo>
                    <a:pt x="0" y="542544"/>
                  </a:lnTo>
                  <a:lnTo>
                    <a:pt x="0" y="578866"/>
                  </a:lnTo>
                  <a:lnTo>
                    <a:pt x="51562" y="578866"/>
                  </a:lnTo>
                  <a:lnTo>
                    <a:pt x="51562" y="542544"/>
                  </a:lnTo>
                  <a:close/>
                </a:path>
                <a:path w="52070" h="798830">
                  <a:moveTo>
                    <a:pt x="51562" y="0"/>
                  </a:moveTo>
                  <a:lnTo>
                    <a:pt x="0" y="0"/>
                  </a:lnTo>
                  <a:lnTo>
                    <a:pt x="0" y="356362"/>
                  </a:lnTo>
                  <a:lnTo>
                    <a:pt x="51562" y="356362"/>
                  </a:lnTo>
                  <a:lnTo>
                    <a:pt x="51562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1904" y="2426207"/>
              <a:ext cx="52069" cy="798830"/>
            </a:xfrm>
            <a:custGeom>
              <a:avLst/>
              <a:gdLst/>
              <a:ahLst/>
              <a:cxnLst/>
              <a:rect l="l" t="t" r="r" b="b"/>
              <a:pathLst>
                <a:path w="52070" h="798830">
                  <a:moveTo>
                    <a:pt x="51549" y="765060"/>
                  </a:moveTo>
                  <a:lnTo>
                    <a:pt x="0" y="765060"/>
                  </a:lnTo>
                  <a:lnTo>
                    <a:pt x="0" y="798449"/>
                  </a:lnTo>
                  <a:lnTo>
                    <a:pt x="51549" y="798449"/>
                  </a:lnTo>
                  <a:lnTo>
                    <a:pt x="51549" y="765060"/>
                  </a:lnTo>
                  <a:close/>
                </a:path>
                <a:path w="52070" h="798830">
                  <a:moveTo>
                    <a:pt x="51549" y="542544"/>
                  </a:moveTo>
                  <a:lnTo>
                    <a:pt x="0" y="542544"/>
                  </a:lnTo>
                  <a:lnTo>
                    <a:pt x="0" y="578866"/>
                  </a:lnTo>
                  <a:lnTo>
                    <a:pt x="51549" y="578866"/>
                  </a:lnTo>
                  <a:lnTo>
                    <a:pt x="51549" y="542544"/>
                  </a:lnTo>
                  <a:close/>
                </a:path>
                <a:path w="52070" h="798830">
                  <a:moveTo>
                    <a:pt x="51549" y="0"/>
                  </a:moveTo>
                  <a:lnTo>
                    <a:pt x="0" y="0"/>
                  </a:lnTo>
                  <a:lnTo>
                    <a:pt x="0" y="356362"/>
                  </a:lnTo>
                  <a:lnTo>
                    <a:pt x="51549" y="356362"/>
                  </a:lnTo>
                  <a:lnTo>
                    <a:pt x="5154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03720" y="2426207"/>
              <a:ext cx="54610" cy="798830"/>
            </a:xfrm>
            <a:custGeom>
              <a:avLst/>
              <a:gdLst/>
              <a:ahLst/>
              <a:cxnLst/>
              <a:rect l="l" t="t" r="r" b="b"/>
              <a:pathLst>
                <a:path w="54609" h="798830">
                  <a:moveTo>
                    <a:pt x="54483" y="765060"/>
                  </a:moveTo>
                  <a:lnTo>
                    <a:pt x="0" y="765060"/>
                  </a:lnTo>
                  <a:lnTo>
                    <a:pt x="0" y="798449"/>
                  </a:lnTo>
                  <a:lnTo>
                    <a:pt x="54483" y="798449"/>
                  </a:lnTo>
                  <a:lnTo>
                    <a:pt x="54483" y="765060"/>
                  </a:lnTo>
                  <a:close/>
                </a:path>
                <a:path w="54609" h="798830">
                  <a:moveTo>
                    <a:pt x="54483" y="542544"/>
                  </a:moveTo>
                  <a:lnTo>
                    <a:pt x="0" y="542544"/>
                  </a:lnTo>
                  <a:lnTo>
                    <a:pt x="0" y="578866"/>
                  </a:lnTo>
                  <a:lnTo>
                    <a:pt x="54483" y="578866"/>
                  </a:lnTo>
                  <a:lnTo>
                    <a:pt x="54483" y="542544"/>
                  </a:lnTo>
                  <a:close/>
                </a:path>
                <a:path w="54609" h="798830">
                  <a:moveTo>
                    <a:pt x="54483" y="0"/>
                  </a:moveTo>
                  <a:lnTo>
                    <a:pt x="0" y="0"/>
                  </a:lnTo>
                  <a:lnTo>
                    <a:pt x="0" y="356362"/>
                  </a:lnTo>
                  <a:lnTo>
                    <a:pt x="54483" y="356362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8584" y="2426207"/>
              <a:ext cx="52069" cy="798830"/>
            </a:xfrm>
            <a:custGeom>
              <a:avLst/>
              <a:gdLst/>
              <a:ahLst/>
              <a:cxnLst/>
              <a:rect l="l" t="t" r="r" b="b"/>
              <a:pathLst>
                <a:path w="52070" h="798830">
                  <a:moveTo>
                    <a:pt x="51549" y="765060"/>
                  </a:moveTo>
                  <a:lnTo>
                    <a:pt x="0" y="765060"/>
                  </a:lnTo>
                  <a:lnTo>
                    <a:pt x="0" y="798449"/>
                  </a:lnTo>
                  <a:lnTo>
                    <a:pt x="51549" y="798449"/>
                  </a:lnTo>
                  <a:lnTo>
                    <a:pt x="51549" y="765060"/>
                  </a:lnTo>
                  <a:close/>
                </a:path>
                <a:path w="52070" h="798830">
                  <a:moveTo>
                    <a:pt x="51549" y="542544"/>
                  </a:moveTo>
                  <a:lnTo>
                    <a:pt x="0" y="542544"/>
                  </a:lnTo>
                  <a:lnTo>
                    <a:pt x="0" y="578866"/>
                  </a:lnTo>
                  <a:lnTo>
                    <a:pt x="51549" y="578866"/>
                  </a:lnTo>
                  <a:lnTo>
                    <a:pt x="51549" y="542544"/>
                  </a:lnTo>
                  <a:close/>
                </a:path>
                <a:path w="52070" h="798830">
                  <a:moveTo>
                    <a:pt x="51549" y="0"/>
                  </a:moveTo>
                  <a:lnTo>
                    <a:pt x="0" y="0"/>
                  </a:lnTo>
                  <a:lnTo>
                    <a:pt x="0" y="356362"/>
                  </a:lnTo>
                  <a:lnTo>
                    <a:pt x="51549" y="356362"/>
                  </a:lnTo>
                  <a:lnTo>
                    <a:pt x="51549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0400" y="2426207"/>
              <a:ext cx="161290" cy="826135"/>
            </a:xfrm>
            <a:custGeom>
              <a:avLst/>
              <a:gdLst/>
              <a:ahLst/>
              <a:cxnLst/>
              <a:rect l="l" t="t" r="r" b="b"/>
              <a:pathLst>
                <a:path w="161290" h="826135">
                  <a:moveTo>
                    <a:pt x="54483" y="0"/>
                  </a:moveTo>
                  <a:lnTo>
                    <a:pt x="0" y="0"/>
                  </a:lnTo>
                  <a:lnTo>
                    <a:pt x="0" y="825881"/>
                  </a:lnTo>
                  <a:lnTo>
                    <a:pt x="54483" y="825881"/>
                  </a:lnTo>
                  <a:lnTo>
                    <a:pt x="54483" y="0"/>
                  </a:lnTo>
                  <a:close/>
                </a:path>
                <a:path w="161290" h="826135">
                  <a:moveTo>
                    <a:pt x="106426" y="0"/>
                  </a:moveTo>
                  <a:lnTo>
                    <a:pt x="54864" y="0"/>
                  </a:lnTo>
                  <a:lnTo>
                    <a:pt x="54864" y="825881"/>
                  </a:lnTo>
                  <a:lnTo>
                    <a:pt x="106426" y="825881"/>
                  </a:lnTo>
                  <a:lnTo>
                    <a:pt x="106426" y="0"/>
                  </a:lnTo>
                  <a:close/>
                </a:path>
                <a:path w="161290" h="826135">
                  <a:moveTo>
                    <a:pt x="161163" y="765060"/>
                  </a:moveTo>
                  <a:lnTo>
                    <a:pt x="106680" y="765060"/>
                  </a:lnTo>
                  <a:lnTo>
                    <a:pt x="106680" y="798449"/>
                  </a:lnTo>
                  <a:lnTo>
                    <a:pt x="161163" y="798449"/>
                  </a:lnTo>
                  <a:lnTo>
                    <a:pt x="161163" y="765060"/>
                  </a:lnTo>
                  <a:close/>
                </a:path>
                <a:path w="161290" h="826135">
                  <a:moveTo>
                    <a:pt x="161163" y="542544"/>
                  </a:moveTo>
                  <a:lnTo>
                    <a:pt x="106680" y="542544"/>
                  </a:lnTo>
                  <a:lnTo>
                    <a:pt x="106680" y="578866"/>
                  </a:lnTo>
                  <a:lnTo>
                    <a:pt x="161163" y="578866"/>
                  </a:lnTo>
                  <a:lnTo>
                    <a:pt x="161163" y="542544"/>
                  </a:lnTo>
                  <a:close/>
                </a:path>
                <a:path w="161290" h="826135">
                  <a:moveTo>
                    <a:pt x="161163" y="0"/>
                  </a:moveTo>
                  <a:lnTo>
                    <a:pt x="106680" y="0"/>
                  </a:lnTo>
                  <a:lnTo>
                    <a:pt x="106680" y="356362"/>
                  </a:lnTo>
                  <a:lnTo>
                    <a:pt x="161163" y="356362"/>
                  </a:lnTo>
                  <a:lnTo>
                    <a:pt x="161163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71944" y="2426207"/>
              <a:ext cx="103505" cy="798830"/>
            </a:xfrm>
            <a:custGeom>
              <a:avLst/>
              <a:gdLst/>
              <a:ahLst/>
              <a:cxnLst/>
              <a:rect l="l" t="t" r="r" b="b"/>
              <a:pathLst>
                <a:path w="103504" h="798830">
                  <a:moveTo>
                    <a:pt x="51562" y="765060"/>
                  </a:moveTo>
                  <a:lnTo>
                    <a:pt x="0" y="765060"/>
                  </a:lnTo>
                  <a:lnTo>
                    <a:pt x="0" y="798449"/>
                  </a:lnTo>
                  <a:lnTo>
                    <a:pt x="51562" y="798449"/>
                  </a:lnTo>
                  <a:lnTo>
                    <a:pt x="51562" y="765060"/>
                  </a:lnTo>
                  <a:close/>
                </a:path>
                <a:path w="103504" h="798830">
                  <a:moveTo>
                    <a:pt x="51562" y="542544"/>
                  </a:moveTo>
                  <a:lnTo>
                    <a:pt x="0" y="542544"/>
                  </a:lnTo>
                  <a:lnTo>
                    <a:pt x="0" y="578866"/>
                  </a:lnTo>
                  <a:lnTo>
                    <a:pt x="51562" y="578866"/>
                  </a:lnTo>
                  <a:lnTo>
                    <a:pt x="51562" y="542544"/>
                  </a:lnTo>
                  <a:close/>
                </a:path>
                <a:path w="103504" h="798830">
                  <a:moveTo>
                    <a:pt x="51562" y="0"/>
                  </a:moveTo>
                  <a:lnTo>
                    <a:pt x="0" y="0"/>
                  </a:lnTo>
                  <a:lnTo>
                    <a:pt x="0" y="356362"/>
                  </a:lnTo>
                  <a:lnTo>
                    <a:pt x="51562" y="356362"/>
                  </a:lnTo>
                  <a:lnTo>
                    <a:pt x="51562" y="0"/>
                  </a:lnTo>
                  <a:close/>
                </a:path>
                <a:path w="103504" h="798830">
                  <a:moveTo>
                    <a:pt x="103365" y="765060"/>
                  </a:moveTo>
                  <a:lnTo>
                    <a:pt x="51816" y="765060"/>
                  </a:lnTo>
                  <a:lnTo>
                    <a:pt x="51816" y="798449"/>
                  </a:lnTo>
                  <a:lnTo>
                    <a:pt x="103365" y="798449"/>
                  </a:lnTo>
                  <a:lnTo>
                    <a:pt x="103365" y="765060"/>
                  </a:lnTo>
                  <a:close/>
                </a:path>
                <a:path w="103504" h="798830">
                  <a:moveTo>
                    <a:pt x="103365" y="542544"/>
                  </a:moveTo>
                  <a:lnTo>
                    <a:pt x="51816" y="542544"/>
                  </a:lnTo>
                  <a:lnTo>
                    <a:pt x="51816" y="578866"/>
                  </a:lnTo>
                  <a:lnTo>
                    <a:pt x="103365" y="578866"/>
                  </a:lnTo>
                  <a:lnTo>
                    <a:pt x="103365" y="542544"/>
                  </a:lnTo>
                  <a:close/>
                </a:path>
                <a:path w="103504" h="798830">
                  <a:moveTo>
                    <a:pt x="103365" y="0"/>
                  </a:moveTo>
                  <a:lnTo>
                    <a:pt x="51816" y="0"/>
                  </a:lnTo>
                  <a:lnTo>
                    <a:pt x="51816" y="356362"/>
                  </a:lnTo>
                  <a:lnTo>
                    <a:pt x="103365" y="356362"/>
                  </a:lnTo>
                  <a:lnTo>
                    <a:pt x="10336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5576" y="2426207"/>
              <a:ext cx="54610" cy="798830"/>
            </a:xfrm>
            <a:custGeom>
              <a:avLst/>
              <a:gdLst/>
              <a:ahLst/>
              <a:cxnLst/>
              <a:rect l="l" t="t" r="r" b="b"/>
              <a:pathLst>
                <a:path w="54609" h="798830">
                  <a:moveTo>
                    <a:pt x="54483" y="765060"/>
                  </a:moveTo>
                  <a:lnTo>
                    <a:pt x="0" y="765060"/>
                  </a:lnTo>
                  <a:lnTo>
                    <a:pt x="0" y="798449"/>
                  </a:lnTo>
                  <a:lnTo>
                    <a:pt x="54483" y="798449"/>
                  </a:lnTo>
                  <a:lnTo>
                    <a:pt x="54483" y="765060"/>
                  </a:lnTo>
                  <a:close/>
                </a:path>
                <a:path w="54609" h="798830">
                  <a:moveTo>
                    <a:pt x="54483" y="542544"/>
                  </a:moveTo>
                  <a:lnTo>
                    <a:pt x="0" y="542544"/>
                  </a:lnTo>
                  <a:lnTo>
                    <a:pt x="0" y="578866"/>
                  </a:lnTo>
                  <a:lnTo>
                    <a:pt x="54483" y="578866"/>
                  </a:lnTo>
                  <a:lnTo>
                    <a:pt x="54483" y="542544"/>
                  </a:lnTo>
                  <a:close/>
                </a:path>
                <a:path w="54609" h="798830">
                  <a:moveTo>
                    <a:pt x="54483" y="0"/>
                  </a:moveTo>
                  <a:lnTo>
                    <a:pt x="0" y="0"/>
                  </a:lnTo>
                  <a:lnTo>
                    <a:pt x="0" y="356362"/>
                  </a:lnTo>
                  <a:lnTo>
                    <a:pt x="54483" y="356362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56347" y="2427731"/>
              <a:ext cx="0" cy="822960"/>
            </a:xfrm>
            <a:custGeom>
              <a:avLst/>
              <a:gdLst/>
              <a:ahLst/>
              <a:cxnLst/>
              <a:rect l="l" t="t" r="r" b="b"/>
              <a:pathLst>
                <a:path h="822960">
                  <a:moveTo>
                    <a:pt x="0" y="0"/>
                  </a:moveTo>
                  <a:lnTo>
                    <a:pt x="0" y="381000"/>
                  </a:lnTo>
                </a:path>
                <a:path h="822960">
                  <a:moveTo>
                    <a:pt x="0" y="542543"/>
                  </a:moveTo>
                  <a:lnTo>
                    <a:pt x="0" y="603503"/>
                  </a:lnTo>
                </a:path>
                <a:path h="822960">
                  <a:moveTo>
                    <a:pt x="0" y="765047"/>
                  </a:moveTo>
                  <a:lnTo>
                    <a:pt x="0" y="822451"/>
                  </a:lnTo>
                </a:path>
              </a:pathLst>
            </a:custGeom>
            <a:ln w="51816">
              <a:solidFill>
                <a:srgbClr val="9393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09687" y="2426207"/>
              <a:ext cx="0" cy="826135"/>
            </a:xfrm>
            <a:custGeom>
              <a:avLst/>
              <a:gdLst/>
              <a:ahLst/>
              <a:cxnLst/>
              <a:rect l="l" t="t" r="r" b="b"/>
              <a:pathLst>
                <a:path h="826135">
                  <a:moveTo>
                    <a:pt x="0" y="0"/>
                  </a:moveTo>
                  <a:lnTo>
                    <a:pt x="0" y="825880"/>
                  </a:lnTo>
                </a:path>
              </a:pathLst>
            </a:custGeom>
            <a:ln w="54864">
              <a:solidFill>
                <a:srgbClr val="9393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37119" y="2426207"/>
              <a:ext cx="52069" cy="356870"/>
            </a:xfrm>
            <a:custGeom>
              <a:avLst/>
              <a:gdLst/>
              <a:ahLst/>
              <a:cxnLst/>
              <a:rect l="l" t="t" r="r" b="b"/>
              <a:pathLst>
                <a:path w="52070" h="356869">
                  <a:moveTo>
                    <a:pt x="51561" y="0"/>
                  </a:moveTo>
                  <a:lnTo>
                    <a:pt x="0" y="0"/>
                  </a:lnTo>
                  <a:lnTo>
                    <a:pt x="0" y="356362"/>
                  </a:lnTo>
                  <a:lnTo>
                    <a:pt x="51561" y="356362"/>
                  </a:lnTo>
                  <a:lnTo>
                    <a:pt x="5156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66075" y="2945891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60960"/>
                  </a:lnTo>
                </a:path>
                <a:path h="280035">
                  <a:moveTo>
                    <a:pt x="0" y="222504"/>
                  </a:moveTo>
                  <a:lnTo>
                    <a:pt x="0" y="279908"/>
                  </a:lnTo>
                </a:path>
              </a:pathLst>
            </a:custGeom>
            <a:ln w="518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88936" y="2426207"/>
              <a:ext cx="54610" cy="798830"/>
            </a:xfrm>
            <a:custGeom>
              <a:avLst/>
              <a:gdLst/>
              <a:ahLst/>
              <a:cxnLst/>
              <a:rect l="l" t="t" r="r" b="b"/>
              <a:pathLst>
                <a:path w="54609" h="798830">
                  <a:moveTo>
                    <a:pt x="54483" y="765060"/>
                  </a:moveTo>
                  <a:lnTo>
                    <a:pt x="0" y="765060"/>
                  </a:lnTo>
                  <a:lnTo>
                    <a:pt x="0" y="798449"/>
                  </a:lnTo>
                  <a:lnTo>
                    <a:pt x="54483" y="798449"/>
                  </a:lnTo>
                  <a:lnTo>
                    <a:pt x="54483" y="765060"/>
                  </a:lnTo>
                  <a:close/>
                </a:path>
                <a:path w="54609" h="798830">
                  <a:moveTo>
                    <a:pt x="54483" y="542544"/>
                  </a:moveTo>
                  <a:lnTo>
                    <a:pt x="0" y="542544"/>
                  </a:lnTo>
                  <a:lnTo>
                    <a:pt x="0" y="578866"/>
                  </a:lnTo>
                  <a:lnTo>
                    <a:pt x="54483" y="578866"/>
                  </a:lnTo>
                  <a:lnTo>
                    <a:pt x="54483" y="542544"/>
                  </a:lnTo>
                  <a:close/>
                </a:path>
                <a:path w="54609" h="798830">
                  <a:moveTo>
                    <a:pt x="54483" y="0"/>
                  </a:moveTo>
                  <a:lnTo>
                    <a:pt x="0" y="0"/>
                  </a:lnTo>
                  <a:lnTo>
                    <a:pt x="0" y="356362"/>
                  </a:lnTo>
                  <a:lnTo>
                    <a:pt x="54483" y="356362"/>
                  </a:lnTo>
                  <a:lnTo>
                    <a:pt x="5448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43800" y="2426207"/>
              <a:ext cx="106680" cy="798830"/>
            </a:xfrm>
            <a:custGeom>
              <a:avLst/>
              <a:gdLst/>
              <a:ahLst/>
              <a:cxnLst/>
              <a:rect l="l" t="t" r="r" b="b"/>
              <a:pathLst>
                <a:path w="106679" h="798830">
                  <a:moveTo>
                    <a:pt x="51562" y="765060"/>
                  </a:moveTo>
                  <a:lnTo>
                    <a:pt x="0" y="765060"/>
                  </a:lnTo>
                  <a:lnTo>
                    <a:pt x="0" y="798449"/>
                  </a:lnTo>
                  <a:lnTo>
                    <a:pt x="51562" y="798449"/>
                  </a:lnTo>
                  <a:lnTo>
                    <a:pt x="51562" y="765060"/>
                  </a:lnTo>
                  <a:close/>
                </a:path>
                <a:path w="106679" h="798830">
                  <a:moveTo>
                    <a:pt x="51562" y="542544"/>
                  </a:moveTo>
                  <a:lnTo>
                    <a:pt x="0" y="542544"/>
                  </a:lnTo>
                  <a:lnTo>
                    <a:pt x="0" y="578866"/>
                  </a:lnTo>
                  <a:lnTo>
                    <a:pt x="51562" y="578866"/>
                  </a:lnTo>
                  <a:lnTo>
                    <a:pt x="51562" y="542544"/>
                  </a:lnTo>
                  <a:close/>
                </a:path>
                <a:path w="106679" h="798830">
                  <a:moveTo>
                    <a:pt x="51562" y="0"/>
                  </a:moveTo>
                  <a:lnTo>
                    <a:pt x="0" y="0"/>
                  </a:lnTo>
                  <a:lnTo>
                    <a:pt x="0" y="356362"/>
                  </a:lnTo>
                  <a:lnTo>
                    <a:pt x="51562" y="356362"/>
                  </a:lnTo>
                  <a:lnTo>
                    <a:pt x="51562" y="0"/>
                  </a:lnTo>
                  <a:close/>
                </a:path>
                <a:path w="106679" h="798830">
                  <a:moveTo>
                    <a:pt x="106299" y="765060"/>
                  </a:moveTo>
                  <a:lnTo>
                    <a:pt x="51816" y="765060"/>
                  </a:lnTo>
                  <a:lnTo>
                    <a:pt x="51816" y="798449"/>
                  </a:lnTo>
                  <a:lnTo>
                    <a:pt x="106299" y="798449"/>
                  </a:lnTo>
                  <a:lnTo>
                    <a:pt x="106299" y="765060"/>
                  </a:lnTo>
                  <a:close/>
                </a:path>
                <a:path w="106679" h="798830">
                  <a:moveTo>
                    <a:pt x="106299" y="542544"/>
                  </a:moveTo>
                  <a:lnTo>
                    <a:pt x="51816" y="542544"/>
                  </a:lnTo>
                  <a:lnTo>
                    <a:pt x="51816" y="578866"/>
                  </a:lnTo>
                  <a:lnTo>
                    <a:pt x="106299" y="578866"/>
                  </a:lnTo>
                  <a:lnTo>
                    <a:pt x="106299" y="542544"/>
                  </a:lnTo>
                  <a:close/>
                </a:path>
                <a:path w="106679" h="798830">
                  <a:moveTo>
                    <a:pt x="106299" y="0"/>
                  </a:moveTo>
                  <a:lnTo>
                    <a:pt x="51816" y="0"/>
                  </a:lnTo>
                  <a:lnTo>
                    <a:pt x="51816" y="356362"/>
                  </a:lnTo>
                  <a:lnTo>
                    <a:pt x="106299" y="356362"/>
                  </a:lnTo>
                  <a:lnTo>
                    <a:pt x="106299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50480" y="2426207"/>
              <a:ext cx="52069" cy="798830"/>
            </a:xfrm>
            <a:custGeom>
              <a:avLst/>
              <a:gdLst/>
              <a:ahLst/>
              <a:cxnLst/>
              <a:rect l="l" t="t" r="r" b="b"/>
              <a:pathLst>
                <a:path w="52070" h="798830">
                  <a:moveTo>
                    <a:pt x="51549" y="765060"/>
                  </a:moveTo>
                  <a:lnTo>
                    <a:pt x="0" y="765060"/>
                  </a:lnTo>
                  <a:lnTo>
                    <a:pt x="0" y="798449"/>
                  </a:lnTo>
                  <a:lnTo>
                    <a:pt x="51549" y="798449"/>
                  </a:lnTo>
                  <a:lnTo>
                    <a:pt x="51549" y="765060"/>
                  </a:lnTo>
                  <a:close/>
                </a:path>
                <a:path w="52070" h="798830">
                  <a:moveTo>
                    <a:pt x="51549" y="542544"/>
                  </a:moveTo>
                  <a:lnTo>
                    <a:pt x="0" y="542544"/>
                  </a:lnTo>
                  <a:lnTo>
                    <a:pt x="0" y="578866"/>
                  </a:lnTo>
                  <a:lnTo>
                    <a:pt x="51549" y="578866"/>
                  </a:lnTo>
                  <a:lnTo>
                    <a:pt x="51549" y="542544"/>
                  </a:lnTo>
                  <a:close/>
                </a:path>
                <a:path w="52070" h="798830">
                  <a:moveTo>
                    <a:pt x="51549" y="0"/>
                  </a:moveTo>
                  <a:lnTo>
                    <a:pt x="0" y="0"/>
                  </a:lnTo>
                  <a:lnTo>
                    <a:pt x="0" y="356362"/>
                  </a:lnTo>
                  <a:lnTo>
                    <a:pt x="51549" y="356362"/>
                  </a:lnTo>
                  <a:lnTo>
                    <a:pt x="5154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02295" y="2426207"/>
              <a:ext cx="52069" cy="826135"/>
            </a:xfrm>
            <a:custGeom>
              <a:avLst/>
              <a:gdLst/>
              <a:ahLst/>
              <a:cxnLst/>
              <a:rect l="l" t="t" r="r" b="b"/>
              <a:pathLst>
                <a:path w="52070" h="826135">
                  <a:moveTo>
                    <a:pt x="51561" y="0"/>
                  </a:moveTo>
                  <a:lnTo>
                    <a:pt x="0" y="0"/>
                  </a:lnTo>
                  <a:lnTo>
                    <a:pt x="0" y="825881"/>
                  </a:lnTo>
                  <a:lnTo>
                    <a:pt x="51561" y="825881"/>
                  </a:lnTo>
                  <a:lnTo>
                    <a:pt x="51561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54111" y="2426207"/>
              <a:ext cx="54610" cy="826135"/>
            </a:xfrm>
            <a:custGeom>
              <a:avLst/>
              <a:gdLst/>
              <a:ahLst/>
              <a:cxnLst/>
              <a:rect l="l" t="t" r="r" b="b"/>
              <a:pathLst>
                <a:path w="54609" h="826135">
                  <a:moveTo>
                    <a:pt x="54485" y="0"/>
                  </a:moveTo>
                  <a:lnTo>
                    <a:pt x="0" y="0"/>
                  </a:lnTo>
                  <a:lnTo>
                    <a:pt x="0" y="825881"/>
                  </a:lnTo>
                  <a:lnTo>
                    <a:pt x="54485" y="825881"/>
                  </a:lnTo>
                  <a:lnTo>
                    <a:pt x="54485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08975" y="2426207"/>
              <a:ext cx="52069" cy="826135"/>
            </a:xfrm>
            <a:custGeom>
              <a:avLst/>
              <a:gdLst/>
              <a:ahLst/>
              <a:cxnLst/>
              <a:rect l="l" t="t" r="r" b="b"/>
              <a:pathLst>
                <a:path w="52070" h="826135">
                  <a:moveTo>
                    <a:pt x="51561" y="0"/>
                  </a:moveTo>
                  <a:lnTo>
                    <a:pt x="0" y="0"/>
                  </a:lnTo>
                  <a:lnTo>
                    <a:pt x="0" y="825881"/>
                  </a:lnTo>
                  <a:lnTo>
                    <a:pt x="51561" y="825881"/>
                  </a:lnTo>
                  <a:lnTo>
                    <a:pt x="5156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60791" y="2426207"/>
              <a:ext cx="54610" cy="826135"/>
            </a:xfrm>
            <a:custGeom>
              <a:avLst/>
              <a:gdLst/>
              <a:ahLst/>
              <a:cxnLst/>
              <a:rect l="l" t="t" r="r" b="b"/>
              <a:pathLst>
                <a:path w="54609" h="826135">
                  <a:moveTo>
                    <a:pt x="54485" y="0"/>
                  </a:moveTo>
                  <a:lnTo>
                    <a:pt x="0" y="0"/>
                  </a:lnTo>
                  <a:lnTo>
                    <a:pt x="0" y="825881"/>
                  </a:lnTo>
                  <a:lnTo>
                    <a:pt x="54485" y="825881"/>
                  </a:lnTo>
                  <a:lnTo>
                    <a:pt x="54485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15656" y="2426207"/>
              <a:ext cx="158750" cy="826135"/>
            </a:xfrm>
            <a:custGeom>
              <a:avLst/>
              <a:gdLst/>
              <a:ahLst/>
              <a:cxnLst/>
              <a:rect l="l" t="t" r="r" b="b"/>
              <a:pathLst>
                <a:path w="158750" h="826135">
                  <a:moveTo>
                    <a:pt x="51549" y="0"/>
                  </a:moveTo>
                  <a:lnTo>
                    <a:pt x="0" y="0"/>
                  </a:lnTo>
                  <a:lnTo>
                    <a:pt x="0" y="825881"/>
                  </a:lnTo>
                  <a:lnTo>
                    <a:pt x="51549" y="825881"/>
                  </a:lnTo>
                  <a:lnTo>
                    <a:pt x="51549" y="0"/>
                  </a:lnTo>
                  <a:close/>
                </a:path>
                <a:path w="158750" h="826135">
                  <a:moveTo>
                    <a:pt x="106299" y="0"/>
                  </a:moveTo>
                  <a:lnTo>
                    <a:pt x="51816" y="0"/>
                  </a:lnTo>
                  <a:lnTo>
                    <a:pt x="51816" y="825881"/>
                  </a:lnTo>
                  <a:lnTo>
                    <a:pt x="106299" y="825881"/>
                  </a:lnTo>
                  <a:lnTo>
                    <a:pt x="106299" y="0"/>
                  </a:lnTo>
                  <a:close/>
                </a:path>
                <a:path w="158750" h="826135">
                  <a:moveTo>
                    <a:pt x="158229" y="0"/>
                  </a:moveTo>
                  <a:lnTo>
                    <a:pt x="106680" y="0"/>
                  </a:lnTo>
                  <a:lnTo>
                    <a:pt x="106680" y="825881"/>
                  </a:lnTo>
                  <a:lnTo>
                    <a:pt x="158229" y="825881"/>
                  </a:lnTo>
                  <a:lnTo>
                    <a:pt x="158229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73368" y="2148839"/>
              <a:ext cx="1700530" cy="1374140"/>
            </a:xfrm>
            <a:custGeom>
              <a:avLst/>
              <a:gdLst/>
              <a:ahLst/>
              <a:cxnLst/>
              <a:rect l="l" t="t" r="r" b="b"/>
              <a:pathLst>
                <a:path w="1700529" h="1374139">
                  <a:moveTo>
                    <a:pt x="1700403" y="1109218"/>
                  </a:moveTo>
                  <a:lnTo>
                    <a:pt x="1675638" y="1045591"/>
                  </a:lnTo>
                  <a:lnTo>
                    <a:pt x="1633601" y="1006094"/>
                  </a:lnTo>
                  <a:lnTo>
                    <a:pt x="1573022" y="969645"/>
                  </a:lnTo>
                  <a:lnTo>
                    <a:pt x="1536319" y="952754"/>
                  </a:lnTo>
                  <a:lnTo>
                    <a:pt x="1495679" y="936879"/>
                  </a:lnTo>
                  <a:lnTo>
                    <a:pt x="1451229" y="921893"/>
                  </a:lnTo>
                  <a:lnTo>
                    <a:pt x="1403350" y="908050"/>
                  </a:lnTo>
                  <a:lnTo>
                    <a:pt x="1352169" y="895477"/>
                  </a:lnTo>
                  <a:lnTo>
                    <a:pt x="1297940" y="884047"/>
                  </a:lnTo>
                  <a:lnTo>
                    <a:pt x="1240790" y="873887"/>
                  </a:lnTo>
                  <a:lnTo>
                    <a:pt x="1180973" y="865124"/>
                  </a:lnTo>
                  <a:lnTo>
                    <a:pt x="1118870" y="857758"/>
                  </a:lnTo>
                  <a:lnTo>
                    <a:pt x="1054481" y="852043"/>
                  </a:lnTo>
                  <a:lnTo>
                    <a:pt x="988060" y="847725"/>
                  </a:lnTo>
                  <a:lnTo>
                    <a:pt x="919861" y="845185"/>
                  </a:lnTo>
                  <a:lnTo>
                    <a:pt x="850138" y="844296"/>
                  </a:lnTo>
                  <a:lnTo>
                    <a:pt x="780542" y="845185"/>
                  </a:lnTo>
                  <a:lnTo>
                    <a:pt x="712343" y="847725"/>
                  </a:lnTo>
                  <a:lnTo>
                    <a:pt x="645922" y="852043"/>
                  </a:lnTo>
                  <a:lnTo>
                    <a:pt x="581533" y="857758"/>
                  </a:lnTo>
                  <a:lnTo>
                    <a:pt x="519303" y="865124"/>
                  </a:lnTo>
                  <a:lnTo>
                    <a:pt x="459613" y="873887"/>
                  </a:lnTo>
                  <a:lnTo>
                    <a:pt x="402463" y="884047"/>
                  </a:lnTo>
                  <a:lnTo>
                    <a:pt x="348234" y="895477"/>
                  </a:lnTo>
                  <a:lnTo>
                    <a:pt x="297053" y="908050"/>
                  </a:lnTo>
                  <a:lnTo>
                    <a:pt x="249047" y="921893"/>
                  </a:lnTo>
                  <a:lnTo>
                    <a:pt x="204724" y="936879"/>
                  </a:lnTo>
                  <a:lnTo>
                    <a:pt x="164084" y="952754"/>
                  </a:lnTo>
                  <a:lnTo>
                    <a:pt x="127381" y="969645"/>
                  </a:lnTo>
                  <a:lnTo>
                    <a:pt x="66802" y="1006094"/>
                  </a:lnTo>
                  <a:lnTo>
                    <a:pt x="24765" y="1045591"/>
                  </a:lnTo>
                  <a:lnTo>
                    <a:pt x="2794" y="1087501"/>
                  </a:lnTo>
                  <a:lnTo>
                    <a:pt x="0" y="1109218"/>
                  </a:lnTo>
                  <a:lnTo>
                    <a:pt x="2794" y="1130935"/>
                  </a:lnTo>
                  <a:lnTo>
                    <a:pt x="24765" y="1172845"/>
                  </a:lnTo>
                  <a:lnTo>
                    <a:pt x="66802" y="1212342"/>
                  </a:lnTo>
                  <a:lnTo>
                    <a:pt x="127381" y="1248791"/>
                  </a:lnTo>
                  <a:lnTo>
                    <a:pt x="164084" y="1265682"/>
                  </a:lnTo>
                  <a:lnTo>
                    <a:pt x="204724" y="1281557"/>
                  </a:lnTo>
                  <a:lnTo>
                    <a:pt x="249047" y="1296543"/>
                  </a:lnTo>
                  <a:lnTo>
                    <a:pt x="297053" y="1310386"/>
                  </a:lnTo>
                  <a:lnTo>
                    <a:pt x="348234" y="1322959"/>
                  </a:lnTo>
                  <a:lnTo>
                    <a:pt x="402463" y="1334389"/>
                  </a:lnTo>
                  <a:lnTo>
                    <a:pt x="459613" y="1344549"/>
                  </a:lnTo>
                  <a:lnTo>
                    <a:pt x="519303" y="1353312"/>
                  </a:lnTo>
                  <a:lnTo>
                    <a:pt x="581533" y="1360678"/>
                  </a:lnTo>
                  <a:lnTo>
                    <a:pt x="645922" y="1366393"/>
                  </a:lnTo>
                  <a:lnTo>
                    <a:pt x="712343" y="1370711"/>
                  </a:lnTo>
                  <a:lnTo>
                    <a:pt x="780542" y="1373251"/>
                  </a:lnTo>
                  <a:lnTo>
                    <a:pt x="850138" y="1374140"/>
                  </a:lnTo>
                  <a:lnTo>
                    <a:pt x="919861" y="1373251"/>
                  </a:lnTo>
                  <a:lnTo>
                    <a:pt x="988060" y="1370711"/>
                  </a:lnTo>
                  <a:lnTo>
                    <a:pt x="1054481" y="1366393"/>
                  </a:lnTo>
                  <a:lnTo>
                    <a:pt x="1118870" y="1360678"/>
                  </a:lnTo>
                  <a:lnTo>
                    <a:pt x="1180973" y="1353312"/>
                  </a:lnTo>
                  <a:lnTo>
                    <a:pt x="1240790" y="1344549"/>
                  </a:lnTo>
                  <a:lnTo>
                    <a:pt x="1297940" y="1334389"/>
                  </a:lnTo>
                  <a:lnTo>
                    <a:pt x="1352169" y="1322959"/>
                  </a:lnTo>
                  <a:lnTo>
                    <a:pt x="1403350" y="1310386"/>
                  </a:lnTo>
                  <a:lnTo>
                    <a:pt x="1451229" y="1296543"/>
                  </a:lnTo>
                  <a:lnTo>
                    <a:pt x="1495679" y="1281557"/>
                  </a:lnTo>
                  <a:lnTo>
                    <a:pt x="1536319" y="1265682"/>
                  </a:lnTo>
                  <a:lnTo>
                    <a:pt x="1573022" y="1248791"/>
                  </a:lnTo>
                  <a:lnTo>
                    <a:pt x="1633601" y="1212342"/>
                  </a:lnTo>
                  <a:lnTo>
                    <a:pt x="1675638" y="1172845"/>
                  </a:lnTo>
                  <a:lnTo>
                    <a:pt x="1697609" y="1130935"/>
                  </a:lnTo>
                  <a:lnTo>
                    <a:pt x="1700403" y="1109218"/>
                  </a:lnTo>
                  <a:close/>
                </a:path>
                <a:path w="1700529" h="1374139">
                  <a:moveTo>
                    <a:pt x="1700403" y="262001"/>
                  </a:moveTo>
                  <a:lnTo>
                    <a:pt x="1689227" y="219583"/>
                  </a:lnTo>
                  <a:lnTo>
                    <a:pt x="1657096" y="179451"/>
                  </a:lnTo>
                  <a:lnTo>
                    <a:pt x="1605407" y="141859"/>
                  </a:lnTo>
                  <a:lnTo>
                    <a:pt x="1536319" y="107569"/>
                  </a:lnTo>
                  <a:lnTo>
                    <a:pt x="1495679" y="91821"/>
                  </a:lnTo>
                  <a:lnTo>
                    <a:pt x="1451229" y="76962"/>
                  </a:lnTo>
                  <a:lnTo>
                    <a:pt x="1403350" y="63246"/>
                  </a:lnTo>
                  <a:lnTo>
                    <a:pt x="1352169" y="50800"/>
                  </a:lnTo>
                  <a:lnTo>
                    <a:pt x="1297940" y="39370"/>
                  </a:lnTo>
                  <a:lnTo>
                    <a:pt x="1240790" y="29337"/>
                  </a:lnTo>
                  <a:lnTo>
                    <a:pt x="1180973" y="20701"/>
                  </a:lnTo>
                  <a:lnTo>
                    <a:pt x="1118870" y="13462"/>
                  </a:lnTo>
                  <a:lnTo>
                    <a:pt x="1054481" y="7620"/>
                  </a:lnTo>
                  <a:lnTo>
                    <a:pt x="988060" y="3429"/>
                  </a:lnTo>
                  <a:lnTo>
                    <a:pt x="919861" y="889"/>
                  </a:lnTo>
                  <a:lnTo>
                    <a:pt x="850138" y="0"/>
                  </a:lnTo>
                  <a:lnTo>
                    <a:pt x="780542" y="889"/>
                  </a:lnTo>
                  <a:lnTo>
                    <a:pt x="712343" y="3429"/>
                  </a:lnTo>
                  <a:lnTo>
                    <a:pt x="645922" y="7620"/>
                  </a:lnTo>
                  <a:lnTo>
                    <a:pt x="581533" y="13462"/>
                  </a:lnTo>
                  <a:lnTo>
                    <a:pt x="519303" y="20701"/>
                  </a:lnTo>
                  <a:lnTo>
                    <a:pt x="459613" y="29464"/>
                  </a:lnTo>
                  <a:lnTo>
                    <a:pt x="402463" y="39497"/>
                  </a:lnTo>
                  <a:lnTo>
                    <a:pt x="348234" y="50800"/>
                  </a:lnTo>
                  <a:lnTo>
                    <a:pt x="297053" y="63500"/>
                  </a:lnTo>
                  <a:lnTo>
                    <a:pt x="249047" y="77216"/>
                  </a:lnTo>
                  <a:lnTo>
                    <a:pt x="204724" y="92075"/>
                  </a:lnTo>
                  <a:lnTo>
                    <a:pt x="164084" y="107950"/>
                  </a:lnTo>
                  <a:lnTo>
                    <a:pt x="127381" y="124714"/>
                  </a:lnTo>
                  <a:lnTo>
                    <a:pt x="66802" y="160909"/>
                  </a:lnTo>
                  <a:lnTo>
                    <a:pt x="24765" y="200152"/>
                  </a:lnTo>
                  <a:lnTo>
                    <a:pt x="2794" y="241808"/>
                  </a:lnTo>
                  <a:lnTo>
                    <a:pt x="0" y="263525"/>
                  </a:lnTo>
                  <a:lnTo>
                    <a:pt x="2794" y="285115"/>
                  </a:lnTo>
                  <a:lnTo>
                    <a:pt x="24765" y="326771"/>
                  </a:lnTo>
                  <a:lnTo>
                    <a:pt x="66802" y="366014"/>
                  </a:lnTo>
                  <a:lnTo>
                    <a:pt x="127381" y="402209"/>
                  </a:lnTo>
                  <a:lnTo>
                    <a:pt x="164084" y="418973"/>
                  </a:lnTo>
                  <a:lnTo>
                    <a:pt x="204724" y="434848"/>
                  </a:lnTo>
                  <a:lnTo>
                    <a:pt x="249047" y="449707"/>
                  </a:lnTo>
                  <a:lnTo>
                    <a:pt x="297053" y="463423"/>
                  </a:lnTo>
                  <a:lnTo>
                    <a:pt x="348234" y="476123"/>
                  </a:lnTo>
                  <a:lnTo>
                    <a:pt x="402463" y="487426"/>
                  </a:lnTo>
                  <a:lnTo>
                    <a:pt x="459613" y="497459"/>
                  </a:lnTo>
                  <a:lnTo>
                    <a:pt x="519303" y="506222"/>
                  </a:lnTo>
                  <a:lnTo>
                    <a:pt x="581533" y="513461"/>
                  </a:lnTo>
                  <a:lnTo>
                    <a:pt x="645922" y="519303"/>
                  </a:lnTo>
                  <a:lnTo>
                    <a:pt x="712343" y="523494"/>
                  </a:lnTo>
                  <a:lnTo>
                    <a:pt x="780542" y="526034"/>
                  </a:lnTo>
                  <a:lnTo>
                    <a:pt x="850138" y="526923"/>
                  </a:lnTo>
                  <a:lnTo>
                    <a:pt x="919861" y="526034"/>
                  </a:lnTo>
                  <a:lnTo>
                    <a:pt x="988060" y="523494"/>
                  </a:lnTo>
                  <a:lnTo>
                    <a:pt x="1054481" y="519303"/>
                  </a:lnTo>
                  <a:lnTo>
                    <a:pt x="1118870" y="513461"/>
                  </a:lnTo>
                  <a:lnTo>
                    <a:pt x="1180973" y="506222"/>
                  </a:lnTo>
                  <a:lnTo>
                    <a:pt x="1240790" y="497459"/>
                  </a:lnTo>
                  <a:lnTo>
                    <a:pt x="1297940" y="487426"/>
                  </a:lnTo>
                  <a:lnTo>
                    <a:pt x="1352169" y="476123"/>
                  </a:lnTo>
                  <a:lnTo>
                    <a:pt x="1403350" y="463423"/>
                  </a:lnTo>
                  <a:lnTo>
                    <a:pt x="1451229" y="449707"/>
                  </a:lnTo>
                  <a:lnTo>
                    <a:pt x="1495679" y="434848"/>
                  </a:lnTo>
                  <a:lnTo>
                    <a:pt x="1536319" y="418973"/>
                  </a:lnTo>
                  <a:lnTo>
                    <a:pt x="1573022" y="402209"/>
                  </a:lnTo>
                  <a:lnTo>
                    <a:pt x="1633601" y="366014"/>
                  </a:lnTo>
                  <a:lnTo>
                    <a:pt x="1675638" y="326771"/>
                  </a:lnTo>
                  <a:lnTo>
                    <a:pt x="1697609" y="285115"/>
                  </a:lnTo>
                  <a:lnTo>
                    <a:pt x="1700403" y="263525"/>
                  </a:lnTo>
                  <a:lnTo>
                    <a:pt x="1700403" y="262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72655" y="2807207"/>
              <a:ext cx="280670" cy="161290"/>
            </a:xfrm>
            <a:custGeom>
              <a:avLst/>
              <a:gdLst/>
              <a:ahLst/>
              <a:cxnLst/>
              <a:rect l="l" t="t" r="r" b="b"/>
              <a:pathLst>
                <a:path w="280670" h="161289">
                  <a:moveTo>
                    <a:pt x="280161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0161" y="161162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8271" y="2782823"/>
              <a:ext cx="280670" cy="161290"/>
            </a:xfrm>
            <a:custGeom>
              <a:avLst/>
              <a:gdLst/>
              <a:ahLst/>
              <a:cxnLst/>
              <a:rect l="l" t="t" r="r" b="b"/>
              <a:pathLst>
                <a:path w="280670" h="161289">
                  <a:moveTo>
                    <a:pt x="280161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0161" y="161162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17079" y="2807207"/>
              <a:ext cx="280670" cy="161290"/>
            </a:xfrm>
            <a:custGeom>
              <a:avLst/>
              <a:gdLst/>
              <a:ahLst/>
              <a:cxnLst/>
              <a:rect l="l" t="t" r="r" b="b"/>
              <a:pathLst>
                <a:path w="280670" h="161289">
                  <a:moveTo>
                    <a:pt x="280161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0161" y="161162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2695" y="2782823"/>
              <a:ext cx="280670" cy="161290"/>
            </a:xfrm>
            <a:custGeom>
              <a:avLst/>
              <a:gdLst/>
              <a:ahLst/>
              <a:cxnLst/>
              <a:rect l="l" t="t" r="r" b="b"/>
              <a:pathLst>
                <a:path w="280670" h="161289">
                  <a:moveTo>
                    <a:pt x="280161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0161" y="161162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58455" y="2807207"/>
              <a:ext cx="280670" cy="161290"/>
            </a:xfrm>
            <a:custGeom>
              <a:avLst/>
              <a:gdLst/>
              <a:ahLst/>
              <a:cxnLst/>
              <a:rect l="l" t="t" r="r" b="b"/>
              <a:pathLst>
                <a:path w="280670" h="161289">
                  <a:moveTo>
                    <a:pt x="280161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0161" y="161162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4071" y="2782823"/>
              <a:ext cx="280670" cy="161290"/>
            </a:xfrm>
            <a:custGeom>
              <a:avLst/>
              <a:gdLst/>
              <a:ahLst/>
              <a:cxnLst/>
              <a:rect l="l" t="t" r="r" b="b"/>
              <a:pathLst>
                <a:path w="280670" h="161289">
                  <a:moveTo>
                    <a:pt x="280161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0161" y="161162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9607" y="3029711"/>
              <a:ext cx="283210" cy="161290"/>
            </a:xfrm>
            <a:custGeom>
              <a:avLst/>
              <a:gdLst/>
              <a:ahLst/>
              <a:cxnLst/>
              <a:rect l="l" t="t" r="r" b="b"/>
              <a:pathLst>
                <a:path w="283209" h="161289">
                  <a:moveTo>
                    <a:pt x="283082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3082" y="161162"/>
                  </a:lnTo>
                  <a:lnTo>
                    <a:pt x="283082" y="0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45223" y="3005327"/>
              <a:ext cx="283210" cy="161290"/>
            </a:xfrm>
            <a:custGeom>
              <a:avLst/>
              <a:gdLst/>
              <a:ahLst/>
              <a:cxnLst/>
              <a:rect l="l" t="t" r="r" b="b"/>
              <a:pathLst>
                <a:path w="283209" h="161289">
                  <a:moveTo>
                    <a:pt x="283082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3082" y="161162"/>
                  </a:lnTo>
                  <a:lnTo>
                    <a:pt x="283082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14031" y="3029711"/>
              <a:ext cx="283210" cy="161290"/>
            </a:xfrm>
            <a:custGeom>
              <a:avLst/>
              <a:gdLst/>
              <a:ahLst/>
              <a:cxnLst/>
              <a:rect l="l" t="t" r="r" b="b"/>
              <a:pathLst>
                <a:path w="283209" h="161289">
                  <a:moveTo>
                    <a:pt x="283082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3082" y="161162"/>
                  </a:lnTo>
                  <a:lnTo>
                    <a:pt x="283082" y="0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89647" y="3005327"/>
              <a:ext cx="283210" cy="161290"/>
            </a:xfrm>
            <a:custGeom>
              <a:avLst/>
              <a:gdLst/>
              <a:ahLst/>
              <a:cxnLst/>
              <a:rect l="l" t="t" r="r" b="b"/>
              <a:pathLst>
                <a:path w="283209" h="161289">
                  <a:moveTo>
                    <a:pt x="283082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3082" y="161162"/>
                  </a:lnTo>
                  <a:lnTo>
                    <a:pt x="283082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55407" y="3029711"/>
              <a:ext cx="283210" cy="161290"/>
            </a:xfrm>
            <a:custGeom>
              <a:avLst/>
              <a:gdLst/>
              <a:ahLst/>
              <a:cxnLst/>
              <a:rect l="l" t="t" r="r" b="b"/>
              <a:pathLst>
                <a:path w="283209" h="161289">
                  <a:moveTo>
                    <a:pt x="283082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3082" y="161162"/>
                  </a:lnTo>
                  <a:lnTo>
                    <a:pt x="283082" y="0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31023" y="3005327"/>
              <a:ext cx="283210" cy="161290"/>
            </a:xfrm>
            <a:custGeom>
              <a:avLst/>
              <a:gdLst/>
              <a:ahLst/>
              <a:cxnLst/>
              <a:rect l="l" t="t" r="r" b="b"/>
              <a:pathLst>
                <a:path w="283209" h="161289">
                  <a:moveTo>
                    <a:pt x="283082" y="0"/>
                  </a:moveTo>
                  <a:lnTo>
                    <a:pt x="0" y="0"/>
                  </a:lnTo>
                  <a:lnTo>
                    <a:pt x="0" y="161162"/>
                  </a:lnTo>
                  <a:lnTo>
                    <a:pt x="283082" y="161162"/>
                  </a:lnTo>
                  <a:lnTo>
                    <a:pt x="283082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72655" y="3249167"/>
              <a:ext cx="280670" cy="158750"/>
            </a:xfrm>
            <a:custGeom>
              <a:avLst/>
              <a:gdLst/>
              <a:ahLst/>
              <a:cxnLst/>
              <a:rect l="l" t="t" r="r" b="b"/>
              <a:pathLst>
                <a:path w="280670" h="158750">
                  <a:moveTo>
                    <a:pt x="280161" y="0"/>
                  </a:moveTo>
                  <a:lnTo>
                    <a:pt x="0" y="0"/>
                  </a:lnTo>
                  <a:lnTo>
                    <a:pt x="0" y="158241"/>
                  </a:lnTo>
                  <a:lnTo>
                    <a:pt x="280161" y="158241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48271" y="3224783"/>
              <a:ext cx="280670" cy="158750"/>
            </a:xfrm>
            <a:custGeom>
              <a:avLst/>
              <a:gdLst/>
              <a:ahLst/>
              <a:cxnLst/>
              <a:rect l="l" t="t" r="r" b="b"/>
              <a:pathLst>
                <a:path w="280670" h="158750">
                  <a:moveTo>
                    <a:pt x="280161" y="0"/>
                  </a:moveTo>
                  <a:lnTo>
                    <a:pt x="0" y="0"/>
                  </a:lnTo>
                  <a:lnTo>
                    <a:pt x="0" y="158241"/>
                  </a:lnTo>
                  <a:lnTo>
                    <a:pt x="280161" y="158241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17079" y="3249167"/>
              <a:ext cx="280670" cy="158750"/>
            </a:xfrm>
            <a:custGeom>
              <a:avLst/>
              <a:gdLst/>
              <a:ahLst/>
              <a:cxnLst/>
              <a:rect l="l" t="t" r="r" b="b"/>
              <a:pathLst>
                <a:path w="280670" h="158750">
                  <a:moveTo>
                    <a:pt x="280161" y="0"/>
                  </a:moveTo>
                  <a:lnTo>
                    <a:pt x="0" y="0"/>
                  </a:lnTo>
                  <a:lnTo>
                    <a:pt x="0" y="158241"/>
                  </a:lnTo>
                  <a:lnTo>
                    <a:pt x="280161" y="158241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92695" y="3224783"/>
              <a:ext cx="280670" cy="158750"/>
            </a:xfrm>
            <a:custGeom>
              <a:avLst/>
              <a:gdLst/>
              <a:ahLst/>
              <a:cxnLst/>
              <a:rect l="l" t="t" r="r" b="b"/>
              <a:pathLst>
                <a:path w="280670" h="158750">
                  <a:moveTo>
                    <a:pt x="280161" y="0"/>
                  </a:moveTo>
                  <a:lnTo>
                    <a:pt x="0" y="0"/>
                  </a:lnTo>
                  <a:lnTo>
                    <a:pt x="0" y="158241"/>
                  </a:lnTo>
                  <a:lnTo>
                    <a:pt x="280161" y="158241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8455" y="3249167"/>
              <a:ext cx="280670" cy="158750"/>
            </a:xfrm>
            <a:custGeom>
              <a:avLst/>
              <a:gdLst/>
              <a:ahLst/>
              <a:cxnLst/>
              <a:rect l="l" t="t" r="r" b="b"/>
              <a:pathLst>
                <a:path w="280670" h="158750">
                  <a:moveTo>
                    <a:pt x="280161" y="0"/>
                  </a:moveTo>
                  <a:lnTo>
                    <a:pt x="0" y="0"/>
                  </a:lnTo>
                  <a:lnTo>
                    <a:pt x="0" y="158241"/>
                  </a:lnTo>
                  <a:lnTo>
                    <a:pt x="280161" y="158241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34071" y="3224783"/>
              <a:ext cx="280670" cy="158750"/>
            </a:xfrm>
            <a:custGeom>
              <a:avLst/>
              <a:gdLst/>
              <a:ahLst/>
              <a:cxnLst/>
              <a:rect l="l" t="t" r="r" b="b"/>
              <a:pathLst>
                <a:path w="280670" h="158750">
                  <a:moveTo>
                    <a:pt x="280161" y="0"/>
                  </a:moveTo>
                  <a:lnTo>
                    <a:pt x="0" y="0"/>
                  </a:lnTo>
                  <a:lnTo>
                    <a:pt x="0" y="158241"/>
                  </a:lnTo>
                  <a:lnTo>
                    <a:pt x="280161" y="158241"/>
                  </a:lnTo>
                  <a:lnTo>
                    <a:pt x="280161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22747" y="3564636"/>
              <a:ext cx="1996439" cy="240665"/>
            </a:xfrm>
            <a:custGeom>
              <a:avLst/>
              <a:gdLst/>
              <a:ahLst/>
              <a:cxnLst/>
              <a:rect l="l" t="t" r="r" b="b"/>
              <a:pathLst>
                <a:path w="1996440" h="240664">
                  <a:moveTo>
                    <a:pt x="1996440" y="0"/>
                  </a:moveTo>
                  <a:lnTo>
                    <a:pt x="1996440" y="240283"/>
                  </a:lnTo>
                  <a:lnTo>
                    <a:pt x="0" y="240283"/>
                  </a:lnTo>
                </a:path>
              </a:pathLst>
            </a:custGeom>
            <a:ln w="5181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04815" y="3703319"/>
              <a:ext cx="328930" cy="204470"/>
            </a:xfrm>
            <a:custGeom>
              <a:avLst/>
              <a:gdLst/>
              <a:ahLst/>
              <a:cxnLst/>
              <a:rect l="l" t="t" r="r" b="b"/>
              <a:pathLst>
                <a:path w="328929" h="204470">
                  <a:moveTo>
                    <a:pt x="328803" y="0"/>
                  </a:moveTo>
                  <a:lnTo>
                    <a:pt x="0" y="100456"/>
                  </a:lnTo>
                  <a:lnTo>
                    <a:pt x="328803" y="203961"/>
                  </a:lnTo>
                  <a:lnTo>
                    <a:pt x="225298" y="100456"/>
                  </a:lnTo>
                  <a:lnTo>
                    <a:pt x="32880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911352" y="2036064"/>
            <a:ext cx="5415915" cy="1889760"/>
            <a:chOff x="911352" y="2036064"/>
            <a:chExt cx="5415915" cy="1889760"/>
          </a:xfrm>
        </p:grpSpPr>
        <p:sp>
          <p:nvSpPr>
            <p:cNvPr id="52" name="object 52"/>
            <p:cNvSpPr/>
            <p:nvPr/>
          </p:nvSpPr>
          <p:spPr>
            <a:xfrm>
              <a:off x="2681731" y="2363724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4">
                  <a:moveTo>
                    <a:pt x="0" y="0"/>
                  </a:moveTo>
                  <a:lnTo>
                    <a:pt x="3424555" y="0"/>
                  </a:lnTo>
                </a:path>
              </a:pathLst>
            </a:custGeom>
            <a:ln w="5181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95416" y="2261616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69">
                  <a:moveTo>
                    <a:pt x="0" y="0"/>
                  </a:moveTo>
                  <a:lnTo>
                    <a:pt x="103505" y="103505"/>
                  </a:lnTo>
                  <a:lnTo>
                    <a:pt x="0" y="203962"/>
                  </a:lnTo>
                  <a:lnTo>
                    <a:pt x="331724" y="10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80388" y="3336036"/>
              <a:ext cx="2414270" cy="487680"/>
            </a:xfrm>
            <a:custGeom>
              <a:avLst/>
              <a:gdLst/>
              <a:ahLst/>
              <a:cxnLst/>
              <a:rect l="l" t="t" r="r" b="b"/>
              <a:pathLst>
                <a:path w="2414270" h="487679">
                  <a:moveTo>
                    <a:pt x="0" y="0"/>
                  </a:moveTo>
                  <a:lnTo>
                    <a:pt x="0" y="487680"/>
                  </a:lnTo>
                  <a:lnTo>
                    <a:pt x="2413762" y="487680"/>
                  </a:lnTo>
                </a:path>
              </a:pathLst>
            </a:custGeom>
            <a:ln w="5181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83152" y="3721608"/>
              <a:ext cx="328930" cy="204470"/>
            </a:xfrm>
            <a:custGeom>
              <a:avLst/>
              <a:gdLst/>
              <a:ahLst/>
              <a:cxnLst/>
              <a:rect l="l" t="t" r="r" b="b"/>
              <a:pathLst>
                <a:path w="328929" h="204470">
                  <a:moveTo>
                    <a:pt x="0" y="0"/>
                  </a:moveTo>
                  <a:lnTo>
                    <a:pt x="103505" y="100457"/>
                  </a:lnTo>
                  <a:lnTo>
                    <a:pt x="0" y="203962"/>
                  </a:lnTo>
                  <a:lnTo>
                    <a:pt x="328802" y="100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7448" y="2084832"/>
              <a:ext cx="1764664" cy="1325880"/>
            </a:xfrm>
            <a:custGeom>
              <a:avLst/>
              <a:gdLst/>
              <a:ahLst/>
              <a:cxnLst/>
              <a:rect l="l" t="t" r="r" b="b"/>
              <a:pathLst>
                <a:path w="1764664" h="1325879">
                  <a:moveTo>
                    <a:pt x="1764283" y="0"/>
                  </a:moveTo>
                  <a:lnTo>
                    <a:pt x="0" y="0"/>
                  </a:lnTo>
                  <a:lnTo>
                    <a:pt x="0" y="1325880"/>
                  </a:lnTo>
                  <a:lnTo>
                    <a:pt x="1764283" y="1325880"/>
                  </a:lnTo>
                  <a:lnTo>
                    <a:pt x="1764283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17448" y="2084832"/>
              <a:ext cx="1764664" cy="1325880"/>
            </a:xfrm>
            <a:custGeom>
              <a:avLst/>
              <a:gdLst/>
              <a:ahLst/>
              <a:cxnLst/>
              <a:rect l="l" t="t" r="r" b="b"/>
              <a:pathLst>
                <a:path w="1764664" h="1325879">
                  <a:moveTo>
                    <a:pt x="0" y="1325880"/>
                  </a:moveTo>
                  <a:lnTo>
                    <a:pt x="1764283" y="1325880"/>
                  </a:lnTo>
                  <a:lnTo>
                    <a:pt x="1764283" y="0"/>
                  </a:lnTo>
                  <a:lnTo>
                    <a:pt x="0" y="0"/>
                  </a:lnTo>
                  <a:lnTo>
                    <a:pt x="0" y="132588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36904" y="2036063"/>
              <a:ext cx="283845" cy="69850"/>
            </a:xfrm>
            <a:custGeom>
              <a:avLst/>
              <a:gdLst/>
              <a:ahLst/>
              <a:cxnLst/>
              <a:rect l="l" t="t" r="r" b="b"/>
              <a:pathLst>
                <a:path w="283844" h="69850">
                  <a:moveTo>
                    <a:pt x="97409" y="0"/>
                  </a:moveTo>
                  <a:lnTo>
                    <a:pt x="0" y="0"/>
                  </a:lnTo>
                  <a:lnTo>
                    <a:pt x="0" y="24003"/>
                  </a:lnTo>
                  <a:lnTo>
                    <a:pt x="97409" y="0"/>
                  </a:lnTo>
                  <a:close/>
                </a:path>
                <a:path w="283844" h="69850">
                  <a:moveTo>
                    <a:pt x="283464" y="0"/>
                  </a:moveTo>
                  <a:lnTo>
                    <a:pt x="197866" y="0"/>
                  </a:lnTo>
                  <a:lnTo>
                    <a:pt x="197104" y="0"/>
                  </a:lnTo>
                  <a:lnTo>
                    <a:pt x="98933" y="0"/>
                  </a:lnTo>
                  <a:lnTo>
                    <a:pt x="0" y="24384"/>
                  </a:lnTo>
                  <a:lnTo>
                    <a:pt x="0" y="48514"/>
                  </a:lnTo>
                  <a:lnTo>
                    <a:pt x="0" y="48641"/>
                  </a:lnTo>
                  <a:lnTo>
                    <a:pt x="0" y="69723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F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36904" y="2036063"/>
              <a:ext cx="481330" cy="118745"/>
            </a:xfrm>
            <a:custGeom>
              <a:avLst/>
              <a:gdLst/>
              <a:ahLst/>
              <a:cxnLst/>
              <a:rect l="l" t="t" r="r" b="b"/>
              <a:pathLst>
                <a:path w="481330" h="118744">
                  <a:moveTo>
                    <a:pt x="481203" y="0"/>
                  </a:moveTo>
                  <a:lnTo>
                    <a:pt x="383921" y="0"/>
                  </a:lnTo>
                  <a:lnTo>
                    <a:pt x="382524" y="0"/>
                  </a:lnTo>
                  <a:lnTo>
                    <a:pt x="284861" y="0"/>
                  </a:lnTo>
                  <a:lnTo>
                    <a:pt x="0" y="69977"/>
                  </a:lnTo>
                  <a:lnTo>
                    <a:pt x="0" y="94107"/>
                  </a:lnTo>
                  <a:lnTo>
                    <a:pt x="0" y="94361"/>
                  </a:lnTo>
                  <a:lnTo>
                    <a:pt x="0" y="118364"/>
                  </a:lnTo>
                  <a:lnTo>
                    <a:pt x="481203" y="0"/>
                  </a:lnTo>
                  <a:close/>
                </a:path>
              </a:pathLst>
            </a:custGeom>
            <a:solidFill>
              <a:srgbClr val="FC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36904" y="2036064"/>
              <a:ext cx="581660" cy="143510"/>
            </a:xfrm>
            <a:custGeom>
              <a:avLst/>
              <a:gdLst/>
              <a:ahLst/>
              <a:cxnLst/>
              <a:rect l="l" t="t" r="r" b="b"/>
              <a:pathLst>
                <a:path w="581660" h="143510">
                  <a:moveTo>
                    <a:pt x="581660" y="0"/>
                  </a:moveTo>
                  <a:lnTo>
                    <a:pt x="482727" y="0"/>
                  </a:lnTo>
                  <a:lnTo>
                    <a:pt x="0" y="118618"/>
                  </a:lnTo>
                  <a:lnTo>
                    <a:pt x="0" y="143001"/>
                  </a:lnTo>
                  <a:lnTo>
                    <a:pt x="581660" y="0"/>
                  </a:lnTo>
                  <a:close/>
                </a:path>
              </a:pathLst>
            </a:custGeom>
            <a:solidFill>
              <a:srgbClr val="FA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36904" y="2036063"/>
              <a:ext cx="767715" cy="189230"/>
            </a:xfrm>
            <a:custGeom>
              <a:avLst/>
              <a:gdLst/>
              <a:ahLst/>
              <a:cxnLst/>
              <a:rect l="l" t="t" r="r" b="b"/>
              <a:pathLst>
                <a:path w="767714" h="189230">
                  <a:moveTo>
                    <a:pt x="667258" y="0"/>
                  </a:moveTo>
                  <a:lnTo>
                    <a:pt x="580771" y="0"/>
                  </a:lnTo>
                  <a:lnTo>
                    <a:pt x="0" y="142875"/>
                  </a:lnTo>
                  <a:lnTo>
                    <a:pt x="0" y="164084"/>
                  </a:lnTo>
                  <a:lnTo>
                    <a:pt x="667258" y="0"/>
                  </a:lnTo>
                  <a:close/>
                </a:path>
                <a:path w="767714" h="189230">
                  <a:moveTo>
                    <a:pt x="767715" y="0"/>
                  </a:moveTo>
                  <a:lnTo>
                    <a:pt x="668655" y="0"/>
                  </a:lnTo>
                  <a:lnTo>
                    <a:pt x="0" y="164338"/>
                  </a:lnTo>
                  <a:lnTo>
                    <a:pt x="0" y="188722"/>
                  </a:lnTo>
                  <a:lnTo>
                    <a:pt x="767715" y="0"/>
                  </a:lnTo>
                  <a:close/>
                </a:path>
              </a:pathLst>
            </a:custGeom>
            <a:solidFill>
              <a:srgbClr val="F9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36904" y="2036064"/>
              <a:ext cx="865505" cy="213360"/>
            </a:xfrm>
            <a:custGeom>
              <a:avLst/>
              <a:gdLst/>
              <a:ahLst/>
              <a:cxnLst/>
              <a:rect l="l" t="t" r="r" b="b"/>
              <a:pathLst>
                <a:path w="865505" h="213360">
                  <a:moveTo>
                    <a:pt x="865123" y="0"/>
                  </a:moveTo>
                  <a:lnTo>
                    <a:pt x="766191" y="0"/>
                  </a:lnTo>
                  <a:lnTo>
                    <a:pt x="0" y="188975"/>
                  </a:lnTo>
                  <a:lnTo>
                    <a:pt x="0" y="213360"/>
                  </a:lnTo>
                  <a:lnTo>
                    <a:pt x="865123" y="0"/>
                  </a:lnTo>
                  <a:close/>
                </a:path>
              </a:pathLst>
            </a:custGeom>
            <a:solidFill>
              <a:srgbClr val="F8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36904" y="2036064"/>
              <a:ext cx="963294" cy="237490"/>
            </a:xfrm>
            <a:custGeom>
              <a:avLst/>
              <a:gdLst/>
              <a:ahLst/>
              <a:cxnLst/>
              <a:rect l="l" t="t" r="r" b="b"/>
              <a:pathLst>
                <a:path w="963294" h="237489">
                  <a:moveTo>
                    <a:pt x="963168" y="0"/>
                  </a:moveTo>
                  <a:lnTo>
                    <a:pt x="864362" y="0"/>
                  </a:lnTo>
                  <a:lnTo>
                    <a:pt x="0" y="212978"/>
                  </a:lnTo>
                  <a:lnTo>
                    <a:pt x="0" y="237362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F7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36904" y="2036063"/>
              <a:ext cx="1148715" cy="283210"/>
            </a:xfrm>
            <a:custGeom>
              <a:avLst/>
              <a:gdLst/>
              <a:ahLst/>
              <a:cxnLst/>
              <a:rect l="l" t="t" r="r" b="b"/>
              <a:pathLst>
                <a:path w="1148714" h="283210">
                  <a:moveTo>
                    <a:pt x="1148588" y="0"/>
                  </a:moveTo>
                  <a:lnTo>
                    <a:pt x="1063625" y="0"/>
                  </a:lnTo>
                  <a:lnTo>
                    <a:pt x="1062101" y="0"/>
                  </a:lnTo>
                  <a:lnTo>
                    <a:pt x="964692" y="0"/>
                  </a:lnTo>
                  <a:lnTo>
                    <a:pt x="0" y="237617"/>
                  </a:lnTo>
                  <a:lnTo>
                    <a:pt x="0" y="261747"/>
                  </a:lnTo>
                  <a:lnTo>
                    <a:pt x="0" y="262001"/>
                  </a:lnTo>
                  <a:lnTo>
                    <a:pt x="0" y="283083"/>
                  </a:lnTo>
                  <a:lnTo>
                    <a:pt x="1148588" y="0"/>
                  </a:lnTo>
                  <a:close/>
                </a:path>
              </a:pathLst>
            </a:custGeom>
            <a:solidFill>
              <a:srgbClr val="F5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36904" y="2036064"/>
              <a:ext cx="1249680" cy="307975"/>
            </a:xfrm>
            <a:custGeom>
              <a:avLst/>
              <a:gdLst/>
              <a:ahLst/>
              <a:cxnLst/>
              <a:rect l="l" t="t" r="r" b="b"/>
              <a:pathLst>
                <a:path w="1249680" h="307975">
                  <a:moveTo>
                    <a:pt x="1249680" y="0"/>
                  </a:moveTo>
                  <a:lnTo>
                    <a:pt x="1150620" y="0"/>
                  </a:lnTo>
                  <a:lnTo>
                    <a:pt x="0" y="283337"/>
                  </a:lnTo>
                  <a:lnTo>
                    <a:pt x="0" y="307721"/>
                  </a:lnTo>
                  <a:lnTo>
                    <a:pt x="1249680" y="0"/>
                  </a:lnTo>
                  <a:close/>
                </a:path>
              </a:pathLst>
            </a:custGeom>
            <a:solidFill>
              <a:srgbClr val="F1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36904" y="2036064"/>
              <a:ext cx="1298575" cy="323215"/>
            </a:xfrm>
            <a:custGeom>
              <a:avLst/>
              <a:gdLst/>
              <a:ahLst/>
              <a:cxnLst/>
              <a:rect l="l" t="t" r="r" b="b"/>
              <a:pathLst>
                <a:path w="1298575" h="323214">
                  <a:moveTo>
                    <a:pt x="1298321" y="0"/>
                  </a:moveTo>
                  <a:lnTo>
                    <a:pt x="1248918" y="0"/>
                  </a:lnTo>
                  <a:lnTo>
                    <a:pt x="0" y="307721"/>
                  </a:lnTo>
                  <a:lnTo>
                    <a:pt x="0" y="322961"/>
                  </a:lnTo>
                  <a:lnTo>
                    <a:pt x="37096" y="322961"/>
                  </a:lnTo>
                  <a:lnTo>
                    <a:pt x="1298321" y="12191"/>
                  </a:lnTo>
                  <a:lnTo>
                    <a:pt x="1298321" y="0"/>
                  </a:lnTo>
                  <a:close/>
                </a:path>
              </a:pathLst>
            </a:custGeom>
            <a:solidFill>
              <a:srgbClr val="F0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73480" y="2048256"/>
              <a:ext cx="1261745" cy="311150"/>
            </a:xfrm>
            <a:custGeom>
              <a:avLst/>
              <a:gdLst/>
              <a:ahLst/>
              <a:cxnLst/>
              <a:rect l="l" t="t" r="r" b="b"/>
              <a:pathLst>
                <a:path w="1261745" h="311150">
                  <a:moveTo>
                    <a:pt x="1261490" y="0"/>
                  </a:moveTo>
                  <a:lnTo>
                    <a:pt x="0" y="310642"/>
                  </a:lnTo>
                  <a:lnTo>
                    <a:pt x="98932" y="310642"/>
                  </a:lnTo>
                  <a:lnTo>
                    <a:pt x="1261490" y="24384"/>
                  </a:lnTo>
                  <a:lnTo>
                    <a:pt x="1261490" y="0"/>
                  </a:lnTo>
                  <a:close/>
                </a:path>
              </a:pathLst>
            </a:custGeom>
            <a:solidFill>
              <a:srgbClr val="EF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74064" y="2072640"/>
              <a:ext cx="1161415" cy="286385"/>
            </a:xfrm>
            <a:custGeom>
              <a:avLst/>
              <a:gdLst/>
              <a:ahLst/>
              <a:cxnLst/>
              <a:rect l="l" t="t" r="r" b="b"/>
              <a:pathLst>
                <a:path w="1161414" h="286385">
                  <a:moveTo>
                    <a:pt x="1161034" y="0"/>
                  </a:moveTo>
                  <a:lnTo>
                    <a:pt x="0" y="286004"/>
                  </a:lnTo>
                  <a:lnTo>
                    <a:pt x="86487" y="286004"/>
                  </a:lnTo>
                  <a:lnTo>
                    <a:pt x="1161034" y="21336"/>
                  </a:lnTo>
                  <a:lnTo>
                    <a:pt x="1161034" y="0"/>
                  </a:lnTo>
                  <a:close/>
                </a:path>
              </a:pathLst>
            </a:custGeom>
            <a:solidFill>
              <a:srgbClr val="EE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59408" y="2093975"/>
              <a:ext cx="1075690" cy="265430"/>
            </a:xfrm>
            <a:custGeom>
              <a:avLst/>
              <a:gdLst/>
              <a:ahLst/>
              <a:cxnLst/>
              <a:rect l="l" t="t" r="r" b="b"/>
              <a:pathLst>
                <a:path w="1075689" h="265430">
                  <a:moveTo>
                    <a:pt x="1075563" y="24384"/>
                  </a:moveTo>
                  <a:lnTo>
                    <a:pt x="1026947" y="36334"/>
                  </a:lnTo>
                  <a:lnTo>
                    <a:pt x="1075436" y="24384"/>
                  </a:lnTo>
                  <a:lnTo>
                    <a:pt x="1075436" y="0"/>
                  </a:lnTo>
                  <a:lnTo>
                    <a:pt x="0" y="264922"/>
                  </a:lnTo>
                  <a:lnTo>
                    <a:pt x="98933" y="264922"/>
                  </a:lnTo>
                  <a:lnTo>
                    <a:pt x="99961" y="264668"/>
                  </a:lnTo>
                  <a:lnTo>
                    <a:pt x="196596" y="264668"/>
                  </a:lnTo>
                  <a:lnTo>
                    <a:pt x="1075563" y="48768"/>
                  </a:lnTo>
                  <a:lnTo>
                    <a:pt x="1075563" y="24384"/>
                  </a:lnTo>
                  <a:close/>
                </a:path>
              </a:pathLst>
            </a:custGeom>
            <a:solidFill>
              <a:srgbClr val="EB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57528" y="2142744"/>
              <a:ext cx="877569" cy="216535"/>
            </a:xfrm>
            <a:custGeom>
              <a:avLst/>
              <a:gdLst/>
              <a:ahLst/>
              <a:cxnLst/>
              <a:rect l="l" t="t" r="r" b="b"/>
              <a:pathLst>
                <a:path w="877569" h="216535">
                  <a:moveTo>
                    <a:pt x="877570" y="0"/>
                  </a:moveTo>
                  <a:lnTo>
                    <a:pt x="0" y="216280"/>
                  </a:lnTo>
                  <a:lnTo>
                    <a:pt x="98933" y="216280"/>
                  </a:lnTo>
                  <a:lnTo>
                    <a:pt x="877570" y="24383"/>
                  </a:lnTo>
                  <a:lnTo>
                    <a:pt x="877570" y="0"/>
                  </a:lnTo>
                  <a:close/>
                </a:path>
              </a:pathLst>
            </a:custGeom>
            <a:solidFill>
              <a:srgbClr val="E9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655064" y="2167128"/>
              <a:ext cx="780415" cy="191770"/>
            </a:xfrm>
            <a:custGeom>
              <a:avLst/>
              <a:gdLst/>
              <a:ahLst/>
              <a:cxnLst/>
              <a:rect l="l" t="t" r="r" b="b"/>
              <a:pathLst>
                <a:path w="780414" h="191769">
                  <a:moveTo>
                    <a:pt x="780161" y="0"/>
                  </a:moveTo>
                  <a:lnTo>
                    <a:pt x="0" y="191643"/>
                  </a:lnTo>
                  <a:lnTo>
                    <a:pt x="99060" y="191643"/>
                  </a:lnTo>
                  <a:lnTo>
                    <a:pt x="780161" y="24384"/>
                  </a:lnTo>
                  <a:lnTo>
                    <a:pt x="780161" y="0"/>
                  </a:lnTo>
                  <a:close/>
                </a:path>
              </a:pathLst>
            </a:custGeom>
            <a:solidFill>
              <a:srgbClr val="E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755648" y="2191512"/>
              <a:ext cx="679450" cy="167640"/>
            </a:xfrm>
            <a:custGeom>
              <a:avLst/>
              <a:gdLst/>
              <a:ahLst/>
              <a:cxnLst/>
              <a:rect l="l" t="t" r="r" b="b"/>
              <a:pathLst>
                <a:path w="679450" h="167639">
                  <a:moveTo>
                    <a:pt x="679069" y="0"/>
                  </a:moveTo>
                  <a:lnTo>
                    <a:pt x="0" y="167639"/>
                  </a:lnTo>
                  <a:lnTo>
                    <a:pt x="86487" y="167639"/>
                  </a:lnTo>
                  <a:lnTo>
                    <a:pt x="679069" y="21336"/>
                  </a:lnTo>
                  <a:lnTo>
                    <a:pt x="679069" y="0"/>
                  </a:lnTo>
                  <a:close/>
                </a:path>
              </a:pathLst>
            </a:custGeom>
            <a:solidFill>
              <a:srgbClr val="E7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40991" y="2212848"/>
              <a:ext cx="594360" cy="146050"/>
            </a:xfrm>
            <a:custGeom>
              <a:avLst/>
              <a:gdLst/>
              <a:ahLst/>
              <a:cxnLst/>
              <a:rect l="l" t="t" r="r" b="b"/>
              <a:pathLst>
                <a:path w="594360" h="146050">
                  <a:moveTo>
                    <a:pt x="594232" y="0"/>
                  </a:moveTo>
                  <a:lnTo>
                    <a:pt x="0" y="145923"/>
                  </a:lnTo>
                  <a:lnTo>
                    <a:pt x="99059" y="145923"/>
                  </a:lnTo>
                  <a:lnTo>
                    <a:pt x="594232" y="24256"/>
                  </a:lnTo>
                  <a:lnTo>
                    <a:pt x="594232" y="0"/>
                  </a:lnTo>
                  <a:close/>
                </a:path>
              </a:pathLst>
            </a:custGeom>
            <a:solidFill>
              <a:srgbClr val="E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41576" y="2237231"/>
              <a:ext cx="494030" cy="121920"/>
            </a:xfrm>
            <a:custGeom>
              <a:avLst/>
              <a:gdLst/>
              <a:ahLst/>
              <a:cxnLst/>
              <a:rect l="l" t="t" r="r" b="b"/>
              <a:pathLst>
                <a:path w="494030" h="121919">
                  <a:moveTo>
                    <a:pt x="493776" y="0"/>
                  </a:moveTo>
                  <a:lnTo>
                    <a:pt x="0" y="121920"/>
                  </a:lnTo>
                  <a:lnTo>
                    <a:pt x="98806" y="121920"/>
                  </a:lnTo>
                  <a:lnTo>
                    <a:pt x="99822" y="121666"/>
                  </a:lnTo>
                  <a:lnTo>
                    <a:pt x="196469" y="121666"/>
                  </a:lnTo>
                  <a:lnTo>
                    <a:pt x="493268" y="48768"/>
                  </a:lnTo>
                  <a:lnTo>
                    <a:pt x="493268" y="24511"/>
                  </a:lnTo>
                  <a:lnTo>
                    <a:pt x="493776" y="24384"/>
                  </a:lnTo>
                  <a:lnTo>
                    <a:pt x="493776" y="0"/>
                  </a:lnTo>
                  <a:close/>
                </a:path>
              </a:pathLst>
            </a:custGeom>
            <a:solidFill>
              <a:srgbClr val="E6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139696" y="2285999"/>
              <a:ext cx="295275" cy="73025"/>
            </a:xfrm>
            <a:custGeom>
              <a:avLst/>
              <a:gdLst/>
              <a:ahLst/>
              <a:cxnLst/>
              <a:rect l="l" t="t" r="r" b="b"/>
              <a:pathLst>
                <a:path w="295275" h="73025">
                  <a:moveTo>
                    <a:pt x="295148" y="45720"/>
                  </a:moveTo>
                  <a:lnTo>
                    <a:pt x="269519" y="51866"/>
                  </a:lnTo>
                  <a:lnTo>
                    <a:pt x="295021" y="45593"/>
                  </a:lnTo>
                  <a:lnTo>
                    <a:pt x="295021" y="21336"/>
                  </a:lnTo>
                  <a:lnTo>
                    <a:pt x="85344" y="72898"/>
                  </a:lnTo>
                  <a:lnTo>
                    <a:pt x="184023" y="72898"/>
                  </a:lnTo>
                  <a:lnTo>
                    <a:pt x="185051" y="72644"/>
                  </a:lnTo>
                  <a:lnTo>
                    <a:pt x="282702" y="72644"/>
                  </a:lnTo>
                  <a:lnTo>
                    <a:pt x="295148" y="69723"/>
                  </a:lnTo>
                  <a:lnTo>
                    <a:pt x="295148" y="45720"/>
                  </a:lnTo>
                  <a:close/>
                </a:path>
                <a:path w="295275" h="73025">
                  <a:moveTo>
                    <a:pt x="295275" y="0"/>
                  </a:moveTo>
                  <a:lnTo>
                    <a:pt x="0" y="72644"/>
                  </a:lnTo>
                  <a:lnTo>
                    <a:pt x="86106" y="72644"/>
                  </a:lnTo>
                  <a:lnTo>
                    <a:pt x="295275" y="21209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E3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469128" y="3908805"/>
            <a:ext cx="149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267200" y="3285744"/>
            <a:ext cx="673735" cy="1124585"/>
            <a:chOff x="4267200" y="3285744"/>
            <a:chExt cx="673735" cy="1124585"/>
          </a:xfrm>
        </p:grpSpPr>
        <p:sp>
          <p:nvSpPr>
            <p:cNvPr id="78" name="object 78"/>
            <p:cNvSpPr/>
            <p:nvPr/>
          </p:nvSpPr>
          <p:spPr>
            <a:xfrm>
              <a:off x="4267200" y="3285744"/>
              <a:ext cx="572770" cy="1073150"/>
            </a:xfrm>
            <a:custGeom>
              <a:avLst/>
              <a:gdLst/>
              <a:ahLst/>
              <a:cxnLst/>
              <a:rect l="l" t="t" r="r" b="b"/>
              <a:pathLst>
                <a:path w="572770" h="1073150">
                  <a:moveTo>
                    <a:pt x="572642" y="0"/>
                  </a:moveTo>
                  <a:lnTo>
                    <a:pt x="0" y="152400"/>
                  </a:lnTo>
                  <a:lnTo>
                    <a:pt x="0" y="1072641"/>
                  </a:lnTo>
                  <a:lnTo>
                    <a:pt x="572642" y="917193"/>
                  </a:lnTo>
                  <a:lnTo>
                    <a:pt x="572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319015" y="3310128"/>
              <a:ext cx="572770" cy="1075690"/>
            </a:xfrm>
            <a:custGeom>
              <a:avLst/>
              <a:gdLst/>
              <a:ahLst/>
              <a:cxnLst/>
              <a:rect l="l" t="t" r="r" b="b"/>
              <a:pathLst>
                <a:path w="572770" h="1075689">
                  <a:moveTo>
                    <a:pt x="572643" y="0"/>
                  </a:moveTo>
                  <a:lnTo>
                    <a:pt x="0" y="152400"/>
                  </a:lnTo>
                  <a:lnTo>
                    <a:pt x="0" y="1075563"/>
                  </a:lnTo>
                  <a:lnTo>
                    <a:pt x="572643" y="920115"/>
                  </a:lnTo>
                  <a:lnTo>
                    <a:pt x="57264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367784" y="3337560"/>
              <a:ext cx="572770" cy="1073150"/>
            </a:xfrm>
            <a:custGeom>
              <a:avLst/>
              <a:gdLst/>
              <a:ahLst/>
              <a:cxnLst/>
              <a:rect l="l" t="t" r="r" b="b"/>
              <a:pathLst>
                <a:path w="572770" h="1073150">
                  <a:moveTo>
                    <a:pt x="572642" y="0"/>
                  </a:moveTo>
                  <a:lnTo>
                    <a:pt x="0" y="152400"/>
                  </a:lnTo>
                  <a:lnTo>
                    <a:pt x="0" y="1072641"/>
                  </a:lnTo>
                  <a:lnTo>
                    <a:pt x="572642" y="917194"/>
                  </a:lnTo>
                  <a:lnTo>
                    <a:pt x="572642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401312" y="3380232"/>
              <a:ext cx="502920" cy="984250"/>
            </a:xfrm>
            <a:custGeom>
              <a:avLst/>
              <a:gdLst/>
              <a:ahLst/>
              <a:cxnLst/>
              <a:rect l="l" t="t" r="r" b="b"/>
              <a:pathLst>
                <a:path w="502920" h="984250">
                  <a:moveTo>
                    <a:pt x="502920" y="0"/>
                  </a:moveTo>
                  <a:lnTo>
                    <a:pt x="0" y="131063"/>
                  </a:lnTo>
                  <a:lnTo>
                    <a:pt x="0" y="984122"/>
                  </a:lnTo>
                  <a:lnTo>
                    <a:pt x="502920" y="853058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447032" y="3471671"/>
              <a:ext cx="411480" cy="810260"/>
            </a:xfrm>
            <a:custGeom>
              <a:avLst/>
              <a:gdLst/>
              <a:ahLst/>
              <a:cxnLst/>
              <a:rect l="l" t="t" r="r" b="b"/>
              <a:pathLst>
                <a:path w="411479" h="810260">
                  <a:moveTo>
                    <a:pt x="170561" y="722376"/>
                  </a:moveTo>
                  <a:lnTo>
                    <a:pt x="0" y="764794"/>
                  </a:lnTo>
                  <a:lnTo>
                    <a:pt x="0" y="810260"/>
                  </a:lnTo>
                  <a:lnTo>
                    <a:pt x="170561" y="764794"/>
                  </a:lnTo>
                  <a:lnTo>
                    <a:pt x="170561" y="722376"/>
                  </a:lnTo>
                  <a:close/>
                </a:path>
                <a:path w="411479" h="810260">
                  <a:moveTo>
                    <a:pt x="170561" y="612648"/>
                  </a:moveTo>
                  <a:lnTo>
                    <a:pt x="0" y="658114"/>
                  </a:lnTo>
                  <a:lnTo>
                    <a:pt x="0" y="700532"/>
                  </a:lnTo>
                  <a:lnTo>
                    <a:pt x="170561" y="655066"/>
                  </a:lnTo>
                  <a:lnTo>
                    <a:pt x="170561" y="612648"/>
                  </a:lnTo>
                  <a:close/>
                </a:path>
                <a:path w="411479" h="810260">
                  <a:moveTo>
                    <a:pt x="170561" y="502920"/>
                  </a:moveTo>
                  <a:lnTo>
                    <a:pt x="0" y="548386"/>
                  </a:lnTo>
                  <a:lnTo>
                    <a:pt x="0" y="590804"/>
                  </a:lnTo>
                  <a:lnTo>
                    <a:pt x="170561" y="545338"/>
                  </a:lnTo>
                  <a:lnTo>
                    <a:pt x="170561" y="502920"/>
                  </a:lnTo>
                  <a:close/>
                </a:path>
                <a:path w="411479" h="810260">
                  <a:moveTo>
                    <a:pt x="170561" y="396240"/>
                  </a:moveTo>
                  <a:lnTo>
                    <a:pt x="0" y="438785"/>
                  </a:lnTo>
                  <a:lnTo>
                    <a:pt x="0" y="481203"/>
                  </a:lnTo>
                  <a:lnTo>
                    <a:pt x="170561" y="435737"/>
                  </a:lnTo>
                  <a:lnTo>
                    <a:pt x="170561" y="396240"/>
                  </a:lnTo>
                  <a:close/>
                </a:path>
                <a:path w="411479" h="810260">
                  <a:moveTo>
                    <a:pt x="170561" y="286512"/>
                  </a:moveTo>
                  <a:lnTo>
                    <a:pt x="0" y="328930"/>
                  </a:lnTo>
                  <a:lnTo>
                    <a:pt x="0" y="371475"/>
                  </a:lnTo>
                  <a:lnTo>
                    <a:pt x="170561" y="328930"/>
                  </a:lnTo>
                  <a:lnTo>
                    <a:pt x="170561" y="286512"/>
                  </a:lnTo>
                  <a:close/>
                </a:path>
                <a:path w="411479" h="810260">
                  <a:moveTo>
                    <a:pt x="170561" y="176784"/>
                  </a:moveTo>
                  <a:lnTo>
                    <a:pt x="0" y="219202"/>
                  </a:lnTo>
                  <a:lnTo>
                    <a:pt x="0" y="264668"/>
                  </a:lnTo>
                  <a:lnTo>
                    <a:pt x="170561" y="216154"/>
                  </a:lnTo>
                  <a:lnTo>
                    <a:pt x="170561" y="176784"/>
                  </a:lnTo>
                  <a:close/>
                </a:path>
                <a:path w="411479" h="810260">
                  <a:moveTo>
                    <a:pt x="170561" y="67056"/>
                  </a:moveTo>
                  <a:lnTo>
                    <a:pt x="0" y="112534"/>
                  </a:lnTo>
                  <a:lnTo>
                    <a:pt x="0" y="154940"/>
                  </a:lnTo>
                  <a:lnTo>
                    <a:pt x="170561" y="109486"/>
                  </a:lnTo>
                  <a:lnTo>
                    <a:pt x="170561" y="67056"/>
                  </a:lnTo>
                  <a:close/>
                </a:path>
                <a:path w="411479" h="810260">
                  <a:moveTo>
                    <a:pt x="411353" y="652272"/>
                  </a:moveTo>
                  <a:lnTo>
                    <a:pt x="240792" y="697738"/>
                  </a:lnTo>
                  <a:lnTo>
                    <a:pt x="240792" y="740156"/>
                  </a:lnTo>
                  <a:lnTo>
                    <a:pt x="411353" y="694690"/>
                  </a:lnTo>
                  <a:lnTo>
                    <a:pt x="411353" y="652272"/>
                  </a:lnTo>
                  <a:close/>
                </a:path>
                <a:path w="411479" h="810260">
                  <a:moveTo>
                    <a:pt x="411353" y="542544"/>
                  </a:moveTo>
                  <a:lnTo>
                    <a:pt x="240792" y="588010"/>
                  </a:lnTo>
                  <a:lnTo>
                    <a:pt x="240792" y="630428"/>
                  </a:lnTo>
                  <a:lnTo>
                    <a:pt x="411353" y="584962"/>
                  </a:lnTo>
                  <a:lnTo>
                    <a:pt x="411353" y="542544"/>
                  </a:lnTo>
                  <a:close/>
                </a:path>
                <a:path w="411479" h="810260">
                  <a:moveTo>
                    <a:pt x="411353" y="432816"/>
                  </a:moveTo>
                  <a:lnTo>
                    <a:pt x="240792" y="478282"/>
                  </a:lnTo>
                  <a:lnTo>
                    <a:pt x="240792" y="520700"/>
                  </a:lnTo>
                  <a:lnTo>
                    <a:pt x="411353" y="475234"/>
                  </a:lnTo>
                  <a:lnTo>
                    <a:pt x="411353" y="432816"/>
                  </a:lnTo>
                  <a:close/>
                </a:path>
                <a:path w="411479" h="810260">
                  <a:moveTo>
                    <a:pt x="411353" y="326136"/>
                  </a:moveTo>
                  <a:lnTo>
                    <a:pt x="240792" y="368554"/>
                  </a:lnTo>
                  <a:lnTo>
                    <a:pt x="240792" y="411099"/>
                  </a:lnTo>
                  <a:lnTo>
                    <a:pt x="411353" y="365633"/>
                  </a:lnTo>
                  <a:lnTo>
                    <a:pt x="411353" y="326136"/>
                  </a:lnTo>
                  <a:close/>
                </a:path>
                <a:path w="411479" h="810260">
                  <a:moveTo>
                    <a:pt x="411353" y="216408"/>
                  </a:moveTo>
                  <a:lnTo>
                    <a:pt x="240792" y="258826"/>
                  </a:lnTo>
                  <a:lnTo>
                    <a:pt x="240792" y="304292"/>
                  </a:lnTo>
                  <a:lnTo>
                    <a:pt x="411353" y="255778"/>
                  </a:lnTo>
                  <a:lnTo>
                    <a:pt x="411353" y="216408"/>
                  </a:lnTo>
                  <a:close/>
                </a:path>
                <a:path w="411479" h="810260">
                  <a:moveTo>
                    <a:pt x="411353" y="106680"/>
                  </a:moveTo>
                  <a:lnTo>
                    <a:pt x="240792" y="152146"/>
                  </a:lnTo>
                  <a:lnTo>
                    <a:pt x="240792" y="194564"/>
                  </a:lnTo>
                  <a:lnTo>
                    <a:pt x="411353" y="149098"/>
                  </a:lnTo>
                  <a:lnTo>
                    <a:pt x="411353" y="106680"/>
                  </a:lnTo>
                  <a:close/>
                </a:path>
                <a:path w="411479" h="810260">
                  <a:moveTo>
                    <a:pt x="411353" y="0"/>
                  </a:moveTo>
                  <a:lnTo>
                    <a:pt x="240792" y="42545"/>
                  </a:lnTo>
                  <a:lnTo>
                    <a:pt x="240792" y="84963"/>
                  </a:lnTo>
                  <a:lnTo>
                    <a:pt x="411353" y="39497"/>
                  </a:lnTo>
                  <a:lnTo>
                    <a:pt x="41135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096770" y="3927094"/>
            <a:ext cx="1236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840735" y="5001767"/>
            <a:ext cx="2091055" cy="1124585"/>
            <a:chOff x="2840735" y="5001767"/>
            <a:chExt cx="2091055" cy="1124585"/>
          </a:xfrm>
        </p:grpSpPr>
        <p:sp>
          <p:nvSpPr>
            <p:cNvPr id="85" name="object 85"/>
            <p:cNvSpPr/>
            <p:nvPr/>
          </p:nvSpPr>
          <p:spPr>
            <a:xfrm>
              <a:off x="4258055" y="5001767"/>
              <a:ext cx="572770" cy="1073150"/>
            </a:xfrm>
            <a:custGeom>
              <a:avLst/>
              <a:gdLst/>
              <a:ahLst/>
              <a:cxnLst/>
              <a:rect l="l" t="t" r="r" b="b"/>
              <a:pathLst>
                <a:path w="572770" h="1073150">
                  <a:moveTo>
                    <a:pt x="572643" y="0"/>
                  </a:moveTo>
                  <a:lnTo>
                    <a:pt x="0" y="152399"/>
                  </a:lnTo>
                  <a:lnTo>
                    <a:pt x="0" y="1072641"/>
                  </a:lnTo>
                  <a:lnTo>
                    <a:pt x="572643" y="917232"/>
                  </a:lnTo>
                  <a:lnTo>
                    <a:pt x="572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12919" y="5026151"/>
              <a:ext cx="572770" cy="1075690"/>
            </a:xfrm>
            <a:custGeom>
              <a:avLst/>
              <a:gdLst/>
              <a:ahLst/>
              <a:cxnLst/>
              <a:rect l="l" t="t" r="r" b="b"/>
              <a:pathLst>
                <a:path w="572770" h="1075689">
                  <a:moveTo>
                    <a:pt x="572642" y="0"/>
                  </a:moveTo>
                  <a:lnTo>
                    <a:pt x="0" y="152400"/>
                  </a:lnTo>
                  <a:lnTo>
                    <a:pt x="0" y="1075563"/>
                  </a:lnTo>
                  <a:lnTo>
                    <a:pt x="572642" y="920165"/>
                  </a:lnTo>
                  <a:lnTo>
                    <a:pt x="57264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61687" y="5053583"/>
              <a:ext cx="570230" cy="1073150"/>
            </a:xfrm>
            <a:custGeom>
              <a:avLst/>
              <a:gdLst/>
              <a:ahLst/>
              <a:cxnLst/>
              <a:rect l="l" t="t" r="r" b="b"/>
              <a:pathLst>
                <a:path w="570229" h="1073150">
                  <a:moveTo>
                    <a:pt x="569722" y="0"/>
                  </a:moveTo>
                  <a:lnTo>
                    <a:pt x="0" y="152400"/>
                  </a:lnTo>
                  <a:lnTo>
                    <a:pt x="0" y="1072642"/>
                  </a:lnTo>
                  <a:lnTo>
                    <a:pt x="569722" y="917232"/>
                  </a:lnTo>
                  <a:lnTo>
                    <a:pt x="569722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95215" y="5096255"/>
              <a:ext cx="502920" cy="987425"/>
            </a:xfrm>
            <a:custGeom>
              <a:avLst/>
              <a:gdLst/>
              <a:ahLst/>
              <a:cxnLst/>
              <a:rect l="l" t="t" r="r" b="b"/>
              <a:pathLst>
                <a:path w="502920" h="987425">
                  <a:moveTo>
                    <a:pt x="502920" y="0"/>
                  </a:moveTo>
                  <a:lnTo>
                    <a:pt x="0" y="130937"/>
                  </a:lnTo>
                  <a:lnTo>
                    <a:pt x="0" y="987044"/>
                  </a:lnTo>
                  <a:lnTo>
                    <a:pt x="502920" y="856043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40936" y="5254751"/>
              <a:ext cx="167640" cy="743585"/>
            </a:xfrm>
            <a:custGeom>
              <a:avLst/>
              <a:gdLst/>
              <a:ahLst/>
              <a:cxnLst/>
              <a:rect l="l" t="t" r="r" b="b"/>
              <a:pathLst>
                <a:path w="167639" h="743585">
                  <a:moveTo>
                    <a:pt x="167640" y="655320"/>
                  </a:moveTo>
                  <a:lnTo>
                    <a:pt x="0" y="700773"/>
                  </a:lnTo>
                  <a:lnTo>
                    <a:pt x="0" y="743204"/>
                  </a:lnTo>
                  <a:lnTo>
                    <a:pt x="167640" y="697750"/>
                  </a:lnTo>
                  <a:lnTo>
                    <a:pt x="167640" y="655320"/>
                  </a:lnTo>
                  <a:close/>
                </a:path>
                <a:path w="167639" h="743585">
                  <a:moveTo>
                    <a:pt x="167640" y="545592"/>
                  </a:moveTo>
                  <a:lnTo>
                    <a:pt x="0" y="591045"/>
                  </a:lnTo>
                  <a:lnTo>
                    <a:pt x="0" y="633476"/>
                  </a:lnTo>
                  <a:lnTo>
                    <a:pt x="167640" y="588022"/>
                  </a:lnTo>
                  <a:lnTo>
                    <a:pt x="167640" y="545592"/>
                  </a:lnTo>
                  <a:close/>
                </a:path>
                <a:path w="167639" h="743585">
                  <a:moveTo>
                    <a:pt x="167640" y="438912"/>
                  </a:moveTo>
                  <a:lnTo>
                    <a:pt x="0" y="481393"/>
                  </a:lnTo>
                  <a:lnTo>
                    <a:pt x="0" y="523875"/>
                  </a:lnTo>
                  <a:lnTo>
                    <a:pt x="167640" y="478358"/>
                  </a:lnTo>
                  <a:lnTo>
                    <a:pt x="167640" y="438912"/>
                  </a:lnTo>
                  <a:close/>
                </a:path>
                <a:path w="167639" h="743585">
                  <a:moveTo>
                    <a:pt x="167640" y="329184"/>
                  </a:moveTo>
                  <a:lnTo>
                    <a:pt x="0" y="371614"/>
                  </a:lnTo>
                  <a:lnTo>
                    <a:pt x="0" y="417068"/>
                  </a:lnTo>
                  <a:lnTo>
                    <a:pt x="167640" y="368579"/>
                  </a:lnTo>
                  <a:lnTo>
                    <a:pt x="167640" y="329184"/>
                  </a:lnTo>
                  <a:close/>
                </a:path>
                <a:path w="167639" h="743585">
                  <a:moveTo>
                    <a:pt x="167640" y="219456"/>
                  </a:moveTo>
                  <a:lnTo>
                    <a:pt x="0" y="264922"/>
                  </a:lnTo>
                  <a:lnTo>
                    <a:pt x="0" y="307340"/>
                  </a:lnTo>
                  <a:lnTo>
                    <a:pt x="167640" y="261874"/>
                  </a:lnTo>
                  <a:lnTo>
                    <a:pt x="167640" y="219456"/>
                  </a:lnTo>
                  <a:close/>
                </a:path>
                <a:path w="167639" h="743585">
                  <a:moveTo>
                    <a:pt x="167640" y="109728"/>
                  </a:moveTo>
                  <a:lnTo>
                    <a:pt x="0" y="152146"/>
                  </a:lnTo>
                  <a:lnTo>
                    <a:pt x="0" y="197612"/>
                  </a:lnTo>
                  <a:lnTo>
                    <a:pt x="167640" y="152146"/>
                  </a:lnTo>
                  <a:lnTo>
                    <a:pt x="167640" y="109728"/>
                  </a:lnTo>
                  <a:close/>
                </a:path>
                <a:path w="167639" h="743585">
                  <a:moveTo>
                    <a:pt x="167640" y="0"/>
                  </a:moveTo>
                  <a:lnTo>
                    <a:pt x="0" y="45466"/>
                  </a:lnTo>
                  <a:lnTo>
                    <a:pt x="0" y="87884"/>
                  </a:lnTo>
                  <a:lnTo>
                    <a:pt x="167640" y="42418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679" y="5187695"/>
              <a:ext cx="170687" cy="195071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4678679" y="5404103"/>
              <a:ext cx="170815" cy="88265"/>
            </a:xfrm>
            <a:custGeom>
              <a:avLst/>
              <a:gdLst/>
              <a:ahLst/>
              <a:cxnLst/>
              <a:rect l="l" t="t" r="r" b="b"/>
              <a:pathLst>
                <a:path w="170814" h="88264">
                  <a:moveTo>
                    <a:pt x="170561" y="0"/>
                  </a:moveTo>
                  <a:lnTo>
                    <a:pt x="0" y="42418"/>
                  </a:lnTo>
                  <a:lnTo>
                    <a:pt x="0" y="87884"/>
                  </a:lnTo>
                  <a:lnTo>
                    <a:pt x="170561" y="42418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79" y="5513831"/>
              <a:ext cx="170687" cy="19507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4678680" y="5733287"/>
              <a:ext cx="170815" cy="194945"/>
            </a:xfrm>
            <a:custGeom>
              <a:avLst/>
              <a:gdLst/>
              <a:ahLst/>
              <a:cxnLst/>
              <a:rect l="l" t="t" r="r" b="b"/>
              <a:pathLst>
                <a:path w="170814" h="194945">
                  <a:moveTo>
                    <a:pt x="170561" y="106680"/>
                  </a:moveTo>
                  <a:lnTo>
                    <a:pt x="0" y="152133"/>
                  </a:lnTo>
                  <a:lnTo>
                    <a:pt x="0" y="194564"/>
                  </a:lnTo>
                  <a:lnTo>
                    <a:pt x="170561" y="149110"/>
                  </a:lnTo>
                  <a:lnTo>
                    <a:pt x="170561" y="106680"/>
                  </a:lnTo>
                  <a:close/>
                </a:path>
                <a:path w="170814" h="194945">
                  <a:moveTo>
                    <a:pt x="170561" y="0"/>
                  </a:moveTo>
                  <a:lnTo>
                    <a:pt x="0" y="42481"/>
                  </a:lnTo>
                  <a:lnTo>
                    <a:pt x="0" y="84963"/>
                  </a:lnTo>
                  <a:lnTo>
                    <a:pt x="170561" y="39446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41775" y="5001767"/>
              <a:ext cx="575945" cy="1073150"/>
            </a:xfrm>
            <a:custGeom>
              <a:avLst/>
              <a:gdLst/>
              <a:ahLst/>
              <a:cxnLst/>
              <a:rect l="l" t="t" r="r" b="b"/>
              <a:pathLst>
                <a:path w="575945" h="1073150">
                  <a:moveTo>
                    <a:pt x="575563" y="0"/>
                  </a:moveTo>
                  <a:lnTo>
                    <a:pt x="0" y="152399"/>
                  </a:lnTo>
                  <a:lnTo>
                    <a:pt x="0" y="1072641"/>
                  </a:lnTo>
                  <a:lnTo>
                    <a:pt x="575563" y="917232"/>
                  </a:lnTo>
                  <a:lnTo>
                    <a:pt x="575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96639" y="5026151"/>
              <a:ext cx="572770" cy="1075690"/>
            </a:xfrm>
            <a:custGeom>
              <a:avLst/>
              <a:gdLst/>
              <a:ahLst/>
              <a:cxnLst/>
              <a:rect l="l" t="t" r="r" b="b"/>
              <a:pathLst>
                <a:path w="572770" h="1075689">
                  <a:moveTo>
                    <a:pt x="572643" y="0"/>
                  </a:moveTo>
                  <a:lnTo>
                    <a:pt x="0" y="152400"/>
                  </a:lnTo>
                  <a:lnTo>
                    <a:pt x="0" y="1075563"/>
                  </a:lnTo>
                  <a:lnTo>
                    <a:pt x="572643" y="920165"/>
                  </a:lnTo>
                  <a:lnTo>
                    <a:pt x="57264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645407" y="5053583"/>
              <a:ext cx="570230" cy="1073150"/>
            </a:xfrm>
            <a:custGeom>
              <a:avLst/>
              <a:gdLst/>
              <a:ahLst/>
              <a:cxnLst/>
              <a:rect l="l" t="t" r="r" b="b"/>
              <a:pathLst>
                <a:path w="570229" h="1073150">
                  <a:moveTo>
                    <a:pt x="569721" y="0"/>
                  </a:moveTo>
                  <a:lnTo>
                    <a:pt x="0" y="152400"/>
                  </a:lnTo>
                  <a:lnTo>
                    <a:pt x="0" y="1072642"/>
                  </a:lnTo>
                  <a:lnTo>
                    <a:pt x="569721" y="917232"/>
                  </a:lnTo>
                  <a:lnTo>
                    <a:pt x="569721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78935" y="5096255"/>
              <a:ext cx="502920" cy="984250"/>
            </a:xfrm>
            <a:custGeom>
              <a:avLst/>
              <a:gdLst/>
              <a:ahLst/>
              <a:cxnLst/>
              <a:rect l="l" t="t" r="r" b="b"/>
              <a:pathLst>
                <a:path w="502920" h="984250">
                  <a:moveTo>
                    <a:pt x="502919" y="0"/>
                  </a:moveTo>
                  <a:lnTo>
                    <a:pt x="0" y="131064"/>
                  </a:lnTo>
                  <a:lnTo>
                    <a:pt x="0" y="984123"/>
                  </a:lnTo>
                  <a:lnTo>
                    <a:pt x="502919" y="853109"/>
                  </a:lnTo>
                  <a:lnTo>
                    <a:pt x="50291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21608" y="5187695"/>
              <a:ext cx="411480" cy="810260"/>
            </a:xfrm>
            <a:custGeom>
              <a:avLst/>
              <a:gdLst/>
              <a:ahLst/>
              <a:cxnLst/>
              <a:rect l="l" t="t" r="r" b="b"/>
              <a:pathLst>
                <a:path w="411479" h="810260">
                  <a:moveTo>
                    <a:pt x="170561" y="722376"/>
                  </a:moveTo>
                  <a:lnTo>
                    <a:pt x="0" y="764806"/>
                  </a:lnTo>
                  <a:lnTo>
                    <a:pt x="0" y="810260"/>
                  </a:lnTo>
                  <a:lnTo>
                    <a:pt x="170561" y="764806"/>
                  </a:lnTo>
                  <a:lnTo>
                    <a:pt x="170561" y="722376"/>
                  </a:lnTo>
                  <a:close/>
                </a:path>
                <a:path w="411479" h="810260">
                  <a:moveTo>
                    <a:pt x="170561" y="612648"/>
                  </a:moveTo>
                  <a:lnTo>
                    <a:pt x="0" y="658101"/>
                  </a:lnTo>
                  <a:lnTo>
                    <a:pt x="0" y="700532"/>
                  </a:lnTo>
                  <a:lnTo>
                    <a:pt x="170561" y="655078"/>
                  </a:lnTo>
                  <a:lnTo>
                    <a:pt x="170561" y="612648"/>
                  </a:lnTo>
                  <a:close/>
                </a:path>
                <a:path w="411479" h="810260">
                  <a:moveTo>
                    <a:pt x="170561" y="502920"/>
                  </a:moveTo>
                  <a:lnTo>
                    <a:pt x="0" y="548373"/>
                  </a:lnTo>
                  <a:lnTo>
                    <a:pt x="0" y="590804"/>
                  </a:lnTo>
                  <a:lnTo>
                    <a:pt x="170561" y="545350"/>
                  </a:lnTo>
                  <a:lnTo>
                    <a:pt x="170561" y="502920"/>
                  </a:lnTo>
                  <a:close/>
                </a:path>
                <a:path w="411479" h="810260">
                  <a:moveTo>
                    <a:pt x="170561" y="396240"/>
                  </a:moveTo>
                  <a:lnTo>
                    <a:pt x="0" y="438721"/>
                  </a:lnTo>
                  <a:lnTo>
                    <a:pt x="0" y="481203"/>
                  </a:lnTo>
                  <a:lnTo>
                    <a:pt x="170561" y="435686"/>
                  </a:lnTo>
                  <a:lnTo>
                    <a:pt x="170561" y="396240"/>
                  </a:lnTo>
                  <a:close/>
                </a:path>
                <a:path w="411479" h="810260">
                  <a:moveTo>
                    <a:pt x="170561" y="286512"/>
                  </a:moveTo>
                  <a:lnTo>
                    <a:pt x="0" y="329057"/>
                  </a:lnTo>
                  <a:lnTo>
                    <a:pt x="0" y="371475"/>
                  </a:lnTo>
                  <a:lnTo>
                    <a:pt x="170561" y="329057"/>
                  </a:lnTo>
                  <a:lnTo>
                    <a:pt x="170561" y="286512"/>
                  </a:lnTo>
                  <a:close/>
                </a:path>
                <a:path w="411479" h="810260">
                  <a:moveTo>
                    <a:pt x="170561" y="176784"/>
                  </a:moveTo>
                  <a:lnTo>
                    <a:pt x="0" y="219202"/>
                  </a:lnTo>
                  <a:lnTo>
                    <a:pt x="0" y="264668"/>
                  </a:lnTo>
                  <a:lnTo>
                    <a:pt x="170561" y="216154"/>
                  </a:lnTo>
                  <a:lnTo>
                    <a:pt x="170561" y="176784"/>
                  </a:lnTo>
                  <a:close/>
                </a:path>
                <a:path w="411479" h="810260">
                  <a:moveTo>
                    <a:pt x="170561" y="67056"/>
                  </a:moveTo>
                  <a:lnTo>
                    <a:pt x="0" y="112522"/>
                  </a:lnTo>
                  <a:lnTo>
                    <a:pt x="0" y="154940"/>
                  </a:lnTo>
                  <a:lnTo>
                    <a:pt x="170561" y="109474"/>
                  </a:lnTo>
                  <a:lnTo>
                    <a:pt x="170561" y="67056"/>
                  </a:lnTo>
                  <a:close/>
                </a:path>
                <a:path w="411479" h="810260">
                  <a:moveTo>
                    <a:pt x="411480" y="652272"/>
                  </a:moveTo>
                  <a:lnTo>
                    <a:pt x="243840" y="697725"/>
                  </a:lnTo>
                  <a:lnTo>
                    <a:pt x="243840" y="740156"/>
                  </a:lnTo>
                  <a:lnTo>
                    <a:pt x="411480" y="694702"/>
                  </a:lnTo>
                  <a:lnTo>
                    <a:pt x="411480" y="652272"/>
                  </a:lnTo>
                  <a:close/>
                </a:path>
                <a:path w="411479" h="810260">
                  <a:moveTo>
                    <a:pt x="411480" y="542544"/>
                  </a:moveTo>
                  <a:lnTo>
                    <a:pt x="243840" y="587997"/>
                  </a:lnTo>
                  <a:lnTo>
                    <a:pt x="243840" y="630428"/>
                  </a:lnTo>
                  <a:lnTo>
                    <a:pt x="411480" y="584974"/>
                  </a:lnTo>
                  <a:lnTo>
                    <a:pt x="411480" y="542544"/>
                  </a:lnTo>
                  <a:close/>
                </a:path>
                <a:path w="411479" h="810260">
                  <a:moveTo>
                    <a:pt x="411480" y="432816"/>
                  </a:moveTo>
                  <a:lnTo>
                    <a:pt x="243840" y="478269"/>
                  </a:lnTo>
                  <a:lnTo>
                    <a:pt x="243840" y="520700"/>
                  </a:lnTo>
                  <a:lnTo>
                    <a:pt x="411480" y="475246"/>
                  </a:lnTo>
                  <a:lnTo>
                    <a:pt x="411480" y="432816"/>
                  </a:lnTo>
                  <a:close/>
                </a:path>
                <a:path w="411479" h="810260">
                  <a:moveTo>
                    <a:pt x="411480" y="326136"/>
                  </a:moveTo>
                  <a:lnTo>
                    <a:pt x="243840" y="368681"/>
                  </a:lnTo>
                  <a:lnTo>
                    <a:pt x="243840" y="411099"/>
                  </a:lnTo>
                  <a:lnTo>
                    <a:pt x="411480" y="365633"/>
                  </a:lnTo>
                  <a:lnTo>
                    <a:pt x="411480" y="326136"/>
                  </a:lnTo>
                  <a:close/>
                </a:path>
                <a:path w="411479" h="810260">
                  <a:moveTo>
                    <a:pt x="411480" y="216408"/>
                  </a:moveTo>
                  <a:lnTo>
                    <a:pt x="243840" y="258826"/>
                  </a:lnTo>
                  <a:lnTo>
                    <a:pt x="243840" y="304292"/>
                  </a:lnTo>
                  <a:lnTo>
                    <a:pt x="411480" y="255778"/>
                  </a:lnTo>
                  <a:lnTo>
                    <a:pt x="411480" y="216408"/>
                  </a:lnTo>
                  <a:close/>
                </a:path>
                <a:path w="411479" h="810260">
                  <a:moveTo>
                    <a:pt x="411480" y="106680"/>
                  </a:moveTo>
                  <a:lnTo>
                    <a:pt x="243840" y="152146"/>
                  </a:lnTo>
                  <a:lnTo>
                    <a:pt x="243840" y="194564"/>
                  </a:lnTo>
                  <a:lnTo>
                    <a:pt x="411480" y="149098"/>
                  </a:lnTo>
                  <a:lnTo>
                    <a:pt x="411480" y="106680"/>
                  </a:lnTo>
                  <a:close/>
                </a:path>
                <a:path w="411479" h="810260">
                  <a:moveTo>
                    <a:pt x="411480" y="0"/>
                  </a:moveTo>
                  <a:lnTo>
                    <a:pt x="243840" y="42418"/>
                  </a:lnTo>
                  <a:lnTo>
                    <a:pt x="243840" y="84963"/>
                  </a:lnTo>
                  <a:lnTo>
                    <a:pt x="411480" y="39497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40735" y="5001767"/>
              <a:ext cx="572770" cy="1073150"/>
            </a:xfrm>
            <a:custGeom>
              <a:avLst/>
              <a:gdLst/>
              <a:ahLst/>
              <a:cxnLst/>
              <a:rect l="l" t="t" r="r" b="b"/>
              <a:pathLst>
                <a:path w="572770" h="1073150">
                  <a:moveTo>
                    <a:pt x="572642" y="0"/>
                  </a:moveTo>
                  <a:lnTo>
                    <a:pt x="0" y="152399"/>
                  </a:lnTo>
                  <a:lnTo>
                    <a:pt x="0" y="1072641"/>
                  </a:lnTo>
                  <a:lnTo>
                    <a:pt x="572642" y="917232"/>
                  </a:lnTo>
                  <a:lnTo>
                    <a:pt x="572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92551" y="5026151"/>
              <a:ext cx="572770" cy="1075690"/>
            </a:xfrm>
            <a:custGeom>
              <a:avLst/>
              <a:gdLst/>
              <a:ahLst/>
              <a:cxnLst/>
              <a:rect l="l" t="t" r="r" b="b"/>
              <a:pathLst>
                <a:path w="572770" h="1075689">
                  <a:moveTo>
                    <a:pt x="572643" y="0"/>
                  </a:moveTo>
                  <a:lnTo>
                    <a:pt x="0" y="152400"/>
                  </a:lnTo>
                  <a:lnTo>
                    <a:pt x="0" y="1075563"/>
                  </a:lnTo>
                  <a:lnTo>
                    <a:pt x="572643" y="920165"/>
                  </a:lnTo>
                  <a:lnTo>
                    <a:pt x="57264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44367" y="5053583"/>
              <a:ext cx="570230" cy="1073150"/>
            </a:xfrm>
            <a:custGeom>
              <a:avLst/>
              <a:gdLst/>
              <a:ahLst/>
              <a:cxnLst/>
              <a:rect l="l" t="t" r="r" b="b"/>
              <a:pathLst>
                <a:path w="570229" h="1073150">
                  <a:moveTo>
                    <a:pt x="569721" y="0"/>
                  </a:moveTo>
                  <a:lnTo>
                    <a:pt x="0" y="152400"/>
                  </a:lnTo>
                  <a:lnTo>
                    <a:pt x="0" y="1072642"/>
                  </a:lnTo>
                  <a:lnTo>
                    <a:pt x="569721" y="917232"/>
                  </a:lnTo>
                  <a:lnTo>
                    <a:pt x="569721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977895" y="5096255"/>
              <a:ext cx="502920" cy="984250"/>
            </a:xfrm>
            <a:custGeom>
              <a:avLst/>
              <a:gdLst/>
              <a:ahLst/>
              <a:cxnLst/>
              <a:rect l="l" t="t" r="r" b="b"/>
              <a:pathLst>
                <a:path w="502920" h="984250">
                  <a:moveTo>
                    <a:pt x="502919" y="0"/>
                  </a:moveTo>
                  <a:lnTo>
                    <a:pt x="0" y="131064"/>
                  </a:lnTo>
                  <a:lnTo>
                    <a:pt x="0" y="984123"/>
                  </a:lnTo>
                  <a:lnTo>
                    <a:pt x="502919" y="853109"/>
                  </a:lnTo>
                  <a:lnTo>
                    <a:pt x="50291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020568" y="5187695"/>
              <a:ext cx="411480" cy="810260"/>
            </a:xfrm>
            <a:custGeom>
              <a:avLst/>
              <a:gdLst/>
              <a:ahLst/>
              <a:cxnLst/>
              <a:rect l="l" t="t" r="r" b="b"/>
              <a:pathLst>
                <a:path w="411479" h="810260">
                  <a:moveTo>
                    <a:pt x="170561" y="722376"/>
                  </a:moveTo>
                  <a:lnTo>
                    <a:pt x="0" y="764806"/>
                  </a:lnTo>
                  <a:lnTo>
                    <a:pt x="0" y="810260"/>
                  </a:lnTo>
                  <a:lnTo>
                    <a:pt x="170561" y="764806"/>
                  </a:lnTo>
                  <a:lnTo>
                    <a:pt x="170561" y="722376"/>
                  </a:lnTo>
                  <a:close/>
                </a:path>
                <a:path w="411479" h="810260">
                  <a:moveTo>
                    <a:pt x="170561" y="612648"/>
                  </a:moveTo>
                  <a:lnTo>
                    <a:pt x="0" y="658101"/>
                  </a:lnTo>
                  <a:lnTo>
                    <a:pt x="0" y="700532"/>
                  </a:lnTo>
                  <a:lnTo>
                    <a:pt x="170561" y="655078"/>
                  </a:lnTo>
                  <a:lnTo>
                    <a:pt x="170561" y="612648"/>
                  </a:lnTo>
                  <a:close/>
                </a:path>
                <a:path w="411479" h="810260">
                  <a:moveTo>
                    <a:pt x="170561" y="502920"/>
                  </a:moveTo>
                  <a:lnTo>
                    <a:pt x="0" y="548373"/>
                  </a:lnTo>
                  <a:lnTo>
                    <a:pt x="0" y="590804"/>
                  </a:lnTo>
                  <a:lnTo>
                    <a:pt x="170561" y="545350"/>
                  </a:lnTo>
                  <a:lnTo>
                    <a:pt x="170561" y="502920"/>
                  </a:lnTo>
                  <a:close/>
                </a:path>
                <a:path w="411479" h="810260">
                  <a:moveTo>
                    <a:pt x="170561" y="396240"/>
                  </a:moveTo>
                  <a:lnTo>
                    <a:pt x="0" y="438721"/>
                  </a:lnTo>
                  <a:lnTo>
                    <a:pt x="0" y="481203"/>
                  </a:lnTo>
                  <a:lnTo>
                    <a:pt x="170561" y="435686"/>
                  </a:lnTo>
                  <a:lnTo>
                    <a:pt x="170561" y="396240"/>
                  </a:lnTo>
                  <a:close/>
                </a:path>
                <a:path w="411479" h="810260">
                  <a:moveTo>
                    <a:pt x="170561" y="286512"/>
                  </a:moveTo>
                  <a:lnTo>
                    <a:pt x="0" y="329057"/>
                  </a:lnTo>
                  <a:lnTo>
                    <a:pt x="0" y="371475"/>
                  </a:lnTo>
                  <a:lnTo>
                    <a:pt x="170561" y="329057"/>
                  </a:lnTo>
                  <a:lnTo>
                    <a:pt x="170561" y="286512"/>
                  </a:lnTo>
                  <a:close/>
                </a:path>
                <a:path w="411479" h="810260">
                  <a:moveTo>
                    <a:pt x="170561" y="176784"/>
                  </a:moveTo>
                  <a:lnTo>
                    <a:pt x="0" y="219202"/>
                  </a:lnTo>
                  <a:lnTo>
                    <a:pt x="0" y="264668"/>
                  </a:lnTo>
                  <a:lnTo>
                    <a:pt x="170561" y="216154"/>
                  </a:lnTo>
                  <a:lnTo>
                    <a:pt x="170561" y="176784"/>
                  </a:lnTo>
                  <a:close/>
                </a:path>
                <a:path w="411479" h="810260">
                  <a:moveTo>
                    <a:pt x="170561" y="67056"/>
                  </a:moveTo>
                  <a:lnTo>
                    <a:pt x="0" y="112522"/>
                  </a:lnTo>
                  <a:lnTo>
                    <a:pt x="0" y="154940"/>
                  </a:lnTo>
                  <a:lnTo>
                    <a:pt x="170561" y="109474"/>
                  </a:lnTo>
                  <a:lnTo>
                    <a:pt x="170561" y="67056"/>
                  </a:lnTo>
                  <a:close/>
                </a:path>
                <a:path w="411479" h="810260">
                  <a:moveTo>
                    <a:pt x="411353" y="652272"/>
                  </a:moveTo>
                  <a:lnTo>
                    <a:pt x="240792" y="697725"/>
                  </a:lnTo>
                  <a:lnTo>
                    <a:pt x="240792" y="740156"/>
                  </a:lnTo>
                  <a:lnTo>
                    <a:pt x="411353" y="694702"/>
                  </a:lnTo>
                  <a:lnTo>
                    <a:pt x="411353" y="652272"/>
                  </a:lnTo>
                  <a:close/>
                </a:path>
                <a:path w="411479" h="810260">
                  <a:moveTo>
                    <a:pt x="411353" y="542544"/>
                  </a:moveTo>
                  <a:lnTo>
                    <a:pt x="240792" y="587997"/>
                  </a:lnTo>
                  <a:lnTo>
                    <a:pt x="240792" y="630428"/>
                  </a:lnTo>
                  <a:lnTo>
                    <a:pt x="411353" y="584974"/>
                  </a:lnTo>
                  <a:lnTo>
                    <a:pt x="411353" y="542544"/>
                  </a:lnTo>
                  <a:close/>
                </a:path>
                <a:path w="411479" h="810260">
                  <a:moveTo>
                    <a:pt x="411353" y="432816"/>
                  </a:moveTo>
                  <a:lnTo>
                    <a:pt x="240792" y="478269"/>
                  </a:lnTo>
                  <a:lnTo>
                    <a:pt x="240792" y="520700"/>
                  </a:lnTo>
                  <a:lnTo>
                    <a:pt x="411353" y="475246"/>
                  </a:lnTo>
                  <a:lnTo>
                    <a:pt x="411353" y="432816"/>
                  </a:lnTo>
                  <a:close/>
                </a:path>
                <a:path w="411479" h="810260">
                  <a:moveTo>
                    <a:pt x="411353" y="326136"/>
                  </a:moveTo>
                  <a:lnTo>
                    <a:pt x="240792" y="368681"/>
                  </a:lnTo>
                  <a:lnTo>
                    <a:pt x="240792" y="411099"/>
                  </a:lnTo>
                  <a:lnTo>
                    <a:pt x="411353" y="365633"/>
                  </a:lnTo>
                  <a:lnTo>
                    <a:pt x="411353" y="326136"/>
                  </a:lnTo>
                  <a:close/>
                </a:path>
                <a:path w="411479" h="810260">
                  <a:moveTo>
                    <a:pt x="411353" y="216408"/>
                  </a:moveTo>
                  <a:lnTo>
                    <a:pt x="240792" y="258826"/>
                  </a:lnTo>
                  <a:lnTo>
                    <a:pt x="240792" y="304292"/>
                  </a:lnTo>
                  <a:lnTo>
                    <a:pt x="411353" y="255778"/>
                  </a:lnTo>
                  <a:lnTo>
                    <a:pt x="411353" y="216408"/>
                  </a:lnTo>
                  <a:close/>
                </a:path>
                <a:path w="411479" h="810260">
                  <a:moveTo>
                    <a:pt x="411353" y="106680"/>
                  </a:moveTo>
                  <a:lnTo>
                    <a:pt x="240792" y="152146"/>
                  </a:lnTo>
                  <a:lnTo>
                    <a:pt x="240792" y="194564"/>
                  </a:lnTo>
                  <a:lnTo>
                    <a:pt x="411353" y="149098"/>
                  </a:lnTo>
                  <a:lnTo>
                    <a:pt x="411353" y="106680"/>
                  </a:lnTo>
                  <a:close/>
                </a:path>
                <a:path w="411479" h="810260">
                  <a:moveTo>
                    <a:pt x="411353" y="0"/>
                  </a:moveTo>
                  <a:lnTo>
                    <a:pt x="240792" y="42418"/>
                  </a:lnTo>
                  <a:lnTo>
                    <a:pt x="240792" y="84963"/>
                  </a:lnTo>
                  <a:lnTo>
                    <a:pt x="411353" y="39497"/>
                  </a:lnTo>
                  <a:lnTo>
                    <a:pt x="41135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2084832" y="5001767"/>
            <a:ext cx="673735" cy="1124585"/>
            <a:chOff x="2084832" y="5001767"/>
            <a:chExt cx="673735" cy="1124585"/>
          </a:xfrm>
        </p:grpSpPr>
        <p:sp>
          <p:nvSpPr>
            <p:cNvPr id="105" name="object 105"/>
            <p:cNvSpPr/>
            <p:nvPr/>
          </p:nvSpPr>
          <p:spPr>
            <a:xfrm>
              <a:off x="2084832" y="5001767"/>
              <a:ext cx="572770" cy="1073150"/>
            </a:xfrm>
            <a:custGeom>
              <a:avLst/>
              <a:gdLst/>
              <a:ahLst/>
              <a:cxnLst/>
              <a:rect l="l" t="t" r="r" b="b"/>
              <a:pathLst>
                <a:path w="572769" h="1073150">
                  <a:moveTo>
                    <a:pt x="572643" y="0"/>
                  </a:moveTo>
                  <a:lnTo>
                    <a:pt x="0" y="152399"/>
                  </a:lnTo>
                  <a:lnTo>
                    <a:pt x="0" y="1072641"/>
                  </a:lnTo>
                  <a:lnTo>
                    <a:pt x="572643" y="917232"/>
                  </a:lnTo>
                  <a:lnTo>
                    <a:pt x="572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136648" y="5026151"/>
              <a:ext cx="572770" cy="1075690"/>
            </a:xfrm>
            <a:custGeom>
              <a:avLst/>
              <a:gdLst/>
              <a:ahLst/>
              <a:cxnLst/>
              <a:rect l="l" t="t" r="r" b="b"/>
              <a:pathLst>
                <a:path w="572769" h="1075689">
                  <a:moveTo>
                    <a:pt x="572643" y="0"/>
                  </a:moveTo>
                  <a:lnTo>
                    <a:pt x="0" y="152400"/>
                  </a:lnTo>
                  <a:lnTo>
                    <a:pt x="0" y="1075563"/>
                  </a:lnTo>
                  <a:lnTo>
                    <a:pt x="572643" y="920165"/>
                  </a:lnTo>
                  <a:lnTo>
                    <a:pt x="57264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85416" y="5053583"/>
              <a:ext cx="572770" cy="1073150"/>
            </a:xfrm>
            <a:custGeom>
              <a:avLst/>
              <a:gdLst/>
              <a:ahLst/>
              <a:cxnLst/>
              <a:rect l="l" t="t" r="r" b="b"/>
              <a:pathLst>
                <a:path w="572769" h="1073150">
                  <a:moveTo>
                    <a:pt x="572642" y="0"/>
                  </a:moveTo>
                  <a:lnTo>
                    <a:pt x="0" y="152400"/>
                  </a:lnTo>
                  <a:lnTo>
                    <a:pt x="0" y="1072642"/>
                  </a:lnTo>
                  <a:lnTo>
                    <a:pt x="572642" y="917232"/>
                  </a:lnTo>
                  <a:lnTo>
                    <a:pt x="572642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218944" y="5096255"/>
              <a:ext cx="502920" cy="984250"/>
            </a:xfrm>
            <a:custGeom>
              <a:avLst/>
              <a:gdLst/>
              <a:ahLst/>
              <a:cxnLst/>
              <a:rect l="l" t="t" r="r" b="b"/>
              <a:pathLst>
                <a:path w="502919" h="984250">
                  <a:moveTo>
                    <a:pt x="502919" y="0"/>
                  </a:moveTo>
                  <a:lnTo>
                    <a:pt x="0" y="131064"/>
                  </a:lnTo>
                  <a:lnTo>
                    <a:pt x="0" y="984123"/>
                  </a:lnTo>
                  <a:lnTo>
                    <a:pt x="502919" y="853109"/>
                  </a:lnTo>
                  <a:lnTo>
                    <a:pt x="50291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264664" y="5187695"/>
              <a:ext cx="411480" cy="810260"/>
            </a:xfrm>
            <a:custGeom>
              <a:avLst/>
              <a:gdLst/>
              <a:ahLst/>
              <a:cxnLst/>
              <a:rect l="l" t="t" r="r" b="b"/>
              <a:pathLst>
                <a:path w="411480" h="810260">
                  <a:moveTo>
                    <a:pt x="167640" y="722376"/>
                  </a:moveTo>
                  <a:lnTo>
                    <a:pt x="0" y="764806"/>
                  </a:lnTo>
                  <a:lnTo>
                    <a:pt x="0" y="810260"/>
                  </a:lnTo>
                  <a:lnTo>
                    <a:pt x="167640" y="764806"/>
                  </a:lnTo>
                  <a:lnTo>
                    <a:pt x="167640" y="722376"/>
                  </a:lnTo>
                  <a:close/>
                </a:path>
                <a:path w="411480" h="810260">
                  <a:moveTo>
                    <a:pt x="167640" y="612648"/>
                  </a:moveTo>
                  <a:lnTo>
                    <a:pt x="0" y="658101"/>
                  </a:lnTo>
                  <a:lnTo>
                    <a:pt x="0" y="700532"/>
                  </a:lnTo>
                  <a:lnTo>
                    <a:pt x="167640" y="655078"/>
                  </a:lnTo>
                  <a:lnTo>
                    <a:pt x="167640" y="612648"/>
                  </a:lnTo>
                  <a:close/>
                </a:path>
                <a:path w="411480" h="810260">
                  <a:moveTo>
                    <a:pt x="167640" y="502920"/>
                  </a:moveTo>
                  <a:lnTo>
                    <a:pt x="0" y="548373"/>
                  </a:lnTo>
                  <a:lnTo>
                    <a:pt x="0" y="590804"/>
                  </a:lnTo>
                  <a:lnTo>
                    <a:pt x="167640" y="545350"/>
                  </a:lnTo>
                  <a:lnTo>
                    <a:pt x="167640" y="502920"/>
                  </a:lnTo>
                  <a:close/>
                </a:path>
                <a:path w="411480" h="810260">
                  <a:moveTo>
                    <a:pt x="167640" y="396240"/>
                  </a:moveTo>
                  <a:lnTo>
                    <a:pt x="0" y="438721"/>
                  </a:lnTo>
                  <a:lnTo>
                    <a:pt x="0" y="481203"/>
                  </a:lnTo>
                  <a:lnTo>
                    <a:pt x="167640" y="435686"/>
                  </a:lnTo>
                  <a:lnTo>
                    <a:pt x="167640" y="396240"/>
                  </a:lnTo>
                  <a:close/>
                </a:path>
                <a:path w="411480" h="810260">
                  <a:moveTo>
                    <a:pt x="167640" y="286512"/>
                  </a:moveTo>
                  <a:lnTo>
                    <a:pt x="0" y="329057"/>
                  </a:lnTo>
                  <a:lnTo>
                    <a:pt x="0" y="371475"/>
                  </a:lnTo>
                  <a:lnTo>
                    <a:pt x="167640" y="329057"/>
                  </a:lnTo>
                  <a:lnTo>
                    <a:pt x="167640" y="286512"/>
                  </a:lnTo>
                  <a:close/>
                </a:path>
                <a:path w="411480" h="810260">
                  <a:moveTo>
                    <a:pt x="167640" y="176784"/>
                  </a:moveTo>
                  <a:lnTo>
                    <a:pt x="0" y="219202"/>
                  </a:lnTo>
                  <a:lnTo>
                    <a:pt x="0" y="264668"/>
                  </a:lnTo>
                  <a:lnTo>
                    <a:pt x="167640" y="216154"/>
                  </a:lnTo>
                  <a:lnTo>
                    <a:pt x="167640" y="176784"/>
                  </a:lnTo>
                  <a:close/>
                </a:path>
                <a:path w="411480" h="810260">
                  <a:moveTo>
                    <a:pt x="167640" y="67056"/>
                  </a:moveTo>
                  <a:lnTo>
                    <a:pt x="0" y="112522"/>
                  </a:lnTo>
                  <a:lnTo>
                    <a:pt x="0" y="154940"/>
                  </a:lnTo>
                  <a:lnTo>
                    <a:pt x="167640" y="109474"/>
                  </a:lnTo>
                  <a:lnTo>
                    <a:pt x="167640" y="67056"/>
                  </a:lnTo>
                  <a:close/>
                </a:path>
                <a:path w="411480" h="810260">
                  <a:moveTo>
                    <a:pt x="411353" y="652272"/>
                  </a:moveTo>
                  <a:lnTo>
                    <a:pt x="240792" y="697725"/>
                  </a:lnTo>
                  <a:lnTo>
                    <a:pt x="240792" y="740156"/>
                  </a:lnTo>
                  <a:lnTo>
                    <a:pt x="411353" y="694702"/>
                  </a:lnTo>
                  <a:lnTo>
                    <a:pt x="411353" y="652272"/>
                  </a:lnTo>
                  <a:close/>
                </a:path>
                <a:path w="411480" h="810260">
                  <a:moveTo>
                    <a:pt x="411353" y="542544"/>
                  </a:moveTo>
                  <a:lnTo>
                    <a:pt x="240792" y="587997"/>
                  </a:lnTo>
                  <a:lnTo>
                    <a:pt x="240792" y="630428"/>
                  </a:lnTo>
                  <a:lnTo>
                    <a:pt x="411353" y="584974"/>
                  </a:lnTo>
                  <a:lnTo>
                    <a:pt x="411353" y="542544"/>
                  </a:lnTo>
                  <a:close/>
                </a:path>
                <a:path w="411480" h="810260">
                  <a:moveTo>
                    <a:pt x="411353" y="432816"/>
                  </a:moveTo>
                  <a:lnTo>
                    <a:pt x="240792" y="478269"/>
                  </a:lnTo>
                  <a:lnTo>
                    <a:pt x="240792" y="520700"/>
                  </a:lnTo>
                  <a:lnTo>
                    <a:pt x="411353" y="475246"/>
                  </a:lnTo>
                  <a:lnTo>
                    <a:pt x="411353" y="432816"/>
                  </a:lnTo>
                  <a:close/>
                </a:path>
                <a:path w="411480" h="810260">
                  <a:moveTo>
                    <a:pt x="411353" y="326136"/>
                  </a:moveTo>
                  <a:lnTo>
                    <a:pt x="240792" y="368681"/>
                  </a:lnTo>
                  <a:lnTo>
                    <a:pt x="240792" y="411099"/>
                  </a:lnTo>
                  <a:lnTo>
                    <a:pt x="411353" y="365633"/>
                  </a:lnTo>
                  <a:lnTo>
                    <a:pt x="411353" y="326136"/>
                  </a:lnTo>
                  <a:close/>
                </a:path>
                <a:path w="411480" h="810260">
                  <a:moveTo>
                    <a:pt x="411353" y="216408"/>
                  </a:moveTo>
                  <a:lnTo>
                    <a:pt x="240792" y="258826"/>
                  </a:lnTo>
                  <a:lnTo>
                    <a:pt x="240792" y="304292"/>
                  </a:lnTo>
                  <a:lnTo>
                    <a:pt x="411353" y="255778"/>
                  </a:lnTo>
                  <a:lnTo>
                    <a:pt x="411353" y="216408"/>
                  </a:lnTo>
                  <a:close/>
                </a:path>
                <a:path w="411480" h="810260">
                  <a:moveTo>
                    <a:pt x="411353" y="106680"/>
                  </a:moveTo>
                  <a:lnTo>
                    <a:pt x="240792" y="152146"/>
                  </a:lnTo>
                  <a:lnTo>
                    <a:pt x="240792" y="194564"/>
                  </a:lnTo>
                  <a:lnTo>
                    <a:pt x="411353" y="149098"/>
                  </a:lnTo>
                  <a:lnTo>
                    <a:pt x="411353" y="106680"/>
                  </a:lnTo>
                  <a:close/>
                </a:path>
                <a:path w="411480" h="810260">
                  <a:moveTo>
                    <a:pt x="411353" y="0"/>
                  </a:moveTo>
                  <a:lnTo>
                    <a:pt x="240792" y="42418"/>
                  </a:lnTo>
                  <a:lnTo>
                    <a:pt x="240792" y="84963"/>
                  </a:lnTo>
                  <a:lnTo>
                    <a:pt x="411353" y="39497"/>
                  </a:lnTo>
                  <a:lnTo>
                    <a:pt x="41135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1392427" y="5332857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243840" y="4733544"/>
            <a:ext cx="3236595" cy="1496060"/>
            <a:chOff x="243840" y="4733544"/>
            <a:chExt cx="3236595" cy="1496060"/>
          </a:xfrm>
        </p:grpSpPr>
        <p:pic>
          <p:nvPicPr>
            <p:cNvPr id="112" name="object 1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376" y="5879591"/>
              <a:ext cx="246887" cy="14020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3895" y="5766752"/>
              <a:ext cx="124967" cy="182689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1213104" y="5699760"/>
              <a:ext cx="292735" cy="70485"/>
            </a:xfrm>
            <a:custGeom>
              <a:avLst/>
              <a:gdLst/>
              <a:ahLst/>
              <a:cxnLst/>
              <a:rect l="l" t="t" r="r" b="b"/>
              <a:pathLst>
                <a:path w="292734" h="70485">
                  <a:moveTo>
                    <a:pt x="12192" y="0"/>
                  </a:moveTo>
                  <a:lnTo>
                    <a:pt x="0" y="6083"/>
                  </a:lnTo>
                  <a:lnTo>
                    <a:pt x="64008" y="42633"/>
                  </a:lnTo>
                  <a:lnTo>
                    <a:pt x="79248" y="51765"/>
                  </a:lnTo>
                  <a:lnTo>
                    <a:pt x="97536" y="63944"/>
                  </a:lnTo>
                  <a:lnTo>
                    <a:pt x="109728" y="66992"/>
                  </a:lnTo>
                  <a:lnTo>
                    <a:pt x="128015" y="70027"/>
                  </a:lnTo>
                  <a:lnTo>
                    <a:pt x="195072" y="70027"/>
                  </a:lnTo>
                  <a:lnTo>
                    <a:pt x="201168" y="66992"/>
                  </a:lnTo>
                  <a:lnTo>
                    <a:pt x="292608" y="66992"/>
                  </a:lnTo>
                  <a:lnTo>
                    <a:pt x="284988" y="63944"/>
                  </a:lnTo>
                  <a:lnTo>
                    <a:pt x="134112" y="63944"/>
                  </a:lnTo>
                  <a:lnTo>
                    <a:pt x="112776" y="57848"/>
                  </a:lnTo>
                  <a:lnTo>
                    <a:pt x="94487" y="48717"/>
                  </a:lnTo>
                  <a:lnTo>
                    <a:pt x="51815" y="24358"/>
                  </a:lnTo>
                  <a:lnTo>
                    <a:pt x="36576" y="15227"/>
                  </a:lnTo>
                  <a:lnTo>
                    <a:pt x="24384" y="6083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3312" y="5757608"/>
              <a:ext cx="225551" cy="191706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213104" y="5696711"/>
              <a:ext cx="289560" cy="70485"/>
            </a:xfrm>
            <a:custGeom>
              <a:avLst/>
              <a:gdLst/>
              <a:ahLst/>
              <a:cxnLst/>
              <a:rect l="l" t="t" r="r" b="b"/>
              <a:pathLst>
                <a:path w="289559" h="70485">
                  <a:moveTo>
                    <a:pt x="289560" y="66954"/>
                  </a:moveTo>
                  <a:lnTo>
                    <a:pt x="281940" y="63906"/>
                  </a:lnTo>
                  <a:lnTo>
                    <a:pt x="274320" y="60871"/>
                  </a:lnTo>
                  <a:lnTo>
                    <a:pt x="259080" y="57823"/>
                  </a:lnTo>
                  <a:lnTo>
                    <a:pt x="246888" y="57823"/>
                  </a:lnTo>
                  <a:lnTo>
                    <a:pt x="216408" y="60871"/>
                  </a:lnTo>
                  <a:lnTo>
                    <a:pt x="192024" y="60871"/>
                  </a:lnTo>
                  <a:lnTo>
                    <a:pt x="170688" y="63906"/>
                  </a:lnTo>
                  <a:lnTo>
                    <a:pt x="149352" y="63906"/>
                  </a:lnTo>
                  <a:lnTo>
                    <a:pt x="112776" y="57823"/>
                  </a:lnTo>
                  <a:lnTo>
                    <a:pt x="94488" y="48691"/>
                  </a:lnTo>
                  <a:lnTo>
                    <a:pt x="70104" y="39560"/>
                  </a:lnTo>
                  <a:lnTo>
                    <a:pt x="51816" y="24345"/>
                  </a:lnTo>
                  <a:lnTo>
                    <a:pt x="36576" y="15214"/>
                  </a:lnTo>
                  <a:lnTo>
                    <a:pt x="12192" y="3048"/>
                  </a:lnTo>
                  <a:lnTo>
                    <a:pt x="12192" y="0"/>
                  </a:lnTo>
                  <a:lnTo>
                    <a:pt x="9144" y="0"/>
                  </a:lnTo>
                  <a:lnTo>
                    <a:pt x="0" y="6083"/>
                  </a:lnTo>
                  <a:lnTo>
                    <a:pt x="60960" y="45643"/>
                  </a:lnTo>
                  <a:lnTo>
                    <a:pt x="79248" y="54775"/>
                  </a:lnTo>
                  <a:lnTo>
                    <a:pt x="109728" y="66954"/>
                  </a:lnTo>
                  <a:lnTo>
                    <a:pt x="124968" y="70002"/>
                  </a:lnTo>
                  <a:lnTo>
                    <a:pt x="207264" y="70002"/>
                  </a:lnTo>
                  <a:lnTo>
                    <a:pt x="210312" y="66954"/>
                  </a:lnTo>
                  <a:lnTo>
                    <a:pt x="289560" y="66954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2664" y="5876544"/>
              <a:ext cx="225551" cy="109728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262128" y="5535168"/>
              <a:ext cx="999490" cy="551815"/>
            </a:xfrm>
            <a:custGeom>
              <a:avLst/>
              <a:gdLst/>
              <a:ahLst/>
              <a:cxnLst/>
              <a:rect l="l" t="t" r="r" b="b"/>
              <a:pathLst>
                <a:path w="999490" h="551814">
                  <a:moveTo>
                    <a:pt x="536244" y="0"/>
                  </a:moveTo>
                  <a:lnTo>
                    <a:pt x="0" y="323011"/>
                  </a:lnTo>
                  <a:lnTo>
                    <a:pt x="0" y="365671"/>
                  </a:lnTo>
                  <a:lnTo>
                    <a:pt x="322961" y="551560"/>
                  </a:lnTo>
                  <a:lnTo>
                    <a:pt x="999363" y="362623"/>
                  </a:lnTo>
                  <a:lnTo>
                    <a:pt x="999363" y="274256"/>
                  </a:lnTo>
                  <a:lnTo>
                    <a:pt x="536244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43840" y="5440680"/>
              <a:ext cx="1029969" cy="588010"/>
            </a:xfrm>
            <a:custGeom>
              <a:avLst/>
              <a:gdLst/>
              <a:ahLst/>
              <a:cxnLst/>
              <a:rect l="l" t="t" r="r" b="b"/>
              <a:pathLst>
                <a:path w="1029969" h="588010">
                  <a:moveTo>
                    <a:pt x="734301" y="0"/>
                  </a:moveTo>
                  <a:lnTo>
                    <a:pt x="0" y="191897"/>
                  </a:lnTo>
                  <a:lnTo>
                    <a:pt x="0" y="392938"/>
                  </a:lnTo>
                  <a:lnTo>
                    <a:pt x="338201" y="587883"/>
                  </a:lnTo>
                  <a:lnTo>
                    <a:pt x="1029843" y="395986"/>
                  </a:lnTo>
                  <a:lnTo>
                    <a:pt x="1029843" y="164490"/>
                  </a:lnTo>
                  <a:lnTo>
                    <a:pt x="73430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52984" y="5654040"/>
              <a:ext cx="328930" cy="353695"/>
            </a:xfrm>
            <a:custGeom>
              <a:avLst/>
              <a:gdLst/>
              <a:ahLst/>
              <a:cxnLst/>
              <a:rect l="l" t="t" r="r" b="b"/>
              <a:pathLst>
                <a:path w="328930" h="353695">
                  <a:moveTo>
                    <a:pt x="0" y="0"/>
                  </a:moveTo>
                  <a:lnTo>
                    <a:pt x="0" y="170624"/>
                  </a:lnTo>
                  <a:lnTo>
                    <a:pt x="328803" y="353441"/>
                  </a:lnTo>
                  <a:lnTo>
                    <a:pt x="316623" y="158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2648" y="5897880"/>
              <a:ext cx="868680" cy="332105"/>
            </a:xfrm>
            <a:custGeom>
              <a:avLst/>
              <a:gdLst/>
              <a:ahLst/>
              <a:cxnLst/>
              <a:rect l="l" t="t" r="r" b="b"/>
              <a:pathLst>
                <a:path w="868680" h="332104">
                  <a:moveTo>
                    <a:pt x="624840" y="0"/>
                  </a:moveTo>
                  <a:lnTo>
                    <a:pt x="0" y="155206"/>
                  </a:lnTo>
                  <a:lnTo>
                    <a:pt x="155447" y="331724"/>
                  </a:lnTo>
                  <a:lnTo>
                    <a:pt x="868680" y="139992"/>
                  </a:lnTo>
                  <a:lnTo>
                    <a:pt x="62484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8744" y="5879591"/>
              <a:ext cx="865505" cy="335280"/>
            </a:xfrm>
            <a:custGeom>
              <a:avLst/>
              <a:gdLst/>
              <a:ahLst/>
              <a:cxnLst/>
              <a:rect l="l" t="t" r="r" b="b"/>
              <a:pathLst>
                <a:path w="865505" h="335279">
                  <a:moveTo>
                    <a:pt x="621423" y="0"/>
                  </a:moveTo>
                  <a:lnTo>
                    <a:pt x="0" y="161544"/>
                  </a:lnTo>
                  <a:lnTo>
                    <a:pt x="155359" y="335280"/>
                  </a:lnTo>
                  <a:lnTo>
                    <a:pt x="865124" y="137160"/>
                  </a:lnTo>
                  <a:lnTo>
                    <a:pt x="62142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0080" y="5675376"/>
              <a:ext cx="557530" cy="152400"/>
            </a:xfrm>
            <a:custGeom>
              <a:avLst/>
              <a:gdLst/>
              <a:ahLst/>
              <a:cxnLst/>
              <a:rect l="l" t="t" r="r" b="b"/>
              <a:pathLst>
                <a:path w="557530" h="152400">
                  <a:moveTo>
                    <a:pt x="0" y="152400"/>
                  </a:moveTo>
                  <a:lnTo>
                    <a:pt x="557403" y="0"/>
                  </a:lnTo>
                  <a:lnTo>
                    <a:pt x="0" y="152400"/>
                  </a:lnTo>
                </a:path>
              </a:pathLst>
            </a:custGeom>
            <a:ln w="12192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73608" y="5791200"/>
              <a:ext cx="115570" cy="45720"/>
            </a:xfrm>
            <a:custGeom>
              <a:avLst/>
              <a:gdLst/>
              <a:ahLst/>
              <a:cxnLst/>
              <a:rect l="l" t="t" r="r" b="b"/>
              <a:pathLst>
                <a:path w="115570" h="45720">
                  <a:moveTo>
                    <a:pt x="112407" y="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115443" y="15240"/>
                  </a:lnTo>
                  <a:lnTo>
                    <a:pt x="112407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3608" y="5791200"/>
              <a:ext cx="115570" cy="45720"/>
            </a:xfrm>
            <a:custGeom>
              <a:avLst/>
              <a:gdLst/>
              <a:ahLst/>
              <a:cxnLst/>
              <a:rect l="l" t="t" r="r" b="b"/>
              <a:pathLst>
                <a:path w="115570" h="45720">
                  <a:moveTo>
                    <a:pt x="112407" y="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115443" y="15240"/>
                  </a:lnTo>
                  <a:lnTo>
                    <a:pt x="112407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32104" y="5748527"/>
              <a:ext cx="121920" cy="45720"/>
            </a:xfrm>
            <a:custGeom>
              <a:avLst/>
              <a:gdLst/>
              <a:ahLst/>
              <a:cxnLst/>
              <a:rect l="l" t="t" r="r" b="b"/>
              <a:pathLst>
                <a:path w="121919" h="45720">
                  <a:moveTo>
                    <a:pt x="118872" y="0"/>
                  </a:moveTo>
                  <a:lnTo>
                    <a:pt x="0" y="30480"/>
                  </a:lnTo>
                  <a:lnTo>
                    <a:pt x="3048" y="45720"/>
                  </a:lnTo>
                  <a:lnTo>
                    <a:pt x="121920" y="15240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32104" y="5748527"/>
              <a:ext cx="121920" cy="45720"/>
            </a:xfrm>
            <a:custGeom>
              <a:avLst/>
              <a:gdLst/>
              <a:ahLst/>
              <a:cxnLst/>
              <a:rect l="l" t="t" r="r" b="b"/>
              <a:pathLst>
                <a:path w="121919" h="45720">
                  <a:moveTo>
                    <a:pt x="118872" y="0"/>
                  </a:moveTo>
                  <a:lnTo>
                    <a:pt x="0" y="30480"/>
                  </a:lnTo>
                  <a:lnTo>
                    <a:pt x="3048" y="45720"/>
                  </a:lnTo>
                  <a:lnTo>
                    <a:pt x="121920" y="15240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89560" y="4968239"/>
              <a:ext cx="948055" cy="807720"/>
            </a:xfrm>
            <a:custGeom>
              <a:avLst/>
              <a:gdLst/>
              <a:ahLst/>
              <a:cxnLst/>
              <a:rect l="l" t="t" r="r" b="b"/>
              <a:pathLst>
                <a:path w="948055" h="807720">
                  <a:moveTo>
                    <a:pt x="947801" y="630936"/>
                  </a:moveTo>
                  <a:lnTo>
                    <a:pt x="930948" y="161544"/>
                  </a:lnTo>
                  <a:lnTo>
                    <a:pt x="926465" y="36576"/>
                  </a:lnTo>
                  <a:lnTo>
                    <a:pt x="883805" y="0"/>
                  </a:lnTo>
                  <a:lnTo>
                    <a:pt x="274281" y="161544"/>
                  </a:lnTo>
                  <a:lnTo>
                    <a:pt x="131051" y="85344"/>
                  </a:lnTo>
                  <a:lnTo>
                    <a:pt x="0" y="167640"/>
                  </a:lnTo>
                  <a:lnTo>
                    <a:pt x="57899" y="643128"/>
                  </a:lnTo>
                  <a:lnTo>
                    <a:pt x="274281" y="807720"/>
                  </a:lnTo>
                  <a:lnTo>
                    <a:pt x="947801" y="630936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77368" y="4937759"/>
              <a:ext cx="975360" cy="819785"/>
            </a:xfrm>
            <a:custGeom>
              <a:avLst/>
              <a:gdLst/>
              <a:ahLst/>
              <a:cxnLst/>
              <a:rect l="l" t="t" r="r" b="b"/>
              <a:pathLst>
                <a:path w="975360" h="819785">
                  <a:moveTo>
                    <a:pt x="975360" y="630555"/>
                  </a:moveTo>
                  <a:lnTo>
                    <a:pt x="958596" y="161417"/>
                  </a:lnTo>
                  <a:lnTo>
                    <a:pt x="954024" y="33528"/>
                  </a:lnTo>
                  <a:lnTo>
                    <a:pt x="911352" y="0"/>
                  </a:lnTo>
                  <a:lnTo>
                    <a:pt x="298704" y="161417"/>
                  </a:lnTo>
                  <a:lnTo>
                    <a:pt x="155448" y="85344"/>
                  </a:lnTo>
                  <a:lnTo>
                    <a:pt x="18288" y="143129"/>
                  </a:lnTo>
                  <a:lnTo>
                    <a:pt x="0" y="161417"/>
                  </a:lnTo>
                  <a:lnTo>
                    <a:pt x="0" y="569595"/>
                  </a:lnTo>
                  <a:lnTo>
                    <a:pt x="164592" y="731062"/>
                  </a:lnTo>
                  <a:lnTo>
                    <a:pt x="301752" y="819404"/>
                  </a:lnTo>
                  <a:lnTo>
                    <a:pt x="975360" y="63055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89560" y="5053583"/>
              <a:ext cx="274320" cy="664210"/>
            </a:xfrm>
            <a:custGeom>
              <a:avLst/>
              <a:gdLst/>
              <a:ahLst/>
              <a:cxnLst/>
              <a:rect l="l" t="t" r="r" b="b"/>
              <a:pathLst>
                <a:path w="274320" h="664210">
                  <a:moveTo>
                    <a:pt x="124841" y="0"/>
                  </a:moveTo>
                  <a:lnTo>
                    <a:pt x="6096" y="54864"/>
                  </a:lnTo>
                  <a:lnTo>
                    <a:pt x="0" y="432562"/>
                  </a:lnTo>
                  <a:lnTo>
                    <a:pt x="121793" y="557403"/>
                  </a:lnTo>
                  <a:lnTo>
                    <a:pt x="124841" y="0"/>
                  </a:lnTo>
                  <a:close/>
                </a:path>
                <a:path w="274320" h="664210">
                  <a:moveTo>
                    <a:pt x="274066" y="73152"/>
                  </a:moveTo>
                  <a:lnTo>
                    <a:pt x="170662" y="15240"/>
                  </a:lnTo>
                  <a:lnTo>
                    <a:pt x="161544" y="597065"/>
                  </a:lnTo>
                  <a:lnTo>
                    <a:pt x="274066" y="664083"/>
                  </a:lnTo>
                  <a:lnTo>
                    <a:pt x="274066" y="73152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79704" y="5038344"/>
              <a:ext cx="484505" cy="609600"/>
            </a:xfrm>
            <a:custGeom>
              <a:avLst/>
              <a:gdLst/>
              <a:ahLst/>
              <a:cxnLst/>
              <a:rect l="l" t="t" r="r" b="b"/>
              <a:pathLst>
                <a:path w="484505" h="609600">
                  <a:moveTo>
                    <a:pt x="468896" y="0"/>
                  </a:moveTo>
                  <a:lnTo>
                    <a:pt x="0" y="131063"/>
                  </a:lnTo>
                  <a:lnTo>
                    <a:pt x="0" y="609599"/>
                  </a:lnTo>
                  <a:lnTo>
                    <a:pt x="484123" y="478535"/>
                  </a:lnTo>
                  <a:lnTo>
                    <a:pt x="468896" y="0"/>
                  </a:lnTo>
                  <a:close/>
                </a:path>
              </a:pathLst>
            </a:custGeom>
            <a:solidFill>
              <a:srgbClr val="032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35864" y="4861560"/>
              <a:ext cx="755650" cy="237490"/>
            </a:xfrm>
            <a:custGeom>
              <a:avLst/>
              <a:gdLst/>
              <a:ahLst/>
              <a:cxnLst/>
              <a:rect l="l" t="t" r="r" b="b"/>
              <a:pathLst>
                <a:path w="755650" h="237489">
                  <a:moveTo>
                    <a:pt x="612343" y="0"/>
                  </a:moveTo>
                  <a:lnTo>
                    <a:pt x="0" y="164337"/>
                  </a:lnTo>
                  <a:lnTo>
                    <a:pt x="143179" y="237362"/>
                  </a:lnTo>
                  <a:lnTo>
                    <a:pt x="755523" y="76072"/>
                  </a:lnTo>
                  <a:lnTo>
                    <a:pt x="61234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395984" y="4837176"/>
              <a:ext cx="2084705" cy="0"/>
            </a:xfrm>
            <a:custGeom>
              <a:avLst/>
              <a:gdLst/>
              <a:ahLst/>
              <a:cxnLst/>
              <a:rect l="l" t="t" r="r" b="b"/>
              <a:pathLst>
                <a:path w="2084704">
                  <a:moveTo>
                    <a:pt x="0" y="0"/>
                  </a:moveTo>
                  <a:lnTo>
                    <a:pt x="2084324" y="0"/>
                  </a:lnTo>
                </a:path>
              </a:pathLst>
            </a:custGeom>
            <a:ln w="5486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76528" y="4733544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5" h="204470">
                  <a:moveTo>
                    <a:pt x="331724" y="0"/>
                  </a:moveTo>
                  <a:lnTo>
                    <a:pt x="0" y="100456"/>
                  </a:lnTo>
                  <a:lnTo>
                    <a:pt x="331724" y="203961"/>
                  </a:lnTo>
                  <a:lnTo>
                    <a:pt x="228219" y="100456"/>
                  </a:lnTo>
                  <a:lnTo>
                    <a:pt x="331724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71144" y="5129784"/>
              <a:ext cx="237490" cy="441959"/>
            </a:xfrm>
            <a:custGeom>
              <a:avLst/>
              <a:gdLst/>
              <a:ahLst/>
              <a:cxnLst/>
              <a:rect l="l" t="t" r="r" b="b"/>
              <a:pathLst>
                <a:path w="237490" h="441960">
                  <a:moveTo>
                    <a:pt x="237362" y="0"/>
                  </a:moveTo>
                  <a:lnTo>
                    <a:pt x="0" y="60960"/>
                  </a:lnTo>
                  <a:lnTo>
                    <a:pt x="0" y="441960"/>
                  </a:lnTo>
                  <a:lnTo>
                    <a:pt x="237362" y="377952"/>
                  </a:lnTo>
                  <a:lnTo>
                    <a:pt x="2373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2480" y="5138928"/>
              <a:ext cx="237490" cy="445134"/>
            </a:xfrm>
            <a:custGeom>
              <a:avLst/>
              <a:gdLst/>
              <a:ahLst/>
              <a:cxnLst/>
              <a:rect l="l" t="t" r="r" b="b"/>
              <a:pathLst>
                <a:path w="237490" h="445135">
                  <a:moveTo>
                    <a:pt x="237363" y="0"/>
                  </a:moveTo>
                  <a:lnTo>
                    <a:pt x="0" y="60960"/>
                  </a:lnTo>
                  <a:lnTo>
                    <a:pt x="0" y="444881"/>
                  </a:lnTo>
                  <a:lnTo>
                    <a:pt x="237363" y="380873"/>
                  </a:lnTo>
                  <a:lnTo>
                    <a:pt x="237363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13816" y="5151120"/>
              <a:ext cx="234950" cy="441959"/>
            </a:xfrm>
            <a:custGeom>
              <a:avLst/>
              <a:gdLst/>
              <a:ahLst/>
              <a:cxnLst/>
              <a:rect l="l" t="t" r="r" b="b"/>
              <a:pathLst>
                <a:path w="234950" h="441960">
                  <a:moveTo>
                    <a:pt x="234442" y="0"/>
                  </a:moveTo>
                  <a:lnTo>
                    <a:pt x="0" y="60959"/>
                  </a:lnTo>
                  <a:lnTo>
                    <a:pt x="0" y="441959"/>
                  </a:lnTo>
                  <a:lnTo>
                    <a:pt x="234442" y="377951"/>
                  </a:lnTo>
                  <a:lnTo>
                    <a:pt x="234442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26008" y="5169408"/>
              <a:ext cx="210185" cy="405130"/>
            </a:xfrm>
            <a:custGeom>
              <a:avLst/>
              <a:gdLst/>
              <a:ahLst/>
              <a:cxnLst/>
              <a:rect l="l" t="t" r="r" b="b"/>
              <a:pathLst>
                <a:path w="210184" h="405129">
                  <a:moveTo>
                    <a:pt x="209803" y="0"/>
                  </a:moveTo>
                  <a:lnTo>
                    <a:pt x="0" y="51816"/>
                  </a:lnTo>
                  <a:lnTo>
                    <a:pt x="0" y="405003"/>
                  </a:lnTo>
                  <a:lnTo>
                    <a:pt x="209803" y="350139"/>
                  </a:lnTo>
                  <a:lnTo>
                    <a:pt x="209803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7344" y="5233416"/>
              <a:ext cx="70103" cy="307847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4880" y="5205984"/>
              <a:ext cx="70103" cy="304799"/>
            </a:xfrm>
            <a:prstGeom prst="rect">
              <a:avLst/>
            </a:prstGeom>
          </p:spPr>
        </p:pic>
      </p:grpSp>
      <p:sp>
        <p:nvSpPr>
          <p:cNvPr id="141" name="object 141"/>
          <p:cNvSpPr txBox="1"/>
          <p:nvPr/>
        </p:nvSpPr>
        <p:spPr>
          <a:xfrm>
            <a:off x="3612007" y="4713858"/>
            <a:ext cx="185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Formatted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3" name="object 1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2" name="object 142"/>
          <p:cNvSpPr txBox="1"/>
          <p:nvPr/>
        </p:nvSpPr>
        <p:spPr>
          <a:xfrm>
            <a:off x="917447" y="1997405"/>
            <a:ext cx="1764664" cy="10845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7970" marR="260985" indent="-15240" algn="just">
              <a:lnSpc>
                <a:spcPct val="103400"/>
              </a:lnSpc>
              <a:spcBef>
                <a:spcPts val="10"/>
              </a:spcBef>
            </a:pPr>
            <a:r>
              <a:rPr sz="2000" b="1" i="1" spc="-10" dirty="0">
                <a:solidFill>
                  <a:srgbClr val="FFFFCC"/>
                </a:solidFill>
                <a:latin typeface="Times New Roman"/>
                <a:cs typeface="Times New Roman"/>
              </a:rPr>
              <a:t>i</a:t>
            </a: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SQL*Plus </a:t>
            </a:r>
            <a:r>
              <a:rPr sz="2400" b="1" spc="-10" dirty="0">
                <a:solidFill>
                  <a:srgbClr val="FFFFCC"/>
                </a:solidFill>
                <a:latin typeface="Arial"/>
                <a:cs typeface="Arial"/>
              </a:rPr>
              <a:t>Internet Browser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98904"/>
            <a:ext cx="9144000" cy="4663440"/>
            <a:chOff x="0" y="1898904"/>
            <a:chExt cx="9144000" cy="466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288024"/>
              <a:ext cx="9144000" cy="2743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51247" y="1898904"/>
              <a:ext cx="0" cy="4370705"/>
            </a:xfrm>
            <a:custGeom>
              <a:avLst/>
              <a:gdLst/>
              <a:ahLst/>
              <a:cxnLst/>
              <a:rect l="l" t="t" r="r" b="b"/>
              <a:pathLst>
                <a:path h="4370705">
                  <a:moveTo>
                    <a:pt x="0" y="0"/>
                  </a:moveTo>
                  <a:lnTo>
                    <a:pt x="0" y="4370324"/>
                  </a:lnTo>
                </a:path>
              </a:pathLst>
            </a:custGeom>
            <a:ln w="6096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0720" y="5370575"/>
              <a:ext cx="505459" cy="283210"/>
            </a:xfrm>
            <a:custGeom>
              <a:avLst/>
              <a:gdLst/>
              <a:ahLst/>
              <a:cxnLst/>
              <a:rect l="l" t="t" r="r" b="b"/>
              <a:pathLst>
                <a:path w="505460" h="283210">
                  <a:moveTo>
                    <a:pt x="505460" y="0"/>
                  </a:moveTo>
                  <a:lnTo>
                    <a:pt x="255905" y="0"/>
                  </a:lnTo>
                  <a:lnTo>
                    <a:pt x="255397" y="0"/>
                  </a:lnTo>
                  <a:lnTo>
                    <a:pt x="0" y="0"/>
                  </a:lnTo>
                  <a:lnTo>
                    <a:pt x="0" y="143002"/>
                  </a:lnTo>
                  <a:lnTo>
                    <a:pt x="0" y="283083"/>
                  </a:lnTo>
                  <a:lnTo>
                    <a:pt x="505460" y="0"/>
                  </a:lnTo>
                  <a:close/>
                </a:path>
              </a:pathLst>
            </a:custGeom>
            <a:solidFill>
              <a:srgbClr val="31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0720" y="5370575"/>
              <a:ext cx="762000" cy="426720"/>
            </a:xfrm>
            <a:custGeom>
              <a:avLst/>
              <a:gdLst/>
              <a:ahLst/>
              <a:cxnLst/>
              <a:rect l="l" t="t" r="r" b="b"/>
              <a:pathLst>
                <a:path w="762000" h="426720">
                  <a:moveTo>
                    <a:pt x="762000" y="0"/>
                  </a:moveTo>
                  <a:lnTo>
                    <a:pt x="506221" y="0"/>
                  </a:lnTo>
                  <a:lnTo>
                    <a:pt x="0" y="283464"/>
                  </a:lnTo>
                  <a:lnTo>
                    <a:pt x="0" y="42672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1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60720" y="5370575"/>
              <a:ext cx="1017905" cy="570230"/>
            </a:xfrm>
            <a:custGeom>
              <a:avLst/>
              <a:gdLst/>
              <a:ahLst/>
              <a:cxnLst/>
              <a:rect l="l" t="t" r="r" b="b"/>
              <a:pathLst>
                <a:path w="1017904" h="570229">
                  <a:moveTo>
                    <a:pt x="1017904" y="0"/>
                  </a:moveTo>
                  <a:lnTo>
                    <a:pt x="762126" y="0"/>
                  </a:lnTo>
                  <a:lnTo>
                    <a:pt x="0" y="426529"/>
                  </a:lnTo>
                  <a:lnTo>
                    <a:pt x="0" y="569722"/>
                  </a:lnTo>
                  <a:lnTo>
                    <a:pt x="1017904" y="0"/>
                  </a:lnTo>
                  <a:close/>
                </a:path>
              </a:pathLst>
            </a:custGeom>
            <a:solidFill>
              <a:srgbClr val="30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60720" y="5370575"/>
              <a:ext cx="1267460" cy="709930"/>
            </a:xfrm>
            <a:custGeom>
              <a:avLst/>
              <a:gdLst/>
              <a:ahLst/>
              <a:cxnLst/>
              <a:rect l="l" t="t" r="r" b="b"/>
              <a:pathLst>
                <a:path w="1267459" h="709929">
                  <a:moveTo>
                    <a:pt x="1267459" y="0"/>
                  </a:moveTo>
                  <a:lnTo>
                    <a:pt x="1017143" y="0"/>
                  </a:lnTo>
                  <a:lnTo>
                    <a:pt x="0" y="569671"/>
                  </a:lnTo>
                  <a:lnTo>
                    <a:pt x="0" y="709803"/>
                  </a:lnTo>
                  <a:lnTo>
                    <a:pt x="1267459" y="0"/>
                  </a:lnTo>
                  <a:close/>
                </a:path>
              </a:pathLst>
            </a:custGeom>
            <a:solidFill>
              <a:srgbClr val="30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60720" y="5370575"/>
              <a:ext cx="1524000" cy="853440"/>
            </a:xfrm>
            <a:custGeom>
              <a:avLst/>
              <a:gdLst/>
              <a:ahLst/>
              <a:cxnLst/>
              <a:rect l="l" t="t" r="r" b="b"/>
              <a:pathLst>
                <a:path w="1524000" h="853439">
                  <a:moveTo>
                    <a:pt x="1524000" y="0"/>
                  </a:moveTo>
                  <a:lnTo>
                    <a:pt x="1268222" y="0"/>
                  </a:lnTo>
                  <a:lnTo>
                    <a:pt x="0" y="710184"/>
                  </a:lnTo>
                  <a:lnTo>
                    <a:pt x="0" y="85344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2E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0720" y="5370575"/>
              <a:ext cx="1524000" cy="856615"/>
            </a:xfrm>
            <a:custGeom>
              <a:avLst/>
              <a:gdLst/>
              <a:ahLst/>
              <a:cxnLst/>
              <a:rect l="l" t="t" r="r" b="b"/>
              <a:pathLst>
                <a:path w="1524000" h="856614">
                  <a:moveTo>
                    <a:pt x="1524000" y="0"/>
                  </a:moveTo>
                  <a:lnTo>
                    <a:pt x="0" y="853313"/>
                  </a:lnTo>
                  <a:lnTo>
                    <a:pt x="0" y="856361"/>
                  </a:lnTo>
                  <a:lnTo>
                    <a:pt x="250316" y="856361"/>
                  </a:lnTo>
                  <a:lnTo>
                    <a:pt x="1524000" y="14325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2D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10655" y="5513832"/>
              <a:ext cx="1274445" cy="713105"/>
            </a:xfrm>
            <a:custGeom>
              <a:avLst/>
              <a:gdLst/>
              <a:ahLst/>
              <a:cxnLst/>
              <a:rect l="l" t="t" r="r" b="b"/>
              <a:pathLst>
                <a:path w="1274445" h="713104">
                  <a:moveTo>
                    <a:pt x="1273937" y="0"/>
                  </a:moveTo>
                  <a:lnTo>
                    <a:pt x="0" y="712724"/>
                  </a:lnTo>
                  <a:lnTo>
                    <a:pt x="250444" y="712724"/>
                  </a:lnTo>
                  <a:lnTo>
                    <a:pt x="1273937" y="140106"/>
                  </a:lnTo>
                  <a:lnTo>
                    <a:pt x="1273937" y="0"/>
                  </a:lnTo>
                  <a:close/>
                </a:path>
              </a:pathLst>
            </a:custGeom>
            <a:solidFill>
              <a:srgbClr val="2D5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60591" y="5654039"/>
              <a:ext cx="1024255" cy="572770"/>
            </a:xfrm>
            <a:custGeom>
              <a:avLst/>
              <a:gdLst/>
              <a:ahLst/>
              <a:cxnLst/>
              <a:rect l="l" t="t" r="r" b="b"/>
              <a:pathLst>
                <a:path w="1024254" h="572770">
                  <a:moveTo>
                    <a:pt x="1023747" y="0"/>
                  </a:moveTo>
                  <a:lnTo>
                    <a:pt x="0" y="572643"/>
                  </a:lnTo>
                  <a:lnTo>
                    <a:pt x="255905" y="572643"/>
                  </a:lnTo>
                  <a:lnTo>
                    <a:pt x="1023747" y="143167"/>
                  </a:lnTo>
                  <a:lnTo>
                    <a:pt x="1023747" y="0"/>
                  </a:lnTo>
                  <a:close/>
                </a:path>
              </a:pathLst>
            </a:custGeom>
            <a:solidFill>
              <a:srgbClr val="2D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16623" y="5797295"/>
              <a:ext cx="768350" cy="429895"/>
            </a:xfrm>
            <a:custGeom>
              <a:avLst/>
              <a:gdLst/>
              <a:ahLst/>
              <a:cxnLst/>
              <a:rect l="l" t="t" r="r" b="b"/>
              <a:pathLst>
                <a:path w="768350" h="429895">
                  <a:moveTo>
                    <a:pt x="767842" y="0"/>
                  </a:moveTo>
                  <a:lnTo>
                    <a:pt x="0" y="429640"/>
                  </a:lnTo>
                  <a:lnTo>
                    <a:pt x="255904" y="429640"/>
                  </a:lnTo>
                  <a:lnTo>
                    <a:pt x="767842" y="143217"/>
                  </a:lnTo>
                  <a:lnTo>
                    <a:pt x="767842" y="0"/>
                  </a:lnTo>
                  <a:close/>
                </a:path>
              </a:pathLst>
            </a:custGeom>
            <a:solidFill>
              <a:srgbClr val="2C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2656" y="5940551"/>
              <a:ext cx="512445" cy="286385"/>
            </a:xfrm>
            <a:custGeom>
              <a:avLst/>
              <a:gdLst/>
              <a:ahLst/>
              <a:cxnLst/>
              <a:rect l="l" t="t" r="r" b="b"/>
              <a:pathLst>
                <a:path w="512445" h="286385">
                  <a:moveTo>
                    <a:pt x="511937" y="0"/>
                  </a:moveTo>
                  <a:lnTo>
                    <a:pt x="0" y="286004"/>
                  </a:lnTo>
                  <a:lnTo>
                    <a:pt x="250151" y="286004"/>
                  </a:lnTo>
                  <a:lnTo>
                    <a:pt x="249936" y="286131"/>
                  </a:lnTo>
                  <a:lnTo>
                    <a:pt x="506222" y="286131"/>
                  </a:lnTo>
                  <a:lnTo>
                    <a:pt x="511683" y="283095"/>
                  </a:lnTo>
                  <a:lnTo>
                    <a:pt x="511683" y="140208"/>
                  </a:lnTo>
                  <a:lnTo>
                    <a:pt x="402513" y="201079"/>
                  </a:lnTo>
                  <a:lnTo>
                    <a:pt x="511937" y="139954"/>
                  </a:lnTo>
                  <a:lnTo>
                    <a:pt x="511937" y="0"/>
                  </a:lnTo>
                  <a:close/>
                </a:path>
              </a:pathLst>
            </a:custGeom>
            <a:solidFill>
              <a:srgbClr val="2C5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60720" y="5370575"/>
              <a:ext cx="1524000" cy="856615"/>
            </a:xfrm>
            <a:custGeom>
              <a:avLst/>
              <a:gdLst/>
              <a:ahLst/>
              <a:cxnLst/>
              <a:rect l="l" t="t" r="r" b="b"/>
              <a:pathLst>
                <a:path w="1524000" h="856614">
                  <a:moveTo>
                    <a:pt x="0" y="856361"/>
                  </a:moveTo>
                  <a:lnTo>
                    <a:pt x="1524000" y="856361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85636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538729" y="539572"/>
            <a:ext cx="4055110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SQL</a:t>
            </a:r>
            <a:r>
              <a:rPr spc="-70" dirty="0"/>
              <a:t> </a:t>
            </a:r>
            <a:r>
              <a:rPr dirty="0"/>
              <a:t>Statements</a:t>
            </a:r>
            <a:r>
              <a:rPr spc="-105" dirty="0"/>
              <a:t> </a:t>
            </a:r>
            <a:r>
              <a:rPr spc="-10" dirty="0"/>
              <a:t>Versus</a:t>
            </a:r>
          </a:p>
          <a:p>
            <a:pPr marL="152400">
              <a:lnSpc>
                <a:spcPct val="100000"/>
              </a:lnSpc>
            </a:pPr>
            <a:r>
              <a:rPr i="1" dirty="0">
                <a:latin typeface="Times New Roman"/>
                <a:cs typeface="Times New Roman"/>
              </a:rPr>
              <a:t>i</a:t>
            </a:r>
            <a:r>
              <a:rPr dirty="0"/>
              <a:t>SQL*Plus</a:t>
            </a:r>
            <a:r>
              <a:rPr spc="-155" dirty="0"/>
              <a:t> </a:t>
            </a:r>
            <a:r>
              <a:rPr spc="-10" dirty="0"/>
              <a:t>Commands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1682495" y="5364479"/>
            <a:ext cx="1548765" cy="874394"/>
            <a:chOff x="1682495" y="5364479"/>
            <a:chExt cx="1548765" cy="87439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4687" y="5376671"/>
              <a:ext cx="225551" cy="124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94687" y="5376671"/>
              <a:ext cx="340995" cy="189230"/>
            </a:xfrm>
            <a:custGeom>
              <a:avLst/>
              <a:gdLst/>
              <a:ahLst/>
              <a:cxnLst/>
              <a:rect l="l" t="t" r="r" b="b"/>
              <a:pathLst>
                <a:path w="340994" h="189229">
                  <a:moveTo>
                    <a:pt x="340868" y="0"/>
                  </a:moveTo>
                  <a:lnTo>
                    <a:pt x="225425" y="0"/>
                  </a:lnTo>
                  <a:lnTo>
                    <a:pt x="0" y="124840"/>
                  </a:lnTo>
                  <a:lnTo>
                    <a:pt x="0" y="188721"/>
                  </a:lnTo>
                  <a:lnTo>
                    <a:pt x="340868" y="0"/>
                  </a:lnTo>
                  <a:close/>
                </a:path>
              </a:pathLst>
            </a:custGeom>
            <a:solidFill>
              <a:srgbClr val="FD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4688" y="5376671"/>
              <a:ext cx="563880" cy="313690"/>
            </a:xfrm>
            <a:custGeom>
              <a:avLst/>
              <a:gdLst/>
              <a:ahLst/>
              <a:cxnLst/>
              <a:rect l="l" t="t" r="r" b="b"/>
              <a:pathLst>
                <a:path w="563880" h="313689">
                  <a:moveTo>
                    <a:pt x="563372" y="0"/>
                  </a:moveTo>
                  <a:lnTo>
                    <a:pt x="451104" y="0"/>
                  </a:lnTo>
                  <a:lnTo>
                    <a:pt x="448564" y="0"/>
                  </a:lnTo>
                  <a:lnTo>
                    <a:pt x="340995" y="0"/>
                  </a:lnTo>
                  <a:lnTo>
                    <a:pt x="0" y="188722"/>
                  </a:lnTo>
                  <a:lnTo>
                    <a:pt x="0" y="249631"/>
                  </a:lnTo>
                  <a:lnTo>
                    <a:pt x="0" y="313563"/>
                  </a:lnTo>
                  <a:lnTo>
                    <a:pt x="563372" y="0"/>
                  </a:lnTo>
                  <a:close/>
                </a:path>
              </a:pathLst>
            </a:custGeom>
            <a:solidFill>
              <a:srgbClr val="FC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4687" y="5376671"/>
              <a:ext cx="679450" cy="377825"/>
            </a:xfrm>
            <a:custGeom>
              <a:avLst/>
              <a:gdLst/>
              <a:ahLst/>
              <a:cxnLst/>
              <a:rect l="l" t="t" r="r" b="b"/>
              <a:pathLst>
                <a:path w="679450" h="377825">
                  <a:moveTo>
                    <a:pt x="679450" y="0"/>
                  </a:moveTo>
                  <a:lnTo>
                    <a:pt x="564388" y="0"/>
                  </a:lnTo>
                  <a:lnTo>
                    <a:pt x="0" y="313524"/>
                  </a:lnTo>
                  <a:lnTo>
                    <a:pt x="0" y="377443"/>
                  </a:lnTo>
                  <a:lnTo>
                    <a:pt x="679450" y="0"/>
                  </a:lnTo>
                  <a:close/>
                </a:path>
              </a:pathLst>
            </a:custGeom>
            <a:solidFill>
              <a:srgbClr val="FA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94688" y="5376671"/>
              <a:ext cx="904875" cy="502920"/>
            </a:xfrm>
            <a:custGeom>
              <a:avLst/>
              <a:gdLst/>
              <a:ahLst/>
              <a:cxnLst/>
              <a:rect l="l" t="t" r="r" b="b"/>
              <a:pathLst>
                <a:path w="904875" h="502920">
                  <a:moveTo>
                    <a:pt x="788924" y="0"/>
                  </a:moveTo>
                  <a:lnTo>
                    <a:pt x="679323" y="0"/>
                  </a:lnTo>
                  <a:lnTo>
                    <a:pt x="0" y="377520"/>
                  </a:lnTo>
                  <a:lnTo>
                    <a:pt x="0" y="438404"/>
                  </a:lnTo>
                  <a:lnTo>
                    <a:pt x="788924" y="0"/>
                  </a:lnTo>
                  <a:close/>
                </a:path>
                <a:path w="904875" h="502920">
                  <a:moveTo>
                    <a:pt x="904875" y="0"/>
                  </a:moveTo>
                  <a:lnTo>
                    <a:pt x="789686" y="0"/>
                  </a:lnTo>
                  <a:lnTo>
                    <a:pt x="0" y="438912"/>
                  </a:lnTo>
                  <a:lnTo>
                    <a:pt x="0" y="502920"/>
                  </a:lnTo>
                  <a:lnTo>
                    <a:pt x="904875" y="0"/>
                  </a:lnTo>
                  <a:close/>
                </a:path>
              </a:pathLst>
            </a:custGeom>
            <a:solidFill>
              <a:srgbClr val="F9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4687" y="5376671"/>
              <a:ext cx="1014730" cy="563880"/>
            </a:xfrm>
            <a:custGeom>
              <a:avLst/>
              <a:gdLst/>
              <a:ahLst/>
              <a:cxnLst/>
              <a:rect l="l" t="t" r="r" b="b"/>
              <a:pathLst>
                <a:path w="1014730" h="563879">
                  <a:moveTo>
                    <a:pt x="1014476" y="0"/>
                  </a:moveTo>
                  <a:lnTo>
                    <a:pt x="904748" y="0"/>
                  </a:lnTo>
                  <a:lnTo>
                    <a:pt x="0" y="502919"/>
                  </a:lnTo>
                  <a:lnTo>
                    <a:pt x="0" y="563879"/>
                  </a:lnTo>
                  <a:lnTo>
                    <a:pt x="1014476" y="0"/>
                  </a:lnTo>
                  <a:close/>
                </a:path>
              </a:pathLst>
            </a:custGeom>
            <a:solidFill>
              <a:srgbClr val="F8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4687" y="5376671"/>
              <a:ext cx="1130935" cy="628015"/>
            </a:xfrm>
            <a:custGeom>
              <a:avLst/>
              <a:gdLst/>
              <a:ahLst/>
              <a:cxnLst/>
              <a:rect l="l" t="t" r="r" b="b"/>
              <a:pathLst>
                <a:path w="1130935" h="628014">
                  <a:moveTo>
                    <a:pt x="1130427" y="0"/>
                  </a:moveTo>
                  <a:lnTo>
                    <a:pt x="1015238" y="0"/>
                  </a:lnTo>
                  <a:lnTo>
                    <a:pt x="0" y="563765"/>
                  </a:lnTo>
                  <a:lnTo>
                    <a:pt x="0" y="627760"/>
                  </a:lnTo>
                  <a:lnTo>
                    <a:pt x="1130427" y="0"/>
                  </a:lnTo>
                  <a:close/>
                </a:path>
              </a:pathLst>
            </a:custGeom>
            <a:solidFill>
              <a:srgbClr val="F7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4688" y="5376671"/>
              <a:ext cx="1353185" cy="753110"/>
            </a:xfrm>
            <a:custGeom>
              <a:avLst/>
              <a:gdLst/>
              <a:ahLst/>
              <a:cxnLst/>
              <a:rect l="l" t="t" r="r" b="b"/>
              <a:pathLst>
                <a:path w="1353185" h="753110">
                  <a:moveTo>
                    <a:pt x="1352931" y="0"/>
                  </a:moveTo>
                  <a:lnTo>
                    <a:pt x="1243457" y="0"/>
                  </a:lnTo>
                  <a:lnTo>
                    <a:pt x="1243330" y="0"/>
                  </a:lnTo>
                  <a:lnTo>
                    <a:pt x="1128395" y="0"/>
                  </a:lnTo>
                  <a:lnTo>
                    <a:pt x="0" y="627659"/>
                  </a:lnTo>
                  <a:lnTo>
                    <a:pt x="0" y="691642"/>
                  </a:lnTo>
                  <a:lnTo>
                    <a:pt x="328815" y="508749"/>
                  </a:lnTo>
                  <a:lnTo>
                    <a:pt x="0" y="691667"/>
                  </a:lnTo>
                  <a:lnTo>
                    <a:pt x="0" y="752602"/>
                  </a:lnTo>
                  <a:lnTo>
                    <a:pt x="1352931" y="0"/>
                  </a:lnTo>
                  <a:close/>
                </a:path>
              </a:pathLst>
            </a:custGeom>
            <a:solidFill>
              <a:srgbClr val="F5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4687" y="5376671"/>
              <a:ext cx="1469390" cy="816610"/>
            </a:xfrm>
            <a:custGeom>
              <a:avLst/>
              <a:gdLst/>
              <a:ahLst/>
              <a:cxnLst/>
              <a:rect l="l" t="t" r="r" b="b"/>
              <a:pathLst>
                <a:path w="1469389" h="816610">
                  <a:moveTo>
                    <a:pt x="1468882" y="0"/>
                  </a:moveTo>
                  <a:lnTo>
                    <a:pt x="1353820" y="0"/>
                  </a:lnTo>
                  <a:lnTo>
                    <a:pt x="0" y="752500"/>
                  </a:lnTo>
                  <a:lnTo>
                    <a:pt x="0" y="816482"/>
                  </a:lnTo>
                  <a:lnTo>
                    <a:pt x="1468882" y="0"/>
                  </a:lnTo>
                  <a:close/>
                </a:path>
              </a:pathLst>
            </a:custGeom>
            <a:solidFill>
              <a:srgbClr val="F1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4687" y="5376671"/>
              <a:ext cx="1524000" cy="850265"/>
            </a:xfrm>
            <a:custGeom>
              <a:avLst/>
              <a:gdLst/>
              <a:ahLst/>
              <a:cxnLst/>
              <a:rect l="l" t="t" r="r" b="b"/>
              <a:pathLst>
                <a:path w="1524000" h="850264">
                  <a:moveTo>
                    <a:pt x="1524000" y="0"/>
                  </a:moveTo>
                  <a:lnTo>
                    <a:pt x="1469136" y="0"/>
                  </a:lnTo>
                  <a:lnTo>
                    <a:pt x="0" y="816381"/>
                  </a:lnTo>
                  <a:lnTo>
                    <a:pt x="0" y="849883"/>
                  </a:lnTo>
                  <a:lnTo>
                    <a:pt x="49275" y="849883"/>
                  </a:lnTo>
                  <a:lnTo>
                    <a:pt x="1524000" y="3047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0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43455" y="5407151"/>
              <a:ext cx="1475105" cy="819785"/>
            </a:xfrm>
            <a:custGeom>
              <a:avLst/>
              <a:gdLst/>
              <a:ahLst/>
              <a:cxnLst/>
              <a:rect l="l" t="t" r="r" b="b"/>
              <a:pathLst>
                <a:path w="1475105" h="819785">
                  <a:moveTo>
                    <a:pt x="1474851" y="0"/>
                  </a:moveTo>
                  <a:lnTo>
                    <a:pt x="0" y="819404"/>
                  </a:lnTo>
                  <a:lnTo>
                    <a:pt x="115188" y="819404"/>
                  </a:lnTo>
                  <a:lnTo>
                    <a:pt x="1474851" y="64008"/>
                  </a:lnTo>
                  <a:lnTo>
                    <a:pt x="1474851" y="0"/>
                  </a:lnTo>
                  <a:close/>
                </a:path>
              </a:pathLst>
            </a:custGeom>
            <a:solidFill>
              <a:srgbClr val="EF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9279" y="5471159"/>
              <a:ext cx="1359535" cy="755650"/>
            </a:xfrm>
            <a:custGeom>
              <a:avLst/>
              <a:gdLst/>
              <a:ahLst/>
              <a:cxnLst/>
              <a:rect l="l" t="t" r="r" b="b"/>
              <a:pathLst>
                <a:path w="1359535" h="755650">
                  <a:moveTo>
                    <a:pt x="1359408" y="0"/>
                  </a:moveTo>
                  <a:lnTo>
                    <a:pt x="0" y="755522"/>
                  </a:lnTo>
                  <a:lnTo>
                    <a:pt x="109600" y="755522"/>
                  </a:lnTo>
                  <a:lnTo>
                    <a:pt x="1359408" y="60959"/>
                  </a:lnTo>
                  <a:lnTo>
                    <a:pt x="1359408" y="0"/>
                  </a:lnTo>
                  <a:close/>
                </a:path>
              </a:pathLst>
            </a:custGeom>
            <a:solidFill>
              <a:srgbClr val="EE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69008" y="5532119"/>
              <a:ext cx="1249680" cy="694690"/>
            </a:xfrm>
            <a:custGeom>
              <a:avLst/>
              <a:gdLst/>
              <a:ahLst/>
              <a:cxnLst/>
              <a:rect l="l" t="t" r="r" b="b"/>
              <a:pathLst>
                <a:path w="1249680" h="694689">
                  <a:moveTo>
                    <a:pt x="1249299" y="0"/>
                  </a:moveTo>
                  <a:lnTo>
                    <a:pt x="0" y="694563"/>
                  </a:lnTo>
                  <a:lnTo>
                    <a:pt x="115062" y="694563"/>
                  </a:lnTo>
                  <a:lnTo>
                    <a:pt x="1070305" y="163487"/>
                  </a:lnTo>
                  <a:lnTo>
                    <a:pt x="115824" y="694690"/>
                  </a:lnTo>
                  <a:lnTo>
                    <a:pt x="230759" y="694690"/>
                  </a:lnTo>
                  <a:lnTo>
                    <a:pt x="1249045" y="127990"/>
                  </a:lnTo>
                  <a:lnTo>
                    <a:pt x="1249045" y="64122"/>
                  </a:lnTo>
                  <a:lnTo>
                    <a:pt x="1249299" y="63969"/>
                  </a:lnTo>
                  <a:lnTo>
                    <a:pt x="1249299" y="0"/>
                  </a:lnTo>
                  <a:close/>
                </a:path>
              </a:pathLst>
            </a:custGeom>
            <a:solidFill>
              <a:srgbClr val="EB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97607" y="5660135"/>
              <a:ext cx="1021080" cy="567055"/>
            </a:xfrm>
            <a:custGeom>
              <a:avLst/>
              <a:gdLst/>
              <a:ahLst/>
              <a:cxnLst/>
              <a:rect l="l" t="t" r="r" b="b"/>
              <a:pathLst>
                <a:path w="1021080" h="567054">
                  <a:moveTo>
                    <a:pt x="1020953" y="0"/>
                  </a:moveTo>
                  <a:lnTo>
                    <a:pt x="0" y="566801"/>
                  </a:lnTo>
                  <a:lnTo>
                    <a:pt x="109728" y="566801"/>
                  </a:lnTo>
                  <a:lnTo>
                    <a:pt x="1020953" y="60947"/>
                  </a:lnTo>
                  <a:lnTo>
                    <a:pt x="1020953" y="0"/>
                  </a:lnTo>
                  <a:close/>
                </a:path>
              </a:pathLst>
            </a:custGeom>
            <a:solidFill>
              <a:srgbClr val="E9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07335" y="5721095"/>
              <a:ext cx="911225" cy="506095"/>
            </a:xfrm>
            <a:custGeom>
              <a:avLst/>
              <a:gdLst/>
              <a:ahLst/>
              <a:cxnLst/>
              <a:rect l="l" t="t" r="r" b="b"/>
              <a:pathLst>
                <a:path w="911225" h="506095">
                  <a:moveTo>
                    <a:pt x="910716" y="0"/>
                  </a:moveTo>
                  <a:lnTo>
                    <a:pt x="0" y="505840"/>
                  </a:lnTo>
                  <a:lnTo>
                    <a:pt x="115188" y="505840"/>
                  </a:lnTo>
                  <a:lnTo>
                    <a:pt x="910716" y="63995"/>
                  </a:lnTo>
                  <a:lnTo>
                    <a:pt x="910716" y="0"/>
                  </a:lnTo>
                  <a:close/>
                </a:path>
              </a:pathLst>
            </a:custGeom>
            <a:solidFill>
              <a:srgbClr val="E8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23159" y="5785103"/>
              <a:ext cx="795655" cy="441959"/>
            </a:xfrm>
            <a:custGeom>
              <a:avLst/>
              <a:gdLst/>
              <a:ahLst/>
              <a:cxnLst/>
              <a:rect l="l" t="t" r="r" b="b"/>
              <a:pathLst>
                <a:path w="795655" h="441960">
                  <a:moveTo>
                    <a:pt x="795401" y="0"/>
                  </a:moveTo>
                  <a:lnTo>
                    <a:pt x="0" y="441960"/>
                  </a:lnTo>
                  <a:lnTo>
                    <a:pt x="109727" y="441960"/>
                  </a:lnTo>
                  <a:lnTo>
                    <a:pt x="795401" y="60960"/>
                  </a:lnTo>
                  <a:lnTo>
                    <a:pt x="795401" y="0"/>
                  </a:lnTo>
                  <a:close/>
                </a:path>
              </a:pathLst>
            </a:custGeom>
            <a:solidFill>
              <a:srgbClr val="E7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2887" y="5846063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85292" y="0"/>
                  </a:moveTo>
                  <a:lnTo>
                    <a:pt x="0" y="381000"/>
                  </a:lnTo>
                  <a:lnTo>
                    <a:pt x="115062" y="381000"/>
                  </a:lnTo>
                  <a:lnTo>
                    <a:pt x="685292" y="64008"/>
                  </a:lnTo>
                  <a:lnTo>
                    <a:pt x="685292" y="0"/>
                  </a:lnTo>
                  <a:close/>
                </a:path>
              </a:pathLst>
            </a:custGeom>
            <a:solidFill>
              <a:srgbClr val="E7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48712" y="5910071"/>
              <a:ext cx="570230" cy="316865"/>
            </a:xfrm>
            <a:custGeom>
              <a:avLst/>
              <a:gdLst/>
              <a:ahLst/>
              <a:cxnLst/>
              <a:rect l="l" t="t" r="r" b="b"/>
              <a:pathLst>
                <a:path w="570230" h="316864">
                  <a:moveTo>
                    <a:pt x="569722" y="64008"/>
                  </a:moveTo>
                  <a:lnTo>
                    <a:pt x="115824" y="316611"/>
                  </a:lnTo>
                  <a:lnTo>
                    <a:pt x="225171" y="316611"/>
                  </a:lnTo>
                  <a:lnTo>
                    <a:pt x="569722" y="124879"/>
                  </a:lnTo>
                  <a:lnTo>
                    <a:pt x="569722" y="64008"/>
                  </a:lnTo>
                  <a:close/>
                </a:path>
                <a:path w="570230" h="316864">
                  <a:moveTo>
                    <a:pt x="569849" y="0"/>
                  </a:moveTo>
                  <a:lnTo>
                    <a:pt x="0" y="316484"/>
                  </a:lnTo>
                  <a:lnTo>
                    <a:pt x="115062" y="316484"/>
                  </a:lnTo>
                  <a:lnTo>
                    <a:pt x="569849" y="63906"/>
                  </a:lnTo>
                  <a:lnTo>
                    <a:pt x="569849" y="0"/>
                  </a:lnTo>
                  <a:close/>
                </a:path>
              </a:pathLst>
            </a:custGeom>
            <a:solidFill>
              <a:srgbClr val="E6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4263" y="6035039"/>
              <a:ext cx="344805" cy="191770"/>
            </a:xfrm>
            <a:custGeom>
              <a:avLst/>
              <a:gdLst/>
              <a:ahLst/>
              <a:cxnLst/>
              <a:rect l="l" t="t" r="r" b="b"/>
              <a:pathLst>
                <a:path w="344805" h="191770">
                  <a:moveTo>
                    <a:pt x="344297" y="0"/>
                  </a:moveTo>
                  <a:lnTo>
                    <a:pt x="0" y="191643"/>
                  </a:lnTo>
                  <a:lnTo>
                    <a:pt x="114808" y="191643"/>
                  </a:lnTo>
                  <a:lnTo>
                    <a:pt x="344297" y="63881"/>
                  </a:lnTo>
                  <a:lnTo>
                    <a:pt x="344297" y="0"/>
                  </a:lnTo>
                  <a:close/>
                </a:path>
              </a:pathLst>
            </a:custGeom>
            <a:solidFill>
              <a:srgbClr val="E3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7039" y="6099047"/>
              <a:ext cx="231648" cy="12801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694687" y="5376671"/>
              <a:ext cx="1524000" cy="850265"/>
            </a:xfrm>
            <a:custGeom>
              <a:avLst/>
              <a:gdLst/>
              <a:ahLst/>
              <a:cxnLst/>
              <a:rect l="l" t="t" r="r" b="b"/>
              <a:pathLst>
                <a:path w="1524000" h="850264">
                  <a:moveTo>
                    <a:pt x="0" y="849883"/>
                  </a:moveTo>
                  <a:lnTo>
                    <a:pt x="1524000" y="84988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8498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773682" y="5471871"/>
            <a:ext cx="136398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b="1" spc="-25" dirty="0">
                <a:solidFill>
                  <a:srgbClr val="FFFFCC"/>
                </a:solidFill>
                <a:latin typeface="Arial"/>
                <a:cs typeface="Arial"/>
              </a:rPr>
              <a:t>SQL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68451" y="1392918"/>
            <a:ext cx="3417570" cy="26187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endParaRPr sz="2000">
              <a:latin typeface="Arial"/>
              <a:cs typeface="Arial"/>
            </a:endParaRPr>
          </a:p>
          <a:p>
            <a:pPr marL="353695" indent="-225425">
              <a:lnSpc>
                <a:spcPct val="100000"/>
              </a:lnSpc>
              <a:spcBef>
                <a:spcPts val="505"/>
              </a:spcBef>
              <a:buClr>
                <a:srgbClr val="FF3300"/>
              </a:buClr>
              <a:buFont typeface="Arial"/>
              <a:buChar char="•"/>
              <a:tabLst>
                <a:tab pos="35369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353695" indent="-225425">
              <a:lnSpc>
                <a:spcPct val="100000"/>
              </a:lnSpc>
              <a:spcBef>
                <a:spcPts val="509"/>
              </a:spcBef>
              <a:buClr>
                <a:srgbClr val="FF3300"/>
              </a:buClr>
              <a:buFont typeface="Arial"/>
              <a:buChar char="•"/>
              <a:tabLst>
                <a:tab pos="35369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ANSI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endParaRPr sz="2000">
              <a:latin typeface="Arial"/>
              <a:cs typeface="Arial"/>
            </a:endParaRPr>
          </a:p>
          <a:p>
            <a:pPr marL="353695" indent="-225425">
              <a:lnSpc>
                <a:spcPts val="2195"/>
              </a:lnSpc>
              <a:spcBef>
                <a:spcPts val="500"/>
              </a:spcBef>
              <a:buClr>
                <a:srgbClr val="FF3300"/>
              </a:buClr>
              <a:buFont typeface="Arial"/>
              <a:buChar char="•"/>
              <a:tabLst>
                <a:tab pos="35369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  <a:p>
            <a:pPr marL="354330">
              <a:lnSpc>
                <a:spcPts val="2195"/>
              </a:lnSpc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abbreviated</a:t>
            </a:r>
            <a:endParaRPr sz="2000">
              <a:latin typeface="Arial"/>
              <a:cs typeface="Arial"/>
            </a:endParaRPr>
          </a:p>
          <a:p>
            <a:pPr marL="354330" marR="5080" indent="-226060">
              <a:lnSpc>
                <a:spcPct val="83100"/>
              </a:lnSpc>
              <a:spcBef>
                <a:spcPts val="815"/>
              </a:spcBef>
              <a:buClr>
                <a:srgbClr val="FF3300"/>
              </a:buClr>
              <a:buFont typeface="Arial"/>
              <a:buChar char="•"/>
              <a:tabLst>
                <a:tab pos="3543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manipulate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definitions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1090" y="1392918"/>
            <a:ext cx="3524885" cy="46767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endParaRPr sz="2000">
              <a:latin typeface="Arial"/>
              <a:cs typeface="Arial"/>
            </a:endParaRPr>
          </a:p>
          <a:p>
            <a:pPr marL="353695" indent="-225425">
              <a:lnSpc>
                <a:spcPct val="100000"/>
              </a:lnSpc>
              <a:spcBef>
                <a:spcPts val="505"/>
              </a:spcBef>
              <a:buClr>
                <a:srgbClr val="FF3300"/>
              </a:buClr>
              <a:buFont typeface="Arial"/>
              <a:buChar char="•"/>
              <a:tabLst>
                <a:tab pos="35369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marL="353695" indent="-225425">
              <a:lnSpc>
                <a:spcPct val="100000"/>
              </a:lnSpc>
              <a:spcBef>
                <a:spcPts val="509"/>
              </a:spcBef>
              <a:buClr>
                <a:srgbClr val="FF3300"/>
              </a:buClr>
              <a:buFont typeface="Arial"/>
              <a:buChar char="•"/>
              <a:tabLst>
                <a:tab pos="35369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proprietary</a:t>
            </a:r>
            <a:endParaRPr sz="2000">
              <a:latin typeface="Arial"/>
              <a:cs typeface="Arial"/>
            </a:endParaRPr>
          </a:p>
          <a:p>
            <a:pPr marL="353695" indent="-225425">
              <a:lnSpc>
                <a:spcPts val="2195"/>
              </a:lnSpc>
              <a:spcBef>
                <a:spcPts val="500"/>
              </a:spcBef>
              <a:buClr>
                <a:srgbClr val="FF3300"/>
              </a:buClr>
              <a:buFont typeface="Arial"/>
              <a:buChar char="•"/>
              <a:tabLst>
                <a:tab pos="35369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Keywords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  <a:p>
            <a:pPr marL="353695">
              <a:lnSpc>
                <a:spcPts val="2195"/>
              </a:lnSpc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abbreviated</a:t>
            </a:r>
            <a:endParaRPr sz="2000">
              <a:latin typeface="Arial"/>
              <a:cs typeface="Arial"/>
            </a:endParaRPr>
          </a:p>
          <a:p>
            <a:pPr marL="353695" marR="134620" indent="-226060">
              <a:lnSpc>
                <a:spcPct val="83100"/>
              </a:lnSpc>
              <a:spcBef>
                <a:spcPts val="815"/>
              </a:spcBef>
              <a:buClr>
                <a:srgbClr val="FF3300"/>
              </a:buClr>
              <a:buFont typeface="Arial"/>
              <a:buChar char="•"/>
              <a:tabLst>
                <a:tab pos="35369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353695" indent="-225425">
              <a:lnSpc>
                <a:spcPct val="100000"/>
              </a:lnSpc>
              <a:spcBef>
                <a:spcPts val="505"/>
              </a:spcBef>
              <a:buClr>
                <a:srgbClr val="FF3300"/>
              </a:buClr>
              <a:buFont typeface="Arial"/>
              <a:buChar char="•"/>
              <a:tabLst>
                <a:tab pos="35369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Runs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 sz="2000">
              <a:latin typeface="Arial"/>
              <a:cs typeface="Arial"/>
            </a:endParaRPr>
          </a:p>
          <a:p>
            <a:pPr marL="353695" marR="5080" indent="-226060">
              <a:lnSpc>
                <a:spcPts val="1989"/>
              </a:lnSpc>
              <a:spcBef>
                <a:spcPts val="819"/>
              </a:spcBef>
              <a:buClr>
                <a:srgbClr val="FF3300"/>
              </a:buClr>
              <a:buFont typeface="Arial"/>
              <a:buChar char="•"/>
              <a:tabLst>
                <a:tab pos="35369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Centrally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loaded,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implemented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  <a:p>
            <a:pPr marL="942340" marR="1236345" indent="54610">
              <a:lnSpc>
                <a:spcPct val="100000"/>
              </a:lnSpc>
              <a:spcBef>
                <a:spcPts val="1710"/>
              </a:spcBef>
            </a:pPr>
            <a:r>
              <a:rPr sz="2000" b="1" i="1" spc="-10" dirty="0">
                <a:solidFill>
                  <a:srgbClr val="FFFFCC"/>
                </a:solidFill>
                <a:latin typeface="Times New Roman"/>
                <a:cs typeface="Times New Roman"/>
              </a:rPr>
              <a:t>i</a:t>
            </a: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SQL*Plus commands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41170">
              <a:lnSpc>
                <a:spcPct val="100000"/>
              </a:lnSpc>
              <a:spcBef>
                <a:spcPts val="110"/>
              </a:spcBef>
            </a:pPr>
            <a:r>
              <a:rPr dirty="0"/>
              <a:t>Overview</a:t>
            </a:r>
            <a:r>
              <a:rPr spc="-3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i="1" spc="-10" dirty="0">
                <a:latin typeface="Times New Roman"/>
                <a:cs typeface="Times New Roman"/>
              </a:rPr>
              <a:t>i</a:t>
            </a:r>
            <a:r>
              <a:rPr spc="-10" dirty="0"/>
              <a:t>SQL*Plus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7164070" cy="364045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 log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SQL*Plus,</a:t>
            </a:r>
            <a:r>
              <a:rPr sz="22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can: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Execute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endParaRPr sz="2200">
              <a:latin typeface="Arial"/>
              <a:cs typeface="Arial"/>
            </a:endParaRPr>
          </a:p>
          <a:p>
            <a:pPr marL="417830" marR="607060" indent="-405765">
              <a:lnSpc>
                <a:spcPts val="2500"/>
              </a:lnSpc>
              <a:spcBef>
                <a:spcPts val="10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append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Execute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saved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window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4775" y="2218944"/>
            <a:ext cx="7501255" cy="3919854"/>
            <a:chOff x="874775" y="2218944"/>
            <a:chExt cx="7501255" cy="391985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59" y="2243328"/>
              <a:ext cx="7449311" cy="38679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86967" y="2231136"/>
              <a:ext cx="7476490" cy="3895090"/>
            </a:xfrm>
            <a:custGeom>
              <a:avLst/>
              <a:gdLst/>
              <a:ahLst/>
              <a:cxnLst/>
              <a:rect l="l" t="t" r="r" b="b"/>
              <a:pathLst>
                <a:path w="7476490" h="3895090">
                  <a:moveTo>
                    <a:pt x="0" y="3894963"/>
                  </a:moveTo>
                  <a:lnTo>
                    <a:pt x="7476363" y="3894963"/>
                  </a:lnTo>
                  <a:lnTo>
                    <a:pt x="7476363" y="0"/>
                  </a:lnTo>
                  <a:lnTo>
                    <a:pt x="0" y="0"/>
                  </a:lnTo>
                  <a:lnTo>
                    <a:pt x="0" y="389496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Logging</a:t>
            </a:r>
            <a:r>
              <a:rPr spc="-6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i="1" spc="-10" dirty="0">
                <a:latin typeface="Times New Roman"/>
                <a:cs typeface="Times New Roman"/>
              </a:rPr>
              <a:t>i</a:t>
            </a:r>
            <a:r>
              <a:rPr spc="-10" dirty="0"/>
              <a:t>SQL*Plus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71675" y="1821942"/>
            <a:ext cx="5175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environment: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17841" y="1798129"/>
            <a:ext cx="7291070" cy="4026535"/>
            <a:chOff x="1017841" y="1798129"/>
            <a:chExt cx="7291070" cy="40265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415" y="1822704"/>
              <a:ext cx="7239000" cy="39745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0223" y="1810512"/>
              <a:ext cx="7266305" cy="4001770"/>
            </a:xfrm>
            <a:custGeom>
              <a:avLst/>
              <a:gdLst/>
              <a:ahLst/>
              <a:cxnLst/>
              <a:rect l="l" t="t" r="r" b="b"/>
              <a:pathLst>
                <a:path w="7266305" h="4001770">
                  <a:moveTo>
                    <a:pt x="0" y="4001642"/>
                  </a:moveTo>
                  <a:lnTo>
                    <a:pt x="7265924" y="4001642"/>
                  </a:lnTo>
                  <a:lnTo>
                    <a:pt x="7265924" y="0"/>
                  </a:lnTo>
                  <a:lnTo>
                    <a:pt x="0" y="0"/>
                  </a:lnTo>
                  <a:lnTo>
                    <a:pt x="0" y="40016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0503" y="4998720"/>
              <a:ext cx="0" cy="146050"/>
            </a:xfrm>
            <a:custGeom>
              <a:avLst/>
              <a:gdLst/>
              <a:ahLst/>
              <a:cxnLst/>
              <a:rect l="l" t="t" r="r" b="b"/>
              <a:pathLst>
                <a:path h="146050">
                  <a:moveTo>
                    <a:pt x="0" y="0"/>
                  </a:moveTo>
                  <a:lnTo>
                    <a:pt x="0" y="145922"/>
                  </a:lnTo>
                </a:path>
              </a:pathLst>
            </a:custGeom>
            <a:ln w="5486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9920" y="5035295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201041" y="3048"/>
                  </a:moveTo>
                  <a:lnTo>
                    <a:pt x="100457" y="103505"/>
                  </a:lnTo>
                  <a:lnTo>
                    <a:pt x="0" y="0"/>
                  </a:lnTo>
                  <a:lnTo>
                    <a:pt x="97523" y="328803"/>
                  </a:lnTo>
                  <a:lnTo>
                    <a:pt x="169037" y="103505"/>
                  </a:lnTo>
                  <a:lnTo>
                    <a:pt x="201041" y="304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5808" y="450799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246761" y="0"/>
                  </a:moveTo>
                  <a:lnTo>
                    <a:pt x="197104" y="4952"/>
                  </a:lnTo>
                  <a:lnTo>
                    <a:pt x="150749" y="19430"/>
                  </a:lnTo>
                  <a:lnTo>
                    <a:pt x="108839" y="42163"/>
                  </a:lnTo>
                  <a:lnTo>
                    <a:pt x="72262" y="72262"/>
                  </a:lnTo>
                  <a:lnTo>
                    <a:pt x="42164" y="108838"/>
                  </a:lnTo>
                  <a:lnTo>
                    <a:pt x="19431" y="150748"/>
                  </a:lnTo>
                  <a:lnTo>
                    <a:pt x="4953" y="197103"/>
                  </a:lnTo>
                  <a:lnTo>
                    <a:pt x="0" y="246760"/>
                  </a:lnTo>
                  <a:lnTo>
                    <a:pt x="4953" y="296417"/>
                  </a:lnTo>
                  <a:lnTo>
                    <a:pt x="19431" y="342772"/>
                  </a:lnTo>
                  <a:lnTo>
                    <a:pt x="42164" y="384682"/>
                  </a:lnTo>
                  <a:lnTo>
                    <a:pt x="72262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4" y="488568"/>
                  </a:lnTo>
                  <a:lnTo>
                    <a:pt x="246761" y="493521"/>
                  </a:lnTo>
                  <a:lnTo>
                    <a:pt x="296418" y="488568"/>
                  </a:lnTo>
                  <a:lnTo>
                    <a:pt x="342772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2"/>
                  </a:lnTo>
                  <a:lnTo>
                    <a:pt x="488569" y="296417"/>
                  </a:lnTo>
                  <a:lnTo>
                    <a:pt x="493521" y="246760"/>
                  </a:lnTo>
                  <a:lnTo>
                    <a:pt x="488569" y="197103"/>
                  </a:lnTo>
                  <a:lnTo>
                    <a:pt x="474091" y="150748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2" y="19430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5808" y="450799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521" y="246760"/>
                  </a:moveTo>
                  <a:lnTo>
                    <a:pt x="488569" y="197103"/>
                  </a:lnTo>
                  <a:lnTo>
                    <a:pt x="474091" y="150748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2" y="19430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4" y="4952"/>
                  </a:lnTo>
                  <a:lnTo>
                    <a:pt x="150749" y="19430"/>
                  </a:lnTo>
                  <a:lnTo>
                    <a:pt x="108839" y="42163"/>
                  </a:lnTo>
                  <a:lnTo>
                    <a:pt x="72262" y="72262"/>
                  </a:lnTo>
                  <a:lnTo>
                    <a:pt x="42164" y="108838"/>
                  </a:lnTo>
                  <a:lnTo>
                    <a:pt x="19431" y="150748"/>
                  </a:lnTo>
                  <a:lnTo>
                    <a:pt x="4953" y="197103"/>
                  </a:lnTo>
                  <a:lnTo>
                    <a:pt x="0" y="246760"/>
                  </a:lnTo>
                  <a:lnTo>
                    <a:pt x="4953" y="296417"/>
                  </a:lnTo>
                  <a:lnTo>
                    <a:pt x="19431" y="342772"/>
                  </a:lnTo>
                  <a:lnTo>
                    <a:pt x="42164" y="384682"/>
                  </a:lnTo>
                  <a:lnTo>
                    <a:pt x="72262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4" y="488568"/>
                  </a:lnTo>
                  <a:lnTo>
                    <a:pt x="246761" y="493521"/>
                  </a:lnTo>
                  <a:lnTo>
                    <a:pt x="296418" y="488568"/>
                  </a:lnTo>
                  <a:lnTo>
                    <a:pt x="342772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2"/>
                  </a:lnTo>
                  <a:lnTo>
                    <a:pt x="488569" y="296417"/>
                  </a:lnTo>
                  <a:lnTo>
                    <a:pt x="493521" y="2467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85286" y="454317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1969" y="4495609"/>
            <a:ext cx="518795" cy="880744"/>
            <a:chOff x="5851969" y="4495609"/>
            <a:chExt cx="518795" cy="880744"/>
          </a:xfrm>
        </p:grpSpPr>
        <p:sp>
          <p:nvSpPr>
            <p:cNvPr id="12" name="object 12"/>
            <p:cNvSpPr/>
            <p:nvPr/>
          </p:nvSpPr>
          <p:spPr>
            <a:xfrm>
              <a:off x="6115812" y="5015483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002"/>
                  </a:lnTo>
                </a:path>
              </a:pathLst>
            </a:custGeom>
            <a:ln w="5181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3704" y="5047487"/>
              <a:ext cx="204470" cy="328930"/>
            </a:xfrm>
            <a:custGeom>
              <a:avLst/>
              <a:gdLst/>
              <a:ahLst/>
              <a:cxnLst/>
              <a:rect l="l" t="t" r="r" b="b"/>
              <a:pathLst>
                <a:path w="204470" h="328929">
                  <a:moveTo>
                    <a:pt x="203962" y="0"/>
                  </a:moveTo>
                  <a:lnTo>
                    <a:pt x="100457" y="103505"/>
                  </a:lnTo>
                  <a:lnTo>
                    <a:pt x="0" y="0"/>
                  </a:lnTo>
                  <a:lnTo>
                    <a:pt x="100457" y="328803"/>
                  </a:lnTo>
                  <a:lnTo>
                    <a:pt x="171323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4352" y="450799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246761" y="0"/>
                  </a:moveTo>
                  <a:lnTo>
                    <a:pt x="197103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8"/>
                  </a:lnTo>
                  <a:lnTo>
                    <a:pt x="4952" y="197103"/>
                  </a:lnTo>
                  <a:lnTo>
                    <a:pt x="0" y="246760"/>
                  </a:lnTo>
                  <a:lnTo>
                    <a:pt x="4952" y="296417"/>
                  </a:lnTo>
                  <a:lnTo>
                    <a:pt x="19431" y="342772"/>
                  </a:lnTo>
                  <a:lnTo>
                    <a:pt x="42163" y="384682"/>
                  </a:lnTo>
                  <a:lnTo>
                    <a:pt x="72262" y="421258"/>
                  </a:lnTo>
                  <a:lnTo>
                    <a:pt x="108838" y="451357"/>
                  </a:lnTo>
                  <a:lnTo>
                    <a:pt x="150749" y="474090"/>
                  </a:lnTo>
                  <a:lnTo>
                    <a:pt x="197103" y="488568"/>
                  </a:lnTo>
                  <a:lnTo>
                    <a:pt x="246761" y="493521"/>
                  </a:lnTo>
                  <a:lnTo>
                    <a:pt x="296418" y="488568"/>
                  </a:lnTo>
                  <a:lnTo>
                    <a:pt x="342773" y="474090"/>
                  </a:lnTo>
                  <a:lnTo>
                    <a:pt x="384683" y="451357"/>
                  </a:lnTo>
                  <a:lnTo>
                    <a:pt x="421259" y="421258"/>
                  </a:lnTo>
                  <a:lnTo>
                    <a:pt x="451358" y="384682"/>
                  </a:lnTo>
                  <a:lnTo>
                    <a:pt x="474090" y="342772"/>
                  </a:lnTo>
                  <a:lnTo>
                    <a:pt x="488569" y="296417"/>
                  </a:lnTo>
                  <a:lnTo>
                    <a:pt x="493522" y="246760"/>
                  </a:lnTo>
                  <a:lnTo>
                    <a:pt x="488569" y="197103"/>
                  </a:lnTo>
                  <a:lnTo>
                    <a:pt x="474090" y="150748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4352" y="450799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522" y="246760"/>
                  </a:moveTo>
                  <a:lnTo>
                    <a:pt x="488569" y="197103"/>
                  </a:lnTo>
                  <a:lnTo>
                    <a:pt x="474090" y="150748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3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8"/>
                  </a:lnTo>
                  <a:lnTo>
                    <a:pt x="4952" y="197103"/>
                  </a:lnTo>
                  <a:lnTo>
                    <a:pt x="0" y="246760"/>
                  </a:lnTo>
                  <a:lnTo>
                    <a:pt x="4952" y="296417"/>
                  </a:lnTo>
                  <a:lnTo>
                    <a:pt x="19431" y="342772"/>
                  </a:lnTo>
                  <a:lnTo>
                    <a:pt x="42163" y="384682"/>
                  </a:lnTo>
                  <a:lnTo>
                    <a:pt x="72262" y="421258"/>
                  </a:lnTo>
                  <a:lnTo>
                    <a:pt x="108838" y="451357"/>
                  </a:lnTo>
                  <a:lnTo>
                    <a:pt x="150749" y="474090"/>
                  </a:lnTo>
                  <a:lnTo>
                    <a:pt x="197103" y="488568"/>
                  </a:lnTo>
                  <a:lnTo>
                    <a:pt x="246761" y="493521"/>
                  </a:lnTo>
                  <a:lnTo>
                    <a:pt x="296418" y="488568"/>
                  </a:lnTo>
                  <a:lnTo>
                    <a:pt x="342773" y="474090"/>
                  </a:lnTo>
                  <a:lnTo>
                    <a:pt x="384683" y="451357"/>
                  </a:lnTo>
                  <a:lnTo>
                    <a:pt x="421259" y="421258"/>
                  </a:lnTo>
                  <a:lnTo>
                    <a:pt x="451358" y="384682"/>
                  </a:lnTo>
                  <a:lnTo>
                    <a:pt x="474090" y="342772"/>
                  </a:lnTo>
                  <a:lnTo>
                    <a:pt x="488569" y="296417"/>
                  </a:lnTo>
                  <a:lnTo>
                    <a:pt x="493522" y="2467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17767" y="454317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47369" y="4468177"/>
            <a:ext cx="518795" cy="908685"/>
            <a:chOff x="7147369" y="4468177"/>
            <a:chExt cx="518795" cy="908685"/>
          </a:xfrm>
        </p:grpSpPr>
        <p:sp>
          <p:nvSpPr>
            <p:cNvPr id="18" name="object 18"/>
            <p:cNvSpPr/>
            <p:nvPr/>
          </p:nvSpPr>
          <p:spPr>
            <a:xfrm>
              <a:off x="7411211" y="4985004"/>
              <a:ext cx="0" cy="173990"/>
            </a:xfrm>
            <a:custGeom>
              <a:avLst/>
              <a:gdLst/>
              <a:ahLst/>
              <a:cxnLst/>
              <a:rect l="l" t="t" r="r" b="b"/>
              <a:pathLst>
                <a:path h="173989">
                  <a:moveTo>
                    <a:pt x="0" y="0"/>
                  </a:moveTo>
                  <a:lnTo>
                    <a:pt x="0" y="173482"/>
                  </a:lnTo>
                </a:path>
              </a:pathLst>
            </a:custGeom>
            <a:ln w="5181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09104" y="5047488"/>
              <a:ext cx="204470" cy="328930"/>
            </a:xfrm>
            <a:custGeom>
              <a:avLst/>
              <a:gdLst/>
              <a:ahLst/>
              <a:cxnLst/>
              <a:rect l="l" t="t" r="r" b="b"/>
              <a:pathLst>
                <a:path w="204470" h="328929">
                  <a:moveTo>
                    <a:pt x="203962" y="0"/>
                  </a:moveTo>
                  <a:lnTo>
                    <a:pt x="103505" y="103505"/>
                  </a:lnTo>
                  <a:lnTo>
                    <a:pt x="0" y="0"/>
                  </a:lnTo>
                  <a:lnTo>
                    <a:pt x="103505" y="328803"/>
                  </a:lnTo>
                  <a:lnTo>
                    <a:pt x="172339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59751" y="4480560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246761" y="0"/>
                  </a:moveTo>
                  <a:lnTo>
                    <a:pt x="197103" y="4952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0" y="150748"/>
                  </a:lnTo>
                  <a:lnTo>
                    <a:pt x="4952" y="197103"/>
                  </a:lnTo>
                  <a:lnTo>
                    <a:pt x="0" y="246760"/>
                  </a:lnTo>
                  <a:lnTo>
                    <a:pt x="4952" y="296417"/>
                  </a:lnTo>
                  <a:lnTo>
                    <a:pt x="19430" y="342772"/>
                  </a:lnTo>
                  <a:lnTo>
                    <a:pt x="42164" y="384682"/>
                  </a:lnTo>
                  <a:lnTo>
                    <a:pt x="72263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3" y="488569"/>
                  </a:lnTo>
                  <a:lnTo>
                    <a:pt x="246761" y="493521"/>
                  </a:lnTo>
                  <a:lnTo>
                    <a:pt x="296418" y="488569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2"/>
                  </a:lnTo>
                  <a:lnTo>
                    <a:pt x="488569" y="296417"/>
                  </a:lnTo>
                  <a:lnTo>
                    <a:pt x="493522" y="246760"/>
                  </a:lnTo>
                  <a:lnTo>
                    <a:pt x="488569" y="197103"/>
                  </a:lnTo>
                  <a:lnTo>
                    <a:pt x="474091" y="150748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59751" y="4480560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522" y="246760"/>
                  </a:moveTo>
                  <a:lnTo>
                    <a:pt x="488569" y="197103"/>
                  </a:lnTo>
                  <a:lnTo>
                    <a:pt x="474091" y="150748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3" y="4952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0" y="150748"/>
                  </a:lnTo>
                  <a:lnTo>
                    <a:pt x="4952" y="197103"/>
                  </a:lnTo>
                  <a:lnTo>
                    <a:pt x="0" y="246760"/>
                  </a:lnTo>
                  <a:lnTo>
                    <a:pt x="4952" y="296417"/>
                  </a:lnTo>
                  <a:lnTo>
                    <a:pt x="19430" y="342772"/>
                  </a:lnTo>
                  <a:lnTo>
                    <a:pt x="42164" y="384682"/>
                  </a:lnTo>
                  <a:lnTo>
                    <a:pt x="72263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3" y="488569"/>
                  </a:lnTo>
                  <a:lnTo>
                    <a:pt x="246761" y="493521"/>
                  </a:lnTo>
                  <a:lnTo>
                    <a:pt x="296418" y="488569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2"/>
                  </a:lnTo>
                  <a:lnTo>
                    <a:pt x="488569" y="296417"/>
                  </a:lnTo>
                  <a:lnTo>
                    <a:pt x="493522" y="2467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13803" y="451573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86849" y="1834705"/>
            <a:ext cx="518795" cy="878205"/>
            <a:chOff x="2986849" y="1834705"/>
            <a:chExt cx="518795" cy="878205"/>
          </a:xfrm>
        </p:grpSpPr>
        <p:sp>
          <p:nvSpPr>
            <p:cNvPr id="24" name="object 24"/>
            <p:cNvSpPr/>
            <p:nvPr/>
          </p:nvSpPr>
          <p:spPr>
            <a:xfrm>
              <a:off x="3252215" y="2346959"/>
              <a:ext cx="0" cy="146050"/>
            </a:xfrm>
            <a:custGeom>
              <a:avLst/>
              <a:gdLst/>
              <a:ahLst/>
              <a:cxnLst/>
              <a:rect l="l" t="t" r="r" b="b"/>
              <a:pathLst>
                <a:path h="146050">
                  <a:moveTo>
                    <a:pt x="0" y="0"/>
                  </a:moveTo>
                  <a:lnTo>
                    <a:pt x="0" y="145923"/>
                  </a:lnTo>
                </a:path>
              </a:pathLst>
            </a:custGeom>
            <a:ln w="5486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51632" y="2383535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30">
                  <a:moveTo>
                    <a:pt x="201041" y="3048"/>
                  </a:moveTo>
                  <a:lnTo>
                    <a:pt x="100457" y="103505"/>
                  </a:lnTo>
                  <a:lnTo>
                    <a:pt x="0" y="0"/>
                  </a:lnTo>
                  <a:lnTo>
                    <a:pt x="97536" y="328803"/>
                  </a:lnTo>
                  <a:lnTo>
                    <a:pt x="169037" y="103505"/>
                  </a:lnTo>
                  <a:lnTo>
                    <a:pt x="201041" y="304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9231" y="1847087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1" y="0"/>
                  </a:moveTo>
                  <a:lnTo>
                    <a:pt x="197104" y="4952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3" y="197103"/>
                  </a:lnTo>
                  <a:lnTo>
                    <a:pt x="0" y="246761"/>
                  </a:lnTo>
                  <a:lnTo>
                    <a:pt x="4953" y="296417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0"/>
                  </a:lnTo>
                  <a:lnTo>
                    <a:pt x="197104" y="488441"/>
                  </a:lnTo>
                  <a:lnTo>
                    <a:pt x="246761" y="493522"/>
                  </a:lnTo>
                  <a:lnTo>
                    <a:pt x="296418" y="488441"/>
                  </a:lnTo>
                  <a:lnTo>
                    <a:pt x="342772" y="474090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1" y="246761"/>
                  </a:ln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2" y="19431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9231" y="1847087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1" y="246761"/>
                  </a:move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2" y="19431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4" y="4952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3" y="197103"/>
                  </a:lnTo>
                  <a:lnTo>
                    <a:pt x="0" y="246761"/>
                  </a:lnTo>
                  <a:lnTo>
                    <a:pt x="4953" y="296417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0"/>
                  </a:lnTo>
                  <a:lnTo>
                    <a:pt x="197104" y="488441"/>
                  </a:lnTo>
                  <a:lnTo>
                    <a:pt x="246761" y="493522"/>
                  </a:lnTo>
                  <a:lnTo>
                    <a:pt x="296418" y="488441"/>
                  </a:lnTo>
                  <a:lnTo>
                    <a:pt x="342772" y="474090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1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148710" y="1880691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34505" y="3035807"/>
            <a:ext cx="6562725" cy="1012190"/>
            <a:chOff x="234505" y="3035807"/>
            <a:chExt cx="6562725" cy="1012190"/>
          </a:xfrm>
        </p:grpSpPr>
        <p:sp>
          <p:nvSpPr>
            <p:cNvPr id="30" name="object 30"/>
            <p:cNvSpPr/>
            <p:nvPr/>
          </p:nvSpPr>
          <p:spPr>
            <a:xfrm>
              <a:off x="6541008" y="3255263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29">
                  <a:moveTo>
                    <a:pt x="0" y="0"/>
                  </a:moveTo>
                  <a:lnTo>
                    <a:pt x="0" y="176402"/>
                  </a:lnTo>
                </a:path>
              </a:pathLst>
            </a:custGeom>
            <a:ln w="5486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0424" y="3035807"/>
              <a:ext cx="201295" cy="332105"/>
            </a:xfrm>
            <a:custGeom>
              <a:avLst/>
              <a:gdLst/>
              <a:ahLst/>
              <a:cxnLst/>
              <a:rect l="l" t="t" r="r" b="b"/>
              <a:pathLst>
                <a:path w="201295" h="332104">
                  <a:moveTo>
                    <a:pt x="201041" y="328676"/>
                  </a:moveTo>
                  <a:lnTo>
                    <a:pt x="168402" y="228219"/>
                  </a:lnTo>
                  <a:lnTo>
                    <a:pt x="94475" y="0"/>
                  </a:lnTo>
                  <a:lnTo>
                    <a:pt x="0" y="331724"/>
                  </a:lnTo>
                  <a:lnTo>
                    <a:pt x="100457" y="228219"/>
                  </a:lnTo>
                  <a:lnTo>
                    <a:pt x="201041" y="328676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2783" y="3444239"/>
              <a:ext cx="524256" cy="5181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7304" y="3570350"/>
              <a:ext cx="144272" cy="2175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46888" y="3544823"/>
              <a:ext cx="494030" cy="490855"/>
            </a:xfrm>
            <a:custGeom>
              <a:avLst/>
              <a:gdLst/>
              <a:ahLst/>
              <a:cxnLst/>
              <a:rect l="l" t="t" r="r" b="b"/>
              <a:pathLst>
                <a:path w="494030" h="490854">
                  <a:moveTo>
                    <a:pt x="246760" y="0"/>
                  </a:moveTo>
                  <a:lnTo>
                    <a:pt x="197053" y="4952"/>
                  </a:lnTo>
                  <a:lnTo>
                    <a:pt x="150736" y="19303"/>
                  </a:lnTo>
                  <a:lnTo>
                    <a:pt x="108826" y="41910"/>
                  </a:lnTo>
                  <a:lnTo>
                    <a:pt x="72301" y="71881"/>
                  </a:lnTo>
                  <a:lnTo>
                    <a:pt x="42164" y="108203"/>
                  </a:lnTo>
                  <a:lnTo>
                    <a:pt x="19405" y="149859"/>
                  </a:lnTo>
                  <a:lnTo>
                    <a:pt x="5016" y="195833"/>
                  </a:lnTo>
                  <a:lnTo>
                    <a:pt x="0" y="245237"/>
                  </a:lnTo>
                  <a:lnTo>
                    <a:pt x="5016" y="294767"/>
                  </a:lnTo>
                  <a:lnTo>
                    <a:pt x="19405" y="340740"/>
                  </a:lnTo>
                  <a:lnTo>
                    <a:pt x="42164" y="382396"/>
                  </a:lnTo>
                  <a:lnTo>
                    <a:pt x="72301" y="418719"/>
                  </a:lnTo>
                  <a:lnTo>
                    <a:pt x="108826" y="448690"/>
                  </a:lnTo>
                  <a:lnTo>
                    <a:pt x="150736" y="471296"/>
                  </a:lnTo>
                  <a:lnTo>
                    <a:pt x="197053" y="485648"/>
                  </a:lnTo>
                  <a:lnTo>
                    <a:pt x="246760" y="490600"/>
                  </a:lnTo>
                  <a:lnTo>
                    <a:pt x="296468" y="485648"/>
                  </a:lnTo>
                  <a:lnTo>
                    <a:pt x="342785" y="471296"/>
                  </a:lnTo>
                  <a:lnTo>
                    <a:pt x="384695" y="448690"/>
                  </a:lnTo>
                  <a:lnTo>
                    <a:pt x="421220" y="418719"/>
                  </a:lnTo>
                  <a:lnTo>
                    <a:pt x="451357" y="382396"/>
                  </a:lnTo>
                  <a:lnTo>
                    <a:pt x="474116" y="340740"/>
                  </a:lnTo>
                  <a:lnTo>
                    <a:pt x="488505" y="294767"/>
                  </a:lnTo>
                  <a:lnTo>
                    <a:pt x="493522" y="245237"/>
                  </a:lnTo>
                  <a:lnTo>
                    <a:pt x="493522" y="243712"/>
                  </a:lnTo>
                  <a:lnTo>
                    <a:pt x="488505" y="194818"/>
                  </a:lnTo>
                  <a:lnTo>
                    <a:pt x="474116" y="149225"/>
                  </a:lnTo>
                  <a:lnTo>
                    <a:pt x="451357" y="107823"/>
                  </a:lnTo>
                  <a:lnTo>
                    <a:pt x="421220" y="71627"/>
                  </a:lnTo>
                  <a:lnTo>
                    <a:pt x="384695" y="41783"/>
                  </a:lnTo>
                  <a:lnTo>
                    <a:pt x="342785" y="19303"/>
                  </a:lnTo>
                  <a:lnTo>
                    <a:pt x="296468" y="4952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6888" y="3544823"/>
              <a:ext cx="494030" cy="490855"/>
            </a:xfrm>
            <a:custGeom>
              <a:avLst/>
              <a:gdLst/>
              <a:ahLst/>
              <a:cxnLst/>
              <a:rect l="l" t="t" r="r" b="b"/>
              <a:pathLst>
                <a:path w="494030" h="490854">
                  <a:moveTo>
                    <a:pt x="493522" y="243712"/>
                  </a:moveTo>
                  <a:lnTo>
                    <a:pt x="488505" y="194818"/>
                  </a:lnTo>
                  <a:lnTo>
                    <a:pt x="474116" y="149225"/>
                  </a:lnTo>
                  <a:lnTo>
                    <a:pt x="451357" y="107823"/>
                  </a:lnTo>
                  <a:lnTo>
                    <a:pt x="421220" y="71627"/>
                  </a:lnTo>
                  <a:lnTo>
                    <a:pt x="384695" y="41783"/>
                  </a:lnTo>
                  <a:lnTo>
                    <a:pt x="342785" y="19303"/>
                  </a:lnTo>
                  <a:lnTo>
                    <a:pt x="296468" y="4952"/>
                  </a:lnTo>
                  <a:lnTo>
                    <a:pt x="246760" y="0"/>
                  </a:lnTo>
                  <a:lnTo>
                    <a:pt x="197053" y="4952"/>
                  </a:lnTo>
                  <a:lnTo>
                    <a:pt x="150736" y="19303"/>
                  </a:lnTo>
                  <a:lnTo>
                    <a:pt x="108826" y="41910"/>
                  </a:lnTo>
                  <a:lnTo>
                    <a:pt x="72301" y="71881"/>
                  </a:lnTo>
                  <a:lnTo>
                    <a:pt x="42164" y="108203"/>
                  </a:lnTo>
                  <a:lnTo>
                    <a:pt x="19405" y="149859"/>
                  </a:lnTo>
                  <a:lnTo>
                    <a:pt x="5016" y="195833"/>
                  </a:lnTo>
                  <a:lnTo>
                    <a:pt x="0" y="245237"/>
                  </a:lnTo>
                  <a:lnTo>
                    <a:pt x="5016" y="294767"/>
                  </a:lnTo>
                  <a:lnTo>
                    <a:pt x="19405" y="340740"/>
                  </a:lnTo>
                  <a:lnTo>
                    <a:pt x="42164" y="382396"/>
                  </a:lnTo>
                  <a:lnTo>
                    <a:pt x="72301" y="418719"/>
                  </a:lnTo>
                  <a:lnTo>
                    <a:pt x="108826" y="448690"/>
                  </a:lnTo>
                  <a:lnTo>
                    <a:pt x="150736" y="471296"/>
                  </a:lnTo>
                  <a:lnTo>
                    <a:pt x="197053" y="485648"/>
                  </a:lnTo>
                  <a:lnTo>
                    <a:pt x="246760" y="490600"/>
                  </a:lnTo>
                  <a:lnTo>
                    <a:pt x="296468" y="485648"/>
                  </a:lnTo>
                  <a:lnTo>
                    <a:pt x="342785" y="471296"/>
                  </a:lnTo>
                  <a:lnTo>
                    <a:pt x="384695" y="448690"/>
                  </a:lnTo>
                  <a:lnTo>
                    <a:pt x="421220" y="418719"/>
                  </a:lnTo>
                  <a:lnTo>
                    <a:pt x="451357" y="382396"/>
                  </a:lnTo>
                  <a:lnTo>
                    <a:pt x="474116" y="340740"/>
                  </a:lnTo>
                  <a:lnTo>
                    <a:pt x="488505" y="294767"/>
                  </a:lnTo>
                  <a:lnTo>
                    <a:pt x="493522" y="245237"/>
                  </a:lnTo>
                  <a:lnTo>
                    <a:pt x="493522" y="24371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95427" y="3579621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7865" y="3700271"/>
            <a:ext cx="1298575" cy="1304925"/>
            <a:chOff x="697865" y="3700271"/>
            <a:chExt cx="1298575" cy="1304925"/>
          </a:xfrm>
        </p:grpSpPr>
        <p:sp>
          <p:nvSpPr>
            <p:cNvPr id="38" name="object 38"/>
            <p:cNvSpPr/>
            <p:nvPr/>
          </p:nvSpPr>
          <p:spPr>
            <a:xfrm>
              <a:off x="723900" y="3802379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5181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1248" y="3700271"/>
              <a:ext cx="328930" cy="204470"/>
            </a:xfrm>
            <a:custGeom>
              <a:avLst/>
              <a:gdLst/>
              <a:ahLst/>
              <a:cxnLst/>
              <a:rect l="l" t="t" r="r" b="b"/>
              <a:pathLst>
                <a:path w="328930" h="204470">
                  <a:moveTo>
                    <a:pt x="0" y="0"/>
                  </a:moveTo>
                  <a:lnTo>
                    <a:pt x="103517" y="103504"/>
                  </a:lnTo>
                  <a:lnTo>
                    <a:pt x="0" y="203961"/>
                  </a:lnTo>
                  <a:lnTo>
                    <a:pt x="328803" y="103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90472" y="4498847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246760" y="0"/>
                  </a:moveTo>
                  <a:lnTo>
                    <a:pt x="197103" y="4952"/>
                  </a:lnTo>
                  <a:lnTo>
                    <a:pt x="150748" y="19431"/>
                  </a:lnTo>
                  <a:lnTo>
                    <a:pt x="108839" y="42163"/>
                  </a:lnTo>
                  <a:lnTo>
                    <a:pt x="72262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3" y="197103"/>
                  </a:lnTo>
                  <a:lnTo>
                    <a:pt x="0" y="246760"/>
                  </a:lnTo>
                  <a:lnTo>
                    <a:pt x="4953" y="296418"/>
                  </a:lnTo>
                  <a:lnTo>
                    <a:pt x="19431" y="342772"/>
                  </a:lnTo>
                  <a:lnTo>
                    <a:pt x="42164" y="384682"/>
                  </a:lnTo>
                  <a:lnTo>
                    <a:pt x="72262" y="421258"/>
                  </a:lnTo>
                  <a:lnTo>
                    <a:pt x="108839" y="451357"/>
                  </a:lnTo>
                  <a:lnTo>
                    <a:pt x="150748" y="474090"/>
                  </a:lnTo>
                  <a:lnTo>
                    <a:pt x="197103" y="488569"/>
                  </a:lnTo>
                  <a:lnTo>
                    <a:pt x="246760" y="493521"/>
                  </a:lnTo>
                  <a:lnTo>
                    <a:pt x="296417" y="488569"/>
                  </a:lnTo>
                  <a:lnTo>
                    <a:pt x="342772" y="474090"/>
                  </a:lnTo>
                  <a:lnTo>
                    <a:pt x="384683" y="451357"/>
                  </a:lnTo>
                  <a:lnTo>
                    <a:pt x="421259" y="421258"/>
                  </a:lnTo>
                  <a:lnTo>
                    <a:pt x="451358" y="384682"/>
                  </a:lnTo>
                  <a:lnTo>
                    <a:pt x="474091" y="342772"/>
                  </a:lnTo>
                  <a:lnTo>
                    <a:pt x="488569" y="296418"/>
                  </a:lnTo>
                  <a:lnTo>
                    <a:pt x="493522" y="246760"/>
                  </a:lnTo>
                  <a:lnTo>
                    <a:pt x="488569" y="197103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2" y="19431"/>
                  </a:lnTo>
                  <a:lnTo>
                    <a:pt x="296417" y="4952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90472" y="4498847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493522" y="246760"/>
                  </a:moveTo>
                  <a:lnTo>
                    <a:pt x="488569" y="197103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2" y="19431"/>
                  </a:lnTo>
                  <a:lnTo>
                    <a:pt x="296417" y="4952"/>
                  </a:lnTo>
                  <a:lnTo>
                    <a:pt x="246760" y="0"/>
                  </a:lnTo>
                  <a:lnTo>
                    <a:pt x="197103" y="4952"/>
                  </a:lnTo>
                  <a:lnTo>
                    <a:pt x="150748" y="19431"/>
                  </a:lnTo>
                  <a:lnTo>
                    <a:pt x="108839" y="42163"/>
                  </a:lnTo>
                  <a:lnTo>
                    <a:pt x="72262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3" y="197103"/>
                  </a:lnTo>
                  <a:lnTo>
                    <a:pt x="0" y="246760"/>
                  </a:lnTo>
                  <a:lnTo>
                    <a:pt x="4953" y="296418"/>
                  </a:lnTo>
                  <a:lnTo>
                    <a:pt x="19431" y="342772"/>
                  </a:lnTo>
                  <a:lnTo>
                    <a:pt x="42164" y="384682"/>
                  </a:lnTo>
                  <a:lnTo>
                    <a:pt x="72262" y="421258"/>
                  </a:lnTo>
                  <a:lnTo>
                    <a:pt x="108839" y="451357"/>
                  </a:lnTo>
                  <a:lnTo>
                    <a:pt x="150748" y="474090"/>
                  </a:lnTo>
                  <a:lnTo>
                    <a:pt x="197103" y="488569"/>
                  </a:lnTo>
                  <a:lnTo>
                    <a:pt x="246760" y="493521"/>
                  </a:lnTo>
                  <a:lnTo>
                    <a:pt x="296417" y="488569"/>
                  </a:lnTo>
                  <a:lnTo>
                    <a:pt x="342772" y="474090"/>
                  </a:lnTo>
                  <a:lnTo>
                    <a:pt x="384683" y="451357"/>
                  </a:lnTo>
                  <a:lnTo>
                    <a:pt x="421259" y="421258"/>
                  </a:lnTo>
                  <a:lnTo>
                    <a:pt x="451358" y="384682"/>
                  </a:lnTo>
                  <a:lnTo>
                    <a:pt x="474091" y="342772"/>
                  </a:lnTo>
                  <a:lnTo>
                    <a:pt x="488569" y="296418"/>
                  </a:lnTo>
                  <a:lnTo>
                    <a:pt x="493522" y="24676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639316" y="453402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633727" y="898969"/>
            <a:ext cx="6318885" cy="4465320"/>
            <a:chOff x="1633727" y="898969"/>
            <a:chExt cx="6318885" cy="4465320"/>
          </a:xfrm>
        </p:grpSpPr>
        <p:sp>
          <p:nvSpPr>
            <p:cNvPr id="44" name="object 44"/>
            <p:cNvSpPr/>
            <p:nvPr/>
          </p:nvSpPr>
          <p:spPr>
            <a:xfrm>
              <a:off x="1734311" y="4998720"/>
              <a:ext cx="0" cy="146050"/>
            </a:xfrm>
            <a:custGeom>
              <a:avLst/>
              <a:gdLst/>
              <a:ahLst/>
              <a:cxnLst/>
              <a:rect l="l" t="t" r="r" b="b"/>
              <a:pathLst>
                <a:path h="146050">
                  <a:moveTo>
                    <a:pt x="0" y="0"/>
                  </a:moveTo>
                  <a:lnTo>
                    <a:pt x="0" y="145922"/>
                  </a:lnTo>
                </a:path>
              </a:pathLst>
            </a:custGeom>
            <a:ln w="5486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33715" y="5035296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4" h="328929">
                  <a:moveTo>
                    <a:pt x="201053" y="3048"/>
                  </a:moveTo>
                  <a:lnTo>
                    <a:pt x="100596" y="103505"/>
                  </a:lnTo>
                  <a:lnTo>
                    <a:pt x="0" y="0"/>
                  </a:lnTo>
                  <a:lnTo>
                    <a:pt x="97548" y="328803"/>
                  </a:lnTo>
                  <a:lnTo>
                    <a:pt x="169049" y="103505"/>
                  </a:lnTo>
                  <a:lnTo>
                    <a:pt x="201053" y="304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03719" y="94792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0" y="0"/>
                  </a:moveTo>
                  <a:lnTo>
                    <a:pt x="197103" y="4952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0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1"/>
                  </a:lnTo>
                  <a:lnTo>
                    <a:pt x="197103" y="488569"/>
                  </a:lnTo>
                  <a:lnTo>
                    <a:pt x="246760" y="493522"/>
                  </a:lnTo>
                  <a:lnTo>
                    <a:pt x="296418" y="488569"/>
                  </a:lnTo>
                  <a:lnTo>
                    <a:pt x="342773" y="474091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0" y="342773"/>
                  </a:lnTo>
                  <a:lnTo>
                    <a:pt x="488569" y="296418"/>
                  </a:lnTo>
                  <a:lnTo>
                    <a:pt x="493522" y="246761"/>
                  </a:lnTo>
                  <a:lnTo>
                    <a:pt x="488569" y="197104"/>
                  </a:lnTo>
                  <a:lnTo>
                    <a:pt x="474090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03719" y="94792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4"/>
                  </a:lnTo>
                  <a:lnTo>
                    <a:pt x="474090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0" y="0"/>
                  </a:lnTo>
                  <a:lnTo>
                    <a:pt x="197103" y="4952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0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1"/>
                  </a:lnTo>
                  <a:lnTo>
                    <a:pt x="197103" y="488569"/>
                  </a:lnTo>
                  <a:lnTo>
                    <a:pt x="246760" y="493522"/>
                  </a:lnTo>
                  <a:lnTo>
                    <a:pt x="296418" y="488569"/>
                  </a:lnTo>
                  <a:lnTo>
                    <a:pt x="342773" y="474091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0" y="342773"/>
                  </a:lnTo>
                  <a:lnTo>
                    <a:pt x="488569" y="296418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8227" y="143713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5181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53072" y="1478279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70" h="332105">
                  <a:moveTo>
                    <a:pt x="203962" y="0"/>
                  </a:moveTo>
                  <a:lnTo>
                    <a:pt x="103505" y="103505"/>
                  </a:lnTo>
                  <a:lnTo>
                    <a:pt x="0" y="0"/>
                  </a:lnTo>
                  <a:lnTo>
                    <a:pt x="103505" y="331724"/>
                  </a:lnTo>
                  <a:lnTo>
                    <a:pt x="172593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46263" y="91135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0" y="0"/>
                  </a:moveTo>
                  <a:lnTo>
                    <a:pt x="197103" y="4952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0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0"/>
                  </a:lnTo>
                  <a:lnTo>
                    <a:pt x="197103" y="488569"/>
                  </a:lnTo>
                  <a:lnTo>
                    <a:pt x="246760" y="493522"/>
                  </a:lnTo>
                  <a:lnTo>
                    <a:pt x="296417" y="488569"/>
                  </a:lnTo>
                  <a:lnTo>
                    <a:pt x="342772" y="474090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0" y="342773"/>
                  </a:lnTo>
                  <a:lnTo>
                    <a:pt x="488568" y="296418"/>
                  </a:lnTo>
                  <a:lnTo>
                    <a:pt x="493521" y="246761"/>
                  </a:lnTo>
                  <a:lnTo>
                    <a:pt x="488568" y="197103"/>
                  </a:lnTo>
                  <a:lnTo>
                    <a:pt x="474090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2" y="19431"/>
                  </a:lnTo>
                  <a:lnTo>
                    <a:pt x="296417" y="4952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46263" y="91135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1" y="246761"/>
                  </a:moveTo>
                  <a:lnTo>
                    <a:pt x="488568" y="197103"/>
                  </a:lnTo>
                  <a:lnTo>
                    <a:pt x="474090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2" y="19431"/>
                  </a:lnTo>
                  <a:lnTo>
                    <a:pt x="296417" y="4952"/>
                  </a:lnTo>
                  <a:lnTo>
                    <a:pt x="246760" y="0"/>
                  </a:lnTo>
                  <a:lnTo>
                    <a:pt x="197103" y="4952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0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0"/>
                  </a:lnTo>
                  <a:lnTo>
                    <a:pt x="197103" y="488569"/>
                  </a:lnTo>
                  <a:lnTo>
                    <a:pt x="246760" y="493522"/>
                  </a:lnTo>
                  <a:lnTo>
                    <a:pt x="296417" y="488569"/>
                  </a:lnTo>
                  <a:lnTo>
                    <a:pt x="342772" y="474090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0" y="342773"/>
                  </a:lnTo>
                  <a:lnTo>
                    <a:pt x="488568" y="296418"/>
                  </a:lnTo>
                  <a:lnTo>
                    <a:pt x="493521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597267" y="94500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269545" y="935545"/>
            <a:ext cx="1530350" cy="875030"/>
            <a:chOff x="6269545" y="935545"/>
            <a:chExt cx="1530350" cy="875030"/>
          </a:xfrm>
        </p:grpSpPr>
        <p:sp>
          <p:nvSpPr>
            <p:cNvPr id="54" name="object 54"/>
            <p:cNvSpPr/>
            <p:nvPr/>
          </p:nvSpPr>
          <p:spPr>
            <a:xfrm>
              <a:off x="7697724" y="1388363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0"/>
                  </a:moveTo>
                  <a:lnTo>
                    <a:pt x="0" y="201040"/>
                  </a:lnTo>
                </a:path>
              </a:pathLst>
            </a:custGeom>
            <a:ln w="5181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98664" y="1478279"/>
              <a:ext cx="201295" cy="332105"/>
            </a:xfrm>
            <a:custGeom>
              <a:avLst/>
              <a:gdLst/>
              <a:ahLst/>
              <a:cxnLst/>
              <a:rect l="l" t="t" r="r" b="b"/>
              <a:pathLst>
                <a:path w="201295" h="332105">
                  <a:moveTo>
                    <a:pt x="201041" y="3048"/>
                  </a:moveTo>
                  <a:lnTo>
                    <a:pt x="100457" y="103505"/>
                  </a:lnTo>
                  <a:lnTo>
                    <a:pt x="0" y="0"/>
                  </a:lnTo>
                  <a:lnTo>
                    <a:pt x="94488" y="331724"/>
                  </a:lnTo>
                  <a:lnTo>
                    <a:pt x="168402" y="103505"/>
                  </a:lnTo>
                  <a:lnTo>
                    <a:pt x="201041" y="304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81928" y="94792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1" y="0"/>
                  </a:moveTo>
                  <a:lnTo>
                    <a:pt x="197104" y="4952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1"/>
                  </a:lnTo>
                  <a:lnTo>
                    <a:pt x="197104" y="488569"/>
                  </a:lnTo>
                  <a:lnTo>
                    <a:pt x="246761" y="493522"/>
                  </a:lnTo>
                  <a:lnTo>
                    <a:pt x="296418" y="488569"/>
                  </a:lnTo>
                  <a:lnTo>
                    <a:pt x="342773" y="474091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81928" y="94792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4" y="4952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1"/>
                  </a:lnTo>
                  <a:lnTo>
                    <a:pt x="197104" y="488569"/>
                  </a:lnTo>
                  <a:lnTo>
                    <a:pt x="246761" y="493522"/>
                  </a:lnTo>
                  <a:lnTo>
                    <a:pt x="296418" y="488569"/>
                  </a:lnTo>
                  <a:lnTo>
                    <a:pt x="342773" y="474091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2194305" y="539572"/>
            <a:ext cx="5055235" cy="834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i="1" dirty="0">
                <a:latin typeface="Times New Roman"/>
                <a:cs typeface="Times New Roman"/>
              </a:rPr>
              <a:t>i</a:t>
            </a:r>
            <a:r>
              <a:rPr dirty="0"/>
              <a:t>SQL*Plus</a:t>
            </a:r>
            <a:r>
              <a:rPr spc="-110" dirty="0"/>
              <a:t> </a:t>
            </a:r>
            <a:r>
              <a:rPr spc="-10" dirty="0"/>
              <a:t>Environment</a:t>
            </a:r>
          </a:p>
          <a:p>
            <a:pPr marL="4168140">
              <a:lnSpc>
                <a:spcPct val="100000"/>
              </a:lnSpc>
              <a:spcBef>
                <a:spcPts val="114"/>
              </a:spcBef>
              <a:tabLst>
                <a:tab pos="4872355" algn="l"/>
              </a:tabLst>
            </a:pPr>
            <a:r>
              <a:rPr sz="2400" spc="-25" dirty="0">
                <a:solidFill>
                  <a:srgbClr val="000000"/>
                </a:solidFill>
              </a:rPr>
              <a:t>10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-50" dirty="0">
                <a:solidFill>
                  <a:srgbClr val="000000"/>
                </a:solidFill>
              </a:rPr>
              <a:t>8</a:t>
            </a:r>
            <a:endParaRPr sz="2400"/>
          </a:p>
        </p:txBody>
      </p:sp>
      <p:grpSp>
        <p:nvGrpSpPr>
          <p:cNvPr id="59" name="object 59"/>
          <p:cNvGrpSpPr/>
          <p:nvPr/>
        </p:nvGrpSpPr>
        <p:grpSpPr>
          <a:xfrm>
            <a:off x="6431279" y="1437132"/>
            <a:ext cx="204470" cy="373380"/>
            <a:chOff x="6431279" y="1437132"/>
            <a:chExt cx="204470" cy="373380"/>
          </a:xfrm>
        </p:grpSpPr>
        <p:sp>
          <p:nvSpPr>
            <p:cNvPr id="60" name="object 60"/>
            <p:cNvSpPr/>
            <p:nvPr/>
          </p:nvSpPr>
          <p:spPr>
            <a:xfrm>
              <a:off x="6536435" y="143713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5181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31280" y="1478279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70" h="332105">
                  <a:moveTo>
                    <a:pt x="203962" y="0"/>
                  </a:moveTo>
                  <a:lnTo>
                    <a:pt x="103492" y="103505"/>
                  </a:lnTo>
                  <a:lnTo>
                    <a:pt x="0" y="0"/>
                  </a:lnTo>
                  <a:lnTo>
                    <a:pt x="103492" y="331724"/>
                  </a:lnTo>
                  <a:lnTo>
                    <a:pt x="172593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402715">
              <a:lnSpc>
                <a:spcPct val="100000"/>
              </a:lnSpc>
              <a:spcBef>
                <a:spcPts val="110"/>
              </a:spcBef>
            </a:pPr>
            <a:r>
              <a:rPr dirty="0"/>
              <a:t>Displaying</a:t>
            </a:r>
            <a:r>
              <a:rPr spc="-20" dirty="0"/>
              <a:t> </a:t>
            </a:r>
            <a:r>
              <a:rPr dirty="0"/>
              <a:t>Table</a:t>
            </a:r>
            <a:r>
              <a:rPr spc="-13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63725"/>
            <a:ext cx="6672580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DESCRIBE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3544" y="2990088"/>
            <a:ext cx="7315200" cy="426720"/>
            <a:chOff x="923544" y="2990088"/>
            <a:chExt cx="7315200" cy="426720"/>
          </a:xfrm>
        </p:grpSpPr>
        <p:sp>
          <p:nvSpPr>
            <p:cNvPr id="6" name="object 6"/>
            <p:cNvSpPr/>
            <p:nvPr/>
          </p:nvSpPr>
          <p:spPr>
            <a:xfrm>
              <a:off x="935736" y="3002280"/>
              <a:ext cx="7291070" cy="402590"/>
            </a:xfrm>
            <a:custGeom>
              <a:avLst/>
              <a:gdLst/>
              <a:ahLst/>
              <a:cxnLst/>
              <a:rect l="l" t="t" r="r" b="b"/>
              <a:pathLst>
                <a:path w="7291070" h="402589">
                  <a:moveTo>
                    <a:pt x="7290561" y="0"/>
                  </a:moveTo>
                  <a:lnTo>
                    <a:pt x="0" y="0"/>
                  </a:lnTo>
                  <a:lnTo>
                    <a:pt x="0" y="402082"/>
                  </a:lnTo>
                  <a:lnTo>
                    <a:pt x="7290561" y="402082"/>
                  </a:lnTo>
                  <a:lnTo>
                    <a:pt x="72905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5736" y="3002280"/>
              <a:ext cx="7291070" cy="402590"/>
            </a:xfrm>
            <a:custGeom>
              <a:avLst/>
              <a:gdLst/>
              <a:ahLst/>
              <a:cxnLst/>
              <a:rect l="l" t="t" r="r" b="b"/>
              <a:pathLst>
                <a:path w="7291070" h="402589">
                  <a:moveTo>
                    <a:pt x="0" y="402082"/>
                  </a:moveTo>
                  <a:lnTo>
                    <a:pt x="7290561" y="402082"/>
                  </a:lnTo>
                  <a:lnTo>
                    <a:pt x="7290561" y="0"/>
                  </a:lnTo>
                  <a:lnTo>
                    <a:pt x="0" y="0"/>
                  </a:lnTo>
                  <a:lnTo>
                    <a:pt x="0" y="40208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5736" y="3002279"/>
            <a:ext cx="7291070" cy="4025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Courier New"/>
                <a:cs typeface="Courier New"/>
              </a:rPr>
              <a:t>DESC[RIBE]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402715">
              <a:lnSpc>
                <a:spcPct val="100000"/>
              </a:lnSpc>
              <a:spcBef>
                <a:spcPts val="110"/>
              </a:spcBef>
            </a:pPr>
            <a:r>
              <a:rPr dirty="0"/>
              <a:t>Displaying</a:t>
            </a:r>
            <a:r>
              <a:rPr spc="-50" dirty="0"/>
              <a:t> </a:t>
            </a:r>
            <a:r>
              <a:rPr spc="-30" dirty="0"/>
              <a:t>Table</a:t>
            </a:r>
            <a:r>
              <a:rPr spc="-160" dirty="0"/>
              <a:t> </a:t>
            </a:r>
            <a:r>
              <a:rPr spc="-10" dirty="0"/>
              <a:t>Structure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75944" y="1923288"/>
            <a:ext cx="6909434" cy="426720"/>
            <a:chOff x="1075944" y="1923288"/>
            <a:chExt cx="6909434" cy="426720"/>
          </a:xfrm>
        </p:grpSpPr>
        <p:sp>
          <p:nvSpPr>
            <p:cNvPr id="5" name="object 5"/>
            <p:cNvSpPr/>
            <p:nvPr/>
          </p:nvSpPr>
          <p:spPr>
            <a:xfrm>
              <a:off x="1088136" y="1935480"/>
              <a:ext cx="6885305" cy="402590"/>
            </a:xfrm>
            <a:custGeom>
              <a:avLst/>
              <a:gdLst/>
              <a:ahLst/>
              <a:cxnLst/>
              <a:rect l="l" t="t" r="r" b="b"/>
              <a:pathLst>
                <a:path w="6885305" h="402589">
                  <a:moveTo>
                    <a:pt x="6884923" y="0"/>
                  </a:moveTo>
                  <a:lnTo>
                    <a:pt x="0" y="0"/>
                  </a:lnTo>
                  <a:lnTo>
                    <a:pt x="0" y="402082"/>
                  </a:lnTo>
                  <a:lnTo>
                    <a:pt x="6884923" y="402082"/>
                  </a:lnTo>
                  <a:lnTo>
                    <a:pt x="688492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136" y="1935480"/>
              <a:ext cx="6885305" cy="402590"/>
            </a:xfrm>
            <a:custGeom>
              <a:avLst/>
              <a:gdLst/>
              <a:ahLst/>
              <a:cxnLst/>
              <a:rect l="l" t="t" r="r" b="b"/>
              <a:pathLst>
                <a:path w="6885305" h="402589">
                  <a:moveTo>
                    <a:pt x="0" y="402082"/>
                  </a:moveTo>
                  <a:lnTo>
                    <a:pt x="6884923" y="402082"/>
                  </a:lnTo>
                  <a:lnTo>
                    <a:pt x="6884923" y="0"/>
                  </a:lnTo>
                  <a:lnTo>
                    <a:pt x="0" y="0"/>
                  </a:lnTo>
                  <a:lnTo>
                    <a:pt x="0" y="40208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88136" y="1935479"/>
            <a:ext cx="6885305" cy="4025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55"/>
              </a:spcBef>
            </a:pPr>
            <a:r>
              <a:rPr sz="1800" b="1" dirty="0">
                <a:latin typeface="Courier New"/>
                <a:cs typeface="Courier New"/>
              </a:rPr>
              <a:t>DESCRIBE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36" y="2584704"/>
            <a:ext cx="6952488" cy="262737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966469">
              <a:lnSpc>
                <a:spcPct val="100000"/>
              </a:lnSpc>
              <a:spcBef>
                <a:spcPts val="110"/>
              </a:spcBef>
            </a:pPr>
            <a:r>
              <a:rPr dirty="0"/>
              <a:t>System Development</a:t>
            </a:r>
            <a:r>
              <a:rPr spc="-65" dirty="0"/>
              <a:t> </a:t>
            </a:r>
            <a:r>
              <a:rPr dirty="0"/>
              <a:t>Life</a:t>
            </a:r>
            <a:r>
              <a:rPr spc="-125" dirty="0"/>
              <a:t> </a:t>
            </a:r>
            <a:r>
              <a:rPr spc="-10" dirty="0"/>
              <a:t>Cycle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240" y="1725167"/>
            <a:ext cx="7781544" cy="39806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63827" y="1861566"/>
            <a:ext cx="7018020" cy="3372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984875" algn="ctr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Strategy </a:t>
            </a:r>
            <a:r>
              <a:rPr sz="2000" b="1" spc="-25" dirty="0">
                <a:solidFill>
                  <a:srgbClr val="FFFFCC"/>
                </a:solidFill>
                <a:latin typeface="Arial"/>
                <a:cs typeface="Arial"/>
              </a:rPr>
              <a:t>and </a:t>
            </a: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  <a:p>
            <a:pPr marR="2914015" algn="ctr">
              <a:lnSpc>
                <a:spcPts val="2210"/>
              </a:lnSpc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795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Build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b="1" spc="-25" dirty="0">
                <a:solidFill>
                  <a:srgbClr val="FFFFCC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  <a:p>
            <a:pPr marL="3048635" algn="ctr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Transition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Production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4944" y="2764535"/>
            <a:ext cx="6504305" cy="3166745"/>
          </a:xfrm>
          <a:custGeom>
            <a:avLst/>
            <a:gdLst/>
            <a:ahLst/>
            <a:cxnLst/>
            <a:rect l="l" t="t" r="r" b="b"/>
            <a:pathLst>
              <a:path w="6504305" h="3166745">
                <a:moveTo>
                  <a:pt x="6504178" y="3166618"/>
                </a:moveTo>
                <a:lnTo>
                  <a:pt x="6251321" y="2932176"/>
                </a:lnTo>
                <a:lnTo>
                  <a:pt x="6288329" y="3030067"/>
                </a:lnTo>
                <a:lnTo>
                  <a:pt x="21336" y="0"/>
                </a:lnTo>
                <a:lnTo>
                  <a:pt x="0" y="45720"/>
                </a:lnTo>
                <a:lnTo>
                  <a:pt x="6273419" y="3078873"/>
                </a:lnTo>
                <a:lnTo>
                  <a:pt x="6163056" y="3114852"/>
                </a:lnTo>
                <a:lnTo>
                  <a:pt x="6504178" y="316661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50" dirty="0"/>
              <a:t>9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7824" y="4709159"/>
            <a:ext cx="7412355" cy="950594"/>
            <a:chOff x="877824" y="4709159"/>
            <a:chExt cx="7412355" cy="950594"/>
          </a:xfrm>
        </p:grpSpPr>
        <p:sp>
          <p:nvSpPr>
            <p:cNvPr id="5" name="object 5"/>
            <p:cNvSpPr/>
            <p:nvPr/>
          </p:nvSpPr>
          <p:spPr>
            <a:xfrm>
              <a:off x="890016" y="4721351"/>
              <a:ext cx="7388225" cy="926465"/>
            </a:xfrm>
            <a:custGeom>
              <a:avLst/>
              <a:gdLst/>
              <a:ahLst/>
              <a:cxnLst/>
              <a:rect l="l" t="t" r="r" b="b"/>
              <a:pathLst>
                <a:path w="7388225" h="926464">
                  <a:moveTo>
                    <a:pt x="7387844" y="0"/>
                  </a:moveTo>
                  <a:lnTo>
                    <a:pt x="0" y="0"/>
                  </a:lnTo>
                  <a:lnTo>
                    <a:pt x="0" y="926084"/>
                  </a:lnTo>
                  <a:lnTo>
                    <a:pt x="7387844" y="926084"/>
                  </a:lnTo>
                  <a:lnTo>
                    <a:pt x="73878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016" y="4721351"/>
              <a:ext cx="7388225" cy="926465"/>
            </a:xfrm>
            <a:custGeom>
              <a:avLst/>
              <a:gdLst/>
              <a:ahLst/>
              <a:cxnLst/>
              <a:rect l="l" t="t" r="r" b="b"/>
              <a:pathLst>
                <a:path w="7388225" h="926464">
                  <a:moveTo>
                    <a:pt x="0" y="926084"/>
                  </a:moveTo>
                  <a:lnTo>
                    <a:pt x="7387844" y="926084"/>
                  </a:lnTo>
                  <a:lnTo>
                    <a:pt x="7387844" y="0"/>
                  </a:lnTo>
                  <a:lnTo>
                    <a:pt x="0" y="0"/>
                  </a:lnTo>
                  <a:lnTo>
                    <a:pt x="0" y="926084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3952" y="4844618"/>
            <a:ext cx="8331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95195" y="4844618"/>
            <a:ext cx="5967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*|{[DISTINCT]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i="1" spc="-20" dirty="0">
                <a:latin typeface="Courier New"/>
                <a:cs typeface="Courier New"/>
              </a:rPr>
              <a:t>column|expression</a:t>
            </a:r>
            <a:r>
              <a:rPr sz="1800" b="1" i="1" spc="-1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</a:t>
            </a:r>
            <a:r>
              <a:rPr sz="1800" b="1" i="1" spc="-10" dirty="0">
                <a:latin typeface="Courier New"/>
                <a:cs typeface="Courier New"/>
              </a:rPr>
              <a:t>alias</a:t>
            </a:r>
            <a:r>
              <a:rPr sz="1800" b="1" spc="-10" dirty="0">
                <a:latin typeface="Courier New"/>
                <a:cs typeface="Courier New"/>
              </a:rPr>
              <a:t>],...}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i="1" spc="-10" dirty="0">
                <a:latin typeface="Courier New"/>
                <a:cs typeface="Courier New"/>
              </a:rPr>
              <a:t>table;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875" y="1613407"/>
            <a:ext cx="7310755" cy="304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that: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106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ts val="2355"/>
              </a:lnSpc>
              <a:spcBef>
                <a:spcPts val="79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aliases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descriptive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2000">
              <a:latin typeface="Arial"/>
              <a:cs typeface="Arial"/>
            </a:endParaRPr>
          </a:p>
          <a:p>
            <a:pPr marL="933450">
              <a:lnSpc>
                <a:spcPts val="2355"/>
              </a:lnSpc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headings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write,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save,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execute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commands.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1342" y="539572"/>
            <a:ext cx="31845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91310" algn="l"/>
              </a:tabLst>
            </a:pPr>
            <a:r>
              <a:rPr spc="-10" dirty="0"/>
              <a:t>Practice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7047865" cy="24542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topics: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Describing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Performing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calculations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specifying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7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0777" y="2677109"/>
            <a:ext cx="48228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Restricting</a:t>
            </a:r>
            <a:r>
              <a:rPr spc="-114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Sorting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7977" y="6604952"/>
            <a:ext cx="3884929" cy="2006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32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6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22" baseline="23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4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3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7" baseline="23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7" baseline="2314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25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6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07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6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80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967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02" baseline="231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487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494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25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dirty="0"/>
              <a:t>After</a:t>
            </a:r>
            <a:r>
              <a:rPr spc="-10" dirty="0"/>
              <a:t> </a:t>
            </a:r>
            <a:r>
              <a:rPr dirty="0"/>
              <a:t>completing</a:t>
            </a:r>
            <a:r>
              <a:rPr spc="-90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lesson,</a:t>
            </a:r>
            <a:r>
              <a:rPr spc="-110" dirty="0"/>
              <a:t> </a:t>
            </a:r>
            <a:r>
              <a:rPr dirty="0"/>
              <a:t>you</a:t>
            </a:r>
            <a:r>
              <a:rPr spc="20" dirty="0"/>
              <a:t> </a:t>
            </a:r>
            <a:r>
              <a:rPr dirty="0"/>
              <a:t>should</a:t>
            </a:r>
            <a:r>
              <a:rPr spc="-2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able </a:t>
            </a:r>
            <a:r>
              <a:rPr spc="-25" dirty="0"/>
              <a:t>to</a:t>
            </a:r>
          </a:p>
          <a:p>
            <a:pPr marL="12700">
              <a:lnSpc>
                <a:spcPts val="2570"/>
              </a:lnSpc>
            </a:pPr>
            <a:r>
              <a:rPr dirty="0"/>
              <a:t>do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following:</a:t>
            </a:r>
          </a:p>
          <a:p>
            <a:pPr marL="417830" indent="-40513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Limit</a:t>
            </a:r>
            <a:r>
              <a:rPr spc="-6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rows</a:t>
            </a:r>
            <a:r>
              <a:rPr spc="-75" dirty="0"/>
              <a:t> </a:t>
            </a:r>
            <a:r>
              <a:rPr dirty="0"/>
              <a:t>retrieved</a:t>
            </a:r>
            <a:r>
              <a:rPr spc="-70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query</a:t>
            </a: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Sort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rows</a:t>
            </a:r>
            <a:r>
              <a:rPr spc="-90" dirty="0"/>
              <a:t> </a:t>
            </a:r>
            <a:r>
              <a:rPr dirty="0"/>
              <a:t>retrieved</a:t>
            </a:r>
            <a:r>
              <a:rPr spc="-100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10" dirty="0"/>
              <a:t>query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6955" y="539572"/>
            <a:ext cx="55086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Limiting</a:t>
            </a:r>
            <a:r>
              <a:rPr spc="-105" dirty="0"/>
              <a:t> </a:t>
            </a:r>
            <a:r>
              <a:rPr dirty="0"/>
              <a:t>Rows</a:t>
            </a:r>
            <a:r>
              <a:rPr spc="-85" dirty="0"/>
              <a:t> </a:t>
            </a: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a</a:t>
            </a:r>
            <a:r>
              <a:rPr spc="-10" dirty="0"/>
              <a:t> 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3532" y="4011295"/>
            <a:ext cx="2397760" cy="9842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839469">
              <a:lnSpc>
                <a:spcPts val="2500"/>
              </a:lnSpc>
              <a:spcBef>
                <a:spcPts val="305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“retrieve</a:t>
            </a:r>
            <a:r>
              <a:rPr sz="2200" b="1" spc="-7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CC"/>
                </a:solidFill>
                <a:latin typeface="Arial"/>
                <a:cs typeface="Arial"/>
              </a:rPr>
              <a:t>all </a:t>
            </a: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employees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35"/>
              </a:lnSpc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department</a:t>
            </a:r>
            <a:r>
              <a:rPr sz="2200" b="1" spc="-9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CC"/>
                </a:solidFill>
                <a:latin typeface="Arial"/>
                <a:cs typeface="Arial"/>
              </a:rPr>
              <a:t>90”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8888" y="4078223"/>
            <a:ext cx="6724015" cy="1963420"/>
            <a:chOff x="1008888" y="4078223"/>
            <a:chExt cx="6724015" cy="19634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3128" y="4078223"/>
              <a:ext cx="1584960" cy="8199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88736" y="4751831"/>
              <a:ext cx="201295" cy="344170"/>
            </a:xfrm>
            <a:custGeom>
              <a:avLst/>
              <a:gdLst/>
              <a:ahLst/>
              <a:cxnLst/>
              <a:rect l="l" t="t" r="r" b="b"/>
              <a:pathLst>
                <a:path w="201295" h="344170">
                  <a:moveTo>
                    <a:pt x="201041" y="0"/>
                  </a:moveTo>
                  <a:lnTo>
                    <a:pt x="121793" y="121793"/>
                  </a:lnTo>
                  <a:lnTo>
                    <a:pt x="0" y="42672"/>
                  </a:lnTo>
                  <a:lnTo>
                    <a:pt x="170561" y="344043"/>
                  </a:lnTo>
                  <a:lnTo>
                    <a:pt x="190246" y="121793"/>
                  </a:lnTo>
                  <a:lnTo>
                    <a:pt x="201041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888" y="5117591"/>
              <a:ext cx="6723888" cy="9235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44067" y="1397584"/>
            <a:ext cx="13950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7480" y="3393864"/>
            <a:ext cx="30480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888" y="1816607"/>
            <a:ext cx="6742175" cy="1752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8888" y="3730752"/>
            <a:ext cx="6723888" cy="24688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344930">
              <a:lnSpc>
                <a:spcPct val="100000"/>
              </a:lnSpc>
              <a:spcBef>
                <a:spcPts val="110"/>
              </a:spcBef>
            </a:pPr>
            <a:r>
              <a:rPr dirty="0"/>
              <a:t>Limiting</a:t>
            </a:r>
            <a:r>
              <a:rPr spc="-8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Rows</a:t>
            </a:r>
            <a:r>
              <a:rPr spc="-70" dirty="0"/>
              <a:t> </a:t>
            </a:r>
            <a:r>
              <a:rPr spc="-10" dirty="0"/>
              <a:t>Selected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63725"/>
            <a:ext cx="6556375" cy="7334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4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Restrict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rows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returned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 the</a:t>
            </a:r>
            <a:r>
              <a:rPr sz="2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35545" y="2608897"/>
            <a:ext cx="7568565" cy="1006475"/>
            <a:chOff x="935545" y="2608897"/>
            <a:chExt cx="7568565" cy="1006475"/>
          </a:xfrm>
        </p:grpSpPr>
        <p:sp>
          <p:nvSpPr>
            <p:cNvPr id="6" name="object 6"/>
            <p:cNvSpPr/>
            <p:nvPr/>
          </p:nvSpPr>
          <p:spPr>
            <a:xfrm>
              <a:off x="947928" y="2621280"/>
              <a:ext cx="7543800" cy="981710"/>
            </a:xfrm>
            <a:custGeom>
              <a:avLst/>
              <a:gdLst/>
              <a:ahLst/>
              <a:cxnLst/>
              <a:rect l="l" t="t" r="r" b="b"/>
              <a:pathLst>
                <a:path w="7543800" h="981710">
                  <a:moveTo>
                    <a:pt x="7543800" y="0"/>
                  </a:moveTo>
                  <a:lnTo>
                    <a:pt x="0" y="0"/>
                  </a:lnTo>
                  <a:lnTo>
                    <a:pt x="0" y="981201"/>
                  </a:lnTo>
                  <a:lnTo>
                    <a:pt x="7543800" y="981201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7928" y="2621280"/>
              <a:ext cx="7543800" cy="981710"/>
            </a:xfrm>
            <a:custGeom>
              <a:avLst/>
              <a:gdLst/>
              <a:ahLst/>
              <a:cxnLst/>
              <a:rect l="l" t="t" r="r" b="b"/>
              <a:pathLst>
                <a:path w="7543800" h="981710">
                  <a:moveTo>
                    <a:pt x="0" y="981201"/>
                  </a:moveTo>
                  <a:lnTo>
                    <a:pt x="7543800" y="981201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98120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02588" y="2634234"/>
            <a:ext cx="8458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085" y="2634234"/>
            <a:ext cx="5980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*|{[DISTINCT]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column|expression</a:t>
            </a:r>
            <a:r>
              <a:rPr sz="1800" b="1" i="1" spc="-229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</a:t>
            </a:r>
            <a:r>
              <a:rPr sz="1800" b="1" i="1" spc="-10" dirty="0">
                <a:latin typeface="Courier New"/>
                <a:cs typeface="Courier New"/>
              </a:rPr>
              <a:t>alias</a:t>
            </a:r>
            <a:r>
              <a:rPr sz="1800" b="1" spc="-10" dirty="0">
                <a:latin typeface="Courier New"/>
                <a:cs typeface="Courier New"/>
              </a:rPr>
              <a:t>],...}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211" y="3183128"/>
            <a:ext cx="6119495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  <a:tabLst>
                <a:tab pos="1263015" algn="l"/>
              </a:tabLst>
            </a:pPr>
            <a:r>
              <a:rPr sz="1800" b="1" spc="-10" dirty="0">
                <a:latin typeface="Courier New"/>
                <a:cs typeface="Courier New"/>
              </a:rPr>
              <a:t>[WHERE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i="1" spc="-10" dirty="0">
                <a:latin typeface="Courier New"/>
                <a:cs typeface="Courier New"/>
              </a:rPr>
              <a:t>condition(s)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8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22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0224" y="3243072"/>
            <a:ext cx="2974975" cy="298450"/>
          </a:xfrm>
          <a:custGeom>
            <a:avLst/>
            <a:gdLst/>
            <a:ahLst/>
            <a:cxnLst/>
            <a:rect l="l" t="t" r="r" b="b"/>
            <a:pathLst>
              <a:path w="2974975" h="298450">
                <a:moveTo>
                  <a:pt x="0" y="298323"/>
                </a:moveTo>
                <a:lnTo>
                  <a:pt x="2974721" y="298323"/>
                </a:lnTo>
                <a:lnTo>
                  <a:pt x="2974721" y="0"/>
                </a:lnTo>
                <a:lnTo>
                  <a:pt x="0" y="0"/>
                </a:lnTo>
                <a:lnTo>
                  <a:pt x="0" y="298323"/>
                </a:lnTo>
                <a:close/>
              </a:path>
            </a:pathLst>
          </a:custGeom>
          <a:ln w="24383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44296" y="2048255"/>
            <a:ext cx="6970395" cy="941705"/>
            <a:chOff x="844296" y="2048255"/>
            <a:chExt cx="6970395" cy="941705"/>
          </a:xfrm>
        </p:grpSpPr>
        <p:sp>
          <p:nvSpPr>
            <p:cNvPr id="4" name="object 4"/>
            <p:cNvSpPr/>
            <p:nvPr/>
          </p:nvSpPr>
          <p:spPr>
            <a:xfrm>
              <a:off x="856488" y="2060447"/>
              <a:ext cx="6946265" cy="917575"/>
            </a:xfrm>
            <a:custGeom>
              <a:avLst/>
              <a:gdLst/>
              <a:ahLst/>
              <a:cxnLst/>
              <a:rect l="l" t="t" r="r" b="b"/>
              <a:pathLst>
                <a:path w="6946265" h="917575">
                  <a:moveTo>
                    <a:pt x="6945883" y="0"/>
                  </a:moveTo>
                  <a:lnTo>
                    <a:pt x="0" y="0"/>
                  </a:lnTo>
                  <a:lnTo>
                    <a:pt x="0" y="917321"/>
                  </a:lnTo>
                  <a:lnTo>
                    <a:pt x="6945883" y="917321"/>
                  </a:lnTo>
                  <a:lnTo>
                    <a:pt x="69458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" y="2060447"/>
              <a:ext cx="6946265" cy="917575"/>
            </a:xfrm>
            <a:custGeom>
              <a:avLst/>
              <a:gdLst/>
              <a:ahLst/>
              <a:cxnLst/>
              <a:rect l="l" t="t" r="r" b="b"/>
              <a:pathLst>
                <a:path w="6946265" h="917575">
                  <a:moveTo>
                    <a:pt x="0" y="917321"/>
                  </a:moveTo>
                  <a:lnTo>
                    <a:pt x="6945883" y="917321"/>
                  </a:lnTo>
                  <a:lnTo>
                    <a:pt x="6945883" y="0"/>
                  </a:lnTo>
                  <a:lnTo>
                    <a:pt x="0" y="0"/>
                  </a:lnTo>
                  <a:lnTo>
                    <a:pt x="0" y="9173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631314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WHERE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6111" y="2624327"/>
            <a:ext cx="3169920" cy="301625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1655"/>
              </a:lnSpc>
              <a:tabLst>
                <a:tab pos="881380" algn="l"/>
              </a:tabLst>
            </a:pPr>
            <a:r>
              <a:rPr sz="1600" b="1" spc="-10" dirty="0">
                <a:latin typeface="Courier New"/>
                <a:cs typeface="Courier New"/>
              </a:rPr>
              <a:t>WHERE</a:t>
            </a:r>
            <a:r>
              <a:rPr sz="1600" b="1" dirty="0">
                <a:latin typeface="Courier New"/>
                <a:cs typeface="Courier New"/>
              </a:rPr>
              <a:t>	department_id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90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488" y="2060448"/>
            <a:ext cx="6946265" cy="9175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330"/>
              </a:spcBef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employee_id,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last_name,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job_id,</a:t>
            </a:r>
            <a:r>
              <a:rPr sz="1600" b="1" spc="-10" dirty="0">
                <a:latin typeface="Courier New"/>
                <a:cs typeface="Courier New"/>
              </a:rPr>
              <a:t> department_id</a:t>
            </a:r>
            <a:endParaRPr sz="1600">
              <a:latin typeface="Courier New"/>
              <a:cs typeface="Courier New"/>
            </a:endParaRPr>
          </a:p>
          <a:p>
            <a:pPr marL="64135">
              <a:lnSpc>
                <a:spcPct val="100000"/>
              </a:lnSpc>
              <a:tabLst>
                <a:tab pos="917575" algn="l"/>
              </a:tabLst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employees</a:t>
            </a:r>
            <a:endParaRPr sz="1600">
              <a:latin typeface="Courier New"/>
              <a:cs typeface="Courier New"/>
            </a:endParaRPr>
          </a:p>
          <a:p>
            <a:pPr marR="332105" algn="ctr">
              <a:lnSpc>
                <a:spcPct val="100000"/>
              </a:lnSpc>
              <a:spcBef>
                <a:spcPts val="5"/>
              </a:spcBef>
            </a:pPr>
            <a:r>
              <a:rPr sz="1600" b="1" spc="-5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488" y="3325367"/>
            <a:ext cx="6982967" cy="94487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1849" y="3828097"/>
            <a:ext cx="7266940" cy="945515"/>
            <a:chOff x="1081849" y="3828097"/>
            <a:chExt cx="7266940" cy="945515"/>
          </a:xfrm>
        </p:grpSpPr>
        <p:sp>
          <p:nvSpPr>
            <p:cNvPr id="4" name="object 4"/>
            <p:cNvSpPr/>
            <p:nvPr/>
          </p:nvSpPr>
          <p:spPr>
            <a:xfrm>
              <a:off x="1094231" y="3840479"/>
              <a:ext cx="7242175" cy="920750"/>
            </a:xfrm>
            <a:custGeom>
              <a:avLst/>
              <a:gdLst/>
              <a:ahLst/>
              <a:cxnLst/>
              <a:rect l="l" t="t" r="r" b="b"/>
              <a:pathLst>
                <a:path w="7242175" h="920750">
                  <a:moveTo>
                    <a:pt x="7241921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241921" y="920241"/>
                  </a:lnTo>
                  <a:lnTo>
                    <a:pt x="724192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4231" y="3840479"/>
              <a:ext cx="7242175" cy="920750"/>
            </a:xfrm>
            <a:custGeom>
              <a:avLst/>
              <a:gdLst/>
              <a:ahLst/>
              <a:cxnLst/>
              <a:rect l="l" t="t" r="r" b="b"/>
              <a:pathLst>
                <a:path w="7242175" h="920750">
                  <a:moveTo>
                    <a:pt x="0" y="920241"/>
                  </a:moveTo>
                  <a:lnTo>
                    <a:pt x="7241921" y="920241"/>
                  </a:lnTo>
                  <a:lnTo>
                    <a:pt x="7241921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262380">
              <a:lnSpc>
                <a:spcPct val="100000"/>
              </a:lnSpc>
              <a:spcBef>
                <a:spcPts val="110"/>
              </a:spcBef>
            </a:pPr>
            <a:r>
              <a:rPr dirty="0"/>
              <a:t>Character</a:t>
            </a:r>
            <a:r>
              <a:rPr spc="-75" dirty="0"/>
              <a:t> </a:t>
            </a:r>
            <a:r>
              <a:rPr dirty="0"/>
              <a:t>Strings</a:t>
            </a:r>
            <a:r>
              <a:rPr spc="-7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Dates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11" y="1824304"/>
            <a:ext cx="7035800" cy="186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strings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enclosed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quotation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marks.</a:t>
            </a:r>
            <a:endParaRPr sz="2200">
              <a:latin typeface="Arial"/>
              <a:cs typeface="Arial"/>
            </a:endParaRPr>
          </a:p>
          <a:p>
            <a:pPr marL="417830" marR="584200" indent="-405765">
              <a:lnSpc>
                <a:spcPts val="2500"/>
              </a:lnSpc>
              <a:spcBef>
                <a:spcPts val="96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sensitive,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date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sensitive.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DD-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MON-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RR.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4232" y="3840479"/>
            <a:ext cx="724217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2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</a:t>
            </a:r>
            <a:endParaRPr sz="1800">
              <a:latin typeface="Courier New"/>
              <a:cs typeface="Courier New"/>
            </a:endParaRPr>
          </a:p>
          <a:p>
            <a:pPr marL="118745">
              <a:lnSpc>
                <a:spcPct val="100000"/>
              </a:lnSpc>
              <a:tabLst>
                <a:tab pos="107569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18745">
              <a:lnSpc>
                <a:spcPct val="100000"/>
              </a:lnSpc>
              <a:tabLst>
                <a:tab pos="107569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last_name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'Whalen';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22191" y="4416552"/>
            <a:ext cx="1103630" cy="301625"/>
          </a:xfrm>
          <a:custGeom>
            <a:avLst/>
            <a:gdLst/>
            <a:ahLst/>
            <a:cxnLst/>
            <a:rect l="l" t="t" r="r" b="b"/>
            <a:pathLst>
              <a:path w="1103629" h="301625">
                <a:moveTo>
                  <a:pt x="0" y="301244"/>
                </a:moveTo>
                <a:lnTo>
                  <a:pt x="1103122" y="301244"/>
                </a:lnTo>
                <a:lnTo>
                  <a:pt x="1103122" y="0"/>
                </a:lnTo>
                <a:lnTo>
                  <a:pt x="0" y="0"/>
                </a:lnTo>
                <a:lnTo>
                  <a:pt x="0" y="301244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658620">
              <a:lnSpc>
                <a:spcPct val="100000"/>
              </a:lnSpc>
              <a:spcBef>
                <a:spcPts val="110"/>
              </a:spcBef>
            </a:pPr>
            <a:r>
              <a:rPr dirty="0"/>
              <a:t>Comparison</a:t>
            </a:r>
            <a:r>
              <a:rPr spc="-100" dirty="0"/>
              <a:t> </a:t>
            </a:r>
            <a:r>
              <a:rPr spc="-10" dirty="0"/>
              <a:t>Conditions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85809" y="1694497"/>
            <a:ext cx="1323340" cy="3447415"/>
            <a:chOff x="2285809" y="1694497"/>
            <a:chExt cx="1323340" cy="3447415"/>
          </a:xfrm>
        </p:grpSpPr>
        <p:sp>
          <p:nvSpPr>
            <p:cNvPr id="5" name="object 5"/>
            <p:cNvSpPr/>
            <p:nvPr/>
          </p:nvSpPr>
          <p:spPr>
            <a:xfrm>
              <a:off x="2298192" y="1706879"/>
              <a:ext cx="1298575" cy="3422650"/>
            </a:xfrm>
            <a:custGeom>
              <a:avLst/>
              <a:gdLst/>
              <a:ahLst/>
              <a:cxnLst/>
              <a:rect l="l" t="t" r="r" b="b"/>
              <a:pathLst>
                <a:path w="1298575" h="3422650">
                  <a:moveTo>
                    <a:pt x="1298321" y="429768"/>
                  </a:moveTo>
                  <a:lnTo>
                    <a:pt x="0" y="429768"/>
                  </a:lnTo>
                  <a:lnTo>
                    <a:pt x="0" y="3422650"/>
                  </a:lnTo>
                  <a:lnTo>
                    <a:pt x="1298321" y="3422650"/>
                  </a:lnTo>
                  <a:lnTo>
                    <a:pt x="1298321" y="429768"/>
                  </a:lnTo>
                  <a:close/>
                </a:path>
                <a:path w="1298575" h="3422650">
                  <a:moveTo>
                    <a:pt x="1298321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298321" y="374523"/>
                  </a:lnTo>
                  <a:lnTo>
                    <a:pt x="129832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8192" y="1706880"/>
              <a:ext cx="1298575" cy="3422650"/>
            </a:xfrm>
            <a:custGeom>
              <a:avLst/>
              <a:gdLst/>
              <a:ahLst/>
              <a:cxnLst/>
              <a:rect l="l" t="t" r="r" b="b"/>
              <a:pathLst>
                <a:path w="1298575" h="3422650">
                  <a:moveTo>
                    <a:pt x="0" y="3422523"/>
                  </a:moveTo>
                  <a:lnTo>
                    <a:pt x="1298320" y="3422523"/>
                  </a:lnTo>
                  <a:lnTo>
                    <a:pt x="1298320" y="0"/>
                  </a:lnTo>
                  <a:lnTo>
                    <a:pt x="0" y="0"/>
                  </a:lnTo>
                  <a:lnTo>
                    <a:pt x="0" y="34225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92426" y="1786509"/>
            <a:ext cx="991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Operator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8295" y="2283714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2198" y="3274567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&gt;=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8295" y="3768597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&lt;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2198" y="4265117"/>
            <a:ext cx="294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&lt;=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1239" y="4759579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&lt;&gt;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72065" y="1694497"/>
            <a:ext cx="3206750" cy="3447415"/>
            <a:chOff x="3572065" y="1694497"/>
            <a:chExt cx="3206750" cy="3447415"/>
          </a:xfrm>
        </p:grpSpPr>
        <p:sp>
          <p:nvSpPr>
            <p:cNvPr id="14" name="object 14"/>
            <p:cNvSpPr/>
            <p:nvPr/>
          </p:nvSpPr>
          <p:spPr>
            <a:xfrm>
              <a:off x="3584448" y="1706880"/>
              <a:ext cx="3181985" cy="3422650"/>
            </a:xfrm>
            <a:custGeom>
              <a:avLst/>
              <a:gdLst/>
              <a:ahLst/>
              <a:cxnLst/>
              <a:rect l="l" t="t" r="r" b="b"/>
              <a:pathLst>
                <a:path w="3181984" h="3422650">
                  <a:moveTo>
                    <a:pt x="3181604" y="0"/>
                  </a:moveTo>
                  <a:lnTo>
                    <a:pt x="0" y="0"/>
                  </a:lnTo>
                  <a:lnTo>
                    <a:pt x="0" y="3422523"/>
                  </a:lnTo>
                  <a:lnTo>
                    <a:pt x="3181604" y="3422523"/>
                  </a:lnTo>
                  <a:lnTo>
                    <a:pt x="3181604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4448" y="1706880"/>
              <a:ext cx="3181985" cy="3422650"/>
            </a:xfrm>
            <a:custGeom>
              <a:avLst/>
              <a:gdLst/>
              <a:ahLst/>
              <a:cxnLst/>
              <a:rect l="l" t="t" r="r" b="b"/>
              <a:pathLst>
                <a:path w="3181984" h="3422650">
                  <a:moveTo>
                    <a:pt x="0" y="3422523"/>
                  </a:moveTo>
                  <a:lnTo>
                    <a:pt x="3181604" y="3422523"/>
                  </a:lnTo>
                  <a:lnTo>
                    <a:pt x="3181604" y="0"/>
                  </a:lnTo>
                  <a:lnTo>
                    <a:pt x="0" y="0"/>
                  </a:lnTo>
                  <a:lnTo>
                    <a:pt x="0" y="34225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76269" y="1786509"/>
            <a:ext cx="956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Meaning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6269" y="2283714"/>
            <a:ext cx="918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Equal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68295" y="2777185"/>
            <a:ext cx="2184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</a:tabLst>
            </a:pPr>
            <a:r>
              <a:rPr sz="1800" b="1" spc="-50" dirty="0">
                <a:latin typeface="Arial"/>
                <a:cs typeface="Arial"/>
              </a:rPr>
              <a:t>&gt;</a:t>
            </a:r>
            <a:r>
              <a:rPr sz="1800" b="1" dirty="0">
                <a:latin typeface="Arial"/>
                <a:cs typeface="Arial"/>
              </a:rPr>
              <a:t>	Greater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than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6269" y="3274567"/>
            <a:ext cx="2604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Greater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equal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76269" y="3768597"/>
            <a:ext cx="1082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Less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than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6269" y="4265117"/>
            <a:ext cx="2312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Less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equal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6269" y="4759579"/>
            <a:ext cx="133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equal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79904" y="2081783"/>
            <a:ext cx="4489450" cy="2618740"/>
            <a:chOff x="2279904" y="2081783"/>
            <a:chExt cx="4489450" cy="2618740"/>
          </a:xfrm>
        </p:grpSpPr>
        <p:sp>
          <p:nvSpPr>
            <p:cNvPr id="24" name="object 24"/>
            <p:cNvSpPr/>
            <p:nvPr/>
          </p:nvSpPr>
          <p:spPr>
            <a:xfrm>
              <a:off x="2279904" y="2109215"/>
              <a:ext cx="4458970" cy="0"/>
            </a:xfrm>
            <a:custGeom>
              <a:avLst/>
              <a:gdLst/>
              <a:ahLst/>
              <a:cxnLst/>
              <a:rect l="l" t="t" r="r" b="b"/>
              <a:pathLst>
                <a:path w="4458970">
                  <a:moveTo>
                    <a:pt x="0" y="0"/>
                  </a:moveTo>
                  <a:lnTo>
                    <a:pt x="4458843" y="0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82952" y="2618231"/>
              <a:ext cx="4486910" cy="2070100"/>
            </a:xfrm>
            <a:custGeom>
              <a:avLst/>
              <a:gdLst/>
              <a:ahLst/>
              <a:cxnLst/>
              <a:rect l="l" t="t" r="r" b="b"/>
              <a:pathLst>
                <a:path w="4486909" h="2070100">
                  <a:moveTo>
                    <a:pt x="27431" y="502919"/>
                  </a:moveTo>
                  <a:lnTo>
                    <a:pt x="4473956" y="502919"/>
                  </a:lnTo>
                </a:path>
                <a:path w="4486909" h="2070100">
                  <a:moveTo>
                    <a:pt x="15240" y="0"/>
                  </a:moveTo>
                  <a:lnTo>
                    <a:pt x="4477004" y="0"/>
                  </a:lnTo>
                </a:path>
                <a:path w="4486909" h="2070100">
                  <a:moveTo>
                    <a:pt x="27431" y="1042415"/>
                  </a:moveTo>
                  <a:lnTo>
                    <a:pt x="4477512" y="1042415"/>
                  </a:lnTo>
                </a:path>
                <a:path w="4486909" h="2070100">
                  <a:moveTo>
                    <a:pt x="0" y="1554479"/>
                  </a:moveTo>
                  <a:lnTo>
                    <a:pt x="4486402" y="1554479"/>
                  </a:lnTo>
                </a:path>
                <a:path w="4486909" h="2070100">
                  <a:moveTo>
                    <a:pt x="18287" y="2069591"/>
                  </a:moveTo>
                  <a:lnTo>
                    <a:pt x="4474209" y="2069591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7447" y="2368295"/>
            <a:ext cx="6946265" cy="920750"/>
          </a:xfrm>
          <a:custGeom>
            <a:avLst/>
            <a:gdLst/>
            <a:ahLst/>
            <a:cxnLst/>
            <a:rect l="l" t="t" r="r" b="b"/>
            <a:pathLst>
              <a:path w="6946265" h="920750">
                <a:moveTo>
                  <a:pt x="0" y="920241"/>
                </a:moveTo>
                <a:lnTo>
                  <a:pt x="6945883" y="920241"/>
                </a:lnTo>
                <a:lnTo>
                  <a:pt x="6945883" y="0"/>
                </a:lnTo>
                <a:lnTo>
                  <a:pt x="0" y="0"/>
                </a:lnTo>
                <a:lnTo>
                  <a:pt x="0" y="9202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7447" y="2356104"/>
          <a:ext cx="6945629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720"/>
                <a:gridCol w="1002030"/>
                <a:gridCol w="3992879"/>
              </a:tblGrid>
              <a:tr h="588010">
                <a:tc gridSpan="3">
                  <a:txBody>
                    <a:bodyPr/>
                    <a:lstStyle/>
                    <a:p>
                      <a:pPr marL="79375" marR="3611245">
                        <a:lnSpc>
                          <a:spcPts val="2160"/>
                        </a:lnSpc>
                        <a:spcBef>
                          <a:spcPts val="10"/>
                        </a:spcBef>
                        <a:tabLst>
                          <a:tab pos="1033780" algn="l"/>
                        </a:tabLst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last_name,</a:t>
                      </a:r>
                      <a:r>
                        <a:rPr sz="1800" b="1" spc="-1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salary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0990">
                <a:tc>
                  <a:txBody>
                    <a:bodyPr/>
                    <a:lstStyle/>
                    <a:p>
                      <a:pPr marL="79375">
                        <a:lnSpc>
                          <a:spcPts val="1789"/>
                        </a:lnSpc>
                        <a:tabLst>
                          <a:tab pos="103378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WHERE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salary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FF33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789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3000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89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09791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60" dirty="0"/>
              <a:t> </a:t>
            </a:r>
            <a:r>
              <a:rPr dirty="0"/>
              <a:t>Comparison</a:t>
            </a:r>
            <a:r>
              <a:rPr spc="-85" dirty="0"/>
              <a:t> </a:t>
            </a:r>
            <a:r>
              <a:rPr spc="-10" dirty="0"/>
              <a:t>Conditions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447" y="3483864"/>
            <a:ext cx="6998208" cy="7437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2336" y="1304544"/>
            <a:ext cx="8503920" cy="4306570"/>
            <a:chOff x="402336" y="1304544"/>
            <a:chExt cx="8503920" cy="43065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6" y="1304544"/>
              <a:ext cx="4989576" cy="1895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7656" y="1563624"/>
              <a:ext cx="4038600" cy="1524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85672" y="4300727"/>
              <a:ext cx="1002665" cy="1219200"/>
            </a:xfrm>
            <a:custGeom>
              <a:avLst/>
              <a:gdLst/>
              <a:ahLst/>
              <a:cxnLst/>
              <a:rect l="l" t="t" r="r" b="b"/>
              <a:pathLst>
                <a:path w="1002664" h="1219200">
                  <a:moveTo>
                    <a:pt x="1002284" y="0"/>
                  </a:moveTo>
                  <a:lnTo>
                    <a:pt x="0" y="274320"/>
                  </a:lnTo>
                  <a:lnTo>
                    <a:pt x="0" y="1219200"/>
                  </a:lnTo>
                  <a:lnTo>
                    <a:pt x="1002284" y="944880"/>
                  </a:lnTo>
                  <a:lnTo>
                    <a:pt x="1002284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4349495"/>
              <a:ext cx="932815" cy="1124585"/>
            </a:xfrm>
            <a:custGeom>
              <a:avLst/>
              <a:gdLst/>
              <a:ahLst/>
              <a:cxnLst/>
              <a:rect l="l" t="t" r="r" b="b"/>
              <a:pathLst>
                <a:path w="932814" h="1124585">
                  <a:moveTo>
                    <a:pt x="932561" y="0"/>
                  </a:moveTo>
                  <a:lnTo>
                    <a:pt x="0" y="246760"/>
                  </a:lnTo>
                  <a:lnTo>
                    <a:pt x="0" y="1124203"/>
                  </a:lnTo>
                  <a:lnTo>
                    <a:pt x="932561" y="871346"/>
                  </a:lnTo>
                  <a:lnTo>
                    <a:pt x="932561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4063" y="4575047"/>
              <a:ext cx="819785" cy="814069"/>
            </a:xfrm>
            <a:custGeom>
              <a:avLst/>
              <a:gdLst/>
              <a:ahLst/>
              <a:cxnLst/>
              <a:rect l="l" t="t" r="r" b="b"/>
              <a:pathLst>
                <a:path w="819785" h="814070">
                  <a:moveTo>
                    <a:pt x="819404" y="0"/>
                  </a:moveTo>
                  <a:lnTo>
                    <a:pt x="0" y="213232"/>
                  </a:lnTo>
                  <a:lnTo>
                    <a:pt x="0" y="813561"/>
                  </a:lnTo>
                  <a:lnTo>
                    <a:pt x="819404" y="597281"/>
                  </a:lnTo>
                  <a:lnTo>
                    <a:pt x="819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4063" y="4575047"/>
              <a:ext cx="819785" cy="814069"/>
            </a:xfrm>
            <a:custGeom>
              <a:avLst/>
              <a:gdLst/>
              <a:ahLst/>
              <a:cxnLst/>
              <a:rect l="l" t="t" r="r" b="b"/>
              <a:pathLst>
                <a:path w="819785" h="814070">
                  <a:moveTo>
                    <a:pt x="819404" y="597281"/>
                  </a:moveTo>
                  <a:lnTo>
                    <a:pt x="819404" y="0"/>
                  </a:lnTo>
                  <a:lnTo>
                    <a:pt x="0" y="213232"/>
                  </a:lnTo>
                  <a:lnTo>
                    <a:pt x="0" y="813561"/>
                  </a:lnTo>
                  <a:lnTo>
                    <a:pt x="819404" y="59728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4063" y="4410455"/>
              <a:ext cx="819785" cy="323215"/>
            </a:xfrm>
            <a:custGeom>
              <a:avLst/>
              <a:gdLst/>
              <a:ahLst/>
              <a:cxnLst/>
              <a:rect l="l" t="t" r="r" b="b"/>
              <a:pathLst>
                <a:path w="819785" h="323214">
                  <a:moveTo>
                    <a:pt x="819404" y="0"/>
                  </a:moveTo>
                  <a:lnTo>
                    <a:pt x="0" y="219329"/>
                  </a:lnTo>
                  <a:lnTo>
                    <a:pt x="0" y="322961"/>
                  </a:lnTo>
                  <a:lnTo>
                    <a:pt x="819404" y="106680"/>
                  </a:lnTo>
                  <a:lnTo>
                    <a:pt x="819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4063" y="4410455"/>
              <a:ext cx="819785" cy="323215"/>
            </a:xfrm>
            <a:custGeom>
              <a:avLst/>
              <a:gdLst/>
              <a:ahLst/>
              <a:cxnLst/>
              <a:rect l="l" t="t" r="r" b="b"/>
              <a:pathLst>
                <a:path w="819785" h="323214">
                  <a:moveTo>
                    <a:pt x="819404" y="106680"/>
                  </a:moveTo>
                  <a:lnTo>
                    <a:pt x="819404" y="0"/>
                  </a:lnTo>
                  <a:lnTo>
                    <a:pt x="0" y="219329"/>
                  </a:lnTo>
                  <a:lnTo>
                    <a:pt x="0" y="322961"/>
                  </a:lnTo>
                  <a:lnTo>
                    <a:pt x="819404" y="10668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7" y="4815840"/>
              <a:ext cx="73025" cy="91440"/>
            </a:xfrm>
            <a:custGeom>
              <a:avLst/>
              <a:gdLst/>
              <a:ahLst/>
              <a:cxnLst/>
              <a:rect l="l" t="t" r="r" b="b"/>
              <a:pathLst>
                <a:path w="73025" h="91439">
                  <a:moveTo>
                    <a:pt x="72643" y="0"/>
                  </a:moveTo>
                  <a:lnTo>
                    <a:pt x="0" y="18287"/>
                  </a:lnTo>
                  <a:lnTo>
                    <a:pt x="0" y="91440"/>
                  </a:lnTo>
                  <a:lnTo>
                    <a:pt x="72643" y="73152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8927" y="4815840"/>
              <a:ext cx="73025" cy="91440"/>
            </a:xfrm>
            <a:custGeom>
              <a:avLst/>
              <a:gdLst/>
              <a:ahLst/>
              <a:cxnLst/>
              <a:rect l="l" t="t" r="r" b="b"/>
              <a:pathLst>
                <a:path w="73025" h="91439">
                  <a:moveTo>
                    <a:pt x="72643" y="73152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1440"/>
                  </a:lnTo>
                  <a:lnTo>
                    <a:pt x="72643" y="7315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5608" y="4785359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6200" y="730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5608" y="4785359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73025"/>
                  </a:moveTo>
                  <a:lnTo>
                    <a:pt x="76200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6200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2288" y="4757928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0"/>
                  </a:moveTo>
                  <a:lnTo>
                    <a:pt x="0" y="18288"/>
                  </a:lnTo>
                  <a:lnTo>
                    <a:pt x="0" y="94361"/>
                  </a:lnTo>
                  <a:lnTo>
                    <a:pt x="76200" y="730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2288" y="4757928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73025"/>
                  </a:moveTo>
                  <a:lnTo>
                    <a:pt x="76200" y="0"/>
                  </a:lnTo>
                  <a:lnTo>
                    <a:pt x="0" y="18288"/>
                  </a:lnTo>
                  <a:lnTo>
                    <a:pt x="0" y="94361"/>
                  </a:lnTo>
                  <a:lnTo>
                    <a:pt x="76200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52016" y="4727447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6200" y="76072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52016" y="4727447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76072"/>
                  </a:moveTo>
                  <a:lnTo>
                    <a:pt x="76200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6200" y="760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61744" y="4696967"/>
              <a:ext cx="73025" cy="97790"/>
            </a:xfrm>
            <a:custGeom>
              <a:avLst/>
              <a:gdLst/>
              <a:ahLst/>
              <a:cxnLst/>
              <a:rect l="l" t="t" r="r" b="b"/>
              <a:pathLst>
                <a:path w="73025" h="97789">
                  <a:moveTo>
                    <a:pt x="72643" y="0"/>
                  </a:moveTo>
                  <a:lnTo>
                    <a:pt x="0" y="21335"/>
                  </a:lnTo>
                  <a:lnTo>
                    <a:pt x="0" y="97281"/>
                  </a:lnTo>
                  <a:lnTo>
                    <a:pt x="72643" y="75945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61744" y="4696967"/>
              <a:ext cx="73025" cy="97790"/>
            </a:xfrm>
            <a:custGeom>
              <a:avLst/>
              <a:gdLst/>
              <a:ahLst/>
              <a:cxnLst/>
              <a:rect l="l" t="t" r="r" b="b"/>
              <a:pathLst>
                <a:path w="73025" h="97789">
                  <a:moveTo>
                    <a:pt x="72643" y="75945"/>
                  </a:moveTo>
                  <a:lnTo>
                    <a:pt x="72643" y="0"/>
                  </a:lnTo>
                  <a:lnTo>
                    <a:pt x="0" y="21335"/>
                  </a:lnTo>
                  <a:lnTo>
                    <a:pt x="0" y="97281"/>
                  </a:lnTo>
                  <a:lnTo>
                    <a:pt x="72643" y="7594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68424" y="4669535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7"/>
                  </a:lnTo>
                  <a:lnTo>
                    <a:pt x="0" y="94361"/>
                  </a:lnTo>
                  <a:lnTo>
                    <a:pt x="72643" y="73025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8424" y="4669535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3025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4361"/>
                  </a:lnTo>
                  <a:lnTo>
                    <a:pt x="72643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8152" y="4639055"/>
              <a:ext cx="73025" cy="97790"/>
            </a:xfrm>
            <a:custGeom>
              <a:avLst/>
              <a:gdLst/>
              <a:ahLst/>
              <a:cxnLst/>
              <a:rect l="l" t="t" r="r" b="b"/>
              <a:pathLst>
                <a:path w="73025" h="97789">
                  <a:moveTo>
                    <a:pt x="72643" y="0"/>
                  </a:moveTo>
                  <a:lnTo>
                    <a:pt x="0" y="21336"/>
                  </a:lnTo>
                  <a:lnTo>
                    <a:pt x="0" y="97282"/>
                  </a:lnTo>
                  <a:lnTo>
                    <a:pt x="72643" y="75946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78152" y="4639055"/>
              <a:ext cx="73025" cy="97790"/>
            </a:xfrm>
            <a:custGeom>
              <a:avLst/>
              <a:gdLst/>
              <a:ahLst/>
              <a:cxnLst/>
              <a:rect l="l" t="t" r="r" b="b"/>
              <a:pathLst>
                <a:path w="73025" h="97789">
                  <a:moveTo>
                    <a:pt x="72643" y="75946"/>
                  </a:moveTo>
                  <a:lnTo>
                    <a:pt x="72643" y="0"/>
                  </a:lnTo>
                  <a:lnTo>
                    <a:pt x="0" y="21336"/>
                  </a:lnTo>
                  <a:lnTo>
                    <a:pt x="0" y="97282"/>
                  </a:lnTo>
                  <a:lnTo>
                    <a:pt x="72643" y="7594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8927" y="4919472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2643" y="73025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8927" y="4919472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3025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2643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35608" y="4888991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6200" y="76072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35608" y="4888991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76072"/>
                  </a:moveTo>
                  <a:lnTo>
                    <a:pt x="76200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6200" y="760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42288" y="4861559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6200" y="730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42288" y="4861559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73025"/>
                  </a:moveTo>
                  <a:lnTo>
                    <a:pt x="76200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6200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52016" y="4831079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76200" y="0"/>
                  </a:moveTo>
                  <a:lnTo>
                    <a:pt x="0" y="18288"/>
                  </a:lnTo>
                  <a:lnTo>
                    <a:pt x="0" y="97282"/>
                  </a:lnTo>
                  <a:lnTo>
                    <a:pt x="76200" y="730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52016" y="4831079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76200" y="73025"/>
                  </a:moveTo>
                  <a:lnTo>
                    <a:pt x="76200" y="0"/>
                  </a:lnTo>
                  <a:lnTo>
                    <a:pt x="0" y="18288"/>
                  </a:lnTo>
                  <a:lnTo>
                    <a:pt x="0" y="97282"/>
                  </a:lnTo>
                  <a:lnTo>
                    <a:pt x="76200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61744" y="4803647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2643" y="73025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61744" y="4803647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3025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2643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68424" y="4773167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2643" y="76072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68424" y="4773167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6072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2643" y="760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78152" y="4745735"/>
              <a:ext cx="73025" cy="91440"/>
            </a:xfrm>
            <a:custGeom>
              <a:avLst/>
              <a:gdLst/>
              <a:ahLst/>
              <a:cxnLst/>
              <a:rect l="l" t="t" r="r" b="b"/>
              <a:pathLst>
                <a:path w="73025" h="91439">
                  <a:moveTo>
                    <a:pt x="72643" y="0"/>
                  </a:moveTo>
                  <a:lnTo>
                    <a:pt x="0" y="18287"/>
                  </a:lnTo>
                  <a:lnTo>
                    <a:pt x="0" y="91439"/>
                  </a:lnTo>
                  <a:lnTo>
                    <a:pt x="72643" y="73151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78152" y="4745735"/>
              <a:ext cx="73025" cy="91440"/>
            </a:xfrm>
            <a:custGeom>
              <a:avLst/>
              <a:gdLst/>
              <a:ahLst/>
              <a:cxnLst/>
              <a:rect l="l" t="t" r="r" b="b"/>
              <a:pathLst>
                <a:path w="73025" h="91439">
                  <a:moveTo>
                    <a:pt x="72643" y="73151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1439"/>
                  </a:lnTo>
                  <a:lnTo>
                    <a:pt x="72643" y="7315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8927" y="5020055"/>
              <a:ext cx="73025" cy="97790"/>
            </a:xfrm>
            <a:custGeom>
              <a:avLst/>
              <a:gdLst/>
              <a:ahLst/>
              <a:cxnLst/>
              <a:rect l="l" t="t" r="r" b="b"/>
              <a:pathLst>
                <a:path w="73025" h="97789">
                  <a:moveTo>
                    <a:pt x="72643" y="0"/>
                  </a:moveTo>
                  <a:lnTo>
                    <a:pt x="0" y="21336"/>
                  </a:lnTo>
                  <a:lnTo>
                    <a:pt x="0" y="97282"/>
                  </a:lnTo>
                  <a:lnTo>
                    <a:pt x="72643" y="75946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28927" y="5020055"/>
              <a:ext cx="73025" cy="97790"/>
            </a:xfrm>
            <a:custGeom>
              <a:avLst/>
              <a:gdLst/>
              <a:ahLst/>
              <a:cxnLst/>
              <a:rect l="l" t="t" r="r" b="b"/>
              <a:pathLst>
                <a:path w="73025" h="97789">
                  <a:moveTo>
                    <a:pt x="72643" y="75946"/>
                  </a:moveTo>
                  <a:lnTo>
                    <a:pt x="72643" y="0"/>
                  </a:lnTo>
                  <a:lnTo>
                    <a:pt x="0" y="21336"/>
                  </a:lnTo>
                  <a:lnTo>
                    <a:pt x="0" y="97282"/>
                  </a:lnTo>
                  <a:lnTo>
                    <a:pt x="72643" y="7594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35608" y="4992623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0"/>
                  </a:moveTo>
                  <a:lnTo>
                    <a:pt x="0" y="18287"/>
                  </a:lnTo>
                  <a:lnTo>
                    <a:pt x="0" y="94361"/>
                  </a:lnTo>
                  <a:lnTo>
                    <a:pt x="76200" y="730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35608" y="4992623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73025"/>
                  </a:moveTo>
                  <a:lnTo>
                    <a:pt x="76200" y="0"/>
                  </a:lnTo>
                  <a:lnTo>
                    <a:pt x="0" y="18287"/>
                  </a:lnTo>
                  <a:lnTo>
                    <a:pt x="0" y="94361"/>
                  </a:lnTo>
                  <a:lnTo>
                    <a:pt x="76200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42288" y="4965191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6200" y="7302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42288" y="4965191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73024"/>
                  </a:moveTo>
                  <a:lnTo>
                    <a:pt x="76200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6200" y="730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52016" y="4934711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76200" y="0"/>
                  </a:moveTo>
                  <a:lnTo>
                    <a:pt x="0" y="21336"/>
                  </a:lnTo>
                  <a:lnTo>
                    <a:pt x="0" y="97281"/>
                  </a:lnTo>
                  <a:lnTo>
                    <a:pt x="76200" y="7594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52016" y="4934711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76200" y="75945"/>
                  </a:moveTo>
                  <a:lnTo>
                    <a:pt x="76200" y="0"/>
                  </a:lnTo>
                  <a:lnTo>
                    <a:pt x="0" y="21336"/>
                  </a:lnTo>
                  <a:lnTo>
                    <a:pt x="0" y="97281"/>
                  </a:lnTo>
                  <a:lnTo>
                    <a:pt x="76200" y="7594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61744" y="4907279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8"/>
                  </a:lnTo>
                  <a:lnTo>
                    <a:pt x="0" y="94361"/>
                  </a:lnTo>
                  <a:lnTo>
                    <a:pt x="72643" y="73025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61744" y="4907279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3025"/>
                  </a:moveTo>
                  <a:lnTo>
                    <a:pt x="72643" y="0"/>
                  </a:lnTo>
                  <a:lnTo>
                    <a:pt x="0" y="18288"/>
                  </a:lnTo>
                  <a:lnTo>
                    <a:pt x="0" y="94361"/>
                  </a:lnTo>
                  <a:lnTo>
                    <a:pt x="72643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68424" y="4876800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7"/>
                  </a:lnTo>
                  <a:lnTo>
                    <a:pt x="0" y="94361"/>
                  </a:lnTo>
                  <a:lnTo>
                    <a:pt x="72643" y="73025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68424" y="4876800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3025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4361"/>
                  </a:lnTo>
                  <a:lnTo>
                    <a:pt x="72643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78152" y="4849367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2643" y="73024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78152" y="4849367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3024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2643" y="730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28927" y="5126735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21336"/>
                  </a:lnTo>
                  <a:lnTo>
                    <a:pt x="0" y="94361"/>
                  </a:lnTo>
                  <a:lnTo>
                    <a:pt x="72643" y="73025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28927" y="5126735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3025"/>
                  </a:moveTo>
                  <a:lnTo>
                    <a:pt x="72643" y="0"/>
                  </a:lnTo>
                  <a:lnTo>
                    <a:pt x="0" y="21336"/>
                  </a:lnTo>
                  <a:lnTo>
                    <a:pt x="0" y="94361"/>
                  </a:lnTo>
                  <a:lnTo>
                    <a:pt x="72643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35608" y="5096255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76200" y="0"/>
                  </a:moveTo>
                  <a:lnTo>
                    <a:pt x="0" y="21336"/>
                  </a:lnTo>
                  <a:lnTo>
                    <a:pt x="0" y="97282"/>
                  </a:lnTo>
                  <a:lnTo>
                    <a:pt x="76200" y="75946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35608" y="5096255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76200" y="75946"/>
                  </a:moveTo>
                  <a:lnTo>
                    <a:pt x="76200" y="0"/>
                  </a:lnTo>
                  <a:lnTo>
                    <a:pt x="0" y="21336"/>
                  </a:lnTo>
                  <a:lnTo>
                    <a:pt x="0" y="97282"/>
                  </a:lnTo>
                  <a:lnTo>
                    <a:pt x="76200" y="7594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42288" y="5071872"/>
              <a:ext cx="76200" cy="91440"/>
            </a:xfrm>
            <a:custGeom>
              <a:avLst/>
              <a:gdLst/>
              <a:ahLst/>
              <a:cxnLst/>
              <a:rect l="l" t="t" r="r" b="b"/>
              <a:pathLst>
                <a:path w="76200" h="91439">
                  <a:moveTo>
                    <a:pt x="76200" y="0"/>
                  </a:moveTo>
                  <a:lnTo>
                    <a:pt x="0" y="15239"/>
                  </a:lnTo>
                  <a:lnTo>
                    <a:pt x="0" y="91439"/>
                  </a:lnTo>
                  <a:lnTo>
                    <a:pt x="76200" y="70103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42288" y="5071872"/>
              <a:ext cx="76200" cy="91440"/>
            </a:xfrm>
            <a:custGeom>
              <a:avLst/>
              <a:gdLst/>
              <a:ahLst/>
              <a:cxnLst/>
              <a:rect l="l" t="t" r="r" b="b"/>
              <a:pathLst>
                <a:path w="76200" h="91439">
                  <a:moveTo>
                    <a:pt x="76200" y="70103"/>
                  </a:moveTo>
                  <a:lnTo>
                    <a:pt x="76200" y="0"/>
                  </a:lnTo>
                  <a:lnTo>
                    <a:pt x="0" y="15239"/>
                  </a:lnTo>
                  <a:lnTo>
                    <a:pt x="0" y="91439"/>
                  </a:lnTo>
                  <a:lnTo>
                    <a:pt x="76200" y="7010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52016" y="5041391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6200" y="7302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52016" y="5041391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73024"/>
                  </a:moveTo>
                  <a:lnTo>
                    <a:pt x="76200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6200" y="730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61744" y="5010911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7"/>
                  </a:lnTo>
                  <a:lnTo>
                    <a:pt x="0" y="94361"/>
                  </a:lnTo>
                  <a:lnTo>
                    <a:pt x="72643" y="73025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61744" y="5010911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3025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4361"/>
                  </a:lnTo>
                  <a:lnTo>
                    <a:pt x="72643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68424" y="4980432"/>
              <a:ext cx="73025" cy="97790"/>
            </a:xfrm>
            <a:custGeom>
              <a:avLst/>
              <a:gdLst/>
              <a:ahLst/>
              <a:cxnLst/>
              <a:rect l="l" t="t" r="r" b="b"/>
              <a:pathLst>
                <a:path w="73025" h="97789">
                  <a:moveTo>
                    <a:pt x="72643" y="0"/>
                  </a:moveTo>
                  <a:lnTo>
                    <a:pt x="0" y="21336"/>
                  </a:lnTo>
                  <a:lnTo>
                    <a:pt x="0" y="97282"/>
                  </a:lnTo>
                  <a:lnTo>
                    <a:pt x="72643" y="75946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68424" y="4980432"/>
              <a:ext cx="73025" cy="97790"/>
            </a:xfrm>
            <a:custGeom>
              <a:avLst/>
              <a:gdLst/>
              <a:ahLst/>
              <a:cxnLst/>
              <a:rect l="l" t="t" r="r" b="b"/>
              <a:pathLst>
                <a:path w="73025" h="97789">
                  <a:moveTo>
                    <a:pt x="72643" y="75946"/>
                  </a:moveTo>
                  <a:lnTo>
                    <a:pt x="72643" y="0"/>
                  </a:lnTo>
                  <a:lnTo>
                    <a:pt x="0" y="21336"/>
                  </a:lnTo>
                  <a:lnTo>
                    <a:pt x="0" y="97282"/>
                  </a:lnTo>
                  <a:lnTo>
                    <a:pt x="72643" y="7594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78152" y="4949952"/>
              <a:ext cx="73025" cy="97790"/>
            </a:xfrm>
            <a:custGeom>
              <a:avLst/>
              <a:gdLst/>
              <a:ahLst/>
              <a:cxnLst/>
              <a:rect l="l" t="t" r="r" b="b"/>
              <a:pathLst>
                <a:path w="73025" h="97789">
                  <a:moveTo>
                    <a:pt x="72643" y="0"/>
                  </a:moveTo>
                  <a:lnTo>
                    <a:pt x="0" y="21336"/>
                  </a:lnTo>
                  <a:lnTo>
                    <a:pt x="0" y="97281"/>
                  </a:lnTo>
                  <a:lnTo>
                    <a:pt x="72643" y="75946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78152" y="4949952"/>
              <a:ext cx="73025" cy="97790"/>
            </a:xfrm>
            <a:custGeom>
              <a:avLst/>
              <a:gdLst/>
              <a:ahLst/>
              <a:cxnLst/>
              <a:rect l="l" t="t" r="r" b="b"/>
              <a:pathLst>
                <a:path w="73025" h="97789">
                  <a:moveTo>
                    <a:pt x="72643" y="75946"/>
                  </a:moveTo>
                  <a:lnTo>
                    <a:pt x="72643" y="0"/>
                  </a:lnTo>
                  <a:lnTo>
                    <a:pt x="0" y="21336"/>
                  </a:lnTo>
                  <a:lnTo>
                    <a:pt x="0" y="97281"/>
                  </a:lnTo>
                  <a:lnTo>
                    <a:pt x="72643" y="7594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328927" y="5230367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2643" y="73024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28927" y="5230367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3024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2643" y="730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35608" y="5199888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76200" y="0"/>
                  </a:moveTo>
                  <a:lnTo>
                    <a:pt x="0" y="21336"/>
                  </a:lnTo>
                  <a:lnTo>
                    <a:pt x="0" y="97281"/>
                  </a:lnTo>
                  <a:lnTo>
                    <a:pt x="76200" y="75946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435608" y="5199888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76200" y="75946"/>
                  </a:moveTo>
                  <a:lnTo>
                    <a:pt x="76200" y="0"/>
                  </a:lnTo>
                  <a:lnTo>
                    <a:pt x="0" y="21336"/>
                  </a:lnTo>
                  <a:lnTo>
                    <a:pt x="0" y="97281"/>
                  </a:lnTo>
                  <a:lnTo>
                    <a:pt x="76200" y="7594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42288" y="5172455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0"/>
                  </a:moveTo>
                  <a:lnTo>
                    <a:pt x="0" y="18288"/>
                  </a:lnTo>
                  <a:lnTo>
                    <a:pt x="0" y="94361"/>
                  </a:lnTo>
                  <a:lnTo>
                    <a:pt x="76200" y="76073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42288" y="5172455"/>
              <a:ext cx="76200" cy="94615"/>
            </a:xfrm>
            <a:custGeom>
              <a:avLst/>
              <a:gdLst/>
              <a:ahLst/>
              <a:cxnLst/>
              <a:rect l="l" t="t" r="r" b="b"/>
              <a:pathLst>
                <a:path w="76200" h="94614">
                  <a:moveTo>
                    <a:pt x="76200" y="76073"/>
                  </a:moveTo>
                  <a:lnTo>
                    <a:pt x="76200" y="0"/>
                  </a:lnTo>
                  <a:lnTo>
                    <a:pt x="0" y="18288"/>
                  </a:lnTo>
                  <a:lnTo>
                    <a:pt x="0" y="94361"/>
                  </a:lnTo>
                  <a:lnTo>
                    <a:pt x="76200" y="7607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52016" y="5141976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76200" y="0"/>
                  </a:moveTo>
                  <a:lnTo>
                    <a:pt x="0" y="21336"/>
                  </a:lnTo>
                  <a:lnTo>
                    <a:pt x="0" y="97282"/>
                  </a:lnTo>
                  <a:lnTo>
                    <a:pt x="76200" y="75946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52016" y="5141976"/>
              <a:ext cx="76200" cy="97790"/>
            </a:xfrm>
            <a:custGeom>
              <a:avLst/>
              <a:gdLst/>
              <a:ahLst/>
              <a:cxnLst/>
              <a:rect l="l" t="t" r="r" b="b"/>
              <a:pathLst>
                <a:path w="76200" h="97789">
                  <a:moveTo>
                    <a:pt x="76200" y="75946"/>
                  </a:moveTo>
                  <a:lnTo>
                    <a:pt x="76200" y="0"/>
                  </a:lnTo>
                  <a:lnTo>
                    <a:pt x="0" y="21336"/>
                  </a:lnTo>
                  <a:lnTo>
                    <a:pt x="0" y="97282"/>
                  </a:lnTo>
                  <a:lnTo>
                    <a:pt x="76200" y="75946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61744" y="5114544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7"/>
                  </a:lnTo>
                  <a:lnTo>
                    <a:pt x="0" y="94360"/>
                  </a:lnTo>
                  <a:lnTo>
                    <a:pt x="72643" y="73024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61744" y="5114544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3024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4360"/>
                  </a:lnTo>
                  <a:lnTo>
                    <a:pt x="72643" y="730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868424" y="5084064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7"/>
                  </a:lnTo>
                  <a:lnTo>
                    <a:pt x="0" y="94361"/>
                  </a:lnTo>
                  <a:lnTo>
                    <a:pt x="72643" y="76073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68424" y="5084064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6073"/>
                  </a:moveTo>
                  <a:lnTo>
                    <a:pt x="72643" y="0"/>
                  </a:lnTo>
                  <a:lnTo>
                    <a:pt x="0" y="18287"/>
                  </a:lnTo>
                  <a:lnTo>
                    <a:pt x="0" y="94361"/>
                  </a:lnTo>
                  <a:lnTo>
                    <a:pt x="72643" y="7607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78152" y="5056632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0"/>
                  </a:moveTo>
                  <a:lnTo>
                    <a:pt x="0" y="18288"/>
                  </a:lnTo>
                  <a:lnTo>
                    <a:pt x="0" y="94361"/>
                  </a:lnTo>
                  <a:lnTo>
                    <a:pt x="72643" y="73025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78152" y="5056632"/>
              <a:ext cx="73025" cy="94615"/>
            </a:xfrm>
            <a:custGeom>
              <a:avLst/>
              <a:gdLst/>
              <a:ahLst/>
              <a:cxnLst/>
              <a:rect l="l" t="t" r="r" b="b"/>
              <a:pathLst>
                <a:path w="73025" h="94614">
                  <a:moveTo>
                    <a:pt x="72643" y="73025"/>
                  </a:moveTo>
                  <a:lnTo>
                    <a:pt x="72643" y="0"/>
                  </a:lnTo>
                  <a:lnTo>
                    <a:pt x="0" y="18288"/>
                  </a:lnTo>
                  <a:lnTo>
                    <a:pt x="0" y="94361"/>
                  </a:lnTo>
                  <a:lnTo>
                    <a:pt x="72643" y="7302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47088" y="2779775"/>
              <a:ext cx="2697480" cy="1481455"/>
            </a:xfrm>
            <a:custGeom>
              <a:avLst/>
              <a:gdLst/>
              <a:ahLst/>
              <a:cxnLst/>
              <a:rect l="l" t="t" r="r" b="b"/>
              <a:pathLst>
                <a:path w="2697479" h="1481454">
                  <a:moveTo>
                    <a:pt x="2697353" y="45720"/>
                  </a:moveTo>
                  <a:lnTo>
                    <a:pt x="2672969" y="0"/>
                  </a:lnTo>
                  <a:lnTo>
                    <a:pt x="211124" y="1342224"/>
                  </a:lnTo>
                  <a:lnTo>
                    <a:pt x="243713" y="1237488"/>
                  </a:lnTo>
                  <a:lnTo>
                    <a:pt x="0" y="1481328"/>
                  </a:lnTo>
                  <a:lnTo>
                    <a:pt x="341122" y="1414272"/>
                  </a:lnTo>
                  <a:lnTo>
                    <a:pt x="239776" y="1385608"/>
                  </a:lnTo>
                  <a:lnTo>
                    <a:pt x="2697353" y="4572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96968" y="4398264"/>
              <a:ext cx="509270" cy="1212850"/>
            </a:xfrm>
            <a:custGeom>
              <a:avLst/>
              <a:gdLst/>
              <a:ahLst/>
              <a:cxnLst/>
              <a:rect l="l" t="t" r="r" b="b"/>
              <a:pathLst>
                <a:path w="509270" h="1212850">
                  <a:moveTo>
                    <a:pt x="508762" y="0"/>
                  </a:moveTo>
                  <a:lnTo>
                    <a:pt x="0" y="131063"/>
                  </a:lnTo>
                  <a:lnTo>
                    <a:pt x="0" y="1212723"/>
                  </a:lnTo>
                  <a:lnTo>
                    <a:pt x="508762" y="1078611"/>
                  </a:lnTo>
                  <a:lnTo>
                    <a:pt x="50876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18432" y="4258055"/>
              <a:ext cx="478790" cy="1353185"/>
            </a:xfrm>
            <a:custGeom>
              <a:avLst/>
              <a:gdLst/>
              <a:ahLst/>
              <a:cxnLst/>
              <a:rect l="l" t="t" r="r" b="b"/>
              <a:pathLst>
                <a:path w="478789" h="1353185">
                  <a:moveTo>
                    <a:pt x="0" y="0"/>
                  </a:moveTo>
                  <a:lnTo>
                    <a:pt x="0" y="1078611"/>
                  </a:lnTo>
                  <a:lnTo>
                    <a:pt x="478281" y="1352804"/>
                  </a:lnTo>
                  <a:lnTo>
                    <a:pt x="478281" y="274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218432" y="4126992"/>
              <a:ext cx="987425" cy="408305"/>
            </a:xfrm>
            <a:custGeom>
              <a:avLst/>
              <a:gdLst/>
              <a:ahLst/>
              <a:cxnLst/>
              <a:rect l="l" t="t" r="r" b="b"/>
              <a:pathLst>
                <a:path w="987425" h="408304">
                  <a:moveTo>
                    <a:pt x="508762" y="0"/>
                  </a:moveTo>
                  <a:lnTo>
                    <a:pt x="0" y="130936"/>
                  </a:lnTo>
                  <a:lnTo>
                    <a:pt x="475233" y="407923"/>
                  </a:lnTo>
                  <a:lnTo>
                    <a:pt x="987043" y="273938"/>
                  </a:lnTo>
                  <a:lnTo>
                    <a:pt x="50876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742688" y="4468367"/>
              <a:ext cx="414655" cy="1075690"/>
            </a:xfrm>
            <a:custGeom>
              <a:avLst/>
              <a:gdLst/>
              <a:ahLst/>
              <a:cxnLst/>
              <a:rect l="l" t="t" r="r" b="b"/>
              <a:pathLst>
                <a:path w="414654" h="1075689">
                  <a:moveTo>
                    <a:pt x="414400" y="0"/>
                  </a:moveTo>
                  <a:lnTo>
                    <a:pt x="0" y="112775"/>
                  </a:lnTo>
                  <a:lnTo>
                    <a:pt x="0" y="1075562"/>
                  </a:lnTo>
                  <a:lnTo>
                    <a:pt x="414400" y="965834"/>
                  </a:lnTo>
                  <a:lnTo>
                    <a:pt x="414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739639" y="4959096"/>
              <a:ext cx="393065" cy="563880"/>
            </a:xfrm>
            <a:custGeom>
              <a:avLst/>
              <a:gdLst/>
              <a:ahLst/>
              <a:cxnLst/>
              <a:rect l="l" t="t" r="r" b="b"/>
              <a:pathLst>
                <a:path w="393064" h="563879">
                  <a:moveTo>
                    <a:pt x="392684" y="0"/>
                  </a:moveTo>
                  <a:lnTo>
                    <a:pt x="106552" y="76199"/>
                  </a:lnTo>
                  <a:lnTo>
                    <a:pt x="0" y="100583"/>
                  </a:lnTo>
                  <a:lnTo>
                    <a:pt x="0" y="563879"/>
                  </a:lnTo>
                  <a:lnTo>
                    <a:pt x="392684" y="460247"/>
                  </a:lnTo>
                  <a:lnTo>
                    <a:pt x="39268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42688" y="4504943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4" h="551814">
                  <a:moveTo>
                    <a:pt x="551561" y="6096"/>
                  </a:moveTo>
                  <a:lnTo>
                    <a:pt x="527177" y="0"/>
                  </a:lnTo>
                  <a:lnTo>
                    <a:pt x="161544" y="97536"/>
                  </a:lnTo>
                  <a:lnTo>
                    <a:pt x="161544" y="283337"/>
                  </a:lnTo>
                  <a:lnTo>
                    <a:pt x="0" y="185928"/>
                  </a:lnTo>
                  <a:lnTo>
                    <a:pt x="0" y="450977"/>
                  </a:lnTo>
                  <a:lnTo>
                    <a:pt x="182880" y="551561"/>
                  </a:lnTo>
                  <a:lnTo>
                    <a:pt x="182880" y="283337"/>
                  </a:lnTo>
                  <a:lnTo>
                    <a:pt x="182880" y="103632"/>
                  </a:lnTo>
                  <a:lnTo>
                    <a:pt x="551561" y="6096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42688" y="4538471"/>
              <a:ext cx="368935" cy="252729"/>
            </a:xfrm>
            <a:custGeom>
              <a:avLst/>
              <a:gdLst/>
              <a:ahLst/>
              <a:cxnLst/>
              <a:rect l="l" t="t" r="r" b="b"/>
              <a:pathLst>
                <a:path w="368935" h="252729">
                  <a:moveTo>
                    <a:pt x="368681" y="0"/>
                  </a:moveTo>
                  <a:lnTo>
                    <a:pt x="219329" y="36576"/>
                  </a:lnTo>
                  <a:lnTo>
                    <a:pt x="216281" y="21336"/>
                  </a:lnTo>
                  <a:lnTo>
                    <a:pt x="64008" y="57785"/>
                  </a:lnTo>
                  <a:lnTo>
                    <a:pt x="64008" y="82169"/>
                  </a:lnTo>
                  <a:lnTo>
                    <a:pt x="0" y="100457"/>
                  </a:lnTo>
                  <a:lnTo>
                    <a:pt x="0" y="158242"/>
                  </a:lnTo>
                  <a:lnTo>
                    <a:pt x="158496" y="252603"/>
                  </a:lnTo>
                  <a:lnTo>
                    <a:pt x="158496" y="66929"/>
                  </a:lnTo>
                  <a:lnTo>
                    <a:pt x="275209" y="36576"/>
                  </a:lnTo>
                  <a:lnTo>
                    <a:pt x="368681" y="12192"/>
                  </a:lnTo>
                  <a:lnTo>
                    <a:pt x="36868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925568" y="4514088"/>
              <a:ext cx="368935" cy="542290"/>
            </a:xfrm>
            <a:custGeom>
              <a:avLst/>
              <a:gdLst/>
              <a:ahLst/>
              <a:cxnLst/>
              <a:rect l="l" t="t" r="r" b="b"/>
              <a:pathLst>
                <a:path w="368935" h="542289">
                  <a:moveTo>
                    <a:pt x="368681" y="0"/>
                  </a:moveTo>
                  <a:lnTo>
                    <a:pt x="0" y="94361"/>
                  </a:lnTo>
                  <a:lnTo>
                    <a:pt x="0" y="542163"/>
                  </a:lnTo>
                  <a:lnTo>
                    <a:pt x="368681" y="447801"/>
                  </a:lnTo>
                  <a:lnTo>
                    <a:pt x="3686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73751" y="5266944"/>
              <a:ext cx="152400" cy="155575"/>
            </a:xfrm>
            <a:custGeom>
              <a:avLst/>
              <a:gdLst/>
              <a:ahLst/>
              <a:cxnLst/>
              <a:rect l="l" t="t" r="r" b="b"/>
              <a:pathLst>
                <a:path w="152400" h="155575">
                  <a:moveTo>
                    <a:pt x="152400" y="0"/>
                  </a:moveTo>
                  <a:lnTo>
                    <a:pt x="0" y="39623"/>
                  </a:lnTo>
                  <a:lnTo>
                    <a:pt x="0" y="155320"/>
                  </a:lnTo>
                  <a:lnTo>
                    <a:pt x="152400" y="1126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0703" y="5123688"/>
              <a:ext cx="152400" cy="7010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5053583" y="4797552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149225" h="149225">
                  <a:moveTo>
                    <a:pt x="148843" y="0"/>
                  </a:moveTo>
                  <a:lnTo>
                    <a:pt x="0" y="39497"/>
                  </a:lnTo>
                  <a:lnTo>
                    <a:pt x="0" y="148844"/>
                  </a:lnTo>
                  <a:lnTo>
                    <a:pt x="148843" y="109347"/>
                  </a:lnTo>
                  <a:lnTo>
                    <a:pt x="148843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7488" y="4654296"/>
              <a:ext cx="152400" cy="67056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4471416" y="2810255"/>
              <a:ext cx="594360" cy="1432560"/>
            </a:xfrm>
            <a:custGeom>
              <a:avLst/>
              <a:gdLst/>
              <a:ahLst/>
              <a:cxnLst/>
              <a:rect l="l" t="t" r="r" b="b"/>
              <a:pathLst>
                <a:path w="594360" h="1432560">
                  <a:moveTo>
                    <a:pt x="594233" y="1432306"/>
                  </a:moveTo>
                  <a:lnTo>
                    <a:pt x="577596" y="1225169"/>
                  </a:lnTo>
                  <a:lnTo>
                    <a:pt x="566801" y="1091184"/>
                  </a:lnTo>
                  <a:lnTo>
                    <a:pt x="524052" y="1195578"/>
                  </a:lnTo>
                  <a:lnTo>
                    <a:pt x="48768" y="0"/>
                  </a:lnTo>
                  <a:lnTo>
                    <a:pt x="0" y="18288"/>
                  </a:lnTo>
                  <a:lnTo>
                    <a:pt x="473125" y="1208443"/>
                  </a:lnTo>
                  <a:lnTo>
                    <a:pt x="377952" y="1167384"/>
                  </a:lnTo>
                  <a:lnTo>
                    <a:pt x="594233" y="143230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22007" y="4334255"/>
              <a:ext cx="1310640" cy="368935"/>
            </a:xfrm>
            <a:custGeom>
              <a:avLst/>
              <a:gdLst/>
              <a:ahLst/>
              <a:cxnLst/>
              <a:rect l="l" t="t" r="r" b="b"/>
              <a:pathLst>
                <a:path w="1310640" h="368935">
                  <a:moveTo>
                    <a:pt x="655320" y="0"/>
                  </a:moveTo>
                  <a:lnTo>
                    <a:pt x="583946" y="1143"/>
                  </a:lnTo>
                  <a:lnTo>
                    <a:pt x="514731" y="4191"/>
                  </a:lnTo>
                  <a:lnTo>
                    <a:pt x="448310" y="9398"/>
                  </a:lnTo>
                  <a:lnTo>
                    <a:pt x="384683" y="16383"/>
                  </a:lnTo>
                  <a:lnTo>
                    <a:pt x="324612" y="25146"/>
                  </a:lnTo>
                  <a:lnTo>
                    <a:pt x="268350" y="35560"/>
                  </a:lnTo>
                  <a:lnTo>
                    <a:pt x="216281" y="47498"/>
                  </a:lnTo>
                  <a:lnTo>
                    <a:pt x="168910" y="60833"/>
                  </a:lnTo>
                  <a:lnTo>
                    <a:pt x="126492" y="75438"/>
                  </a:lnTo>
                  <a:lnTo>
                    <a:pt x="89535" y="91313"/>
                  </a:lnTo>
                  <a:lnTo>
                    <a:pt x="33400" y="126111"/>
                  </a:lnTo>
                  <a:lnTo>
                    <a:pt x="3810" y="164211"/>
                  </a:lnTo>
                  <a:lnTo>
                    <a:pt x="0" y="184277"/>
                  </a:lnTo>
                  <a:lnTo>
                    <a:pt x="3810" y="204470"/>
                  </a:lnTo>
                  <a:lnTo>
                    <a:pt x="33400" y="242570"/>
                  </a:lnTo>
                  <a:lnTo>
                    <a:pt x="89535" y="277368"/>
                  </a:lnTo>
                  <a:lnTo>
                    <a:pt x="126492" y="293243"/>
                  </a:lnTo>
                  <a:lnTo>
                    <a:pt x="168910" y="307848"/>
                  </a:lnTo>
                  <a:lnTo>
                    <a:pt x="216281" y="321183"/>
                  </a:lnTo>
                  <a:lnTo>
                    <a:pt x="268350" y="333121"/>
                  </a:lnTo>
                  <a:lnTo>
                    <a:pt x="324612" y="343535"/>
                  </a:lnTo>
                  <a:lnTo>
                    <a:pt x="384683" y="352298"/>
                  </a:lnTo>
                  <a:lnTo>
                    <a:pt x="448310" y="359283"/>
                  </a:lnTo>
                  <a:lnTo>
                    <a:pt x="514731" y="364363"/>
                  </a:lnTo>
                  <a:lnTo>
                    <a:pt x="583946" y="367538"/>
                  </a:lnTo>
                  <a:lnTo>
                    <a:pt x="655320" y="368681"/>
                  </a:lnTo>
                  <a:lnTo>
                    <a:pt x="726694" y="367538"/>
                  </a:lnTo>
                  <a:lnTo>
                    <a:pt x="795782" y="364363"/>
                  </a:lnTo>
                  <a:lnTo>
                    <a:pt x="862330" y="359283"/>
                  </a:lnTo>
                  <a:lnTo>
                    <a:pt x="925957" y="352298"/>
                  </a:lnTo>
                  <a:lnTo>
                    <a:pt x="986027" y="343535"/>
                  </a:lnTo>
                  <a:lnTo>
                    <a:pt x="1042289" y="333121"/>
                  </a:lnTo>
                  <a:lnTo>
                    <a:pt x="1094359" y="321183"/>
                  </a:lnTo>
                  <a:lnTo>
                    <a:pt x="1141730" y="307848"/>
                  </a:lnTo>
                  <a:lnTo>
                    <a:pt x="1184148" y="293243"/>
                  </a:lnTo>
                  <a:lnTo>
                    <a:pt x="1221105" y="277368"/>
                  </a:lnTo>
                  <a:lnTo>
                    <a:pt x="1277239" y="242570"/>
                  </a:lnTo>
                  <a:lnTo>
                    <a:pt x="1306830" y="204470"/>
                  </a:lnTo>
                  <a:lnTo>
                    <a:pt x="1310640" y="184277"/>
                  </a:lnTo>
                  <a:lnTo>
                    <a:pt x="1310640" y="182880"/>
                  </a:lnTo>
                  <a:lnTo>
                    <a:pt x="1295527" y="143764"/>
                  </a:lnTo>
                  <a:lnTo>
                    <a:pt x="1252220" y="107569"/>
                  </a:lnTo>
                  <a:lnTo>
                    <a:pt x="1184148" y="75184"/>
                  </a:lnTo>
                  <a:lnTo>
                    <a:pt x="1141730" y="60579"/>
                  </a:lnTo>
                  <a:lnTo>
                    <a:pt x="1094359" y="47371"/>
                  </a:lnTo>
                  <a:lnTo>
                    <a:pt x="1042289" y="35433"/>
                  </a:lnTo>
                  <a:lnTo>
                    <a:pt x="986027" y="25146"/>
                  </a:lnTo>
                  <a:lnTo>
                    <a:pt x="925957" y="16383"/>
                  </a:lnTo>
                  <a:lnTo>
                    <a:pt x="862330" y="9398"/>
                  </a:lnTo>
                  <a:lnTo>
                    <a:pt x="795782" y="4191"/>
                  </a:lnTo>
                  <a:lnTo>
                    <a:pt x="726694" y="1143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22008" y="3636263"/>
              <a:ext cx="78740" cy="914400"/>
            </a:xfrm>
            <a:custGeom>
              <a:avLst/>
              <a:gdLst/>
              <a:ahLst/>
              <a:cxnLst/>
              <a:rect l="l" t="t" r="r" b="b"/>
              <a:pathLst>
                <a:path w="78740" h="914400">
                  <a:moveTo>
                    <a:pt x="26924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24" y="914400"/>
                  </a:lnTo>
                  <a:lnTo>
                    <a:pt x="26924" y="0"/>
                  </a:lnTo>
                  <a:close/>
                </a:path>
                <a:path w="78740" h="914400">
                  <a:moveTo>
                    <a:pt x="51435" y="0"/>
                  </a:moveTo>
                  <a:lnTo>
                    <a:pt x="27432" y="0"/>
                  </a:lnTo>
                  <a:lnTo>
                    <a:pt x="27432" y="914400"/>
                  </a:lnTo>
                  <a:lnTo>
                    <a:pt x="51435" y="914400"/>
                  </a:lnTo>
                  <a:lnTo>
                    <a:pt x="51435" y="0"/>
                  </a:lnTo>
                  <a:close/>
                </a:path>
                <a:path w="78740" h="914400">
                  <a:moveTo>
                    <a:pt x="78740" y="0"/>
                  </a:moveTo>
                  <a:lnTo>
                    <a:pt x="51816" y="0"/>
                  </a:lnTo>
                  <a:lnTo>
                    <a:pt x="51816" y="914400"/>
                  </a:lnTo>
                  <a:lnTo>
                    <a:pt x="78740" y="9144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01255" y="3636264"/>
              <a:ext cx="24130" cy="914400"/>
            </a:xfrm>
            <a:custGeom>
              <a:avLst/>
              <a:gdLst/>
              <a:ahLst/>
              <a:cxnLst/>
              <a:rect l="l" t="t" r="r" b="b"/>
              <a:pathLst>
                <a:path w="24129" h="914400">
                  <a:moveTo>
                    <a:pt x="2400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8" y="914400"/>
                  </a:lnTo>
                  <a:lnTo>
                    <a:pt x="24008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25640" y="3636263"/>
              <a:ext cx="54610" cy="914400"/>
            </a:xfrm>
            <a:custGeom>
              <a:avLst/>
              <a:gdLst/>
              <a:ahLst/>
              <a:cxnLst/>
              <a:rect l="l" t="t" r="r" b="b"/>
              <a:pathLst>
                <a:path w="54609" h="914400">
                  <a:moveTo>
                    <a:pt x="26924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24" y="914400"/>
                  </a:lnTo>
                  <a:lnTo>
                    <a:pt x="26924" y="0"/>
                  </a:lnTo>
                  <a:close/>
                </a:path>
                <a:path w="54609" h="914400">
                  <a:moveTo>
                    <a:pt x="54356" y="0"/>
                  </a:moveTo>
                  <a:lnTo>
                    <a:pt x="27432" y="0"/>
                  </a:lnTo>
                  <a:lnTo>
                    <a:pt x="27432" y="914400"/>
                  </a:lnTo>
                  <a:lnTo>
                    <a:pt x="54356" y="914400"/>
                  </a:lnTo>
                  <a:lnTo>
                    <a:pt x="5435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080504" y="3636263"/>
              <a:ext cx="51435" cy="914400"/>
            </a:xfrm>
            <a:custGeom>
              <a:avLst/>
              <a:gdLst/>
              <a:ahLst/>
              <a:cxnLst/>
              <a:rect l="l" t="t" r="r" b="b"/>
              <a:pathLst>
                <a:path w="51434" h="914400">
                  <a:moveTo>
                    <a:pt x="2400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3" y="914400"/>
                  </a:lnTo>
                  <a:lnTo>
                    <a:pt x="24003" y="0"/>
                  </a:lnTo>
                  <a:close/>
                </a:path>
                <a:path w="51434" h="914400">
                  <a:moveTo>
                    <a:pt x="51308" y="0"/>
                  </a:moveTo>
                  <a:lnTo>
                    <a:pt x="24384" y="0"/>
                  </a:lnTo>
                  <a:lnTo>
                    <a:pt x="24384" y="914400"/>
                  </a:lnTo>
                  <a:lnTo>
                    <a:pt x="51308" y="914400"/>
                  </a:lnTo>
                  <a:lnTo>
                    <a:pt x="51308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132319" y="3636264"/>
              <a:ext cx="24130" cy="914400"/>
            </a:xfrm>
            <a:custGeom>
              <a:avLst/>
              <a:gdLst/>
              <a:ahLst/>
              <a:cxnLst/>
              <a:rect l="l" t="t" r="r" b="b"/>
              <a:pathLst>
                <a:path w="24129" h="914400">
                  <a:moveTo>
                    <a:pt x="2400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8" y="914400"/>
                  </a:lnTo>
                  <a:lnTo>
                    <a:pt x="24008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56704" y="3636264"/>
              <a:ext cx="27305" cy="914400"/>
            </a:xfrm>
            <a:custGeom>
              <a:avLst/>
              <a:gdLst/>
              <a:ahLst/>
              <a:cxnLst/>
              <a:rect l="l" t="t" r="r" b="b"/>
              <a:pathLst>
                <a:path w="27304" h="914400">
                  <a:moveTo>
                    <a:pt x="269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32" y="914400"/>
                  </a:lnTo>
                  <a:lnTo>
                    <a:pt x="269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84136" y="3636264"/>
              <a:ext cx="27305" cy="914400"/>
            </a:xfrm>
            <a:custGeom>
              <a:avLst/>
              <a:gdLst/>
              <a:ahLst/>
              <a:cxnLst/>
              <a:rect l="l" t="t" r="r" b="b"/>
              <a:pathLst>
                <a:path w="27304" h="914400">
                  <a:moveTo>
                    <a:pt x="269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32" y="914400"/>
                  </a:lnTo>
                  <a:lnTo>
                    <a:pt x="26932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11567" y="3636264"/>
              <a:ext cx="24130" cy="914400"/>
            </a:xfrm>
            <a:custGeom>
              <a:avLst/>
              <a:gdLst/>
              <a:ahLst/>
              <a:cxnLst/>
              <a:rect l="l" t="t" r="r" b="b"/>
              <a:pathLst>
                <a:path w="24129" h="914400">
                  <a:moveTo>
                    <a:pt x="2400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8" y="914400"/>
                  </a:lnTo>
                  <a:lnTo>
                    <a:pt x="24008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35952" y="3636263"/>
              <a:ext cx="51435" cy="914400"/>
            </a:xfrm>
            <a:custGeom>
              <a:avLst/>
              <a:gdLst/>
              <a:ahLst/>
              <a:cxnLst/>
              <a:rect l="l" t="t" r="r" b="b"/>
              <a:pathLst>
                <a:path w="51434" h="914400">
                  <a:moveTo>
                    <a:pt x="26924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24" y="914400"/>
                  </a:lnTo>
                  <a:lnTo>
                    <a:pt x="26924" y="0"/>
                  </a:lnTo>
                  <a:close/>
                </a:path>
                <a:path w="51434" h="914400">
                  <a:moveTo>
                    <a:pt x="51435" y="0"/>
                  </a:moveTo>
                  <a:lnTo>
                    <a:pt x="27432" y="0"/>
                  </a:lnTo>
                  <a:lnTo>
                    <a:pt x="27432" y="914400"/>
                  </a:lnTo>
                  <a:lnTo>
                    <a:pt x="51435" y="914400"/>
                  </a:lnTo>
                  <a:lnTo>
                    <a:pt x="51435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87767" y="3636264"/>
              <a:ext cx="27305" cy="914400"/>
            </a:xfrm>
            <a:custGeom>
              <a:avLst/>
              <a:gdLst/>
              <a:ahLst/>
              <a:cxnLst/>
              <a:rect l="l" t="t" r="r" b="b"/>
              <a:pathLst>
                <a:path w="27304" h="914400">
                  <a:moveTo>
                    <a:pt x="269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32" y="914400"/>
                  </a:lnTo>
                  <a:lnTo>
                    <a:pt x="2693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15200" y="3636264"/>
              <a:ext cx="27305" cy="914400"/>
            </a:xfrm>
            <a:custGeom>
              <a:avLst/>
              <a:gdLst/>
              <a:ahLst/>
              <a:cxnLst/>
              <a:rect l="l" t="t" r="r" b="b"/>
              <a:pathLst>
                <a:path w="27304" h="914400">
                  <a:moveTo>
                    <a:pt x="269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32" y="914400"/>
                  </a:lnTo>
                  <a:lnTo>
                    <a:pt x="2693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42631" y="3636264"/>
              <a:ext cx="24130" cy="914400"/>
            </a:xfrm>
            <a:custGeom>
              <a:avLst/>
              <a:gdLst/>
              <a:ahLst/>
              <a:cxnLst/>
              <a:rect l="l" t="t" r="r" b="b"/>
              <a:pathLst>
                <a:path w="24129" h="914400">
                  <a:moveTo>
                    <a:pt x="2400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8" y="914400"/>
                  </a:lnTo>
                  <a:lnTo>
                    <a:pt x="24008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67016" y="3636264"/>
              <a:ext cx="27305" cy="914400"/>
            </a:xfrm>
            <a:custGeom>
              <a:avLst/>
              <a:gdLst/>
              <a:ahLst/>
              <a:cxnLst/>
              <a:rect l="l" t="t" r="r" b="b"/>
              <a:pathLst>
                <a:path w="27304" h="914400">
                  <a:moveTo>
                    <a:pt x="269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32" y="914400"/>
                  </a:lnTo>
                  <a:lnTo>
                    <a:pt x="26932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394447" y="3636264"/>
              <a:ext cx="24130" cy="914400"/>
            </a:xfrm>
            <a:custGeom>
              <a:avLst/>
              <a:gdLst/>
              <a:ahLst/>
              <a:cxnLst/>
              <a:rect l="l" t="t" r="r" b="b"/>
              <a:pathLst>
                <a:path w="24129" h="914400">
                  <a:moveTo>
                    <a:pt x="2400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8" y="914400"/>
                  </a:lnTo>
                  <a:lnTo>
                    <a:pt x="2400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418832" y="3636263"/>
              <a:ext cx="79375" cy="914400"/>
            </a:xfrm>
            <a:custGeom>
              <a:avLst/>
              <a:gdLst/>
              <a:ahLst/>
              <a:cxnLst/>
              <a:rect l="l" t="t" r="r" b="b"/>
              <a:pathLst>
                <a:path w="79375" h="914400">
                  <a:moveTo>
                    <a:pt x="26924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24" y="914400"/>
                  </a:lnTo>
                  <a:lnTo>
                    <a:pt x="26924" y="0"/>
                  </a:lnTo>
                  <a:close/>
                </a:path>
                <a:path w="79375" h="914400">
                  <a:moveTo>
                    <a:pt x="54356" y="0"/>
                  </a:moveTo>
                  <a:lnTo>
                    <a:pt x="27432" y="0"/>
                  </a:lnTo>
                  <a:lnTo>
                    <a:pt x="27432" y="914400"/>
                  </a:lnTo>
                  <a:lnTo>
                    <a:pt x="54356" y="914400"/>
                  </a:lnTo>
                  <a:lnTo>
                    <a:pt x="54356" y="0"/>
                  </a:lnTo>
                  <a:close/>
                </a:path>
                <a:path w="79375" h="914400">
                  <a:moveTo>
                    <a:pt x="78867" y="0"/>
                  </a:moveTo>
                  <a:lnTo>
                    <a:pt x="54864" y="0"/>
                  </a:lnTo>
                  <a:lnTo>
                    <a:pt x="54864" y="914400"/>
                  </a:lnTo>
                  <a:lnTo>
                    <a:pt x="78867" y="914400"/>
                  </a:lnTo>
                  <a:lnTo>
                    <a:pt x="7886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498080" y="3636263"/>
              <a:ext cx="51435" cy="914400"/>
            </a:xfrm>
            <a:custGeom>
              <a:avLst/>
              <a:gdLst/>
              <a:ahLst/>
              <a:cxnLst/>
              <a:rect l="l" t="t" r="r" b="b"/>
              <a:pathLst>
                <a:path w="51434" h="914400">
                  <a:moveTo>
                    <a:pt x="26924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24" y="914400"/>
                  </a:lnTo>
                  <a:lnTo>
                    <a:pt x="26924" y="0"/>
                  </a:lnTo>
                  <a:close/>
                </a:path>
                <a:path w="51434" h="914400">
                  <a:moveTo>
                    <a:pt x="51435" y="0"/>
                  </a:moveTo>
                  <a:lnTo>
                    <a:pt x="27432" y="0"/>
                  </a:lnTo>
                  <a:lnTo>
                    <a:pt x="27432" y="914400"/>
                  </a:lnTo>
                  <a:lnTo>
                    <a:pt x="51435" y="914400"/>
                  </a:lnTo>
                  <a:lnTo>
                    <a:pt x="5143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549896" y="3636263"/>
              <a:ext cx="54610" cy="914400"/>
            </a:xfrm>
            <a:custGeom>
              <a:avLst/>
              <a:gdLst/>
              <a:ahLst/>
              <a:cxnLst/>
              <a:rect l="l" t="t" r="r" b="b"/>
              <a:pathLst>
                <a:path w="54609" h="914400">
                  <a:moveTo>
                    <a:pt x="26924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24" y="914400"/>
                  </a:lnTo>
                  <a:lnTo>
                    <a:pt x="26924" y="0"/>
                  </a:lnTo>
                  <a:close/>
                </a:path>
                <a:path w="54609" h="914400">
                  <a:moveTo>
                    <a:pt x="54356" y="0"/>
                  </a:moveTo>
                  <a:lnTo>
                    <a:pt x="27432" y="0"/>
                  </a:lnTo>
                  <a:lnTo>
                    <a:pt x="27432" y="914400"/>
                  </a:lnTo>
                  <a:lnTo>
                    <a:pt x="54356" y="914400"/>
                  </a:lnTo>
                  <a:lnTo>
                    <a:pt x="54356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604760" y="3636263"/>
              <a:ext cx="51435" cy="914400"/>
            </a:xfrm>
            <a:custGeom>
              <a:avLst/>
              <a:gdLst/>
              <a:ahLst/>
              <a:cxnLst/>
              <a:rect l="l" t="t" r="r" b="b"/>
              <a:pathLst>
                <a:path w="51434" h="914400">
                  <a:moveTo>
                    <a:pt x="2400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3" y="914400"/>
                  </a:lnTo>
                  <a:lnTo>
                    <a:pt x="24003" y="0"/>
                  </a:lnTo>
                  <a:close/>
                </a:path>
                <a:path w="51434" h="914400">
                  <a:moveTo>
                    <a:pt x="51308" y="0"/>
                  </a:moveTo>
                  <a:lnTo>
                    <a:pt x="24384" y="0"/>
                  </a:lnTo>
                  <a:lnTo>
                    <a:pt x="24384" y="914400"/>
                  </a:lnTo>
                  <a:lnTo>
                    <a:pt x="51308" y="914400"/>
                  </a:lnTo>
                  <a:lnTo>
                    <a:pt x="51308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56576" y="3636263"/>
              <a:ext cx="78740" cy="914400"/>
            </a:xfrm>
            <a:custGeom>
              <a:avLst/>
              <a:gdLst/>
              <a:ahLst/>
              <a:cxnLst/>
              <a:rect l="l" t="t" r="r" b="b"/>
              <a:pathLst>
                <a:path w="78740" h="914400">
                  <a:moveTo>
                    <a:pt x="2400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3" y="914400"/>
                  </a:lnTo>
                  <a:lnTo>
                    <a:pt x="24003" y="0"/>
                  </a:lnTo>
                  <a:close/>
                </a:path>
                <a:path w="78740" h="914400">
                  <a:moveTo>
                    <a:pt x="51308" y="0"/>
                  </a:moveTo>
                  <a:lnTo>
                    <a:pt x="24384" y="0"/>
                  </a:lnTo>
                  <a:lnTo>
                    <a:pt x="24384" y="914400"/>
                  </a:lnTo>
                  <a:lnTo>
                    <a:pt x="51308" y="914400"/>
                  </a:lnTo>
                  <a:lnTo>
                    <a:pt x="51308" y="0"/>
                  </a:lnTo>
                  <a:close/>
                </a:path>
                <a:path w="78740" h="914400">
                  <a:moveTo>
                    <a:pt x="78740" y="0"/>
                  </a:moveTo>
                  <a:lnTo>
                    <a:pt x="51816" y="0"/>
                  </a:lnTo>
                  <a:lnTo>
                    <a:pt x="51816" y="914400"/>
                  </a:lnTo>
                  <a:lnTo>
                    <a:pt x="78740" y="9144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735824" y="3636264"/>
              <a:ext cx="24130" cy="914400"/>
            </a:xfrm>
            <a:custGeom>
              <a:avLst/>
              <a:gdLst/>
              <a:ahLst/>
              <a:cxnLst/>
              <a:rect l="l" t="t" r="r" b="b"/>
              <a:pathLst>
                <a:path w="24129" h="914400">
                  <a:moveTo>
                    <a:pt x="2400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8" y="914400"/>
                  </a:lnTo>
                  <a:lnTo>
                    <a:pt x="2400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760207" y="3636264"/>
              <a:ext cx="27305" cy="914400"/>
            </a:xfrm>
            <a:custGeom>
              <a:avLst/>
              <a:gdLst/>
              <a:ahLst/>
              <a:cxnLst/>
              <a:rect l="l" t="t" r="r" b="b"/>
              <a:pathLst>
                <a:path w="27304" h="914400">
                  <a:moveTo>
                    <a:pt x="269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32" y="914400"/>
                  </a:lnTo>
                  <a:lnTo>
                    <a:pt x="26932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787640" y="3636264"/>
              <a:ext cx="24130" cy="914400"/>
            </a:xfrm>
            <a:custGeom>
              <a:avLst/>
              <a:gdLst/>
              <a:ahLst/>
              <a:cxnLst/>
              <a:rect l="l" t="t" r="r" b="b"/>
              <a:pathLst>
                <a:path w="24129" h="914400">
                  <a:moveTo>
                    <a:pt x="2400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8" y="914400"/>
                  </a:lnTo>
                  <a:lnTo>
                    <a:pt x="24008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812024" y="3636264"/>
              <a:ext cx="27305" cy="914400"/>
            </a:xfrm>
            <a:custGeom>
              <a:avLst/>
              <a:gdLst/>
              <a:ahLst/>
              <a:cxnLst/>
              <a:rect l="l" t="t" r="r" b="b"/>
              <a:pathLst>
                <a:path w="27304" h="914400">
                  <a:moveTo>
                    <a:pt x="269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32" y="914400"/>
                  </a:lnTo>
                  <a:lnTo>
                    <a:pt x="2693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839455" y="3636264"/>
              <a:ext cx="27305" cy="914400"/>
            </a:xfrm>
            <a:custGeom>
              <a:avLst/>
              <a:gdLst/>
              <a:ahLst/>
              <a:cxnLst/>
              <a:rect l="l" t="t" r="r" b="b"/>
              <a:pathLst>
                <a:path w="27304" h="914400">
                  <a:moveTo>
                    <a:pt x="269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32" y="914400"/>
                  </a:lnTo>
                  <a:lnTo>
                    <a:pt x="2693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866888" y="3636263"/>
              <a:ext cx="51435" cy="914400"/>
            </a:xfrm>
            <a:custGeom>
              <a:avLst/>
              <a:gdLst/>
              <a:ahLst/>
              <a:cxnLst/>
              <a:rect l="l" t="t" r="r" b="b"/>
              <a:pathLst>
                <a:path w="51434" h="914400">
                  <a:moveTo>
                    <a:pt x="2400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3" y="914400"/>
                  </a:lnTo>
                  <a:lnTo>
                    <a:pt x="24003" y="0"/>
                  </a:lnTo>
                  <a:close/>
                </a:path>
                <a:path w="51434" h="914400">
                  <a:moveTo>
                    <a:pt x="51308" y="0"/>
                  </a:moveTo>
                  <a:lnTo>
                    <a:pt x="24384" y="0"/>
                  </a:lnTo>
                  <a:lnTo>
                    <a:pt x="24384" y="914400"/>
                  </a:lnTo>
                  <a:lnTo>
                    <a:pt x="51308" y="914400"/>
                  </a:lnTo>
                  <a:lnTo>
                    <a:pt x="51308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918704" y="3636264"/>
              <a:ext cx="24130" cy="914400"/>
            </a:xfrm>
            <a:custGeom>
              <a:avLst/>
              <a:gdLst/>
              <a:ahLst/>
              <a:cxnLst/>
              <a:rect l="l" t="t" r="r" b="b"/>
              <a:pathLst>
                <a:path w="24129" h="914400">
                  <a:moveTo>
                    <a:pt x="2400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8" y="914400"/>
                  </a:lnTo>
                  <a:lnTo>
                    <a:pt x="24008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943088" y="3636264"/>
              <a:ext cx="27305" cy="914400"/>
            </a:xfrm>
            <a:custGeom>
              <a:avLst/>
              <a:gdLst/>
              <a:ahLst/>
              <a:cxnLst/>
              <a:rect l="l" t="t" r="r" b="b"/>
              <a:pathLst>
                <a:path w="27304" h="914400">
                  <a:moveTo>
                    <a:pt x="269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32" y="914400"/>
                  </a:lnTo>
                  <a:lnTo>
                    <a:pt x="26932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970519" y="3636264"/>
              <a:ext cx="27305" cy="914400"/>
            </a:xfrm>
            <a:custGeom>
              <a:avLst/>
              <a:gdLst/>
              <a:ahLst/>
              <a:cxnLst/>
              <a:rect l="l" t="t" r="r" b="b"/>
              <a:pathLst>
                <a:path w="27304" h="914400">
                  <a:moveTo>
                    <a:pt x="2693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32" y="914400"/>
                  </a:lnTo>
                  <a:lnTo>
                    <a:pt x="269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997952" y="3636264"/>
              <a:ext cx="24130" cy="914400"/>
            </a:xfrm>
            <a:custGeom>
              <a:avLst/>
              <a:gdLst/>
              <a:ahLst/>
              <a:cxnLst/>
              <a:rect l="l" t="t" r="r" b="b"/>
              <a:pathLst>
                <a:path w="24129" h="914400">
                  <a:moveTo>
                    <a:pt x="2400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8" y="914400"/>
                  </a:lnTo>
                  <a:lnTo>
                    <a:pt x="24008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022336" y="3636263"/>
              <a:ext cx="51435" cy="914400"/>
            </a:xfrm>
            <a:custGeom>
              <a:avLst/>
              <a:gdLst/>
              <a:ahLst/>
              <a:cxnLst/>
              <a:rect l="l" t="t" r="r" b="b"/>
              <a:pathLst>
                <a:path w="51434" h="914400">
                  <a:moveTo>
                    <a:pt x="26924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24" y="914400"/>
                  </a:lnTo>
                  <a:lnTo>
                    <a:pt x="26924" y="0"/>
                  </a:lnTo>
                  <a:close/>
                </a:path>
                <a:path w="51434" h="914400">
                  <a:moveTo>
                    <a:pt x="51435" y="0"/>
                  </a:moveTo>
                  <a:lnTo>
                    <a:pt x="27432" y="0"/>
                  </a:lnTo>
                  <a:lnTo>
                    <a:pt x="27432" y="914400"/>
                  </a:lnTo>
                  <a:lnTo>
                    <a:pt x="51435" y="914400"/>
                  </a:lnTo>
                  <a:lnTo>
                    <a:pt x="51435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074152" y="3636263"/>
              <a:ext cx="54610" cy="914400"/>
            </a:xfrm>
            <a:custGeom>
              <a:avLst/>
              <a:gdLst/>
              <a:ahLst/>
              <a:cxnLst/>
              <a:rect l="l" t="t" r="r" b="b"/>
              <a:pathLst>
                <a:path w="54609" h="914400">
                  <a:moveTo>
                    <a:pt x="26924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24" y="914400"/>
                  </a:lnTo>
                  <a:lnTo>
                    <a:pt x="26924" y="0"/>
                  </a:lnTo>
                  <a:close/>
                </a:path>
                <a:path w="54609" h="914400">
                  <a:moveTo>
                    <a:pt x="54356" y="0"/>
                  </a:moveTo>
                  <a:lnTo>
                    <a:pt x="27432" y="0"/>
                  </a:lnTo>
                  <a:lnTo>
                    <a:pt x="27432" y="914400"/>
                  </a:lnTo>
                  <a:lnTo>
                    <a:pt x="54356" y="914400"/>
                  </a:lnTo>
                  <a:lnTo>
                    <a:pt x="5435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29016" y="3636264"/>
              <a:ext cx="24130" cy="914400"/>
            </a:xfrm>
            <a:custGeom>
              <a:avLst/>
              <a:gdLst/>
              <a:ahLst/>
              <a:cxnLst/>
              <a:rect l="l" t="t" r="r" b="b"/>
              <a:pathLst>
                <a:path w="24129" h="914400">
                  <a:moveTo>
                    <a:pt x="2400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4008" y="914400"/>
                  </a:lnTo>
                  <a:lnTo>
                    <a:pt x="24008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53400" y="3636263"/>
              <a:ext cx="78740" cy="914400"/>
            </a:xfrm>
            <a:custGeom>
              <a:avLst/>
              <a:gdLst/>
              <a:ahLst/>
              <a:cxnLst/>
              <a:rect l="l" t="t" r="r" b="b"/>
              <a:pathLst>
                <a:path w="78740" h="914400">
                  <a:moveTo>
                    <a:pt x="26924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6924" y="914400"/>
                  </a:lnTo>
                  <a:lnTo>
                    <a:pt x="26924" y="0"/>
                  </a:lnTo>
                  <a:close/>
                </a:path>
                <a:path w="78740" h="914400">
                  <a:moveTo>
                    <a:pt x="51435" y="0"/>
                  </a:moveTo>
                  <a:lnTo>
                    <a:pt x="27432" y="0"/>
                  </a:lnTo>
                  <a:lnTo>
                    <a:pt x="27432" y="914400"/>
                  </a:lnTo>
                  <a:lnTo>
                    <a:pt x="51435" y="914400"/>
                  </a:lnTo>
                  <a:lnTo>
                    <a:pt x="51435" y="0"/>
                  </a:lnTo>
                  <a:close/>
                </a:path>
                <a:path w="78740" h="914400">
                  <a:moveTo>
                    <a:pt x="78740" y="0"/>
                  </a:moveTo>
                  <a:lnTo>
                    <a:pt x="51816" y="0"/>
                  </a:lnTo>
                  <a:lnTo>
                    <a:pt x="51816" y="914400"/>
                  </a:lnTo>
                  <a:lnTo>
                    <a:pt x="78740" y="91440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922007" y="3456432"/>
              <a:ext cx="1310640" cy="368935"/>
            </a:xfrm>
            <a:custGeom>
              <a:avLst/>
              <a:gdLst/>
              <a:ahLst/>
              <a:cxnLst/>
              <a:rect l="l" t="t" r="r" b="b"/>
              <a:pathLst>
                <a:path w="1310640" h="368935">
                  <a:moveTo>
                    <a:pt x="655320" y="0"/>
                  </a:moveTo>
                  <a:lnTo>
                    <a:pt x="583946" y="1142"/>
                  </a:lnTo>
                  <a:lnTo>
                    <a:pt x="514731" y="4190"/>
                  </a:lnTo>
                  <a:lnTo>
                    <a:pt x="448310" y="9397"/>
                  </a:lnTo>
                  <a:lnTo>
                    <a:pt x="384683" y="16382"/>
                  </a:lnTo>
                  <a:lnTo>
                    <a:pt x="324612" y="25145"/>
                  </a:lnTo>
                  <a:lnTo>
                    <a:pt x="268350" y="35559"/>
                  </a:lnTo>
                  <a:lnTo>
                    <a:pt x="216281" y="47497"/>
                  </a:lnTo>
                  <a:lnTo>
                    <a:pt x="168910" y="60832"/>
                  </a:lnTo>
                  <a:lnTo>
                    <a:pt x="126492" y="75437"/>
                  </a:lnTo>
                  <a:lnTo>
                    <a:pt x="89535" y="91312"/>
                  </a:lnTo>
                  <a:lnTo>
                    <a:pt x="33400" y="126110"/>
                  </a:lnTo>
                  <a:lnTo>
                    <a:pt x="3810" y="164210"/>
                  </a:lnTo>
                  <a:lnTo>
                    <a:pt x="0" y="184403"/>
                  </a:lnTo>
                  <a:lnTo>
                    <a:pt x="3810" y="204469"/>
                  </a:lnTo>
                  <a:lnTo>
                    <a:pt x="33400" y="242569"/>
                  </a:lnTo>
                  <a:lnTo>
                    <a:pt x="89535" y="277367"/>
                  </a:lnTo>
                  <a:lnTo>
                    <a:pt x="126492" y="293242"/>
                  </a:lnTo>
                  <a:lnTo>
                    <a:pt x="168910" y="307847"/>
                  </a:lnTo>
                  <a:lnTo>
                    <a:pt x="216281" y="321182"/>
                  </a:lnTo>
                  <a:lnTo>
                    <a:pt x="268350" y="333120"/>
                  </a:lnTo>
                  <a:lnTo>
                    <a:pt x="324612" y="343534"/>
                  </a:lnTo>
                  <a:lnTo>
                    <a:pt x="384683" y="352297"/>
                  </a:lnTo>
                  <a:lnTo>
                    <a:pt x="448310" y="359282"/>
                  </a:lnTo>
                  <a:lnTo>
                    <a:pt x="514731" y="364362"/>
                  </a:lnTo>
                  <a:lnTo>
                    <a:pt x="583946" y="367537"/>
                  </a:lnTo>
                  <a:lnTo>
                    <a:pt x="655320" y="368680"/>
                  </a:lnTo>
                  <a:lnTo>
                    <a:pt x="726694" y="367537"/>
                  </a:lnTo>
                  <a:lnTo>
                    <a:pt x="795782" y="364362"/>
                  </a:lnTo>
                  <a:lnTo>
                    <a:pt x="862330" y="359282"/>
                  </a:lnTo>
                  <a:lnTo>
                    <a:pt x="925957" y="352297"/>
                  </a:lnTo>
                  <a:lnTo>
                    <a:pt x="986027" y="343534"/>
                  </a:lnTo>
                  <a:lnTo>
                    <a:pt x="1042289" y="333120"/>
                  </a:lnTo>
                  <a:lnTo>
                    <a:pt x="1094359" y="321182"/>
                  </a:lnTo>
                  <a:lnTo>
                    <a:pt x="1141730" y="307847"/>
                  </a:lnTo>
                  <a:lnTo>
                    <a:pt x="1184148" y="293242"/>
                  </a:lnTo>
                  <a:lnTo>
                    <a:pt x="1221105" y="277367"/>
                  </a:lnTo>
                  <a:lnTo>
                    <a:pt x="1277239" y="242569"/>
                  </a:lnTo>
                  <a:lnTo>
                    <a:pt x="1306830" y="204469"/>
                  </a:lnTo>
                  <a:lnTo>
                    <a:pt x="1310640" y="184403"/>
                  </a:lnTo>
                  <a:lnTo>
                    <a:pt x="1310640" y="182752"/>
                  </a:lnTo>
                  <a:lnTo>
                    <a:pt x="1295527" y="143763"/>
                  </a:lnTo>
                  <a:lnTo>
                    <a:pt x="1252220" y="107568"/>
                  </a:lnTo>
                  <a:lnTo>
                    <a:pt x="1184148" y="75183"/>
                  </a:lnTo>
                  <a:lnTo>
                    <a:pt x="1141730" y="60578"/>
                  </a:lnTo>
                  <a:lnTo>
                    <a:pt x="1094359" y="47370"/>
                  </a:lnTo>
                  <a:lnTo>
                    <a:pt x="1042289" y="35432"/>
                  </a:lnTo>
                  <a:lnTo>
                    <a:pt x="986027" y="25145"/>
                  </a:lnTo>
                  <a:lnTo>
                    <a:pt x="925957" y="16382"/>
                  </a:lnTo>
                  <a:lnTo>
                    <a:pt x="862330" y="9397"/>
                  </a:lnTo>
                  <a:lnTo>
                    <a:pt x="795782" y="4190"/>
                  </a:lnTo>
                  <a:lnTo>
                    <a:pt x="726694" y="1142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437119" y="3819144"/>
              <a:ext cx="883919" cy="1170305"/>
            </a:xfrm>
            <a:custGeom>
              <a:avLst/>
              <a:gdLst/>
              <a:ahLst/>
              <a:cxnLst/>
              <a:rect l="l" t="t" r="r" b="b"/>
              <a:pathLst>
                <a:path w="883920" h="1170304">
                  <a:moveTo>
                    <a:pt x="883920" y="0"/>
                  </a:moveTo>
                  <a:lnTo>
                    <a:pt x="0" y="237616"/>
                  </a:lnTo>
                  <a:lnTo>
                    <a:pt x="0" y="1169923"/>
                  </a:lnTo>
                  <a:lnTo>
                    <a:pt x="883920" y="932306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73695" y="3870960"/>
              <a:ext cx="807720" cy="1073150"/>
            </a:xfrm>
            <a:custGeom>
              <a:avLst/>
              <a:gdLst/>
              <a:ahLst/>
              <a:cxnLst/>
              <a:rect l="l" t="t" r="r" b="b"/>
              <a:pathLst>
                <a:path w="807720" h="1073150">
                  <a:moveTo>
                    <a:pt x="807720" y="0"/>
                  </a:moveTo>
                  <a:lnTo>
                    <a:pt x="0" y="216407"/>
                  </a:lnTo>
                  <a:lnTo>
                    <a:pt x="0" y="1072641"/>
                  </a:lnTo>
                  <a:lnTo>
                    <a:pt x="807720" y="856233"/>
                  </a:lnTo>
                  <a:lnTo>
                    <a:pt x="8077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510272" y="3916679"/>
              <a:ext cx="725805" cy="563880"/>
            </a:xfrm>
            <a:custGeom>
              <a:avLst/>
              <a:gdLst/>
              <a:ahLst/>
              <a:cxnLst/>
              <a:rect l="l" t="t" r="r" b="b"/>
              <a:pathLst>
                <a:path w="725804" h="563879">
                  <a:moveTo>
                    <a:pt x="106680" y="438912"/>
                  </a:moveTo>
                  <a:lnTo>
                    <a:pt x="0" y="463296"/>
                  </a:lnTo>
                  <a:lnTo>
                    <a:pt x="0" y="563753"/>
                  </a:lnTo>
                  <a:lnTo>
                    <a:pt x="106680" y="536321"/>
                  </a:lnTo>
                  <a:lnTo>
                    <a:pt x="106680" y="438912"/>
                  </a:lnTo>
                  <a:close/>
                </a:path>
                <a:path w="725804" h="563879">
                  <a:moveTo>
                    <a:pt x="106680" y="298704"/>
                  </a:moveTo>
                  <a:lnTo>
                    <a:pt x="0" y="329057"/>
                  </a:lnTo>
                  <a:lnTo>
                    <a:pt x="0" y="429387"/>
                  </a:lnTo>
                  <a:lnTo>
                    <a:pt x="106680" y="395986"/>
                  </a:lnTo>
                  <a:lnTo>
                    <a:pt x="106680" y="298704"/>
                  </a:lnTo>
                  <a:close/>
                </a:path>
                <a:path w="725804" h="563879">
                  <a:moveTo>
                    <a:pt x="106680" y="164592"/>
                  </a:moveTo>
                  <a:lnTo>
                    <a:pt x="0" y="192024"/>
                  </a:lnTo>
                  <a:lnTo>
                    <a:pt x="0" y="289433"/>
                  </a:lnTo>
                  <a:lnTo>
                    <a:pt x="106680" y="262001"/>
                  </a:lnTo>
                  <a:lnTo>
                    <a:pt x="106680" y="164592"/>
                  </a:lnTo>
                  <a:close/>
                </a:path>
                <a:path w="725804" h="563879">
                  <a:moveTo>
                    <a:pt x="265049" y="396240"/>
                  </a:moveTo>
                  <a:lnTo>
                    <a:pt x="155448" y="423672"/>
                  </a:lnTo>
                  <a:lnTo>
                    <a:pt x="155448" y="521081"/>
                  </a:lnTo>
                  <a:lnTo>
                    <a:pt x="265049" y="490601"/>
                  </a:lnTo>
                  <a:lnTo>
                    <a:pt x="265049" y="396240"/>
                  </a:lnTo>
                  <a:close/>
                </a:path>
                <a:path w="725804" h="563879">
                  <a:moveTo>
                    <a:pt x="265049" y="256032"/>
                  </a:moveTo>
                  <a:lnTo>
                    <a:pt x="155448" y="286512"/>
                  </a:lnTo>
                  <a:lnTo>
                    <a:pt x="155448" y="383794"/>
                  </a:lnTo>
                  <a:lnTo>
                    <a:pt x="265049" y="356362"/>
                  </a:lnTo>
                  <a:lnTo>
                    <a:pt x="265049" y="256032"/>
                  </a:lnTo>
                  <a:close/>
                </a:path>
                <a:path w="725804" h="563879">
                  <a:moveTo>
                    <a:pt x="265049" y="124968"/>
                  </a:moveTo>
                  <a:lnTo>
                    <a:pt x="155448" y="149352"/>
                  </a:lnTo>
                  <a:lnTo>
                    <a:pt x="155448" y="249809"/>
                  </a:lnTo>
                  <a:lnTo>
                    <a:pt x="265049" y="219329"/>
                  </a:lnTo>
                  <a:lnTo>
                    <a:pt x="265049" y="124968"/>
                  </a:lnTo>
                  <a:close/>
                </a:path>
                <a:path w="725804" h="563879">
                  <a:moveTo>
                    <a:pt x="417576" y="219456"/>
                  </a:moveTo>
                  <a:lnTo>
                    <a:pt x="310896" y="246888"/>
                  </a:lnTo>
                  <a:lnTo>
                    <a:pt x="310896" y="344297"/>
                  </a:lnTo>
                  <a:lnTo>
                    <a:pt x="417576" y="316865"/>
                  </a:lnTo>
                  <a:lnTo>
                    <a:pt x="417576" y="219456"/>
                  </a:lnTo>
                  <a:close/>
                </a:path>
                <a:path w="725804" h="563879">
                  <a:moveTo>
                    <a:pt x="417576" y="79248"/>
                  </a:moveTo>
                  <a:lnTo>
                    <a:pt x="310896" y="109601"/>
                  </a:lnTo>
                  <a:lnTo>
                    <a:pt x="310896" y="209931"/>
                  </a:lnTo>
                  <a:lnTo>
                    <a:pt x="417576" y="179578"/>
                  </a:lnTo>
                  <a:lnTo>
                    <a:pt x="417576" y="79248"/>
                  </a:lnTo>
                  <a:close/>
                </a:path>
                <a:path w="725804" h="563879">
                  <a:moveTo>
                    <a:pt x="573024" y="176784"/>
                  </a:moveTo>
                  <a:lnTo>
                    <a:pt x="466344" y="204216"/>
                  </a:lnTo>
                  <a:lnTo>
                    <a:pt x="466344" y="304546"/>
                  </a:lnTo>
                  <a:lnTo>
                    <a:pt x="573024" y="277114"/>
                  </a:lnTo>
                  <a:lnTo>
                    <a:pt x="573024" y="176784"/>
                  </a:lnTo>
                  <a:close/>
                </a:path>
                <a:path w="725804" h="563879">
                  <a:moveTo>
                    <a:pt x="573024" y="39624"/>
                  </a:moveTo>
                  <a:lnTo>
                    <a:pt x="466344" y="67056"/>
                  </a:lnTo>
                  <a:lnTo>
                    <a:pt x="466344" y="167386"/>
                  </a:lnTo>
                  <a:lnTo>
                    <a:pt x="573024" y="136906"/>
                  </a:lnTo>
                  <a:lnTo>
                    <a:pt x="573024" y="39624"/>
                  </a:lnTo>
                  <a:close/>
                </a:path>
                <a:path w="725804" h="563879">
                  <a:moveTo>
                    <a:pt x="725424" y="137160"/>
                  </a:moveTo>
                  <a:lnTo>
                    <a:pt x="618744" y="164592"/>
                  </a:lnTo>
                  <a:lnTo>
                    <a:pt x="618744" y="262001"/>
                  </a:lnTo>
                  <a:lnTo>
                    <a:pt x="725424" y="231521"/>
                  </a:lnTo>
                  <a:lnTo>
                    <a:pt x="725424" y="137160"/>
                  </a:lnTo>
                  <a:close/>
                </a:path>
                <a:path w="725804" h="563879">
                  <a:moveTo>
                    <a:pt x="725424" y="0"/>
                  </a:moveTo>
                  <a:lnTo>
                    <a:pt x="618744" y="27432"/>
                  </a:lnTo>
                  <a:lnTo>
                    <a:pt x="618744" y="124841"/>
                  </a:lnTo>
                  <a:lnTo>
                    <a:pt x="725424" y="97409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21167" y="4273295"/>
              <a:ext cx="106680" cy="125095"/>
            </a:xfrm>
            <a:custGeom>
              <a:avLst/>
              <a:gdLst/>
              <a:ahLst/>
              <a:cxnLst/>
              <a:rect l="l" t="t" r="r" b="b"/>
              <a:pathLst>
                <a:path w="106679" h="125095">
                  <a:moveTo>
                    <a:pt x="106679" y="0"/>
                  </a:moveTo>
                  <a:lnTo>
                    <a:pt x="0" y="24383"/>
                  </a:lnTo>
                  <a:lnTo>
                    <a:pt x="0" y="124840"/>
                  </a:lnTo>
                  <a:lnTo>
                    <a:pt x="106679" y="97408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510272" y="4187951"/>
              <a:ext cx="725805" cy="704215"/>
            </a:xfrm>
            <a:custGeom>
              <a:avLst/>
              <a:gdLst/>
              <a:ahLst/>
              <a:cxnLst/>
              <a:rect l="l" t="t" r="r" b="b"/>
              <a:pathLst>
                <a:path w="725804" h="704214">
                  <a:moveTo>
                    <a:pt x="106680" y="576072"/>
                  </a:moveTo>
                  <a:lnTo>
                    <a:pt x="0" y="603504"/>
                  </a:lnTo>
                  <a:lnTo>
                    <a:pt x="0" y="703834"/>
                  </a:lnTo>
                  <a:lnTo>
                    <a:pt x="106680" y="673354"/>
                  </a:lnTo>
                  <a:lnTo>
                    <a:pt x="106680" y="576072"/>
                  </a:lnTo>
                  <a:close/>
                </a:path>
                <a:path w="725804" h="704214">
                  <a:moveTo>
                    <a:pt x="106680" y="441960"/>
                  </a:moveTo>
                  <a:lnTo>
                    <a:pt x="0" y="469392"/>
                  </a:lnTo>
                  <a:lnTo>
                    <a:pt x="0" y="566801"/>
                  </a:lnTo>
                  <a:lnTo>
                    <a:pt x="106680" y="539369"/>
                  </a:lnTo>
                  <a:lnTo>
                    <a:pt x="106680" y="441960"/>
                  </a:lnTo>
                  <a:close/>
                </a:path>
                <a:path w="725804" h="704214">
                  <a:moveTo>
                    <a:pt x="106680" y="304800"/>
                  </a:moveTo>
                  <a:lnTo>
                    <a:pt x="0" y="332232"/>
                  </a:lnTo>
                  <a:lnTo>
                    <a:pt x="0" y="426720"/>
                  </a:lnTo>
                  <a:lnTo>
                    <a:pt x="106680" y="399288"/>
                  </a:lnTo>
                  <a:lnTo>
                    <a:pt x="106680" y="304800"/>
                  </a:lnTo>
                  <a:close/>
                </a:path>
                <a:path w="725804" h="704214">
                  <a:moveTo>
                    <a:pt x="265049" y="533400"/>
                  </a:moveTo>
                  <a:lnTo>
                    <a:pt x="155448" y="560832"/>
                  </a:lnTo>
                  <a:lnTo>
                    <a:pt x="155448" y="661162"/>
                  </a:lnTo>
                  <a:lnTo>
                    <a:pt x="265049" y="633730"/>
                  </a:lnTo>
                  <a:lnTo>
                    <a:pt x="265049" y="533400"/>
                  </a:lnTo>
                  <a:close/>
                </a:path>
                <a:path w="725804" h="704214">
                  <a:moveTo>
                    <a:pt x="265049" y="399288"/>
                  </a:moveTo>
                  <a:lnTo>
                    <a:pt x="155448" y="426720"/>
                  </a:lnTo>
                  <a:lnTo>
                    <a:pt x="155448" y="524129"/>
                  </a:lnTo>
                  <a:lnTo>
                    <a:pt x="265049" y="493649"/>
                  </a:lnTo>
                  <a:lnTo>
                    <a:pt x="265049" y="399288"/>
                  </a:lnTo>
                  <a:close/>
                </a:path>
                <a:path w="725804" h="704214">
                  <a:moveTo>
                    <a:pt x="265049" y="262128"/>
                  </a:moveTo>
                  <a:lnTo>
                    <a:pt x="155448" y="289560"/>
                  </a:lnTo>
                  <a:lnTo>
                    <a:pt x="155448" y="389890"/>
                  </a:lnTo>
                  <a:lnTo>
                    <a:pt x="265049" y="359410"/>
                  </a:lnTo>
                  <a:lnTo>
                    <a:pt x="265049" y="262128"/>
                  </a:lnTo>
                  <a:close/>
                </a:path>
                <a:path w="725804" h="704214">
                  <a:moveTo>
                    <a:pt x="417576" y="493776"/>
                  </a:moveTo>
                  <a:lnTo>
                    <a:pt x="310896" y="521208"/>
                  </a:lnTo>
                  <a:lnTo>
                    <a:pt x="310896" y="618617"/>
                  </a:lnTo>
                  <a:lnTo>
                    <a:pt x="417576" y="591185"/>
                  </a:lnTo>
                  <a:lnTo>
                    <a:pt x="417576" y="493776"/>
                  </a:lnTo>
                  <a:close/>
                </a:path>
                <a:path w="725804" h="704214">
                  <a:moveTo>
                    <a:pt x="417576" y="356616"/>
                  </a:moveTo>
                  <a:lnTo>
                    <a:pt x="310896" y="384048"/>
                  </a:lnTo>
                  <a:lnTo>
                    <a:pt x="310896" y="484378"/>
                  </a:lnTo>
                  <a:lnTo>
                    <a:pt x="417576" y="453898"/>
                  </a:lnTo>
                  <a:lnTo>
                    <a:pt x="417576" y="356616"/>
                  </a:lnTo>
                  <a:close/>
                </a:path>
                <a:path w="725804" h="704214">
                  <a:moveTo>
                    <a:pt x="417576" y="219456"/>
                  </a:moveTo>
                  <a:lnTo>
                    <a:pt x="310896" y="246888"/>
                  </a:lnTo>
                  <a:lnTo>
                    <a:pt x="310896" y="347218"/>
                  </a:lnTo>
                  <a:lnTo>
                    <a:pt x="417576" y="316738"/>
                  </a:lnTo>
                  <a:lnTo>
                    <a:pt x="417576" y="219456"/>
                  </a:lnTo>
                  <a:close/>
                </a:path>
                <a:path w="725804" h="704214">
                  <a:moveTo>
                    <a:pt x="573024" y="454152"/>
                  </a:moveTo>
                  <a:lnTo>
                    <a:pt x="466344" y="481584"/>
                  </a:lnTo>
                  <a:lnTo>
                    <a:pt x="466344" y="578993"/>
                  </a:lnTo>
                  <a:lnTo>
                    <a:pt x="573024" y="548513"/>
                  </a:lnTo>
                  <a:lnTo>
                    <a:pt x="573024" y="454152"/>
                  </a:lnTo>
                  <a:close/>
                </a:path>
                <a:path w="725804" h="704214">
                  <a:moveTo>
                    <a:pt x="573024" y="313944"/>
                  </a:moveTo>
                  <a:lnTo>
                    <a:pt x="466344" y="344424"/>
                  </a:lnTo>
                  <a:lnTo>
                    <a:pt x="466344" y="441706"/>
                  </a:lnTo>
                  <a:lnTo>
                    <a:pt x="573024" y="411226"/>
                  </a:lnTo>
                  <a:lnTo>
                    <a:pt x="573024" y="313944"/>
                  </a:lnTo>
                  <a:close/>
                </a:path>
                <a:path w="725804" h="704214">
                  <a:moveTo>
                    <a:pt x="573024" y="179832"/>
                  </a:moveTo>
                  <a:lnTo>
                    <a:pt x="466344" y="207264"/>
                  </a:lnTo>
                  <a:lnTo>
                    <a:pt x="466344" y="304673"/>
                  </a:lnTo>
                  <a:lnTo>
                    <a:pt x="573024" y="277241"/>
                  </a:lnTo>
                  <a:lnTo>
                    <a:pt x="573024" y="179832"/>
                  </a:lnTo>
                  <a:close/>
                </a:path>
                <a:path w="725804" h="704214">
                  <a:moveTo>
                    <a:pt x="573024" y="42672"/>
                  </a:moveTo>
                  <a:lnTo>
                    <a:pt x="466344" y="70104"/>
                  </a:lnTo>
                  <a:lnTo>
                    <a:pt x="466344" y="170434"/>
                  </a:lnTo>
                  <a:lnTo>
                    <a:pt x="573024" y="139954"/>
                  </a:lnTo>
                  <a:lnTo>
                    <a:pt x="573024" y="42672"/>
                  </a:lnTo>
                  <a:close/>
                </a:path>
                <a:path w="725804" h="704214">
                  <a:moveTo>
                    <a:pt x="725424" y="408432"/>
                  </a:moveTo>
                  <a:lnTo>
                    <a:pt x="618744" y="438785"/>
                  </a:lnTo>
                  <a:lnTo>
                    <a:pt x="618744" y="539115"/>
                  </a:lnTo>
                  <a:lnTo>
                    <a:pt x="725424" y="508762"/>
                  </a:lnTo>
                  <a:lnTo>
                    <a:pt x="725424" y="408432"/>
                  </a:lnTo>
                  <a:close/>
                </a:path>
                <a:path w="725804" h="704214">
                  <a:moveTo>
                    <a:pt x="725424" y="274320"/>
                  </a:moveTo>
                  <a:lnTo>
                    <a:pt x="618744" y="301752"/>
                  </a:lnTo>
                  <a:lnTo>
                    <a:pt x="618744" y="402082"/>
                  </a:lnTo>
                  <a:lnTo>
                    <a:pt x="725424" y="371602"/>
                  </a:lnTo>
                  <a:lnTo>
                    <a:pt x="725424" y="274320"/>
                  </a:lnTo>
                  <a:close/>
                </a:path>
                <a:path w="725804" h="704214">
                  <a:moveTo>
                    <a:pt x="725424" y="137160"/>
                  </a:moveTo>
                  <a:lnTo>
                    <a:pt x="618744" y="167640"/>
                  </a:lnTo>
                  <a:lnTo>
                    <a:pt x="618744" y="264922"/>
                  </a:lnTo>
                  <a:lnTo>
                    <a:pt x="725424" y="234442"/>
                  </a:lnTo>
                  <a:lnTo>
                    <a:pt x="725424" y="137160"/>
                  </a:lnTo>
                  <a:close/>
                </a:path>
                <a:path w="725804" h="704214">
                  <a:moveTo>
                    <a:pt x="725424" y="0"/>
                  </a:moveTo>
                  <a:lnTo>
                    <a:pt x="618744" y="27305"/>
                  </a:lnTo>
                  <a:lnTo>
                    <a:pt x="618744" y="130683"/>
                  </a:lnTo>
                  <a:lnTo>
                    <a:pt x="725424" y="100330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91200" y="2709671"/>
              <a:ext cx="1011555" cy="1313815"/>
            </a:xfrm>
            <a:custGeom>
              <a:avLst/>
              <a:gdLst/>
              <a:ahLst/>
              <a:cxnLst/>
              <a:rect l="l" t="t" r="r" b="b"/>
              <a:pathLst>
                <a:path w="1011554" h="1313814">
                  <a:moveTo>
                    <a:pt x="1011555" y="1313434"/>
                  </a:moveTo>
                  <a:lnTo>
                    <a:pt x="943229" y="1130681"/>
                  </a:lnTo>
                  <a:lnTo>
                    <a:pt x="889762" y="987552"/>
                  </a:lnTo>
                  <a:lnTo>
                    <a:pt x="876452" y="1091679"/>
                  </a:lnTo>
                  <a:lnTo>
                    <a:pt x="39624" y="0"/>
                  </a:lnTo>
                  <a:lnTo>
                    <a:pt x="0" y="30480"/>
                  </a:lnTo>
                  <a:lnTo>
                    <a:pt x="840295" y="1126705"/>
                  </a:lnTo>
                  <a:lnTo>
                    <a:pt x="728472" y="1112393"/>
                  </a:lnTo>
                  <a:lnTo>
                    <a:pt x="1011555" y="131343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954405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Storage</a:t>
            </a:r>
            <a:r>
              <a:rPr spc="-40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Different</a:t>
            </a:r>
            <a:r>
              <a:rPr spc="-75" dirty="0"/>
              <a:t> </a:t>
            </a:r>
            <a:r>
              <a:rPr spc="-10" dirty="0"/>
              <a:t>Media</a:t>
            </a:r>
          </a:p>
        </p:txBody>
      </p:sp>
      <p:sp>
        <p:nvSpPr>
          <p:cNvPr id="141" name="object 1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11</a:t>
            </a:r>
          </a:p>
        </p:txBody>
      </p:sp>
      <p:sp>
        <p:nvSpPr>
          <p:cNvPr id="138" name="object 138"/>
          <p:cNvSpPr txBox="1"/>
          <p:nvPr/>
        </p:nvSpPr>
        <p:spPr>
          <a:xfrm>
            <a:off x="1032763" y="5649569"/>
            <a:ext cx="1377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Electronic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spreadsheet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069460" y="5667857"/>
            <a:ext cx="1490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Filing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cabinet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066533" y="5095113"/>
            <a:ext cx="104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116330">
              <a:lnSpc>
                <a:spcPct val="100000"/>
              </a:lnSpc>
              <a:spcBef>
                <a:spcPts val="110"/>
              </a:spcBef>
            </a:pPr>
            <a:r>
              <a:rPr dirty="0"/>
              <a:t>Other</a:t>
            </a:r>
            <a:r>
              <a:rPr spc="-55" dirty="0"/>
              <a:t> </a:t>
            </a:r>
            <a:r>
              <a:rPr dirty="0"/>
              <a:t>Comparison</a:t>
            </a:r>
            <a:r>
              <a:rPr spc="-95" dirty="0"/>
              <a:t> </a:t>
            </a:r>
            <a:r>
              <a:rPr spc="-10" dirty="0"/>
              <a:t>Conditions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70113" y="1685353"/>
            <a:ext cx="1701164" cy="2789555"/>
            <a:chOff x="1670113" y="1685353"/>
            <a:chExt cx="1701164" cy="2789555"/>
          </a:xfrm>
        </p:grpSpPr>
        <p:sp>
          <p:nvSpPr>
            <p:cNvPr id="5" name="object 5"/>
            <p:cNvSpPr/>
            <p:nvPr/>
          </p:nvSpPr>
          <p:spPr>
            <a:xfrm>
              <a:off x="1682496" y="1697736"/>
              <a:ext cx="1654810" cy="396240"/>
            </a:xfrm>
            <a:custGeom>
              <a:avLst/>
              <a:gdLst/>
              <a:ahLst/>
              <a:cxnLst/>
              <a:rect l="l" t="t" r="r" b="b"/>
              <a:pathLst>
                <a:path w="1654810" h="396239">
                  <a:moveTo>
                    <a:pt x="1654683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1654683" y="396239"/>
                  </a:lnTo>
                  <a:lnTo>
                    <a:pt x="165468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2496" y="1697736"/>
              <a:ext cx="1676400" cy="2764790"/>
            </a:xfrm>
            <a:custGeom>
              <a:avLst/>
              <a:gdLst/>
              <a:ahLst/>
              <a:cxnLst/>
              <a:rect l="l" t="t" r="r" b="b"/>
              <a:pathLst>
                <a:path w="1676400" h="2764790">
                  <a:moveTo>
                    <a:pt x="0" y="2764282"/>
                  </a:moveTo>
                  <a:lnTo>
                    <a:pt x="1676400" y="2764282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27642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74063" y="1777365"/>
            <a:ext cx="991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Operator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25367" y="1685544"/>
            <a:ext cx="4120515" cy="2788920"/>
            <a:chOff x="3325367" y="1685544"/>
            <a:chExt cx="4120515" cy="2788920"/>
          </a:xfrm>
        </p:grpSpPr>
        <p:sp>
          <p:nvSpPr>
            <p:cNvPr id="9" name="object 9"/>
            <p:cNvSpPr/>
            <p:nvPr/>
          </p:nvSpPr>
          <p:spPr>
            <a:xfrm>
              <a:off x="3337559" y="1697736"/>
              <a:ext cx="4096385" cy="396240"/>
            </a:xfrm>
            <a:custGeom>
              <a:avLst/>
              <a:gdLst/>
              <a:ahLst/>
              <a:cxnLst/>
              <a:rect l="l" t="t" r="r" b="b"/>
              <a:pathLst>
                <a:path w="4096384" h="396239">
                  <a:moveTo>
                    <a:pt x="4096003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4096003" y="396239"/>
                  </a:lnTo>
                  <a:lnTo>
                    <a:pt x="409600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37559" y="1697736"/>
              <a:ext cx="4096385" cy="2764790"/>
            </a:xfrm>
            <a:custGeom>
              <a:avLst/>
              <a:gdLst/>
              <a:ahLst/>
              <a:cxnLst/>
              <a:rect l="l" t="t" r="r" b="b"/>
              <a:pathLst>
                <a:path w="4096384" h="2764790">
                  <a:moveTo>
                    <a:pt x="0" y="2764282"/>
                  </a:moveTo>
                  <a:lnTo>
                    <a:pt x="4096003" y="2764282"/>
                  </a:lnTo>
                  <a:lnTo>
                    <a:pt x="4096003" y="0"/>
                  </a:lnTo>
                  <a:lnTo>
                    <a:pt x="0" y="0"/>
                  </a:lnTo>
                  <a:lnTo>
                    <a:pt x="0" y="27642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32809" y="1777365"/>
            <a:ext cx="956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Meaning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82495" y="2097023"/>
          <a:ext cx="5750560" cy="2334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225"/>
                <a:gridCol w="4204335"/>
              </a:tblGrid>
              <a:tr h="85471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BETWEEN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...AND...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1760" marB="0"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18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(inclusive),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IN(set)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382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Match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values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LIKE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064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Match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character</a:t>
                      </a:r>
                      <a:r>
                        <a:rPr sz="18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pattern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00" b="1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0645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 null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8969" y="2547937"/>
            <a:ext cx="7019925" cy="942340"/>
            <a:chOff x="898969" y="2547937"/>
            <a:chExt cx="7019925" cy="942340"/>
          </a:xfrm>
        </p:grpSpPr>
        <p:sp>
          <p:nvSpPr>
            <p:cNvPr id="4" name="object 4"/>
            <p:cNvSpPr/>
            <p:nvPr/>
          </p:nvSpPr>
          <p:spPr>
            <a:xfrm>
              <a:off x="911352" y="2560320"/>
              <a:ext cx="6995159" cy="917575"/>
            </a:xfrm>
            <a:custGeom>
              <a:avLst/>
              <a:gdLst/>
              <a:ahLst/>
              <a:cxnLst/>
              <a:rect l="l" t="t" r="r" b="b"/>
              <a:pathLst>
                <a:path w="6995159" h="917575">
                  <a:moveTo>
                    <a:pt x="6995159" y="0"/>
                  </a:moveTo>
                  <a:lnTo>
                    <a:pt x="0" y="0"/>
                  </a:lnTo>
                  <a:lnTo>
                    <a:pt x="0" y="917321"/>
                  </a:lnTo>
                  <a:lnTo>
                    <a:pt x="6995159" y="917321"/>
                  </a:lnTo>
                  <a:lnTo>
                    <a:pt x="699515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2" y="2560320"/>
              <a:ext cx="6995159" cy="917575"/>
            </a:xfrm>
            <a:custGeom>
              <a:avLst/>
              <a:gdLst/>
              <a:ahLst/>
              <a:cxnLst/>
              <a:rect l="l" t="t" r="r" b="b"/>
              <a:pathLst>
                <a:path w="6995159" h="917575">
                  <a:moveTo>
                    <a:pt x="0" y="917321"/>
                  </a:moveTo>
                  <a:lnTo>
                    <a:pt x="6995159" y="917321"/>
                  </a:lnTo>
                  <a:lnTo>
                    <a:pt x="6995159" y="0"/>
                  </a:lnTo>
                  <a:lnTo>
                    <a:pt x="0" y="0"/>
                  </a:lnTo>
                  <a:lnTo>
                    <a:pt x="0" y="9173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17411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20" dirty="0">
                <a:latin typeface="Courier New"/>
                <a:cs typeface="Courier New"/>
              </a:rPr>
              <a:t>BETWEEN</a:t>
            </a:r>
            <a:r>
              <a:rPr spc="-1035" dirty="0">
                <a:latin typeface="Courier New"/>
                <a:cs typeface="Courier New"/>
              </a:rPr>
              <a:t> </a:t>
            </a:r>
            <a:r>
              <a:rPr spc="-10" dirty="0"/>
              <a:t>Condition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9916" y="1733245"/>
            <a:ext cx="7058025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BETWEEN</a:t>
            </a:r>
            <a:r>
              <a:rPr sz="2200" b="1" spc="-5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352" y="2560320"/>
            <a:ext cx="6995159" cy="91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2080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tabLst>
                <a:tab pos="1039494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tabLst>
                <a:tab pos="1039494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salary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BETWEEN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2500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AND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3500;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5430" y="3920997"/>
            <a:ext cx="1222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limit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52927" y="3124200"/>
            <a:ext cx="2941320" cy="698500"/>
            <a:chOff x="2852927" y="3124200"/>
            <a:chExt cx="2941320" cy="6985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0519" y="3480815"/>
              <a:ext cx="140208" cy="3413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8863" y="3480815"/>
              <a:ext cx="137160" cy="3413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65119" y="3136391"/>
              <a:ext cx="2917190" cy="301625"/>
            </a:xfrm>
            <a:custGeom>
              <a:avLst/>
              <a:gdLst/>
              <a:ahLst/>
              <a:cxnLst/>
              <a:rect l="l" t="t" r="r" b="b"/>
              <a:pathLst>
                <a:path w="2917190" h="301625">
                  <a:moveTo>
                    <a:pt x="0" y="301243"/>
                  </a:moveTo>
                  <a:lnTo>
                    <a:pt x="2916682" y="301243"/>
                  </a:lnTo>
                  <a:lnTo>
                    <a:pt x="2916682" y="0"/>
                  </a:lnTo>
                  <a:lnTo>
                    <a:pt x="0" y="0"/>
                  </a:lnTo>
                  <a:lnTo>
                    <a:pt x="0" y="301243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06161" y="3920997"/>
            <a:ext cx="1210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Upper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limit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352" y="4282440"/>
            <a:ext cx="6992111" cy="114300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6025" y="2477833"/>
            <a:ext cx="6971030" cy="945515"/>
            <a:chOff x="966025" y="2477833"/>
            <a:chExt cx="6971030" cy="945515"/>
          </a:xfrm>
        </p:grpSpPr>
        <p:sp>
          <p:nvSpPr>
            <p:cNvPr id="4" name="object 4"/>
            <p:cNvSpPr/>
            <p:nvPr/>
          </p:nvSpPr>
          <p:spPr>
            <a:xfrm>
              <a:off x="978408" y="2490215"/>
              <a:ext cx="6946265" cy="920750"/>
            </a:xfrm>
            <a:custGeom>
              <a:avLst/>
              <a:gdLst/>
              <a:ahLst/>
              <a:cxnLst/>
              <a:rect l="l" t="t" r="r" b="b"/>
              <a:pathLst>
                <a:path w="6946265" h="920750">
                  <a:moveTo>
                    <a:pt x="6945883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6945883" y="920241"/>
                  </a:lnTo>
                  <a:lnTo>
                    <a:pt x="69458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8408" y="2490215"/>
              <a:ext cx="6946265" cy="920750"/>
            </a:xfrm>
            <a:custGeom>
              <a:avLst/>
              <a:gdLst/>
              <a:ahLst/>
              <a:cxnLst/>
              <a:rect l="l" t="t" r="r" b="b"/>
              <a:pathLst>
                <a:path w="6946265" h="920750">
                  <a:moveTo>
                    <a:pt x="0" y="920241"/>
                  </a:moveTo>
                  <a:lnTo>
                    <a:pt x="6945883" y="920241"/>
                  </a:lnTo>
                  <a:lnTo>
                    <a:pt x="6945883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704339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IN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Condition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11" y="1701494"/>
            <a:ext cx="7172959" cy="709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membership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list.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408" y="2490216"/>
            <a:ext cx="694626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salary,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manager_id</a:t>
            </a:r>
            <a:endParaRPr sz="18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25"/>
              </a:spcBef>
              <a:tabLst>
                <a:tab pos="102108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tabLst>
                <a:tab pos="102108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manager_id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(100,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101,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201);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5952" y="3063239"/>
            <a:ext cx="2499360" cy="301625"/>
          </a:xfrm>
          <a:custGeom>
            <a:avLst/>
            <a:gdLst/>
            <a:ahLst/>
            <a:cxnLst/>
            <a:rect l="l" t="t" r="r" b="b"/>
            <a:pathLst>
              <a:path w="2499360" h="301625">
                <a:moveTo>
                  <a:pt x="0" y="301243"/>
                </a:moveTo>
                <a:lnTo>
                  <a:pt x="2499360" y="301243"/>
                </a:lnTo>
                <a:lnTo>
                  <a:pt x="2499360" y="0"/>
                </a:lnTo>
                <a:lnTo>
                  <a:pt x="0" y="0"/>
                </a:lnTo>
                <a:lnTo>
                  <a:pt x="0" y="30124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408" y="3593591"/>
            <a:ext cx="7001256" cy="222503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209" y="4638865"/>
            <a:ext cx="7306309" cy="942340"/>
            <a:chOff x="914209" y="4638865"/>
            <a:chExt cx="7306309" cy="942340"/>
          </a:xfrm>
        </p:grpSpPr>
        <p:sp>
          <p:nvSpPr>
            <p:cNvPr id="4" name="object 4"/>
            <p:cNvSpPr/>
            <p:nvPr/>
          </p:nvSpPr>
          <p:spPr>
            <a:xfrm>
              <a:off x="926592" y="4651248"/>
              <a:ext cx="7281545" cy="917575"/>
            </a:xfrm>
            <a:custGeom>
              <a:avLst/>
              <a:gdLst/>
              <a:ahLst/>
              <a:cxnLst/>
              <a:rect l="l" t="t" r="r" b="b"/>
              <a:pathLst>
                <a:path w="7281545" h="917575">
                  <a:moveTo>
                    <a:pt x="7281164" y="0"/>
                  </a:moveTo>
                  <a:lnTo>
                    <a:pt x="0" y="0"/>
                  </a:lnTo>
                  <a:lnTo>
                    <a:pt x="0" y="917320"/>
                  </a:lnTo>
                  <a:lnTo>
                    <a:pt x="7281164" y="917320"/>
                  </a:lnTo>
                  <a:lnTo>
                    <a:pt x="728116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" y="4651248"/>
              <a:ext cx="7281545" cy="917575"/>
            </a:xfrm>
            <a:custGeom>
              <a:avLst/>
              <a:gdLst/>
              <a:ahLst/>
              <a:cxnLst/>
              <a:rect l="l" t="t" r="r" b="b"/>
              <a:pathLst>
                <a:path w="7281545" h="917575">
                  <a:moveTo>
                    <a:pt x="0" y="917320"/>
                  </a:moveTo>
                  <a:lnTo>
                    <a:pt x="7281164" y="917320"/>
                  </a:lnTo>
                  <a:lnTo>
                    <a:pt x="7281164" y="0"/>
                  </a:lnTo>
                  <a:lnTo>
                    <a:pt x="0" y="0"/>
                  </a:lnTo>
                  <a:lnTo>
                    <a:pt x="0" y="91732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49415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LIKE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Condition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11" y="1763725"/>
            <a:ext cx="6218555" cy="224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05500"/>
              </a:lnSpc>
              <a:spcBef>
                <a:spcPts val="1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LIKE</a:t>
            </a:r>
            <a:r>
              <a:rPr sz="22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wildcard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searches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literal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numbers: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370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%</a:t>
            </a:r>
            <a:r>
              <a:rPr sz="2000" b="1" spc="-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denotes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characters.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sz="2000" b="1" spc="-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denotes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character.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4232" y="4641850"/>
            <a:ext cx="833119" cy="8553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>
              <a:lnSpc>
                <a:spcPct val="101200"/>
              </a:lnSpc>
              <a:spcBef>
                <a:spcPts val="75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5398" y="4640707"/>
            <a:ext cx="28543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first_name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Courier New"/>
                <a:cs typeface="Courier New"/>
              </a:rPr>
              <a:t>first_name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LIKE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'S%';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45991" y="5212079"/>
            <a:ext cx="1289050" cy="301625"/>
          </a:xfrm>
          <a:custGeom>
            <a:avLst/>
            <a:gdLst/>
            <a:ahLst/>
            <a:cxnLst/>
            <a:rect l="l" t="t" r="r" b="b"/>
            <a:pathLst>
              <a:path w="1289050" h="301625">
                <a:moveTo>
                  <a:pt x="0" y="301244"/>
                </a:moveTo>
                <a:lnTo>
                  <a:pt x="1288923" y="301244"/>
                </a:lnTo>
                <a:lnTo>
                  <a:pt x="1288923" y="0"/>
                </a:lnTo>
                <a:lnTo>
                  <a:pt x="0" y="0"/>
                </a:lnTo>
                <a:lnTo>
                  <a:pt x="0" y="301244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5299" y="4379214"/>
            <a:ext cx="7176770" cy="715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ESCAPE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identifier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actual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22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220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symbols.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7552" y="2203704"/>
            <a:ext cx="6949440" cy="880744"/>
          </a:xfrm>
          <a:custGeom>
            <a:avLst/>
            <a:gdLst/>
            <a:ahLst/>
            <a:cxnLst/>
            <a:rect l="l" t="t" r="r" b="b"/>
            <a:pathLst>
              <a:path w="6949440" h="880744">
                <a:moveTo>
                  <a:pt x="0" y="880363"/>
                </a:moveTo>
                <a:lnTo>
                  <a:pt x="6949440" y="880363"/>
                </a:lnTo>
                <a:lnTo>
                  <a:pt x="6949440" y="0"/>
                </a:lnTo>
                <a:lnTo>
                  <a:pt x="0" y="0"/>
                </a:lnTo>
                <a:lnTo>
                  <a:pt x="0" y="88036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49415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LIKE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Condition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5299" y="1802637"/>
            <a:ext cx="666495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combine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pattern-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matching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characters.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87552" y="2191511"/>
          <a:ext cx="7070089" cy="852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310"/>
                <a:gridCol w="1588770"/>
                <a:gridCol w="3128009"/>
              </a:tblGrid>
              <a:tr h="551180">
                <a:tc gridSpan="3">
                  <a:txBody>
                    <a:bodyPr/>
                    <a:lstStyle/>
                    <a:p>
                      <a:pPr marL="127635">
                        <a:lnSpc>
                          <a:spcPts val="1789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800" b="1" spc="-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last_name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  <a:tabLst>
                          <a:tab pos="1082040" algn="l"/>
                        </a:tabLst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0990">
                <a:tc>
                  <a:txBody>
                    <a:bodyPr/>
                    <a:lstStyle/>
                    <a:p>
                      <a:pPr marL="127635">
                        <a:lnSpc>
                          <a:spcPts val="1770"/>
                        </a:lnSpc>
                        <a:tabLst>
                          <a:tab pos="108204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WHERE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last_name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FF33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LIKE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'_o%';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455" y="3203448"/>
            <a:ext cx="6982968" cy="94183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3833" y="2627185"/>
            <a:ext cx="6983095" cy="966469"/>
            <a:chOff x="953833" y="2627185"/>
            <a:chExt cx="6983095" cy="966469"/>
          </a:xfrm>
        </p:grpSpPr>
        <p:sp>
          <p:nvSpPr>
            <p:cNvPr id="4" name="object 4"/>
            <p:cNvSpPr/>
            <p:nvPr/>
          </p:nvSpPr>
          <p:spPr>
            <a:xfrm>
              <a:off x="966216" y="2639568"/>
              <a:ext cx="6958330" cy="941705"/>
            </a:xfrm>
            <a:custGeom>
              <a:avLst/>
              <a:gdLst/>
              <a:ahLst/>
              <a:cxnLst/>
              <a:rect l="l" t="t" r="r" b="b"/>
              <a:pathLst>
                <a:path w="6958330" h="941704">
                  <a:moveTo>
                    <a:pt x="6958203" y="0"/>
                  </a:moveTo>
                  <a:lnTo>
                    <a:pt x="0" y="0"/>
                  </a:lnTo>
                  <a:lnTo>
                    <a:pt x="0" y="941324"/>
                  </a:lnTo>
                  <a:lnTo>
                    <a:pt x="6958203" y="941324"/>
                  </a:lnTo>
                  <a:lnTo>
                    <a:pt x="69582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6216" y="2639568"/>
              <a:ext cx="6958330" cy="941705"/>
            </a:xfrm>
            <a:custGeom>
              <a:avLst/>
              <a:gdLst/>
              <a:ahLst/>
              <a:cxnLst/>
              <a:rect l="l" t="t" r="r" b="b"/>
              <a:pathLst>
                <a:path w="6958330" h="941704">
                  <a:moveTo>
                    <a:pt x="0" y="941324"/>
                  </a:moveTo>
                  <a:lnTo>
                    <a:pt x="6958203" y="941324"/>
                  </a:lnTo>
                  <a:lnTo>
                    <a:pt x="6958203" y="0"/>
                  </a:lnTo>
                  <a:lnTo>
                    <a:pt x="0" y="0"/>
                  </a:lnTo>
                  <a:lnTo>
                    <a:pt x="0" y="94132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39382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NULL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Conditions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5403" y="1759712"/>
            <a:ext cx="54362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nulls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2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operator.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216" y="2639567"/>
            <a:ext cx="6958330" cy="9417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76200" marR="3081020">
              <a:lnSpc>
                <a:spcPct val="100000"/>
              </a:lnSpc>
              <a:spcBef>
                <a:spcPts val="10"/>
              </a:spcBef>
              <a:tabLst>
                <a:tab pos="1030605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manager_id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tabLst>
                <a:tab pos="103060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manager_id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IS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NULL;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3767" y="3230879"/>
            <a:ext cx="2526665" cy="301625"/>
          </a:xfrm>
          <a:custGeom>
            <a:avLst/>
            <a:gdLst/>
            <a:ahLst/>
            <a:cxnLst/>
            <a:rect l="l" t="t" r="r" b="b"/>
            <a:pathLst>
              <a:path w="2526665" h="301625">
                <a:moveTo>
                  <a:pt x="0" y="301244"/>
                </a:moveTo>
                <a:lnTo>
                  <a:pt x="2526284" y="301244"/>
                </a:lnTo>
                <a:lnTo>
                  <a:pt x="2526284" y="0"/>
                </a:lnTo>
                <a:lnTo>
                  <a:pt x="0" y="0"/>
                </a:lnTo>
                <a:lnTo>
                  <a:pt x="0" y="301244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216" y="3685032"/>
            <a:ext cx="7001256" cy="5334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055495">
              <a:lnSpc>
                <a:spcPct val="100000"/>
              </a:lnSpc>
              <a:spcBef>
                <a:spcPts val="110"/>
              </a:spcBef>
            </a:pPr>
            <a:r>
              <a:rPr dirty="0"/>
              <a:t>Logical</a:t>
            </a:r>
            <a:r>
              <a:rPr spc="-85" dirty="0"/>
              <a:t> </a:t>
            </a:r>
            <a:r>
              <a:rPr spc="-10" dirty="0"/>
              <a:t>Conditions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59801" y="1685353"/>
            <a:ext cx="1786255" cy="2898775"/>
            <a:chOff x="1459801" y="1685353"/>
            <a:chExt cx="1786255" cy="2898775"/>
          </a:xfrm>
        </p:grpSpPr>
        <p:sp>
          <p:nvSpPr>
            <p:cNvPr id="5" name="object 5"/>
            <p:cNvSpPr/>
            <p:nvPr/>
          </p:nvSpPr>
          <p:spPr>
            <a:xfrm>
              <a:off x="1472184" y="1697735"/>
              <a:ext cx="1740535" cy="2874010"/>
            </a:xfrm>
            <a:custGeom>
              <a:avLst/>
              <a:gdLst/>
              <a:ahLst/>
              <a:cxnLst/>
              <a:rect l="l" t="t" r="r" b="b"/>
              <a:pathLst>
                <a:path w="1740535" h="2874010">
                  <a:moveTo>
                    <a:pt x="1740281" y="454152"/>
                  </a:moveTo>
                  <a:lnTo>
                    <a:pt x="0" y="454152"/>
                  </a:lnTo>
                  <a:lnTo>
                    <a:pt x="0" y="2873756"/>
                  </a:lnTo>
                  <a:lnTo>
                    <a:pt x="1740281" y="2873756"/>
                  </a:lnTo>
                  <a:lnTo>
                    <a:pt x="1740281" y="454152"/>
                  </a:lnTo>
                  <a:close/>
                </a:path>
                <a:path w="1740535" h="2874010">
                  <a:moveTo>
                    <a:pt x="1740281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740281" y="396240"/>
                  </a:lnTo>
                  <a:lnTo>
                    <a:pt x="174028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2183" y="1697736"/>
              <a:ext cx="1761489" cy="2874010"/>
            </a:xfrm>
            <a:custGeom>
              <a:avLst/>
              <a:gdLst/>
              <a:ahLst/>
              <a:cxnLst/>
              <a:rect l="l" t="t" r="r" b="b"/>
              <a:pathLst>
                <a:path w="1761489" h="2874010">
                  <a:moveTo>
                    <a:pt x="0" y="2873883"/>
                  </a:moveTo>
                  <a:lnTo>
                    <a:pt x="1761363" y="2873883"/>
                  </a:lnTo>
                  <a:lnTo>
                    <a:pt x="1761363" y="0"/>
                  </a:lnTo>
                  <a:lnTo>
                    <a:pt x="0" y="0"/>
                  </a:lnTo>
                  <a:lnTo>
                    <a:pt x="0" y="28738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66799" y="1801748"/>
            <a:ext cx="991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Operator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499" y="2274570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499" y="298805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9499" y="3869182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NOT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00209" y="1685353"/>
            <a:ext cx="4328795" cy="2896235"/>
            <a:chOff x="3200209" y="1685353"/>
            <a:chExt cx="4328795" cy="2896235"/>
          </a:xfrm>
        </p:grpSpPr>
        <p:sp>
          <p:nvSpPr>
            <p:cNvPr id="12" name="object 12"/>
            <p:cNvSpPr/>
            <p:nvPr/>
          </p:nvSpPr>
          <p:spPr>
            <a:xfrm>
              <a:off x="3212592" y="1697735"/>
              <a:ext cx="4304030" cy="2870835"/>
            </a:xfrm>
            <a:custGeom>
              <a:avLst/>
              <a:gdLst/>
              <a:ahLst/>
              <a:cxnLst/>
              <a:rect l="l" t="t" r="r" b="b"/>
              <a:pathLst>
                <a:path w="4304030" h="2870835">
                  <a:moveTo>
                    <a:pt x="4303522" y="454152"/>
                  </a:moveTo>
                  <a:lnTo>
                    <a:pt x="0" y="454152"/>
                  </a:lnTo>
                  <a:lnTo>
                    <a:pt x="0" y="2870835"/>
                  </a:lnTo>
                  <a:lnTo>
                    <a:pt x="4303522" y="2870835"/>
                  </a:lnTo>
                  <a:lnTo>
                    <a:pt x="4303522" y="454152"/>
                  </a:lnTo>
                  <a:close/>
                </a:path>
                <a:path w="4304030" h="2870835">
                  <a:moveTo>
                    <a:pt x="4303522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4303522" y="396240"/>
                  </a:lnTo>
                  <a:lnTo>
                    <a:pt x="430352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2592" y="1697736"/>
              <a:ext cx="4304030" cy="2871470"/>
            </a:xfrm>
            <a:custGeom>
              <a:avLst/>
              <a:gdLst/>
              <a:ahLst/>
              <a:cxnLst/>
              <a:rect l="l" t="t" r="r" b="b"/>
              <a:pathLst>
                <a:path w="4304030" h="2871470">
                  <a:moveTo>
                    <a:pt x="0" y="2870962"/>
                  </a:moveTo>
                  <a:lnTo>
                    <a:pt x="4303522" y="2870962"/>
                  </a:lnTo>
                  <a:lnTo>
                    <a:pt x="4303522" y="0"/>
                  </a:lnTo>
                  <a:lnTo>
                    <a:pt x="0" y="0"/>
                  </a:lnTo>
                  <a:lnTo>
                    <a:pt x="0" y="287096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07841" y="1777365"/>
            <a:ext cx="956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Meaning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0541" y="2137410"/>
            <a:ext cx="3529329" cy="73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8899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Returns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TRUE</a:t>
            </a:r>
            <a:r>
              <a:rPr sz="1800" b="1" spc="-7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both</a:t>
            </a:r>
            <a:r>
              <a:rPr sz="1800" b="1" i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component </a:t>
            </a:r>
            <a:r>
              <a:rPr sz="1800" b="1" dirty="0">
                <a:latin typeface="Arial"/>
                <a:cs typeface="Arial"/>
              </a:rPr>
              <a:t>conditions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0541" y="2964082"/>
            <a:ext cx="3656329" cy="7327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latin typeface="Arial"/>
                <a:cs typeface="Arial"/>
              </a:rPr>
              <a:t>Returns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TRUE</a:t>
            </a:r>
            <a:r>
              <a:rPr sz="1800" b="1" spc="-7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i="1" dirty="0">
                <a:latin typeface="Arial"/>
                <a:cs typeface="Arial"/>
              </a:rPr>
              <a:t>either</a:t>
            </a:r>
            <a:r>
              <a:rPr sz="1800" b="1" i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component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800" b="1" dirty="0">
                <a:latin typeface="Arial"/>
                <a:cs typeface="Arial"/>
              </a:rPr>
              <a:t>condition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0541" y="3814683"/>
            <a:ext cx="3150870" cy="6654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latin typeface="Arial"/>
                <a:cs typeface="Arial"/>
              </a:rPr>
              <a:t>Returns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TRUE</a:t>
            </a:r>
            <a:r>
              <a:rPr sz="1800" b="1" spc="-7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following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800" b="1" dirty="0">
                <a:latin typeface="Arial"/>
                <a:cs typeface="Arial"/>
              </a:rPr>
              <a:t>condition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69136" y="2097023"/>
            <a:ext cx="6050280" cy="1731645"/>
            <a:chOff x="1469136" y="2097023"/>
            <a:chExt cx="6050280" cy="1731645"/>
          </a:xfrm>
        </p:grpSpPr>
        <p:sp>
          <p:nvSpPr>
            <p:cNvPr id="19" name="object 19"/>
            <p:cNvSpPr/>
            <p:nvPr/>
          </p:nvSpPr>
          <p:spPr>
            <a:xfrm>
              <a:off x="1473708" y="2125979"/>
              <a:ext cx="6031865" cy="0"/>
            </a:xfrm>
            <a:custGeom>
              <a:avLst/>
              <a:gdLst/>
              <a:ahLst/>
              <a:cxnLst/>
              <a:rect l="l" t="t" r="r" b="b"/>
              <a:pathLst>
                <a:path w="6031865">
                  <a:moveTo>
                    <a:pt x="0" y="0"/>
                  </a:moveTo>
                  <a:lnTo>
                    <a:pt x="6031484" y="0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69136" y="2987039"/>
              <a:ext cx="6050280" cy="829310"/>
            </a:xfrm>
            <a:custGeom>
              <a:avLst/>
              <a:gdLst/>
              <a:ahLst/>
              <a:cxnLst/>
              <a:rect l="l" t="t" r="r" b="b"/>
              <a:pathLst>
                <a:path w="6050280" h="829310">
                  <a:moveTo>
                    <a:pt x="0" y="0"/>
                  </a:moveTo>
                  <a:lnTo>
                    <a:pt x="6035040" y="0"/>
                  </a:lnTo>
                </a:path>
                <a:path w="6050280" h="829310">
                  <a:moveTo>
                    <a:pt x="0" y="829056"/>
                  </a:moveTo>
                  <a:lnTo>
                    <a:pt x="6050280" y="829056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72121" y="2334577"/>
            <a:ext cx="7007859" cy="1216660"/>
            <a:chOff x="972121" y="2334577"/>
            <a:chExt cx="7007859" cy="1216660"/>
          </a:xfrm>
        </p:grpSpPr>
        <p:sp>
          <p:nvSpPr>
            <p:cNvPr id="4" name="object 4"/>
            <p:cNvSpPr/>
            <p:nvPr/>
          </p:nvSpPr>
          <p:spPr>
            <a:xfrm>
              <a:off x="984503" y="2346959"/>
              <a:ext cx="6983095" cy="1191895"/>
            </a:xfrm>
            <a:custGeom>
              <a:avLst/>
              <a:gdLst/>
              <a:ahLst/>
              <a:cxnLst/>
              <a:rect l="l" t="t" r="r" b="b"/>
              <a:pathLst>
                <a:path w="6983095" h="1191895">
                  <a:moveTo>
                    <a:pt x="6982841" y="0"/>
                  </a:moveTo>
                  <a:lnTo>
                    <a:pt x="0" y="0"/>
                  </a:lnTo>
                  <a:lnTo>
                    <a:pt x="0" y="1191640"/>
                  </a:lnTo>
                  <a:lnTo>
                    <a:pt x="6982841" y="1191640"/>
                  </a:lnTo>
                  <a:lnTo>
                    <a:pt x="698284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4503" y="2346959"/>
              <a:ext cx="6983095" cy="1191895"/>
            </a:xfrm>
            <a:custGeom>
              <a:avLst/>
              <a:gdLst/>
              <a:ahLst/>
              <a:cxnLst/>
              <a:rect l="l" t="t" r="r" b="b"/>
              <a:pathLst>
                <a:path w="6983095" h="1191895">
                  <a:moveTo>
                    <a:pt x="0" y="1191640"/>
                  </a:moveTo>
                  <a:lnTo>
                    <a:pt x="6982841" y="1191640"/>
                  </a:lnTo>
                  <a:lnTo>
                    <a:pt x="6982841" y="0"/>
                  </a:lnTo>
                  <a:lnTo>
                    <a:pt x="0" y="0"/>
                  </a:lnTo>
                  <a:lnTo>
                    <a:pt x="0" y="119164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67703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AND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8451" y="1759712"/>
            <a:ext cx="53238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AND</a:t>
            </a:r>
            <a:r>
              <a:rPr sz="2200" b="1" spc="-63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requires</a:t>
            </a:r>
            <a:r>
              <a:rPr sz="2200" b="1" spc="-1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both</a:t>
            </a: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conditions</a:t>
            </a:r>
            <a:r>
              <a:rPr sz="2200" b="1" spc="-7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to</a:t>
            </a:r>
            <a:r>
              <a:rPr sz="2200" b="1" spc="-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be</a:t>
            </a:r>
            <a:r>
              <a:rPr sz="2200" b="1" spc="-2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true.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4503" y="2346960"/>
            <a:ext cx="6983095" cy="119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2080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  <a:p>
            <a:pPr marL="73025" marR="4038600">
              <a:lnSpc>
                <a:spcPct val="100000"/>
              </a:lnSpc>
              <a:tabLst>
                <a:tab pos="1029969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 WHERE</a:t>
            </a:r>
            <a:r>
              <a:rPr sz="1800" b="1" dirty="0">
                <a:latin typeface="Courier New"/>
                <a:cs typeface="Courier New"/>
              </a:rPr>
              <a:t>	salary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&gt;=10000</a:t>
            </a:r>
            <a:endParaRPr sz="1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tabLst>
                <a:tab pos="1029969" algn="l"/>
              </a:tabLst>
            </a:pPr>
            <a:r>
              <a:rPr sz="1800" b="1" spc="-25" dirty="0">
                <a:latin typeface="Courier New"/>
                <a:cs typeface="Courier New"/>
              </a:rPr>
              <a:t>AND</a:t>
            </a:r>
            <a:r>
              <a:rPr sz="1800" b="1" dirty="0">
                <a:latin typeface="Courier New"/>
                <a:cs typeface="Courier New"/>
              </a:rPr>
              <a:t>	job_id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LIKE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'%MAN%';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3767" y="2944367"/>
            <a:ext cx="2663825" cy="560705"/>
          </a:xfrm>
          <a:custGeom>
            <a:avLst/>
            <a:gdLst/>
            <a:ahLst/>
            <a:cxnLst/>
            <a:rect l="l" t="t" r="r" b="b"/>
            <a:pathLst>
              <a:path w="2663825" h="560704">
                <a:moveTo>
                  <a:pt x="0" y="560324"/>
                </a:moveTo>
                <a:lnTo>
                  <a:pt x="2663444" y="560324"/>
                </a:lnTo>
                <a:lnTo>
                  <a:pt x="2663444" y="0"/>
                </a:lnTo>
                <a:lnTo>
                  <a:pt x="0" y="0"/>
                </a:lnTo>
                <a:lnTo>
                  <a:pt x="0" y="560324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4503" y="3654552"/>
            <a:ext cx="7010400" cy="73456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33081" y="2227897"/>
            <a:ext cx="6995795" cy="1219835"/>
            <a:chOff x="1033081" y="2227897"/>
            <a:chExt cx="6995795" cy="1219835"/>
          </a:xfrm>
        </p:grpSpPr>
        <p:sp>
          <p:nvSpPr>
            <p:cNvPr id="4" name="object 4"/>
            <p:cNvSpPr/>
            <p:nvPr/>
          </p:nvSpPr>
          <p:spPr>
            <a:xfrm>
              <a:off x="1045464" y="2240280"/>
              <a:ext cx="6971030" cy="1195070"/>
            </a:xfrm>
            <a:custGeom>
              <a:avLst/>
              <a:gdLst/>
              <a:ahLst/>
              <a:cxnLst/>
              <a:rect l="l" t="t" r="r" b="b"/>
              <a:pathLst>
                <a:path w="6971030" h="1195070">
                  <a:moveTo>
                    <a:pt x="6970522" y="0"/>
                  </a:moveTo>
                  <a:lnTo>
                    <a:pt x="0" y="0"/>
                  </a:lnTo>
                  <a:lnTo>
                    <a:pt x="0" y="1194562"/>
                  </a:lnTo>
                  <a:lnTo>
                    <a:pt x="6970522" y="1194562"/>
                  </a:lnTo>
                  <a:lnTo>
                    <a:pt x="697052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464" y="2240280"/>
              <a:ext cx="6971030" cy="1195070"/>
            </a:xfrm>
            <a:custGeom>
              <a:avLst/>
              <a:gdLst/>
              <a:ahLst/>
              <a:cxnLst/>
              <a:rect l="l" t="t" r="r" b="b"/>
              <a:pathLst>
                <a:path w="6971030" h="1195070">
                  <a:moveTo>
                    <a:pt x="0" y="1194562"/>
                  </a:moveTo>
                  <a:lnTo>
                    <a:pt x="6970522" y="1194562"/>
                  </a:lnTo>
                  <a:lnTo>
                    <a:pt x="6970522" y="0"/>
                  </a:lnTo>
                  <a:lnTo>
                    <a:pt x="0" y="0"/>
                  </a:lnTo>
                  <a:lnTo>
                    <a:pt x="0" y="119456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783714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the </a:t>
            </a:r>
            <a:r>
              <a:rPr spc="-10" dirty="0">
                <a:latin typeface="Courier New"/>
                <a:cs typeface="Courier New"/>
              </a:rPr>
              <a:t>OR</a:t>
            </a:r>
            <a:r>
              <a:rPr spc="-994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2835" y="1756663"/>
            <a:ext cx="51530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OR</a:t>
            </a:r>
            <a:r>
              <a:rPr sz="2200" b="1" spc="-63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requires</a:t>
            </a:r>
            <a:r>
              <a:rPr sz="2200" b="1" spc="-9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either</a:t>
            </a:r>
            <a:r>
              <a:rPr sz="2200" b="1" spc="-6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condition</a:t>
            </a:r>
            <a:r>
              <a:rPr sz="2200" b="1" spc="-6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be </a:t>
            </a: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true.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5463" y="2240279"/>
            <a:ext cx="6971030" cy="11950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88265" marR="782320">
              <a:lnSpc>
                <a:spcPts val="2160"/>
              </a:lnSpc>
              <a:spcBef>
                <a:spcPts val="15"/>
              </a:spcBef>
              <a:tabLst>
                <a:tab pos="1045210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88265">
              <a:lnSpc>
                <a:spcPts val="2090"/>
              </a:lnSpc>
              <a:tabLst>
                <a:tab pos="104521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salary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10000</a:t>
            </a:r>
            <a:endParaRPr sz="18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tabLst>
                <a:tab pos="1045210" algn="l"/>
              </a:tabLst>
            </a:pPr>
            <a:r>
              <a:rPr sz="1800" b="1" spc="-25" dirty="0">
                <a:latin typeface="Courier New"/>
                <a:cs typeface="Courier New"/>
              </a:rPr>
              <a:t>OR</a:t>
            </a:r>
            <a:r>
              <a:rPr sz="1800" b="1" dirty="0">
                <a:latin typeface="Courier New"/>
                <a:cs typeface="Courier New"/>
              </a:rPr>
              <a:t>	job_id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LIKE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'%MAN%';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9488" y="2825495"/>
            <a:ext cx="2679065" cy="575945"/>
          </a:xfrm>
          <a:custGeom>
            <a:avLst/>
            <a:gdLst/>
            <a:ahLst/>
            <a:cxnLst/>
            <a:rect l="l" t="t" r="r" b="b"/>
            <a:pathLst>
              <a:path w="2679065" h="575945">
                <a:moveTo>
                  <a:pt x="0" y="575563"/>
                </a:moveTo>
                <a:lnTo>
                  <a:pt x="2678684" y="575563"/>
                </a:lnTo>
                <a:lnTo>
                  <a:pt x="2678684" y="0"/>
                </a:lnTo>
                <a:lnTo>
                  <a:pt x="0" y="0"/>
                </a:lnTo>
                <a:lnTo>
                  <a:pt x="0" y="57556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5463" y="3560064"/>
            <a:ext cx="6989064" cy="21732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77049" y="1563433"/>
            <a:ext cx="7053580" cy="1262380"/>
            <a:chOff x="777049" y="1563433"/>
            <a:chExt cx="7053580" cy="1262380"/>
          </a:xfrm>
        </p:grpSpPr>
        <p:sp>
          <p:nvSpPr>
            <p:cNvPr id="4" name="object 4"/>
            <p:cNvSpPr/>
            <p:nvPr/>
          </p:nvSpPr>
          <p:spPr>
            <a:xfrm>
              <a:off x="789432" y="1575816"/>
              <a:ext cx="7028815" cy="1237615"/>
            </a:xfrm>
            <a:custGeom>
              <a:avLst/>
              <a:gdLst/>
              <a:ahLst/>
              <a:cxnLst/>
              <a:rect l="l" t="t" r="r" b="b"/>
              <a:pathLst>
                <a:path w="7028815" h="1237614">
                  <a:moveTo>
                    <a:pt x="7028560" y="0"/>
                  </a:moveTo>
                  <a:lnTo>
                    <a:pt x="0" y="0"/>
                  </a:lnTo>
                  <a:lnTo>
                    <a:pt x="0" y="1237361"/>
                  </a:lnTo>
                  <a:lnTo>
                    <a:pt x="7028560" y="1237361"/>
                  </a:lnTo>
                  <a:lnTo>
                    <a:pt x="70285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432" y="1575816"/>
              <a:ext cx="7028815" cy="1237615"/>
            </a:xfrm>
            <a:custGeom>
              <a:avLst/>
              <a:gdLst/>
              <a:ahLst/>
              <a:cxnLst/>
              <a:rect l="l" t="t" r="r" b="b"/>
              <a:pathLst>
                <a:path w="7028815" h="1237614">
                  <a:moveTo>
                    <a:pt x="0" y="1237361"/>
                  </a:moveTo>
                  <a:lnTo>
                    <a:pt x="7028560" y="1237361"/>
                  </a:lnTo>
                  <a:lnTo>
                    <a:pt x="7028560" y="0"/>
                  </a:lnTo>
                  <a:lnTo>
                    <a:pt x="0" y="0"/>
                  </a:lnTo>
                  <a:lnTo>
                    <a:pt x="0" y="12373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5560" y="1548765"/>
            <a:ext cx="326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560" y="1823084"/>
            <a:ext cx="695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9914" y="1823084"/>
            <a:ext cx="55594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25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  <a:p>
            <a:pPr marL="25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('IT_PROG',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'ST_CLERK',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'SA_REP');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67703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NOT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sp>
        <p:nvSpPr>
          <p:cNvPr id="10" name="object 10"/>
          <p:cNvSpPr/>
          <p:nvPr/>
        </p:nvSpPr>
        <p:spPr>
          <a:xfrm>
            <a:off x="1773935" y="2161032"/>
            <a:ext cx="5525770" cy="588010"/>
          </a:xfrm>
          <a:custGeom>
            <a:avLst/>
            <a:gdLst/>
            <a:ahLst/>
            <a:cxnLst/>
            <a:rect l="l" t="t" r="r" b="b"/>
            <a:pathLst>
              <a:path w="5525770" h="588010">
                <a:moveTo>
                  <a:pt x="0" y="587883"/>
                </a:moveTo>
                <a:lnTo>
                  <a:pt x="5525643" y="587883"/>
                </a:lnTo>
                <a:lnTo>
                  <a:pt x="5525643" y="0"/>
                </a:lnTo>
                <a:lnTo>
                  <a:pt x="0" y="0"/>
                </a:lnTo>
                <a:lnTo>
                  <a:pt x="0" y="58788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431" y="3172967"/>
            <a:ext cx="6992111" cy="258775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204595">
              <a:lnSpc>
                <a:spcPct val="100000"/>
              </a:lnSpc>
              <a:spcBef>
                <a:spcPts val="110"/>
              </a:spcBef>
            </a:pPr>
            <a:r>
              <a:rPr dirty="0"/>
              <a:t>Relational</a:t>
            </a:r>
            <a:r>
              <a:rPr spc="-110" dirty="0"/>
              <a:t> </a:t>
            </a:r>
            <a:r>
              <a:rPr dirty="0"/>
              <a:t>Database</a:t>
            </a:r>
            <a:r>
              <a:rPr spc="-5" dirty="0"/>
              <a:t> </a:t>
            </a:r>
            <a:r>
              <a:rPr spc="-10" dirty="0"/>
              <a:t>Concept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8044" y="1824304"/>
            <a:ext cx="6678930" cy="3037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E.F.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Codd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proposed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1970.</a:t>
            </a:r>
            <a:endParaRPr sz="2200">
              <a:latin typeface="Arial"/>
              <a:cs typeface="Arial"/>
            </a:endParaRPr>
          </a:p>
          <a:p>
            <a:pPr marL="417830" marR="923925" indent="-405765">
              <a:lnSpc>
                <a:spcPts val="2500"/>
              </a:lnSpc>
              <a:spcBef>
                <a:spcPts val="96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(RDBMS).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2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relations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relations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integrity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consistency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906270">
              <a:lnSpc>
                <a:spcPct val="100000"/>
              </a:lnSpc>
              <a:spcBef>
                <a:spcPts val="110"/>
              </a:spcBef>
            </a:pPr>
            <a:r>
              <a:rPr dirty="0"/>
              <a:t>Rules</a:t>
            </a:r>
            <a:r>
              <a:rPr spc="-1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Precedence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635" y="5485587"/>
            <a:ext cx="693356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Override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precedence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parentheses.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191" y="1697735"/>
            <a:ext cx="7668895" cy="3627120"/>
          </a:xfrm>
          <a:custGeom>
            <a:avLst/>
            <a:gdLst/>
            <a:ahLst/>
            <a:cxnLst/>
            <a:rect l="l" t="t" r="r" b="b"/>
            <a:pathLst>
              <a:path w="7668895" h="3627120">
                <a:moveTo>
                  <a:pt x="0" y="3627120"/>
                </a:moveTo>
                <a:lnTo>
                  <a:pt x="7668641" y="3627120"/>
                </a:lnTo>
                <a:lnTo>
                  <a:pt x="7668641" y="0"/>
                </a:lnTo>
                <a:lnTo>
                  <a:pt x="0" y="0"/>
                </a:lnTo>
                <a:lnTo>
                  <a:pt x="0" y="362712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8951" y="1697735"/>
          <a:ext cx="7683500" cy="362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5010"/>
                <a:gridCol w="4428490"/>
              </a:tblGrid>
              <a:tr h="557530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Order</a:t>
                      </a:r>
                      <a:r>
                        <a:rPr sz="2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Evaluated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200" b="1" spc="-10" dirty="0">
                          <a:latin typeface="Arial"/>
                          <a:cs typeface="Arial"/>
                        </a:rPr>
                        <a:t>Operator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R="241935" algn="ctr">
                        <a:lnSpc>
                          <a:spcPts val="2540"/>
                        </a:lnSpc>
                      </a:pPr>
                      <a:r>
                        <a:rPr sz="2200" b="1" spc="-5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22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operators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R="241300" algn="ctr">
                        <a:lnSpc>
                          <a:spcPts val="2440"/>
                        </a:lnSpc>
                      </a:pPr>
                      <a:r>
                        <a:rPr sz="2200" b="1" spc="-5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44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Concatenation</a:t>
                      </a:r>
                      <a:r>
                        <a:rPr sz="22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operator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R="241935" algn="ctr">
                        <a:lnSpc>
                          <a:spcPts val="2605"/>
                        </a:lnSpc>
                      </a:pPr>
                      <a:r>
                        <a:rPr sz="2200" b="1" spc="-5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605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Comparison</a:t>
                      </a:r>
                      <a:r>
                        <a:rPr sz="2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conditions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R="241300" algn="ctr">
                        <a:lnSpc>
                          <a:spcPts val="2540"/>
                        </a:lnSpc>
                      </a:pPr>
                      <a:r>
                        <a:rPr sz="2200" b="1" spc="-5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395"/>
                        </a:lnSpc>
                      </a:pPr>
                      <a:r>
                        <a:rPr sz="2200" b="1" spc="-1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200" b="1" spc="-7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10" dirty="0">
                          <a:latin typeface="Courier New"/>
                          <a:cs typeface="Courier New"/>
                        </a:rPr>
                        <a:t>[NOT]</a:t>
                      </a:r>
                      <a:r>
                        <a:rPr sz="2200" b="1" spc="-7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NULL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LIKE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2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10" dirty="0">
                          <a:latin typeface="Courier New"/>
                          <a:cs typeface="Courier New"/>
                        </a:rPr>
                        <a:t>[NOT]</a:t>
                      </a:r>
                      <a:r>
                        <a:rPr sz="2200" b="1" spc="-7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25" dirty="0">
                          <a:latin typeface="Courier New"/>
                          <a:cs typeface="Courier New"/>
                        </a:rPr>
                        <a:t>IN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R="2419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200" b="1" spc="-50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57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[NOT]</a:t>
                      </a:r>
                      <a:r>
                        <a:rPr sz="22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10" dirty="0">
                          <a:latin typeface="Courier New"/>
                          <a:cs typeface="Courier New"/>
                        </a:rPr>
                        <a:t>BETWEEN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R="2413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200" b="1" spc="-5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560"/>
                        </a:lnSpc>
                      </a:pPr>
                      <a:r>
                        <a:rPr sz="2200" b="1" spc="-10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2200" b="1" spc="-6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logical</a:t>
                      </a:r>
                      <a:r>
                        <a:rPr sz="2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condition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R="2419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spc="-5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635"/>
                        </a:lnSpc>
                      </a:pPr>
                      <a:r>
                        <a:rPr sz="2200" b="1" spc="-10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2200" b="1" spc="-6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logical</a:t>
                      </a:r>
                      <a:r>
                        <a:rPr sz="22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condition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R="241300" algn="ctr">
                        <a:lnSpc>
                          <a:spcPts val="2545"/>
                        </a:lnSpc>
                      </a:pPr>
                      <a:r>
                        <a:rPr sz="2200" b="1" spc="-50" dirty="0"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400"/>
                        </a:lnSpc>
                      </a:pPr>
                      <a:r>
                        <a:rPr sz="2200" b="1" spc="-10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2200" b="1" spc="-6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logical</a:t>
                      </a:r>
                      <a:r>
                        <a:rPr sz="2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condition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209" y="1837753"/>
            <a:ext cx="7007859" cy="1494155"/>
            <a:chOff x="914209" y="1837753"/>
            <a:chExt cx="7007859" cy="1494155"/>
          </a:xfrm>
        </p:grpSpPr>
        <p:sp>
          <p:nvSpPr>
            <p:cNvPr id="4" name="object 4"/>
            <p:cNvSpPr/>
            <p:nvPr/>
          </p:nvSpPr>
          <p:spPr>
            <a:xfrm>
              <a:off x="926592" y="1850136"/>
              <a:ext cx="6983095" cy="1469390"/>
            </a:xfrm>
            <a:custGeom>
              <a:avLst/>
              <a:gdLst/>
              <a:ahLst/>
              <a:cxnLst/>
              <a:rect l="l" t="t" r="r" b="b"/>
              <a:pathLst>
                <a:path w="6983095" h="1469389">
                  <a:moveTo>
                    <a:pt x="6982841" y="0"/>
                  </a:moveTo>
                  <a:lnTo>
                    <a:pt x="0" y="0"/>
                  </a:lnTo>
                  <a:lnTo>
                    <a:pt x="0" y="1468882"/>
                  </a:lnTo>
                  <a:lnTo>
                    <a:pt x="6982841" y="1468882"/>
                  </a:lnTo>
                  <a:lnTo>
                    <a:pt x="698284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" y="1850136"/>
              <a:ext cx="6983095" cy="1469390"/>
            </a:xfrm>
            <a:custGeom>
              <a:avLst/>
              <a:gdLst/>
              <a:ahLst/>
              <a:cxnLst/>
              <a:rect l="l" t="t" r="r" b="b"/>
              <a:pathLst>
                <a:path w="6983095" h="1469389">
                  <a:moveTo>
                    <a:pt x="0" y="1468882"/>
                  </a:moveTo>
                  <a:lnTo>
                    <a:pt x="6982841" y="1468882"/>
                  </a:lnTo>
                  <a:lnTo>
                    <a:pt x="6982841" y="0"/>
                  </a:lnTo>
                  <a:lnTo>
                    <a:pt x="0" y="0"/>
                  </a:lnTo>
                  <a:lnTo>
                    <a:pt x="0" y="14688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6591" y="1850135"/>
            <a:ext cx="6983095" cy="14693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8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  <a:p>
            <a:pPr marL="130810">
              <a:lnSpc>
                <a:spcPct val="100000"/>
              </a:lnSpc>
              <a:tabLst>
                <a:tab pos="108521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30810" marR="3453129">
              <a:lnSpc>
                <a:spcPct val="100000"/>
              </a:lnSpc>
              <a:tabLst>
                <a:tab pos="108521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job_id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'SA_REP' </a:t>
            </a:r>
            <a:r>
              <a:rPr sz="1800" b="1" spc="-25" dirty="0">
                <a:latin typeface="Courier New"/>
                <a:cs typeface="Courier New"/>
              </a:rPr>
              <a:t>OR</a:t>
            </a:r>
            <a:r>
              <a:rPr sz="1800" b="1" dirty="0">
                <a:latin typeface="Courier New"/>
                <a:cs typeface="Courier New"/>
              </a:rPr>
              <a:t>	job_id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'AD_PRES' </a:t>
            </a:r>
            <a:r>
              <a:rPr sz="1800" b="1" spc="-25" dirty="0">
                <a:latin typeface="Courier New"/>
                <a:cs typeface="Courier New"/>
              </a:rPr>
              <a:t>AND</a:t>
            </a:r>
            <a:r>
              <a:rPr sz="1800" b="1" dirty="0">
                <a:latin typeface="Courier New"/>
                <a:cs typeface="Courier New"/>
              </a:rPr>
              <a:t>	salary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15000;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906270">
              <a:lnSpc>
                <a:spcPct val="100000"/>
              </a:lnSpc>
              <a:spcBef>
                <a:spcPts val="110"/>
              </a:spcBef>
            </a:pPr>
            <a:r>
              <a:rPr dirty="0"/>
              <a:t>Rules</a:t>
            </a:r>
            <a:r>
              <a:rPr spc="-1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Precedence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63167" y="2718816"/>
            <a:ext cx="1042669" cy="551815"/>
            <a:chOff x="963167" y="2718816"/>
            <a:chExt cx="1042669" cy="551815"/>
          </a:xfrm>
        </p:grpSpPr>
        <p:sp>
          <p:nvSpPr>
            <p:cNvPr id="9" name="object 9"/>
            <p:cNvSpPr/>
            <p:nvPr/>
          </p:nvSpPr>
          <p:spPr>
            <a:xfrm>
              <a:off x="1645919" y="2926080"/>
              <a:ext cx="219710" cy="231775"/>
            </a:xfrm>
            <a:custGeom>
              <a:avLst/>
              <a:gdLst/>
              <a:ahLst/>
              <a:cxnLst/>
              <a:rect l="l" t="t" r="r" b="b"/>
              <a:pathLst>
                <a:path w="219710" h="231775">
                  <a:moveTo>
                    <a:pt x="0" y="231521"/>
                  </a:moveTo>
                  <a:lnTo>
                    <a:pt x="0" y="0"/>
                  </a:lnTo>
                  <a:lnTo>
                    <a:pt x="219202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2223" y="2859024"/>
              <a:ext cx="213360" cy="137160"/>
            </a:xfrm>
            <a:custGeom>
              <a:avLst/>
              <a:gdLst/>
              <a:ahLst/>
              <a:cxnLst/>
              <a:rect l="l" t="t" r="r" b="b"/>
              <a:pathLst>
                <a:path w="213360" h="137160">
                  <a:moveTo>
                    <a:pt x="0" y="0"/>
                  </a:moveTo>
                  <a:lnTo>
                    <a:pt x="67056" y="67055"/>
                  </a:lnTo>
                  <a:lnTo>
                    <a:pt x="0" y="137160"/>
                  </a:lnTo>
                  <a:lnTo>
                    <a:pt x="213359" y="67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0679" y="2913888"/>
              <a:ext cx="222250" cy="231775"/>
            </a:xfrm>
            <a:custGeom>
              <a:avLst/>
              <a:gdLst/>
              <a:ahLst/>
              <a:cxnLst/>
              <a:rect l="l" t="t" r="r" b="b"/>
              <a:pathLst>
                <a:path w="222250" h="231775">
                  <a:moveTo>
                    <a:pt x="0" y="231521"/>
                  </a:moveTo>
                  <a:lnTo>
                    <a:pt x="0" y="0"/>
                  </a:lnTo>
                  <a:lnTo>
                    <a:pt x="222122" y="0"/>
                  </a:lnTo>
                </a:path>
              </a:pathLst>
            </a:custGeom>
            <a:ln w="24384">
              <a:solidFill>
                <a:srgbClr val="FF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0031" y="2846832"/>
              <a:ext cx="213360" cy="137160"/>
            </a:xfrm>
            <a:custGeom>
              <a:avLst/>
              <a:gdLst/>
              <a:ahLst/>
              <a:cxnLst/>
              <a:rect l="l" t="t" r="r" b="b"/>
              <a:pathLst>
                <a:path w="213360" h="137160">
                  <a:moveTo>
                    <a:pt x="0" y="0"/>
                  </a:moveTo>
                  <a:lnTo>
                    <a:pt x="67056" y="67055"/>
                  </a:lnTo>
                  <a:lnTo>
                    <a:pt x="0" y="137159"/>
                  </a:lnTo>
                  <a:lnTo>
                    <a:pt x="213360" y="67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7527" y="3176016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721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2223" y="3108960"/>
              <a:ext cx="213360" cy="137160"/>
            </a:xfrm>
            <a:custGeom>
              <a:avLst/>
              <a:gdLst/>
              <a:ahLst/>
              <a:cxnLst/>
              <a:rect l="l" t="t" r="r" b="b"/>
              <a:pathLst>
                <a:path w="213360" h="137160">
                  <a:moveTo>
                    <a:pt x="0" y="0"/>
                  </a:moveTo>
                  <a:lnTo>
                    <a:pt x="67056" y="67055"/>
                  </a:lnTo>
                  <a:lnTo>
                    <a:pt x="0" y="137160"/>
                  </a:lnTo>
                  <a:lnTo>
                    <a:pt x="213359" y="67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5335" y="3160776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720" y="0"/>
                  </a:lnTo>
                </a:path>
              </a:pathLst>
            </a:custGeom>
            <a:ln w="24384">
              <a:solidFill>
                <a:srgbClr val="FF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0031" y="3093720"/>
              <a:ext cx="213360" cy="137160"/>
            </a:xfrm>
            <a:custGeom>
              <a:avLst/>
              <a:gdLst/>
              <a:ahLst/>
              <a:cxnLst/>
              <a:rect l="l" t="t" r="r" b="b"/>
              <a:pathLst>
                <a:path w="213360" h="137160">
                  <a:moveTo>
                    <a:pt x="0" y="0"/>
                  </a:moveTo>
                  <a:lnTo>
                    <a:pt x="67056" y="70103"/>
                  </a:lnTo>
                  <a:lnTo>
                    <a:pt x="0" y="137159"/>
                  </a:lnTo>
                  <a:lnTo>
                    <a:pt x="213360" y="70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5359" y="2731008"/>
              <a:ext cx="575945" cy="527050"/>
            </a:xfrm>
            <a:custGeom>
              <a:avLst/>
              <a:gdLst/>
              <a:ahLst/>
              <a:cxnLst/>
              <a:rect l="l" t="t" r="r" b="b"/>
              <a:pathLst>
                <a:path w="575944" h="527050">
                  <a:moveTo>
                    <a:pt x="0" y="526923"/>
                  </a:moveTo>
                  <a:lnTo>
                    <a:pt x="575564" y="526923"/>
                  </a:lnTo>
                  <a:lnTo>
                    <a:pt x="575564" y="0"/>
                  </a:lnTo>
                  <a:lnTo>
                    <a:pt x="0" y="0"/>
                  </a:lnTo>
                  <a:lnTo>
                    <a:pt x="0" y="526923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591" y="3624071"/>
            <a:ext cx="6989064" cy="115214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6401" y="2557081"/>
            <a:ext cx="6998334" cy="1494155"/>
            <a:chOff x="926401" y="2557081"/>
            <a:chExt cx="6998334" cy="1494155"/>
          </a:xfrm>
        </p:grpSpPr>
        <p:sp>
          <p:nvSpPr>
            <p:cNvPr id="4" name="object 4"/>
            <p:cNvSpPr/>
            <p:nvPr/>
          </p:nvSpPr>
          <p:spPr>
            <a:xfrm>
              <a:off x="938783" y="2569464"/>
              <a:ext cx="6973570" cy="1469390"/>
            </a:xfrm>
            <a:custGeom>
              <a:avLst/>
              <a:gdLst/>
              <a:ahLst/>
              <a:cxnLst/>
              <a:rect l="l" t="t" r="r" b="b"/>
              <a:pathLst>
                <a:path w="6973570" h="1469389">
                  <a:moveTo>
                    <a:pt x="6973443" y="0"/>
                  </a:moveTo>
                  <a:lnTo>
                    <a:pt x="0" y="0"/>
                  </a:lnTo>
                  <a:lnTo>
                    <a:pt x="0" y="1468882"/>
                  </a:lnTo>
                  <a:lnTo>
                    <a:pt x="6973443" y="1468882"/>
                  </a:lnTo>
                  <a:lnTo>
                    <a:pt x="697344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8783" y="2569464"/>
              <a:ext cx="6973570" cy="1469390"/>
            </a:xfrm>
            <a:custGeom>
              <a:avLst/>
              <a:gdLst/>
              <a:ahLst/>
              <a:cxnLst/>
              <a:rect l="l" t="t" r="r" b="b"/>
              <a:pathLst>
                <a:path w="6973570" h="1469389">
                  <a:moveTo>
                    <a:pt x="0" y="1468882"/>
                  </a:moveTo>
                  <a:lnTo>
                    <a:pt x="6973443" y="1468882"/>
                  </a:lnTo>
                  <a:lnTo>
                    <a:pt x="6973443" y="0"/>
                  </a:lnTo>
                  <a:lnTo>
                    <a:pt x="0" y="0"/>
                  </a:lnTo>
                  <a:lnTo>
                    <a:pt x="0" y="14688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8783" y="2569464"/>
            <a:ext cx="6973570" cy="1469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8750" marR="2468245">
              <a:lnSpc>
                <a:spcPts val="2180"/>
              </a:lnSpc>
              <a:spcBef>
                <a:spcPts val="15"/>
              </a:spcBef>
              <a:tabLst>
                <a:tab pos="1112520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58750" marR="3279140">
              <a:lnSpc>
                <a:spcPts val="2160"/>
              </a:lnSpc>
              <a:tabLst>
                <a:tab pos="111252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(job_id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'SA_REP' </a:t>
            </a:r>
            <a:r>
              <a:rPr sz="1800" b="1" spc="-25" dirty="0">
                <a:latin typeface="Courier New"/>
                <a:cs typeface="Courier New"/>
              </a:rPr>
              <a:t>OR</a:t>
            </a:r>
            <a:r>
              <a:rPr sz="1800" b="1" dirty="0">
                <a:latin typeface="Courier New"/>
                <a:cs typeface="Courier New"/>
              </a:rPr>
              <a:t>	job_id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'AD_PRES') </a:t>
            </a:r>
            <a:r>
              <a:rPr sz="1800" b="1" spc="-25" dirty="0">
                <a:latin typeface="Courier New"/>
                <a:cs typeface="Courier New"/>
              </a:rPr>
              <a:t>AND</a:t>
            </a:r>
            <a:r>
              <a:rPr sz="1800" b="1" dirty="0">
                <a:latin typeface="Courier New"/>
                <a:cs typeface="Courier New"/>
              </a:rPr>
              <a:t>	salary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15000;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906270">
              <a:lnSpc>
                <a:spcPct val="100000"/>
              </a:lnSpc>
              <a:spcBef>
                <a:spcPts val="110"/>
              </a:spcBef>
            </a:pPr>
            <a:r>
              <a:rPr dirty="0"/>
              <a:t>Rules</a:t>
            </a:r>
            <a:r>
              <a:rPr spc="-1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Precedence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7115" y="1793239"/>
            <a:ext cx="44602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parentheses</a:t>
            </a:r>
            <a:r>
              <a:rPr sz="2200" b="1" spc="-7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force</a:t>
            </a:r>
            <a:r>
              <a:rPr sz="2200" b="1" spc="-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priority.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8032" y="3243072"/>
            <a:ext cx="1127760" cy="741045"/>
            <a:chOff x="1018032" y="3243072"/>
            <a:chExt cx="1127760" cy="741045"/>
          </a:xfrm>
        </p:grpSpPr>
        <p:sp>
          <p:nvSpPr>
            <p:cNvPr id="10" name="object 10"/>
            <p:cNvSpPr/>
            <p:nvPr/>
          </p:nvSpPr>
          <p:spPr>
            <a:xfrm>
              <a:off x="1840992" y="3325368"/>
              <a:ext cx="164465" cy="231775"/>
            </a:xfrm>
            <a:custGeom>
              <a:avLst/>
              <a:gdLst/>
              <a:ahLst/>
              <a:cxnLst/>
              <a:rect l="l" t="t" r="r" b="b"/>
              <a:pathLst>
                <a:path w="164464" h="231775">
                  <a:moveTo>
                    <a:pt x="0" y="231521"/>
                  </a:moveTo>
                  <a:lnTo>
                    <a:pt x="0" y="0"/>
                  </a:lnTo>
                  <a:lnTo>
                    <a:pt x="164083" y="0"/>
                  </a:lnTo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2432" y="3258312"/>
              <a:ext cx="213360" cy="137160"/>
            </a:xfrm>
            <a:custGeom>
              <a:avLst/>
              <a:gdLst/>
              <a:ahLst/>
              <a:cxnLst/>
              <a:rect l="l" t="t" r="r" b="b"/>
              <a:pathLst>
                <a:path w="213360" h="137160">
                  <a:moveTo>
                    <a:pt x="0" y="0"/>
                  </a:moveTo>
                  <a:lnTo>
                    <a:pt x="67056" y="70103"/>
                  </a:lnTo>
                  <a:lnTo>
                    <a:pt x="0" y="137160"/>
                  </a:lnTo>
                  <a:lnTo>
                    <a:pt x="213360" y="70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8800" y="3310128"/>
              <a:ext cx="161290" cy="231775"/>
            </a:xfrm>
            <a:custGeom>
              <a:avLst/>
              <a:gdLst/>
              <a:ahLst/>
              <a:cxnLst/>
              <a:rect l="l" t="t" r="r" b="b"/>
              <a:pathLst>
                <a:path w="161289" h="231775">
                  <a:moveTo>
                    <a:pt x="0" y="231521"/>
                  </a:moveTo>
                  <a:lnTo>
                    <a:pt x="0" y="0"/>
                  </a:lnTo>
                  <a:lnTo>
                    <a:pt x="161162" y="0"/>
                  </a:lnTo>
                </a:path>
              </a:pathLst>
            </a:custGeom>
            <a:ln w="24384">
              <a:solidFill>
                <a:srgbClr val="FF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7192" y="3243072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5" h="137160">
                  <a:moveTo>
                    <a:pt x="0" y="0"/>
                  </a:moveTo>
                  <a:lnTo>
                    <a:pt x="67056" y="67055"/>
                  </a:lnTo>
                  <a:lnTo>
                    <a:pt x="0" y="137160"/>
                  </a:lnTo>
                  <a:lnTo>
                    <a:pt x="216281" y="67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2392" y="3572256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4">
                  <a:moveTo>
                    <a:pt x="0" y="0"/>
                  </a:moveTo>
                  <a:lnTo>
                    <a:pt x="353441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92808" y="3505200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5" h="137160">
                  <a:moveTo>
                    <a:pt x="0" y="0"/>
                  </a:moveTo>
                  <a:lnTo>
                    <a:pt x="67056" y="67055"/>
                  </a:lnTo>
                  <a:lnTo>
                    <a:pt x="0" y="137160"/>
                  </a:lnTo>
                  <a:lnTo>
                    <a:pt x="216281" y="67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0200" y="3560063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4">
                  <a:moveTo>
                    <a:pt x="0" y="0"/>
                  </a:moveTo>
                  <a:lnTo>
                    <a:pt x="353441" y="0"/>
                  </a:lnTo>
                </a:path>
              </a:pathLst>
            </a:custGeom>
            <a:ln w="24384">
              <a:solidFill>
                <a:srgbClr val="FF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0616" y="3493008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5" h="137160">
                  <a:moveTo>
                    <a:pt x="0" y="0"/>
                  </a:moveTo>
                  <a:lnTo>
                    <a:pt x="67056" y="67055"/>
                  </a:lnTo>
                  <a:lnTo>
                    <a:pt x="0" y="137159"/>
                  </a:lnTo>
                  <a:lnTo>
                    <a:pt x="216281" y="67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0224" y="3468624"/>
              <a:ext cx="575945" cy="502920"/>
            </a:xfrm>
            <a:custGeom>
              <a:avLst/>
              <a:gdLst/>
              <a:ahLst/>
              <a:cxnLst/>
              <a:rect l="l" t="t" r="r" b="b"/>
              <a:pathLst>
                <a:path w="575944" h="502920">
                  <a:moveTo>
                    <a:pt x="0" y="502919"/>
                  </a:moveTo>
                  <a:lnTo>
                    <a:pt x="575563" y="502919"/>
                  </a:lnTo>
                  <a:lnTo>
                    <a:pt x="575563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783" y="4236720"/>
            <a:ext cx="7019544" cy="521207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19911" y="3252215"/>
            <a:ext cx="6979920" cy="865505"/>
            <a:chOff x="819911" y="3252215"/>
            <a:chExt cx="6979920" cy="865505"/>
          </a:xfrm>
        </p:grpSpPr>
        <p:sp>
          <p:nvSpPr>
            <p:cNvPr id="4" name="object 4"/>
            <p:cNvSpPr/>
            <p:nvPr/>
          </p:nvSpPr>
          <p:spPr>
            <a:xfrm>
              <a:off x="832103" y="3264407"/>
              <a:ext cx="6955790" cy="841375"/>
            </a:xfrm>
            <a:custGeom>
              <a:avLst/>
              <a:gdLst/>
              <a:ahLst/>
              <a:cxnLst/>
              <a:rect l="l" t="t" r="r" b="b"/>
              <a:pathLst>
                <a:path w="6955790" h="841375">
                  <a:moveTo>
                    <a:pt x="6955282" y="0"/>
                  </a:moveTo>
                  <a:lnTo>
                    <a:pt x="0" y="0"/>
                  </a:lnTo>
                  <a:lnTo>
                    <a:pt x="0" y="841120"/>
                  </a:lnTo>
                  <a:lnTo>
                    <a:pt x="6955282" y="841120"/>
                  </a:lnTo>
                  <a:lnTo>
                    <a:pt x="695528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2103" y="3264407"/>
              <a:ext cx="6955790" cy="841375"/>
            </a:xfrm>
            <a:custGeom>
              <a:avLst/>
              <a:gdLst/>
              <a:ahLst/>
              <a:cxnLst/>
              <a:rect l="l" t="t" r="r" b="b"/>
              <a:pathLst>
                <a:path w="6955790" h="841375">
                  <a:moveTo>
                    <a:pt x="0" y="841120"/>
                  </a:moveTo>
                  <a:lnTo>
                    <a:pt x="6955282" y="841120"/>
                  </a:lnTo>
                  <a:lnTo>
                    <a:pt x="6955282" y="0"/>
                  </a:lnTo>
                  <a:lnTo>
                    <a:pt x="0" y="0"/>
                  </a:lnTo>
                  <a:lnTo>
                    <a:pt x="0" y="84112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5558" y="432892"/>
            <a:ext cx="29800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ORDER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BY</a:t>
            </a:r>
            <a:r>
              <a:rPr spc="-1019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1019" y="1157645"/>
            <a:ext cx="6739255" cy="20866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2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200" b="1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7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106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ASC: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ascending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order,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DESC: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descending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comes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39" y="3199256"/>
            <a:ext cx="746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ourier New"/>
                <a:cs typeface="Courier New"/>
              </a:rPr>
              <a:t>SELECT </a:t>
            </a:r>
            <a:r>
              <a:rPr sz="1600" b="1" spc="-20" dirty="0">
                <a:latin typeface="Courier New"/>
                <a:cs typeface="Courier New"/>
              </a:rPr>
              <a:t>FROM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8303" y="3739896"/>
            <a:ext cx="2282825" cy="265430"/>
          </a:xfrm>
          <a:prstGeom prst="rect">
            <a:avLst/>
          </a:prstGeom>
          <a:solidFill>
            <a:srgbClr val="FFFFCC"/>
          </a:solidFill>
          <a:ln w="24384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ts val="1610"/>
              </a:lnSpc>
            </a:pPr>
            <a:r>
              <a:rPr sz="1600" b="1" dirty="0">
                <a:latin typeface="Courier New"/>
                <a:cs typeface="Courier New"/>
              </a:rPr>
              <a:t>ORDER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BY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hire_date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1077" y="3199256"/>
            <a:ext cx="526288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254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last_name,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job_id,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department_id,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hire_date employees</a:t>
            </a:r>
            <a:endParaRPr sz="1600">
              <a:latin typeface="Courier New"/>
              <a:cs typeface="Courier New"/>
            </a:endParaRPr>
          </a:p>
          <a:p>
            <a:pPr marL="1210310">
              <a:lnSpc>
                <a:spcPct val="100000"/>
              </a:lnSpc>
            </a:pPr>
            <a:r>
              <a:rPr sz="1600" b="1" spc="-5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056" y="5455920"/>
            <a:ext cx="7696200" cy="323215"/>
          </a:xfrm>
          <a:custGeom>
            <a:avLst/>
            <a:gdLst/>
            <a:ahLst/>
            <a:cxnLst/>
            <a:rect l="l" t="t" r="r" b="b"/>
            <a:pathLst>
              <a:path w="7696200" h="323214">
                <a:moveTo>
                  <a:pt x="7696200" y="198043"/>
                </a:moveTo>
                <a:lnTo>
                  <a:pt x="7632954" y="188899"/>
                </a:lnTo>
                <a:lnTo>
                  <a:pt x="7168896" y="121920"/>
                </a:lnTo>
                <a:lnTo>
                  <a:pt x="6888480" y="188899"/>
                </a:lnTo>
                <a:lnTo>
                  <a:pt x="6863461" y="179755"/>
                </a:lnTo>
                <a:lnTo>
                  <a:pt x="6547104" y="64008"/>
                </a:lnTo>
                <a:lnTo>
                  <a:pt x="6062472" y="179755"/>
                </a:lnTo>
                <a:lnTo>
                  <a:pt x="5760720" y="64008"/>
                </a:lnTo>
                <a:lnTo>
                  <a:pt x="5428488" y="198043"/>
                </a:lnTo>
                <a:lnTo>
                  <a:pt x="5331206" y="170624"/>
                </a:lnTo>
                <a:lnTo>
                  <a:pt x="5298694" y="161480"/>
                </a:lnTo>
                <a:lnTo>
                  <a:pt x="5093208" y="103632"/>
                </a:lnTo>
                <a:lnTo>
                  <a:pt x="4632960" y="161480"/>
                </a:lnTo>
                <a:lnTo>
                  <a:pt x="4212336" y="0"/>
                </a:lnTo>
                <a:lnTo>
                  <a:pt x="3782568" y="170624"/>
                </a:lnTo>
                <a:lnTo>
                  <a:pt x="3733927" y="161480"/>
                </a:lnTo>
                <a:lnTo>
                  <a:pt x="3215640" y="64008"/>
                </a:lnTo>
                <a:lnTo>
                  <a:pt x="2837688" y="161480"/>
                </a:lnTo>
                <a:lnTo>
                  <a:pt x="2749296" y="140157"/>
                </a:lnTo>
                <a:lnTo>
                  <a:pt x="2395728" y="54864"/>
                </a:lnTo>
                <a:lnTo>
                  <a:pt x="2084832" y="140157"/>
                </a:lnTo>
                <a:lnTo>
                  <a:pt x="1642872" y="54864"/>
                </a:lnTo>
                <a:lnTo>
                  <a:pt x="1170432" y="161480"/>
                </a:lnTo>
                <a:lnTo>
                  <a:pt x="493776" y="18288"/>
                </a:lnTo>
                <a:lnTo>
                  <a:pt x="323088" y="161480"/>
                </a:lnTo>
                <a:lnTo>
                  <a:pt x="0" y="54864"/>
                </a:lnTo>
                <a:lnTo>
                  <a:pt x="0" y="322961"/>
                </a:lnTo>
                <a:lnTo>
                  <a:pt x="7696200" y="322961"/>
                </a:lnTo>
                <a:lnTo>
                  <a:pt x="7696200" y="198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2147" y="533897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2103" y="4169664"/>
            <a:ext cx="7028815" cy="1816735"/>
            <a:chOff x="832103" y="4169664"/>
            <a:chExt cx="7028815" cy="181673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3" y="4169664"/>
              <a:ext cx="7010400" cy="13441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103" y="5757672"/>
              <a:ext cx="7028688" cy="2286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0016" y="1569719"/>
            <a:ext cx="7080884" cy="835025"/>
            <a:chOff x="890016" y="1569719"/>
            <a:chExt cx="7080884" cy="835025"/>
          </a:xfrm>
        </p:grpSpPr>
        <p:sp>
          <p:nvSpPr>
            <p:cNvPr id="4" name="object 4"/>
            <p:cNvSpPr/>
            <p:nvPr/>
          </p:nvSpPr>
          <p:spPr>
            <a:xfrm>
              <a:off x="902208" y="1581911"/>
              <a:ext cx="7056120" cy="810895"/>
            </a:xfrm>
            <a:custGeom>
              <a:avLst/>
              <a:gdLst/>
              <a:ahLst/>
              <a:cxnLst/>
              <a:rect l="l" t="t" r="r" b="b"/>
              <a:pathLst>
                <a:path w="7056120" h="810894">
                  <a:moveTo>
                    <a:pt x="7056120" y="0"/>
                  </a:moveTo>
                  <a:lnTo>
                    <a:pt x="0" y="0"/>
                  </a:lnTo>
                  <a:lnTo>
                    <a:pt x="0" y="810640"/>
                  </a:lnTo>
                  <a:lnTo>
                    <a:pt x="7056120" y="810640"/>
                  </a:lnTo>
                  <a:lnTo>
                    <a:pt x="70561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2208" y="1581911"/>
              <a:ext cx="7056120" cy="810895"/>
            </a:xfrm>
            <a:custGeom>
              <a:avLst/>
              <a:gdLst/>
              <a:ahLst/>
              <a:cxnLst/>
              <a:rect l="l" t="t" r="r" b="b"/>
              <a:pathLst>
                <a:path w="7056120" h="810894">
                  <a:moveTo>
                    <a:pt x="0" y="810640"/>
                  </a:moveTo>
                  <a:lnTo>
                    <a:pt x="7056120" y="810640"/>
                  </a:lnTo>
                  <a:lnTo>
                    <a:pt x="7056120" y="0"/>
                  </a:lnTo>
                  <a:lnTo>
                    <a:pt x="0" y="0"/>
                  </a:lnTo>
                  <a:lnTo>
                    <a:pt x="0" y="81064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235075">
              <a:lnSpc>
                <a:spcPct val="100000"/>
              </a:lnSpc>
              <a:spcBef>
                <a:spcPts val="110"/>
              </a:spcBef>
            </a:pPr>
            <a:r>
              <a:rPr dirty="0"/>
              <a:t>Sorting</a:t>
            </a:r>
            <a:r>
              <a:rPr spc="-9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Descending</a:t>
            </a:r>
            <a:r>
              <a:rPr spc="-40" dirty="0"/>
              <a:t> </a:t>
            </a:r>
            <a:r>
              <a:rPr spc="-10" dirty="0"/>
              <a:t>Order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1760" y="1564639"/>
            <a:ext cx="744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ourier New"/>
                <a:cs typeface="Courier New"/>
              </a:rPr>
              <a:t>SELECT </a:t>
            </a:r>
            <a:r>
              <a:rPr sz="1600" b="1" spc="-20" dirty="0">
                <a:latin typeface="Courier New"/>
                <a:cs typeface="Courier New"/>
              </a:rPr>
              <a:t>FROM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0514" y="1564639"/>
            <a:ext cx="52660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last_name,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job_id,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department_id,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hire_date employees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1760" y="2052015"/>
            <a:ext cx="305371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latin typeface="Courier New"/>
                <a:cs typeface="Courier New"/>
              </a:rPr>
              <a:t>ORDER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BY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hire_date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DESC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635" y="459498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208" y="2587751"/>
            <a:ext cx="7019544" cy="21823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208" y="5026152"/>
            <a:ext cx="7028688" cy="2286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5921" y="1532953"/>
            <a:ext cx="6998334" cy="945515"/>
            <a:chOff x="895921" y="1532953"/>
            <a:chExt cx="6998334" cy="945515"/>
          </a:xfrm>
        </p:grpSpPr>
        <p:sp>
          <p:nvSpPr>
            <p:cNvPr id="4" name="object 4"/>
            <p:cNvSpPr/>
            <p:nvPr/>
          </p:nvSpPr>
          <p:spPr>
            <a:xfrm>
              <a:off x="908303" y="1545336"/>
              <a:ext cx="6973570" cy="920750"/>
            </a:xfrm>
            <a:custGeom>
              <a:avLst/>
              <a:gdLst/>
              <a:ahLst/>
              <a:cxnLst/>
              <a:rect l="l" t="t" r="r" b="b"/>
              <a:pathLst>
                <a:path w="6973570" h="920750">
                  <a:moveTo>
                    <a:pt x="6973443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6973443" y="920241"/>
                  </a:lnTo>
                  <a:lnTo>
                    <a:pt x="697344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8303" y="1545336"/>
              <a:ext cx="6973570" cy="920750"/>
            </a:xfrm>
            <a:custGeom>
              <a:avLst/>
              <a:gdLst/>
              <a:ahLst/>
              <a:cxnLst/>
              <a:rect l="l" t="t" r="r" b="b"/>
              <a:pathLst>
                <a:path w="6973570" h="920750">
                  <a:moveTo>
                    <a:pt x="0" y="920241"/>
                  </a:moveTo>
                  <a:lnTo>
                    <a:pt x="6973443" y="920241"/>
                  </a:lnTo>
                  <a:lnTo>
                    <a:pt x="6973443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95120">
              <a:lnSpc>
                <a:spcPct val="100000"/>
              </a:lnSpc>
              <a:spcBef>
                <a:spcPts val="110"/>
              </a:spcBef>
            </a:pPr>
            <a:r>
              <a:rPr dirty="0"/>
              <a:t>Sorting</a:t>
            </a:r>
            <a:r>
              <a:rPr spc="-100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dirty="0"/>
              <a:t>Column</a:t>
            </a:r>
            <a:r>
              <a:rPr spc="-20" dirty="0"/>
              <a:t> </a:t>
            </a:r>
            <a:r>
              <a:rPr spc="-10" dirty="0"/>
              <a:t>Alias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22719" y="1603247"/>
            <a:ext cx="896619" cy="302260"/>
          </a:xfrm>
          <a:prstGeom prst="rect">
            <a:avLst/>
          </a:prstGeom>
          <a:solidFill>
            <a:srgbClr val="FFFFCC"/>
          </a:solidFill>
          <a:ln w="24384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1760"/>
              </a:lnSpc>
            </a:pPr>
            <a:r>
              <a:rPr sz="1800" b="1" spc="-10" dirty="0">
                <a:latin typeface="Courier New"/>
                <a:cs typeface="Courier New"/>
              </a:rPr>
              <a:t>annsal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303" y="1545336"/>
            <a:ext cx="6973570" cy="9207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85090" marR="1452880">
              <a:lnSpc>
                <a:spcPts val="2160"/>
              </a:lnSpc>
              <a:spcBef>
                <a:spcPts val="30"/>
              </a:spcBef>
              <a:tabLst>
                <a:tab pos="1039494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229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salary*12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85090">
              <a:lnSpc>
                <a:spcPts val="2090"/>
              </a:lnSpc>
            </a:pPr>
            <a:r>
              <a:rPr sz="1800" b="1" dirty="0">
                <a:latin typeface="Courier New"/>
                <a:cs typeface="Courier New"/>
              </a:rPr>
              <a:t>ORDER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annsal;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76272" y="2103120"/>
            <a:ext cx="895985" cy="301625"/>
          </a:xfrm>
          <a:custGeom>
            <a:avLst/>
            <a:gdLst/>
            <a:ahLst/>
            <a:cxnLst/>
            <a:rect l="l" t="t" r="r" b="b"/>
            <a:pathLst>
              <a:path w="895985" h="301625">
                <a:moveTo>
                  <a:pt x="0" y="301243"/>
                </a:moveTo>
                <a:lnTo>
                  <a:pt x="895603" y="301243"/>
                </a:lnTo>
                <a:lnTo>
                  <a:pt x="895603" y="0"/>
                </a:lnTo>
                <a:lnTo>
                  <a:pt x="0" y="0"/>
                </a:lnTo>
                <a:lnTo>
                  <a:pt x="0" y="30124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2251" y="500976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2816351"/>
            <a:ext cx="6992111" cy="23622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303" y="5401055"/>
            <a:ext cx="7031735" cy="2286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55585" y="2002345"/>
            <a:ext cx="7141845" cy="945515"/>
            <a:chOff x="1255585" y="2002345"/>
            <a:chExt cx="7141845" cy="945515"/>
          </a:xfrm>
        </p:grpSpPr>
        <p:sp>
          <p:nvSpPr>
            <p:cNvPr id="4" name="object 4"/>
            <p:cNvSpPr/>
            <p:nvPr/>
          </p:nvSpPr>
          <p:spPr>
            <a:xfrm>
              <a:off x="1267967" y="2014727"/>
              <a:ext cx="7117080" cy="920750"/>
            </a:xfrm>
            <a:custGeom>
              <a:avLst/>
              <a:gdLst/>
              <a:ahLst/>
              <a:cxnLst/>
              <a:rect l="l" t="t" r="r" b="b"/>
              <a:pathLst>
                <a:path w="7117080" h="920750">
                  <a:moveTo>
                    <a:pt x="7117080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117080" y="920241"/>
                  </a:lnTo>
                  <a:lnTo>
                    <a:pt x="711708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7967" y="2014727"/>
              <a:ext cx="7117080" cy="920750"/>
            </a:xfrm>
            <a:custGeom>
              <a:avLst/>
              <a:gdLst/>
              <a:ahLst/>
              <a:cxnLst/>
              <a:rect l="l" t="t" r="r" b="b"/>
              <a:pathLst>
                <a:path w="7117080" h="920750">
                  <a:moveTo>
                    <a:pt x="0" y="920241"/>
                  </a:moveTo>
                  <a:lnTo>
                    <a:pt x="7117080" y="920241"/>
                  </a:lnTo>
                  <a:lnTo>
                    <a:pt x="7117080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1875" y="1470669"/>
            <a:ext cx="6600825" cy="137922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94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order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2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sort.</a:t>
            </a:r>
            <a:endParaRPr sz="22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68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department_id,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5"/>
              </a:spcBef>
              <a:tabLst>
                <a:tab pos="140589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ORDER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department_id,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salary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DESC;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110"/>
              </a:spcBef>
            </a:pPr>
            <a:r>
              <a:rPr dirty="0"/>
              <a:t>Sorting</a:t>
            </a:r>
            <a:r>
              <a:rPr spc="-5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Multiple</a:t>
            </a:r>
            <a:r>
              <a:rPr spc="-80" dirty="0"/>
              <a:t> </a:t>
            </a:r>
            <a:r>
              <a:rPr spc="-10" dirty="0"/>
              <a:t>Columns</a:t>
            </a:r>
          </a:p>
        </p:txBody>
      </p:sp>
      <p:sp>
        <p:nvSpPr>
          <p:cNvPr id="8" name="object 8"/>
          <p:cNvSpPr/>
          <p:nvPr/>
        </p:nvSpPr>
        <p:spPr>
          <a:xfrm>
            <a:off x="1368552" y="2590800"/>
            <a:ext cx="4803775" cy="301625"/>
          </a:xfrm>
          <a:custGeom>
            <a:avLst/>
            <a:gdLst/>
            <a:ahLst/>
            <a:cxnLst/>
            <a:rect l="l" t="t" r="r" b="b"/>
            <a:pathLst>
              <a:path w="4803775" h="301625">
                <a:moveTo>
                  <a:pt x="0" y="301244"/>
                </a:moveTo>
                <a:lnTo>
                  <a:pt x="4803521" y="301244"/>
                </a:lnTo>
                <a:lnTo>
                  <a:pt x="4803521" y="0"/>
                </a:lnTo>
                <a:lnTo>
                  <a:pt x="0" y="0"/>
                </a:lnTo>
                <a:lnTo>
                  <a:pt x="0" y="301244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1875" y="4795381"/>
            <a:ext cx="6061075" cy="137795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1085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417830" indent="-405130">
              <a:lnSpc>
                <a:spcPts val="2510"/>
              </a:lnSpc>
              <a:spcBef>
                <a:spcPts val="17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1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list.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7967" y="3090672"/>
            <a:ext cx="7001256" cy="1981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7967" y="5321808"/>
            <a:ext cx="7028688" cy="2286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7737" y="4267009"/>
            <a:ext cx="7687309" cy="1219835"/>
            <a:chOff x="947737" y="4267009"/>
            <a:chExt cx="7687309" cy="1219835"/>
          </a:xfrm>
        </p:grpSpPr>
        <p:sp>
          <p:nvSpPr>
            <p:cNvPr id="4" name="object 4"/>
            <p:cNvSpPr/>
            <p:nvPr/>
          </p:nvSpPr>
          <p:spPr>
            <a:xfrm>
              <a:off x="960120" y="4279391"/>
              <a:ext cx="7662545" cy="1195070"/>
            </a:xfrm>
            <a:custGeom>
              <a:avLst/>
              <a:gdLst/>
              <a:ahLst/>
              <a:cxnLst/>
              <a:rect l="l" t="t" r="r" b="b"/>
              <a:pathLst>
                <a:path w="7662545" h="1195070">
                  <a:moveTo>
                    <a:pt x="7662164" y="0"/>
                  </a:moveTo>
                  <a:lnTo>
                    <a:pt x="0" y="0"/>
                  </a:lnTo>
                  <a:lnTo>
                    <a:pt x="0" y="1194562"/>
                  </a:lnTo>
                  <a:lnTo>
                    <a:pt x="7662164" y="1194562"/>
                  </a:lnTo>
                  <a:lnTo>
                    <a:pt x="766216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" y="4279391"/>
              <a:ext cx="7662545" cy="1195070"/>
            </a:xfrm>
            <a:custGeom>
              <a:avLst/>
              <a:gdLst/>
              <a:ahLst/>
              <a:cxnLst/>
              <a:rect l="l" t="t" r="r" b="b"/>
              <a:pathLst>
                <a:path w="7662545" h="1195070">
                  <a:moveTo>
                    <a:pt x="0" y="1194562"/>
                  </a:moveTo>
                  <a:lnTo>
                    <a:pt x="7662164" y="1194562"/>
                  </a:lnTo>
                  <a:lnTo>
                    <a:pt x="7662164" y="0"/>
                  </a:lnTo>
                  <a:lnTo>
                    <a:pt x="0" y="0"/>
                  </a:lnTo>
                  <a:lnTo>
                    <a:pt x="0" y="119456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29585" y="4259021"/>
            <a:ext cx="599630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*|{[DISTINCT]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column|expression</a:t>
            </a:r>
            <a:r>
              <a:rPr sz="1800" b="1" i="1" spc="-25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</a:t>
            </a:r>
            <a:r>
              <a:rPr sz="1800" b="1" i="1" spc="-10" dirty="0">
                <a:latin typeface="Courier New"/>
                <a:cs typeface="Courier New"/>
              </a:rPr>
              <a:t>alias</a:t>
            </a:r>
            <a:r>
              <a:rPr sz="1800" b="1" spc="-10" dirty="0">
                <a:latin typeface="Courier New"/>
                <a:cs typeface="Courier New"/>
              </a:rPr>
              <a:t>],...}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2633" y="4811090"/>
            <a:ext cx="1788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condition(s)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6667" y="4259021"/>
            <a:ext cx="848994" cy="8521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[WHERE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6667" y="5085969"/>
            <a:ext cx="1238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[ORDER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0220" y="5085969"/>
            <a:ext cx="462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i="1" dirty="0">
                <a:latin typeface="Courier New"/>
                <a:cs typeface="Courier New"/>
              </a:rPr>
              <a:t>column,</a:t>
            </a:r>
            <a:r>
              <a:rPr sz="1800" b="1" i="1" spc="-13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expr,</a:t>
            </a:r>
            <a:r>
              <a:rPr sz="1800" b="1" i="1" spc="-12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alias</a:t>
            </a:r>
            <a:r>
              <a:rPr sz="1800" b="1" dirty="0">
                <a:latin typeface="Courier New"/>
                <a:cs typeface="Courier New"/>
              </a:rPr>
              <a:t>}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[ASC|DESC]];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1875" y="1613407"/>
            <a:ext cx="6793230" cy="2402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2200" b="1" spc="-6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restrict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106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459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BETWEEN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LIKE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r>
              <a:rPr sz="2000" b="1" spc="-7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Apply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logical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sz="20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200" b="1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7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9367" y="4892040"/>
            <a:ext cx="6013450" cy="539750"/>
          </a:xfrm>
          <a:custGeom>
            <a:avLst/>
            <a:gdLst/>
            <a:ahLst/>
            <a:cxnLst/>
            <a:rect l="l" t="t" r="r" b="b"/>
            <a:pathLst>
              <a:path w="6013450" h="539750">
                <a:moveTo>
                  <a:pt x="0" y="539242"/>
                </a:moveTo>
                <a:lnTo>
                  <a:pt x="6013323" y="539242"/>
                </a:lnTo>
                <a:lnTo>
                  <a:pt x="6013323" y="0"/>
                </a:lnTo>
                <a:lnTo>
                  <a:pt x="0" y="0"/>
                </a:lnTo>
                <a:lnTo>
                  <a:pt x="0" y="539242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1342" y="539572"/>
            <a:ext cx="31845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91310" algn="l"/>
              </a:tabLst>
            </a:pPr>
            <a:r>
              <a:rPr spc="-10" dirty="0"/>
              <a:t>Practice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1734"/>
            <a:ext cx="6241415" cy="19951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topics: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changing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displayed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5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Restricting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 using 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22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2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2773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641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10"/>
              </a:spcBef>
            </a:pPr>
            <a:r>
              <a:rPr dirty="0"/>
              <a:t>Definition</a:t>
            </a:r>
            <a:r>
              <a:rPr spc="-8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Relational</a:t>
            </a:r>
            <a:r>
              <a:rPr spc="-15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3283" y="1838655"/>
            <a:ext cx="6690359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relations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two-dimensional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848" y="2624960"/>
            <a:ext cx="87503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4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6655" y="2517648"/>
            <a:ext cx="4441190" cy="2465705"/>
            <a:chOff x="676655" y="2517648"/>
            <a:chExt cx="4441190" cy="24657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3383" y="2517648"/>
              <a:ext cx="1664208" cy="17190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76655" y="3846576"/>
              <a:ext cx="3578225" cy="1136650"/>
            </a:xfrm>
            <a:custGeom>
              <a:avLst/>
              <a:gdLst/>
              <a:ahLst/>
              <a:cxnLst/>
              <a:rect l="l" t="t" r="r" b="b"/>
              <a:pathLst>
                <a:path w="3578225" h="1136650">
                  <a:moveTo>
                    <a:pt x="3291331" y="0"/>
                  </a:moveTo>
                  <a:lnTo>
                    <a:pt x="3032379" y="0"/>
                  </a:lnTo>
                  <a:lnTo>
                    <a:pt x="0" y="1124331"/>
                  </a:lnTo>
                  <a:lnTo>
                    <a:pt x="3577844" y="1136523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01572" y="4543170"/>
            <a:ext cx="2591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CC"/>
                </a:solidFill>
                <a:latin typeface="Arial"/>
                <a:cs typeface="Arial"/>
              </a:rPr>
              <a:t>Table</a:t>
            </a:r>
            <a:r>
              <a:rPr sz="1800" spc="-5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CC"/>
                </a:solidFill>
                <a:latin typeface="Arial"/>
                <a:cs typeface="Arial"/>
              </a:rPr>
              <a:t>Name:</a:t>
            </a:r>
            <a:r>
              <a:rPr sz="1800" spc="-9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0832" y="3846576"/>
            <a:ext cx="3696970" cy="1124585"/>
          </a:xfrm>
          <a:custGeom>
            <a:avLst/>
            <a:gdLst/>
            <a:ahLst/>
            <a:cxnLst/>
            <a:rect l="l" t="t" r="r" b="b"/>
            <a:pathLst>
              <a:path w="3696970" h="1124585">
                <a:moveTo>
                  <a:pt x="381000" y="0"/>
                </a:moveTo>
                <a:lnTo>
                  <a:pt x="112775" y="0"/>
                </a:lnTo>
                <a:lnTo>
                  <a:pt x="0" y="1124204"/>
                </a:lnTo>
                <a:lnTo>
                  <a:pt x="3696842" y="1124204"/>
                </a:lnTo>
                <a:lnTo>
                  <a:pt x="381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41316" y="4530979"/>
            <a:ext cx="286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CC"/>
                </a:solidFill>
                <a:latin typeface="Arial"/>
                <a:cs typeface="Arial"/>
              </a:rPr>
              <a:t>Table</a:t>
            </a:r>
            <a:r>
              <a:rPr sz="1800" spc="-5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CC"/>
                </a:solidFill>
                <a:latin typeface="Arial"/>
                <a:cs typeface="Arial"/>
              </a:rPr>
              <a:t>Name:</a:t>
            </a:r>
            <a:r>
              <a:rPr sz="1800" spc="-8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939" y="571113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3404" y="571113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7991" y="4974335"/>
            <a:ext cx="7428230" cy="923925"/>
            <a:chOff x="697991" y="4974335"/>
            <a:chExt cx="7428230" cy="92392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991" y="4986527"/>
              <a:ext cx="3541776" cy="8961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2168" y="4974335"/>
              <a:ext cx="3733799" cy="92354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7226" y="2677109"/>
            <a:ext cx="375157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Single-</a:t>
            </a:r>
            <a:r>
              <a:rPr dirty="0"/>
              <a:t>Row</a:t>
            </a:r>
            <a:r>
              <a:rPr spc="-7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7977" y="6595059"/>
            <a:ext cx="388492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2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6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22" baseline="23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4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3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7" baseline="23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7" baseline="2314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25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6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07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6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80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967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02" baseline="231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487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494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25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3-</a:t>
            </a:r>
            <a:r>
              <a:rPr spc="-50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dirty="0"/>
              <a:t>After</a:t>
            </a:r>
            <a:r>
              <a:rPr spc="-10" dirty="0"/>
              <a:t> </a:t>
            </a:r>
            <a:r>
              <a:rPr dirty="0"/>
              <a:t>completing</a:t>
            </a:r>
            <a:r>
              <a:rPr spc="-90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lesson,</a:t>
            </a:r>
            <a:r>
              <a:rPr spc="-110" dirty="0"/>
              <a:t> </a:t>
            </a:r>
            <a:r>
              <a:rPr dirty="0"/>
              <a:t>you</a:t>
            </a:r>
            <a:r>
              <a:rPr spc="20" dirty="0"/>
              <a:t> </a:t>
            </a:r>
            <a:r>
              <a:rPr dirty="0"/>
              <a:t>should</a:t>
            </a:r>
            <a:r>
              <a:rPr spc="-2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able </a:t>
            </a:r>
            <a:r>
              <a:rPr spc="-25" dirty="0"/>
              <a:t>to</a:t>
            </a:r>
          </a:p>
          <a:p>
            <a:pPr marL="12700">
              <a:lnSpc>
                <a:spcPts val="2570"/>
              </a:lnSpc>
            </a:pPr>
            <a:r>
              <a:rPr dirty="0"/>
              <a:t>do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following:</a:t>
            </a:r>
          </a:p>
          <a:p>
            <a:pPr marL="417830" marR="397510" indent="-405765">
              <a:lnSpc>
                <a:spcPts val="2500"/>
              </a:lnSpc>
              <a:spcBef>
                <a:spcPts val="96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Describe</a:t>
            </a:r>
            <a:r>
              <a:rPr spc="-120" dirty="0"/>
              <a:t> </a:t>
            </a:r>
            <a:r>
              <a:rPr dirty="0"/>
              <a:t>various</a:t>
            </a:r>
            <a:r>
              <a:rPr spc="-55" dirty="0"/>
              <a:t> </a:t>
            </a:r>
            <a:r>
              <a:rPr dirty="0"/>
              <a:t>types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functions</a:t>
            </a:r>
            <a:r>
              <a:rPr spc="-110" dirty="0"/>
              <a:t> </a:t>
            </a:r>
            <a:r>
              <a:rPr spc="-10" dirty="0"/>
              <a:t>available </a:t>
            </a:r>
            <a:r>
              <a:rPr dirty="0"/>
              <a:t>in</a:t>
            </a:r>
            <a:r>
              <a:rPr spc="-5" dirty="0"/>
              <a:t> </a:t>
            </a:r>
            <a:r>
              <a:rPr spc="-25" dirty="0"/>
              <a:t>SQL</a:t>
            </a:r>
          </a:p>
          <a:p>
            <a:pPr marL="417830" indent="-405130">
              <a:lnSpc>
                <a:spcPts val="2510"/>
              </a:lnSpc>
              <a:spcBef>
                <a:spcPts val="5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Use</a:t>
            </a:r>
            <a:r>
              <a:rPr spc="-35" dirty="0"/>
              <a:t> </a:t>
            </a:r>
            <a:r>
              <a:rPr spc="-10" dirty="0"/>
              <a:t>character,</a:t>
            </a:r>
            <a:r>
              <a:rPr spc="-130" dirty="0"/>
              <a:t> </a:t>
            </a:r>
            <a:r>
              <a:rPr spc="-10" dirty="0"/>
              <a:t>number,</a:t>
            </a:r>
            <a:r>
              <a:rPr spc="-4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date</a:t>
            </a:r>
            <a:r>
              <a:rPr spc="-20" dirty="0"/>
              <a:t> </a:t>
            </a:r>
            <a:r>
              <a:rPr dirty="0"/>
              <a:t>functions</a:t>
            </a:r>
            <a:r>
              <a:rPr spc="-85" dirty="0"/>
              <a:t> </a:t>
            </a:r>
            <a:r>
              <a:rPr spc="-25" dirty="0"/>
              <a:t>in</a:t>
            </a:r>
          </a:p>
          <a:p>
            <a:pPr marL="417830">
              <a:lnSpc>
                <a:spcPts val="2510"/>
              </a:lnSpc>
            </a:pPr>
            <a:r>
              <a:rPr spc="-10" dirty="0">
                <a:latin typeface="Courier New"/>
                <a:cs typeface="Courier New"/>
              </a:rPr>
              <a:t>SELECT</a:t>
            </a:r>
            <a:r>
              <a:rPr spc="-645" dirty="0">
                <a:latin typeface="Courier New"/>
                <a:cs typeface="Courier New"/>
              </a:rPr>
              <a:t> </a:t>
            </a:r>
            <a:r>
              <a:rPr spc="-10" dirty="0"/>
              <a:t>statements</a:t>
            </a:r>
          </a:p>
          <a:p>
            <a:pPr marL="417830" indent="-405130">
              <a:lnSpc>
                <a:spcPct val="100000"/>
              </a:lnSpc>
              <a:spcBef>
                <a:spcPts val="10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Describe</a:t>
            </a:r>
            <a:r>
              <a:rPr spc="-9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use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conversion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93950">
              <a:lnSpc>
                <a:spcPct val="100000"/>
              </a:lnSpc>
              <a:spcBef>
                <a:spcPts val="110"/>
              </a:spcBef>
            </a:pPr>
            <a:r>
              <a:rPr dirty="0"/>
              <a:t>SQL</a:t>
            </a:r>
            <a:r>
              <a:rPr spc="-80" dirty="0"/>
              <a:t> </a:t>
            </a:r>
            <a:r>
              <a:rPr spc="-10" dirty="0"/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37890" y="2008377"/>
            <a:ext cx="2329180" cy="948690"/>
            <a:chOff x="3437890" y="2008377"/>
            <a:chExt cx="2329180" cy="948690"/>
          </a:xfrm>
        </p:grpSpPr>
        <p:sp>
          <p:nvSpPr>
            <p:cNvPr id="5" name="object 5"/>
            <p:cNvSpPr/>
            <p:nvPr/>
          </p:nvSpPr>
          <p:spPr>
            <a:xfrm>
              <a:off x="3444240" y="2014727"/>
              <a:ext cx="514984" cy="207010"/>
            </a:xfrm>
            <a:custGeom>
              <a:avLst/>
              <a:gdLst/>
              <a:ahLst/>
              <a:cxnLst/>
              <a:rect l="l" t="t" r="r" b="b"/>
              <a:pathLst>
                <a:path w="514985" h="207010">
                  <a:moveTo>
                    <a:pt x="173228" y="0"/>
                  </a:moveTo>
                  <a:lnTo>
                    <a:pt x="0" y="0"/>
                  </a:lnTo>
                  <a:lnTo>
                    <a:pt x="0" y="69723"/>
                  </a:lnTo>
                  <a:lnTo>
                    <a:pt x="173228" y="0"/>
                  </a:lnTo>
                  <a:close/>
                </a:path>
                <a:path w="514985" h="207010">
                  <a:moveTo>
                    <a:pt x="514858" y="0"/>
                  </a:moveTo>
                  <a:lnTo>
                    <a:pt x="340995" y="0"/>
                  </a:lnTo>
                  <a:lnTo>
                    <a:pt x="340741" y="0"/>
                  </a:lnTo>
                  <a:lnTo>
                    <a:pt x="174371" y="0"/>
                  </a:lnTo>
                  <a:lnTo>
                    <a:pt x="0" y="70104"/>
                  </a:lnTo>
                  <a:lnTo>
                    <a:pt x="0" y="136906"/>
                  </a:lnTo>
                  <a:lnTo>
                    <a:pt x="0" y="137160"/>
                  </a:lnTo>
                  <a:lnTo>
                    <a:pt x="0" y="206883"/>
                  </a:lnTo>
                  <a:lnTo>
                    <a:pt x="514858" y="0"/>
                  </a:lnTo>
                  <a:close/>
                </a:path>
              </a:pathLst>
            </a:custGeom>
            <a:solidFill>
              <a:srgbClr val="FD6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4240" y="2014727"/>
              <a:ext cx="855980" cy="344170"/>
            </a:xfrm>
            <a:custGeom>
              <a:avLst/>
              <a:gdLst/>
              <a:ahLst/>
              <a:cxnLst/>
              <a:rect l="l" t="t" r="r" b="b"/>
              <a:pathLst>
                <a:path w="855979" h="344169">
                  <a:moveTo>
                    <a:pt x="855980" y="0"/>
                  </a:moveTo>
                  <a:lnTo>
                    <a:pt x="689356" y="0"/>
                  </a:lnTo>
                  <a:lnTo>
                    <a:pt x="228803" y="185140"/>
                  </a:lnTo>
                  <a:lnTo>
                    <a:pt x="688721" y="0"/>
                  </a:lnTo>
                  <a:lnTo>
                    <a:pt x="514731" y="0"/>
                  </a:lnTo>
                  <a:lnTo>
                    <a:pt x="0" y="207137"/>
                  </a:lnTo>
                  <a:lnTo>
                    <a:pt x="0" y="277114"/>
                  </a:lnTo>
                  <a:lnTo>
                    <a:pt x="0" y="277241"/>
                  </a:lnTo>
                  <a:lnTo>
                    <a:pt x="0" y="344043"/>
                  </a:lnTo>
                  <a:lnTo>
                    <a:pt x="855980" y="0"/>
                  </a:lnTo>
                  <a:close/>
                </a:path>
              </a:pathLst>
            </a:custGeom>
            <a:solidFill>
              <a:srgbClr val="FC6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0" y="2014727"/>
              <a:ext cx="1029969" cy="414655"/>
            </a:xfrm>
            <a:custGeom>
              <a:avLst/>
              <a:gdLst/>
              <a:ahLst/>
              <a:cxnLst/>
              <a:rect l="l" t="t" r="r" b="b"/>
              <a:pathLst>
                <a:path w="1029970" h="414655">
                  <a:moveTo>
                    <a:pt x="1029843" y="0"/>
                  </a:moveTo>
                  <a:lnTo>
                    <a:pt x="855599" y="0"/>
                  </a:lnTo>
                  <a:lnTo>
                    <a:pt x="0" y="344297"/>
                  </a:lnTo>
                  <a:lnTo>
                    <a:pt x="0" y="414400"/>
                  </a:lnTo>
                  <a:lnTo>
                    <a:pt x="1029843" y="0"/>
                  </a:lnTo>
                  <a:close/>
                </a:path>
              </a:pathLst>
            </a:custGeom>
            <a:solidFill>
              <a:srgbClr val="FA63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4240" y="2014727"/>
              <a:ext cx="1371600" cy="551815"/>
            </a:xfrm>
            <a:custGeom>
              <a:avLst/>
              <a:gdLst/>
              <a:ahLst/>
              <a:cxnLst/>
              <a:rect l="l" t="t" r="r" b="b"/>
              <a:pathLst>
                <a:path w="1371600" h="551814">
                  <a:moveTo>
                    <a:pt x="1203706" y="0"/>
                  </a:moveTo>
                  <a:lnTo>
                    <a:pt x="1029589" y="0"/>
                  </a:lnTo>
                  <a:lnTo>
                    <a:pt x="0" y="414147"/>
                  </a:lnTo>
                  <a:lnTo>
                    <a:pt x="0" y="484124"/>
                  </a:lnTo>
                  <a:lnTo>
                    <a:pt x="1203706" y="0"/>
                  </a:lnTo>
                  <a:close/>
                </a:path>
                <a:path w="1371600" h="551814">
                  <a:moveTo>
                    <a:pt x="1371473" y="0"/>
                  </a:moveTo>
                  <a:lnTo>
                    <a:pt x="1204722" y="0"/>
                  </a:lnTo>
                  <a:lnTo>
                    <a:pt x="0" y="484505"/>
                  </a:lnTo>
                  <a:lnTo>
                    <a:pt x="0" y="551561"/>
                  </a:lnTo>
                  <a:lnTo>
                    <a:pt x="1371473" y="0"/>
                  </a:lnTo>
                  <a:close/>
                </a:path>
              </a:pathLst>
            </a:custGeom>
            <a:solidFill>
              <a:srgbClr val="F963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4240" y="2014727"/>
              <a:ext cx="1545590" cy="621665"/>
            </a:xfrm>
            <a:custGeom>
              <a:avLst/>
              <a:gdLst/>
              <a:ahLst/>
              <a:cxnLst/>
              <a:rect l="l" t="t" r="r" b="b"/>
              <a:pathLst>
                <a:path w="1545589" h="621664">
                  <a:moveTo>
                    <a:pt x="1545336" y="0"/>
                  </a:moveTo>
                  <a:lnTo>
                    <a:pt x="1371092" y="0"/>
                  </a:lnTo>
                  <a:lnTo>
                    <a:pt x="0" y="551180"/>
                  </a:lnTo>
                  <a:lnTo>
                    <a:pt x="0" y="621284"/>
                  </a:lnTo>
                  <a:lnTo>
                    <a:pt x="1545336" y="0"/>
                  </a:lnTo>
                  <a:close/>
                </a:path>
              </a:pathLst>
            </a:custGeom>
            <a:solidFill>
              <a:srgbClr val="F86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4240" y="2014727"/>
              <a:ext cx="1718945" cy="692150"/>
            </a:xfrm>
            <a:custGeom>
              <a:avLst/>
              <a:gdLst/>
              <a:ahLst/>
              <a:cxnLst/>
              <a:rect l="l" t="t" r="r" b="b"/>
              <a:pathLst>
                <a:path w="1718945" h="692150">
                  <a:moveTo>
                    <a:pt x="1718564" y="0"/>
                  </a:moveTo>
                  <a:lnTo>
                    <a:pt x="1544447" y="0"/>
                  </a:lnTo>
                  <a:lnTo>
                    <a:pt x="0" y="621538"/>
                  </a:lnTo>
                  <a:lnTo>
                    <a:pt x="0" y="691642"/>
                  </a:lnTo>
                  <a:lnTo>
                    <a:pt x="1718564" y="0"/>
                  </a:lnTo>
                  <a:close/>
                </a:path>
              </a:pathLst>
            </a:custGeom>
            <a:solidFill>
              <a:srgbClr val="F76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4240" y="2014727"/>
              <a:ext cx="1886585" cy="758825"/>
            </a:xfrm>
            <a:custGeom>
              <a:avLst/>
              <a:gdLst/>
              <a:ahLst/>
              <a:cxnLst/>
              <a:rect l="l" t="t" r="r" b="b"/>
              <a:pathLst>
                <a:path w="1886585" h="758825">
                  <a:moveTo>
                    <a:pt x="1886331" y="0"/>
                  </a:moveTo>
                  <a:lnTo>
                    <a:pt x="1719707" y="0"/>
                  </a:lnTo>
                  <a:lnTo>
                    <a:pt x="0" y="691388"/>
                  </a:lnTo>
                  <a:lnTo>
                    <a:pt x="0" y="758444"/>
                  </a:lnTo>
                  <a:lnTo>
                    <a:pt x="1886331" y="0"/>
                  </a:lnTo>
                  <a:close/>
                </a:path>
              </a:pathLst>
            </a:custGeom>
            <a:solidFill>
              <a:srgbClr val="F56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4240" y="2014727"/>
              <a:ext cx="2060575" cy="829310"/>
            </a:xfrm>
            <a:custGeom>
              <a:avLst/>
              <a:gdLst/>
              <a:ahLst/>
              <a:cxnLst/>
              <a:rect l="l" t="t" r="r" b="b"/>
              <a:pathLst>
                <a:path w="2060575" h="829310">
                  <a:moveTo>
                    <a:pt x="2060194" y="0"/>
                  </a:moveTo>
                  <a:lnTo>
                    <a:pt x="1886077" y="0"/>
                  </a:lnTo>
                  <a:lnTo>
                    <a:pt x="0" y="758698"/>
                  </a:lnTo>
                  <a:lnTo>
                    <a:pt x="0" y="828801"/>
                  </a:lnTo>
                  <a:lnTo>
                    <a:pt x="2060194" y="0"/>
                  </a:lnTo>
                  <a:close/>
                </a:path>
              </a:pathLst>
            </a:custGeom>
            <a:solidFill>
              <a:srgbClr val="F560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4240" y="2014727"/>
              <a:ext cx="2234565" cy="899160"/>
            </a:xfrm>
            <a:custGeom>
              <a:avLst/>
              <a:gdLst/>
              <a:ahLst/>
              <a:cxnLst/>
              <a:rect l="l" t="t" r="r" b="b"/>
              <a:pathLst>
                <a:path w="2234565" h="899160">
                  <a:moveTo>
                    <a:pt x="2234057" y="0"/>
                  </a:moveTo>
                  <a:lnTo>
                    <a:pt x="2059939" y="0"/>
                  </a:lnTo>
                  <a:lnTo>
                    <a:pt x="0" y="829056"/>
                  </a:lnTo>
                  <a:lnTo>
                    <a:pt x="0" y="899160"/>
                  </a:lnTo>
                  <a:lnTo>
                    <a:pt x="2234057" y="0"/>
                  </a:lnTo>
                  <a:close/>
                </a:path>
              </a:pathLst>
            </a:custGeom>
            <a:solidFill>
              <a:srgbClr val="F160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4240" y="2014727"/>
              <a:ext cx="2316480" cy="935990"/>
            </a:xfrm>
            <a:custGeom>
              <a:avLst/>
              <a:gdLst/>
              <a:ahLst/>
              <a:cxnLst/>
              <a:rect l="l" t="t" r="r" b="b"/>
              <a:pathLst>
                <a:path w="2316479" h="935989">
                  <a:moveTo>
                    <a:pt x="2316480" y="0"/>
                  </a:moveTo>
                  <a:lnTo>
                    <a:pt x="2233168" y="0"/>
                  </a:lnTo>
                  <a:lnTo>
                    <a:pt x="0" y="898906"/>
                  </a:lnTo>
                  <a:lnTo>
                    <a:pt x="0" y="935482"/>
                  </a:lnTo>
                  <a:lnTo>
                    <a:pt x="75692" y="935482"/>
                  </a:lnTo>
                  <a:lnTo>
                    <a:pt x="2316480" y="33527"/>
                  </a:lnTo>
                  <a:lnTo>
                    <a:pt x="2316480" y="0"/>
                  </a:lnTo>
                  <a:close/>
                </a:path>
              </a:pathLst>
            </a:custGeom>
            <a:solidFill>
              <a:srgbClr val="F05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20440" y="2048255"/>
              <a:ext cx="2240280" cy="902335"/>
            </a:xfrm>
            <a:custGeom>
              <a:avLst/>
              <a:gdLst/>
              <a:ahLst/>
              <a:cxnLst/>
              <a:rect l="l" t="t" r="r" b="b"/>
              <a:pathLst>
                <a:path w="2240279" h="902335">
                  <a:moveTo>
                    <a:pt x="2240153" y="0"/>
                  </a:moveTo>
                  <a:lnTo>
                    <a:pt x="0" y="902081"/>
                  </a:lnTo>
                  <a:lnTo>
                    <a:pt x="174117" y="902081"/>
                  </a:lnTo>
                  <a:lnTo>
                    <a:pt x="2240153" y="70104"/>
                  </a:lnTo>
                  <a:lnTo>
                    <a:pt x="2240153" y="0"/>
                  </a:lnTo>
                  <a:close/>
                </a:path>
              </a:pathLst>
            </a:custGeom>
            <a:solidFill>
              <a:srgbClr val="EF5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94176" y="2118359"/>
              <a:ext cx="2066289" cy="831850"/>
            </a:xfrm>
            <a:custGeom>
              <a:avLst/>
              <a:gdLst/>
              <a:ahLst/>
              <a:cxnLst/>
              <a:rect l="l" t="t" r="r" b="b"/>
              <a:pathLst>
                <a:path w="2066289" h="831850">
                  <a:moveTo>
                    <a:pt x="2066289" y="0"/>
                  </a:moveTo>
                  <a:lnTo>
                    <a:pt x="0" y="831723"/>
                  </a:lnTo>
                  <a:lnTo>
                    <a:pt x="174116" y="831723"/>
                  </a:lnTo>
                  <a:lnTo>
                    <a:pt x="2066289" y="70103"/>
                  </a:lnTo>
                  <a:lnTo>
                    <a:pt x="2066289" y="0"/>
                  </a:lnTo>
                  <a:close/>
                </a:path>
              </a:pathLst>
            </a:custGeom>
            <a:solidFill>
              <a:srgbClr val="EE5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7912" y="2188463"/>
              <a:ext cx="1892935" cy="762000"/>
            </a:xfrm>
            <a:custGeom>
              <a:avLst/>
              <a:gdLst/>
              <a:ahLst/>
              <a:cxnLst/>
              <a:rect l="l" t="t" r="r" b="b"/>
              <a:pathLst>
                <a:path w="1892935" h="762000">
                  <a:moveTo>
                    <a:pt x="1892427" y="0"/>
                  </a:moveTo>
                  <a:lnTo>
                    <a:pt x="0" y="762000"/>
                  </a:lnTo>
                  <a:lnTo>
                    <a:pt x="166497" y="762000"/>
                  </a:lnTo>
                  <a:lnTo>
                    <a:pt x="1215783" y="339509"/>
                  </a:lnTo>
                  <a:lnTo>
                    <a:pt x="167640" y="761619"/>
                  </a:lnTo>
                  <a:lnTo>
                    <a:pt x="341630" y="761619"/>
                  </a:lnTo>
                  <a:lnTo>
                    <a:pt x="1892300" y="137160"/>
                  </a:lnTo>
                  <a:lnTo>
                    <a:pt x="1892300" y="67119"/>
                  </a:lnTo>
                  <a:lnTo>
                    <a:pt x="1892427" y="67056"/>
                  </a:lnTo>
                  <a:lnTo>
                    <a:pt x="1892427" y="0"/>
                  </a:lnTo>
                  <a:close/>
                </a:path>
              </a:pathLst>
            </a:custGeom>
            <a:solidFill>
              <a:srgbClr val="EB5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9288" y="2325623"/>
              <a:ext cx="1551940" cy="624840"/>
            </a:xfrm>
            <a:custGeom>
              <a:avLst/>
              <a:gdLst/>
              <a:ahLst/>
              <a:cxnLst/>
              <a:rect l="l" t="t" r="r" b="b"/>
              <a:pathLst>
                <a:path w="1551939" h="624839">
                  <a:moveTo>
                    <a:pt x="1551432" y="0"/>
                  </a:moveTo>
                  <a:lnTo>
                    <a:pt x="0" y="624839"/>
                  </a:lnTo>
                  <a:lnTo>
                    <a:pt x="174116" y="624839"/>
                  </a:lnTo>
                  <a:lnTo>
                    <a:pt x="1551432" y="70103"/>
                  </a:lnTo>
                  <a:lnTo>
                    <a:pt x="1551432" y="0"/>
                  </a:lnTo>
                  <a:close/>
                </a:path>
              </a:pathLst>
            </a:custGeom>
            <a:solidFill>
              <a:srgbClr val="E9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83024" y="2395727"/>
              <a:ext cx="1377950" cy="554990"/>
            </a:xfrm>
            <a:custGeom>
              <a:avLst/>
              <a:gdLst/>
              <a:ahLst/>
              <a:cxnLst/>
              <a:rect l="l" t="t" r="r" b="b"/>
              <a:pathLst>
                <a:path w="1377950" h="554989">
                  <a:moveTo>
                    <a:pt x="1377568" y="0"/>
                  </a:moveTo>
                  <a:lnTo>
                    <a:pt x="0" y="554482"/>
                  </a:lnTo>
                  <a:lnTo>
                    <a:pt x="166497" y="554482"/>
                  </a:lnTo>
                  <a:lnTo>
                    <a:pt x="1377568" y="67056"/>
                  </a:lnTo>
                  <a:lnTo>
                    <a:pt x="1377568" y="0"/>
                  </a:lnTo>
                  <a:close/>
                </a:path>
              </a:pathLst>
            </a:custGeom>
            <a:solidFill>
              <a:srgbClr val="E8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0664" y="2462783"/>
              <a:ext cx="1209675" cy="487680"/>
            </a:xfrm>
            <a:custGeom>
              <a:avLst/>
              <a:gdLst/>
              <a:ahLst/>
              <a:cxnLst/>
              <a:rect l="l" t="t" r="r" b="b"/>
              <a:pathLst>
                <a:path w="1209675" h="487680">
                  <a:moveTo>
                    <a:pt x="1209675" y="0"/>
                  </a:moveTo>
                  <a:lnTo>
                    <a:pt x="0" y="487680"/>
                  </a:lnTo>
                  <a:lnTo>
                    <a:pt x="173863" y="487680"/>
                  </a:lnTo>
                  <a:lnTo>
                    <a:pt x="174485" y="487426"/>
                  </a:lnTo>
                  <a:lnTo>
                    <a:pt x="347599" y="487426"/>
                  </a:lnTo>
                  <a:lnTo>
                    <a:pt x="1209548" y="140208"/>
                  </a:lnTo>
                  <a:lnTo>
                    <a:pt x="1209548" y="70167"/>
                  </a:lnTo>
                  <a:lnTo>
                    <a:pt x="1209675" y="70104"/>
                  </a:lnTo>
                  <a:lnTo>
                    <a:pt x="1209675" y="0"/>
                  </a:lnTo>
                  <a:close/>
                </a:path>
              </a:pathLst>
            </a:custGeom>
            <a:solidFill>
              <a:srgbClr val="E75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98136" y="2602991"/>
              <a:ext cx="862965" cy="347345"/>
            </a:xfrm>
            <a:custGeom>
              <a:avLst/>
              <a:gdLst/>
              <a:ahLst/>
              <a:cxnLst/>
              <a:rect l="l" t="t" r="r" b="b"/>
              <a:pathLst>
                <a:path w="862964" h="347344">
                  <a:moveTo>
                    <a:pt x="861949" y="0"/>
                  </a:moveTo>
                  <a:lnTo>
                    <a:pt x="0" y="346964"/>
                  </a:lnTo>
                  <a:lnTo>
                    <a:pt x="166370" y="346964"/>
                  </a:lnTo>
                  <a:lnTo>
                    <a:pt x="861949" y="66929"/>
                  </a:lnTo>
                  <a:lnTo>
                    <a:pt x="861949" y="0"/>
                  </a:lnTo>
                  <a:close/>
                </a:path>
                <a:path w="862964" h="347344">
                  <a:moveTo>
                    <a:pt x="862457" y="67056"/>
                  </a:moveTo>
                  <a:lnTo>
                    <a:pt x="167640" y="347218"/>
                  </a:lnTo>
                  <a:lnTo>
                    <a:pt x="341376" y="347218"/>
                  </a:lnTo>
                  <a:lnTo>
                    <a:pt x="862457" y="137033"/>
                  </a:lnTo>
                  <a:lnTo>
                    <a:pt x="862457" y="67056"/>
                  </a:lnTo>
                  <a:close/>
                </a:path>
              </a:pathLst>
            </a:custGeom>
            <a:solidFill>
              <a:srgbClr val="E65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9512" y="2740151"/>
              <a:ext cx="521334" cy="210185"/>
            </a:xfrm>
            <a:custGeom>
              <a:avLst/>
              <a:gdLst/>
              <a:ahLst/>
              <a:cxnLst/>
              <a:rect l="l" t="t" r="r" b="b"/>
              <a:pathLst>
                <a:path w="521335" h="210185">
                  <a:moveTo>
                    <a:pt x="520827" y="70104"/>
                  </a:moveTo>
                  <a:lnTo>
                    <a:pt x="173736" y="210185"/>
                  </a:lnTo>
                  <a:lnTo>
                    <a:pt x="339725" y="210185"/>
                  </a:lnTo>
                  <a:lnTo>
                    <a:pt x="340664" y="209804"/>
                  </a:lnTo>
                  <a:lnTo>
                    <a:pt x="513080" y="209804"/>
                  </a:lnTo>
                  <a:lnTo>
                    <a:pt x="520700" y="206756"/>
                  </a:lnTo>
                  <a:lnTo>
                    <a:pt x="520700" y="137223"/>
                  </a:lnTo>
                  <a:lnTo>
                    <a:pt x="520827" y="137160"/>
                  </a:lnTo>
                  <a:lnTo>
                    <a:pt x="520827" y="70104"/>
                  </a:lnTo>
                  <a:close/>
                </a:path>
                <a:path w="521335" h="210185">
                  <a:moveTo>
                    <a:pt x="520954" y="0"/>
                  </a:moveTo>
                  <a:lnTo>
                    <a:pt x="0" y="209804"/>
                  </a:lnTo>
                  <a:lnTo>
                    <a:pt x="173609" y="209804"/>
                  </a:lnTo>
                  <a:lnTo>
                    <a:pt x="520954" y="69977"/>
                  </a:lnTo>
                  <a:lnTo>
                    <a:pt x="520954" y="0"/>
                  </a:lnTo>
                  <a:close/>
                </a:path>
              </a:pathLst>
            </a:custGeom>
            <a:solidFill>
              <a:srgbClr val="E35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4240" y="2014727"/>
              <a:ext cx="2316480" cy="935990"/>
            </a:xfrm>
            <a:custGeom>
              <a:avLst/>
              <a:gdLst/>
              <a:ahLst/>
              <a:cxnLst/>
              <a:rect l="l" t="t" r="r" b="b"/>
              <a:pathLst>
                <a:path w="2316479" h="935989">
                  <a:moveTo>
                    <a:pt x="0" y="935482"/>
                  </a:moveTo>
                  <a:lnTo>
                    <a:pt x="2316480" y="935482"/>
                  </a:lnTo>
                  <a:lnTo>
                    <a:pt x="2316480" y="0"/>
                  </a:lnTo>
                  <a:lnTo>
                    <a:pt x="0" y="0"/>
                  </a:lnTo>
                  <a:lnTo>
                    <a:pt x="0" y="93548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96309" y="2284222"/>
            <a:ext cx="12090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435" y="2101342"/>
            <a:ext cx="7105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21994" y="2081783"/>
            <a:ext cx="2136775" cy="2727960"/>
            <a:chOff x="1221994" y="2081783"/>
            <a:chExt cx="2136775" cy="2727960"/>
          </a:xfrm>
        </p:grpSpPr>
        <p:sp>
          <p:nvSpPr>
            <p:cNvPr id="27" name="object 27"/>
            <p:cNvSpPr/>
            <p:nvPr/>
          </p:nvSpPr>
          <p:spPr>
            <a:xfrm>
              <a:off x="1866900" y="2183891"/>
              <a:ext cx="1271270" cy="883919"/>
            </a:xfrm>
            <a:custGeom>
              <a:avLst/>
              <a:gdLst/>
              <a:ahLst/>
              <a:cxnLst/>
              <a:rect l="l" t="t" r="r" b="b"/>
              <a:pathLst>
                <a:path w="1271270" h="883919">
                  <a:moveTo>
                    <a:pt x="0" y="883920"/>
                  </a:moveTo>
                  <a:lnTo>
                    <a:pt x="0" y="0"/>
                  </a:lnTo>
                  <a:lnTo>
                    <a:pt x="1270762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6664" y="2081783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69">
                  <a:moveTo>
                    <a:pt x="0" y="0"/>
                  </a:moveTo>
                  <a:lnTo>
                    <a:pt x="103505" y="100456"/>
                  </a:lnTo>
                  <a:lnTo>
                    <a:pt x="0" y="203962"/>
                  </a:lnTo>
                  <a:lnTo>
                    <a:pt x="331724" y="100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5100" y="2705100"/>
              <a:ext cx="433070" cy="2078989"/>
            </a:xfrm>
            <a:custGeom>
              <a:avLst/>
              <a:gdLst/>
              <a:ahLst/>
              <a:cxnLst/>
              <a:rect l="l" t="t" r="r" b="b"/>
              <a:pathLst>
                <a:path w="433069" h="2078989">
                  <a:moveTo>
                    <a:pt x="0" y="2078482"/>
                  </a:moveTo>
                  <a:lnTo>
                    <a:pt x="0" y="0"/>
                  </a:lnTo>
                  <a:lnTo>
                    <a:pt x="432562" y="0"/>
                  </a:lnTo>
                </a:path>
              </a:pathLst>
            </a:custGeom>
            <a:ln w="51815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26664" y="2602991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69">
                  <a:moveTo>
                    <a:pt x="0" y="0"/>
                  </a:moveTo>
                  <a:lnTo>
                    <a:pt x="103505" y="103505"/>
                  </a:lnTo>
                  <a:lnTo>
                    <a:pt x="0" y="203962"/>
                  </a:lnTo>
                  <a:lnTo>
                    <a:pt x="331724" y="10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7524" y="2439923"/>
              <a:ext cx="850265" cy="1179830"/>
            </a:xfrm>
            <a:custGeom>
              <a:avLst/>
              <a:gdLst/>
              <a:ahLst/>
              <a:cxnLst/>
              <a:rect l="l" t="t" r="r" b="b"/>
              <a:pathLst>
                <a:path w="850264" h="1179829">
                  <a:moveTo>
                    <a:pt x="0" y="1179321"/>
                  </a:moveTo>
                  <a:lnTo>
                    <a:pt x="0" y="0"/>
                  </a:lnTo>
                  <a:lnTo>
                    <a:pt x="849883" y="0"/>
                  </a:lnTo>
                </a:path>
              </a:pathLst>
            </a:custGeom>
            <a:ln w="51815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6664" y="2337815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69">
                  <a:moveTo>
                    <a:pt x="0" y="0"/>
                  </a:moveTo>
                  <a:lnTo>
                    <a:pt x="103505" y="100457"/>
                  </a:lnTo>
                  <a:lnTo>
                    <a:pt x="0" y="203962"/>
                  </a:lnTo>
                  <a:lnTo>
                    <a:pt x="331724" y="100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8344" y="2910839"/>
              <a:ext cx="298450" cy="176530"/>
            </a:xfrm>
            <a:custGeom>
              <a:avLst/>
              <a:gdLst/>
              <a:ahLst/>
              <a:cxnLst/>
              <a:rect l="l" t="t" r="r" b="b"/>
              <a:pathLst>
                <a:path w="298450" h="176530">
                  <a:moveTo>
                    <a:pt x="149225" y="0"/>
                  </a:moveTo>
                  <a:lnTo>
                    <a:pt x="0" y="0"/>
                  </a:lnTo>
                  <a:lnTo>
                    <a:pt x="0" y="87884"/>
                  </a:lnTo>
                  <a:lnTo>
                    <a:pt x="149225" y="0"/>
                  </a:lnTo>
                  <a:close/>
                </a:path>
                <a:path w="298450" h="176530">
                  <a:moveTo>
                    <a:pt x="298450" y="0"/>
                  </a:moveTo>
                  <a:lnTo>
                    <a:pt x="149225" y="0"/>
                  </a:lnTo>
                  <a:lnTo>
                    <a:pt x="0" y="88265"/>
                  </a:lnTo>
                  <a:lnTo>
                    <a:pt x="0" y="176403"/>
                  </a:lnTo>
                  <a:lnTo>
                    <a:pt x="298450" y="0"/>
                  </a:lnTo>
                  <a:close/>
                </a:path>
              </a:pathLst>
            </a:custGeom>
            <a:solidFill>
              <a:srgbClr val="31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8344" y="2910839"/>
              <a:ext cx="450850" cy="265430"/>
            </a:xfrm>
            <a:custGeom>
              <a:avLst/>
              <a:gdLst/>
              <a:ahLst/>
              <a:cxnLst/>
              <a:rect l="l" t="t" r="r" b="b"/>
              <a:pathLst>
                <a:path w="450850" h="265430">
                  <a:moveTo>
                    <a:pt x="450595" y="0"/>
                  </a:moveTo>
                  <a:lnTo>
                    <a:pt x="300481" y="0"/>
                  </a:lnTo>
                  <a:lnTo>
                    <a:pt x="0" y="176657"/>
                  </a:lnTo>
                  <a:lnTo>
                    <a:pt x="0" y="264922"/>
                  </a:lnTo>
                  <a:lnTo>
                    <a:pt x="450595" y="0"/>
                  </a:lnTo>
                  <a:close/>
                </a:path>
              </a:pathLst>
            </a:custGeom>
            <a:solidFill>
              <a:srgbClr val="31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8344" y="2910839"/>
              <a:ext cx="594360" cy="350520"/>
            </a:xfrm>
            <a:custGeom>
              <a:avLst/>
              <a:gdLst/>
              <a:ahLst/>
              <a:cxnLst/>
              <a:rect l="l" t="t" r="r" b="b"/>
              <a:pathLst>
                <a:path w="594360" h="350520">
                  <a:moveTo>
                    <a:pt x="594232" y="0"/>
                  </a:moveTo>
                  <a:lnTo>
                    <a:pt x="449580" y="0"/>
                  </a:lnTo>
                  <a:lnTo>
                    <a:pt x="0" y="265175"/>
                  </a:lnTo>
                  <a:lnTo>
                    <a:pt x="0" y="350520"/>
                  </a:lnTo>
                  <a:lnTo>
                    <a:pt x="594232" y="0"/>
                  </a:lnTo>
                  <a:close/>
                </a:path>
              </a:pathLst>
            </a:custGeom>
            <a:solidFill>
              <a:srgbClr val="30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28344" y="2910839"/>
              <a:ext cx="743585" cy="438784"/>
            </a:xfrm>
            <a:custGeom>
              <a:avLst/>
              <a:gdLst/>
              <a:ahLst/>
              <a:cxnLst/>
              <a:rect l="l" t="t" r="r" b="b"/>
              <a:pathLst>
                <a:path w="743585" h="438785">
                  <a:moveTo>
                    <a:pt x="743457" y="0"/>
                  </a:moveTo>
                  <a:lnTo>
                    <a:pt x="593725" y="0"/>
                  </a:lnTo>
                  <a:lnTo>
                    <a:pt x="0" y="350138"/>
                  </a:lnTo>
                  <a:lnTo>
                    <a:pt x="0" y="438404"/>
                  </a:lnTo>
                  <a:lnTo>
                    <a:pt x="743457" y="0"/>
                  </a:lnTo>
                  <a:close/>
                </a:path>
              </a:pathLst>
            </a:custGeom>
            <a:solidFill>
              <a:srgbClr val="30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28344" y="2910839"/>
              <a:ext cx="892810" cy="527050"/>
            </a:xfrm>
            <a:custGeom>
              <a:avLst/>
              <a:gdLst/>
              <a:ahLst/>
              <a:cxnLst/>
              <a:rect l="l" t="t" r="r" b="b"/>
              <a:pathLst>
                <a:path w="892810" h="527050">
                  <a:moveTo>
                    <a:pt x="892682" y="0"/>
                  </a:moveTo>
                  <a:lnTo>
                    <a:pt x="743076" y="0"/>
                  </a:lnTo>
                  <a:lnTo>
                    <a:pt x="0" y="438658"/>
                  </a:lnTo>
                  <a:lnTo>
                    <a:pt x="0" y="526923"/>
                  </a:lnTo>
                  <a:lnTo>
                    <a:pt x="892682" y="0"/>
                  </a:lnTo>
                  <a:close/>
                </a:path>
              </a:pathLst>
            </a:custGeom>
            <a:solidFill>
              <a:srgbClr val="2E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28344" y="2910839"/>
              <a:ext cx="892810" cy="530225"/>
            </a:xfrm>
            <a:custGeom>
              <a:avLst/>
              <a:gdLst/>
              <a:ahLst/>
              <a:cxnLst/>
              <a:rect l="l" t="t" r="r" b="b"/>
              <a:pathLst>
                <a:path w="892810" h="530225">
                  <a:moveTo>
                    <a:pt x="892682" y="0"/>
                  </a:moveTo>
                  <a:lnTo>
                    <a:pt x="0" y="526796"/>
                  </a:lnTo>
                  <a:lnTo>
                    <a:pt x="0" y="529844"/>
                  </a:lnTo>
                  <a:lnTo>
                    <a:pt x="144525" y="529844"/>
                  </a:lnTo>
                  <a:lnTo>
                    <a:pt x="892682" y="88264"/>
                  </a:lnTo>
                  <a:lnTo>
                    <a:pt x="892682" y="0"/>
                  </a:lnTo>
                  <a:close/>
                </a:path>
              </a:pathLst>
            </a:custGeom>
            <a:solidFill>
              <a:srgbClr val="2D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71600" y="2999231"/>
              <a:ext cx="749935" cy="441959"/>
            </a:xfrm>
            <a:custGeom>
              <a:avLst/>
              <a:gdLst/>
              <a:ahLst/>
              <a:cxnLst/>
              <a:rect l="l" t="t" r="r" b="b"/>
              <a:pathLst>
                <a:path w="749935" h="441960">
                  <a:moveTo>
                    <a:pt x="749681" y="0"/>
                  </a:moveTo>
                  <a:lnTo>
                    <a:pt x="0" y="441959"/>
                  </a:lnTo>
                  <a:lnTo>
                    <a:pt x="149987" y="441959"/>
                  </a:lnTo>
                  <a:lnTo>
                    <a:pt x="749681" y="88391"/>
                  </a:lnTo>
                  <a:lnTo>
                    <a:pt x="749681" y="0"/>
                  </a:lnTo>
                  <a:close/>
                </a:path>
              </a:pathLst>
            </a:custGeom>
            <a:solidFill>
              <a:srgbClr val="2D5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4000" y="3087623"/>
              <a:ext cx="596900" cy="353695"/>
            </a:xfrm>
            <a:custGeom>
              <a:avLst/>
              <a:gdLst/>
              <a:ahLst/>
              <a:cxnLst/>
              <a:rect l="l" t="t" r="r" b="b"/>
              <a:pathLst>
                <a:path w="596900" h="353695">
                  <a:moveTo>
                    <a:pt x="596773" y="0"/>
                  </a:moveTo>
                  <a:lnTo>
                    <a:pt x="0" y="353440"/>
                  </a:lnTo>
                  <a:lnTo>
                    <a:pt x="149225" y="353440"/>
                  </a:lnTo>
                  <a:lnTo>
                    <a:pt x="596773" y="88391"/>
                  </a:lnTo>
                  <a:lnTo>
                    <a:pt x="596773" y="0"/>
                  </a:lnTo>
                  <a:close/>
                </a:path>
              </a:pathLst>
            </a:custGeom>
            <a:solidFill>
              <a:srgbClr val="2D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73352" y="3176016"/>
              <a:ext cx="447675" cy="265430"/>
            </a:xfrm>
            <a:custGeom>
              <a:avLst/>
              <a:gdLst/>
              <a:ahLst/>
              <a:cxnLst/>
              <a:rect l="l" t="t" r="r" b="b"/>
              <a:pathLst>
                <a:path w="447675" h="265429">
                  <a:moveTo>
                    <a:pt x="447548" y="0"/>
                  </a:moveTo>
                  <a:lnTo>
                    <a:pt x="0" y="264922"/>
                  </a:lnTo>
                  <a:lnTo>
                    <a:pt x="144018" y="264922"/>
                  </a:lnTo>
                  <a:lnTo>
                    <a:pt x="447548" y="85217"/>
                  </a:lnTo>
                  <a:lnTo>
                    <a:pt x="447548" y="0"/>
                  </a:lnTo>
                  <a:close/>
                </a:path>
              </a:pathLst>
            </a:custGeom>
            <a:solidFill>
              <a:srgbClr val="2C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16608" y="3261359"/>
              <a:ext cx="304800" cy="180340"/>
            </a:xfrm>
            <a:custGeom>
              <a:avLst/>
              <a:gdLst/>
              <a:ahLst/>
              <a:cxnLst/>
              <a:rect l="l" t="t" r="r" b="b"/>
              <a:pathLst>
                <a:path w="304800" h="180339">
                  <a:moveTo>
                    <a:pt x="304546" y="0"/>
                  </a:moveTo>
                  <a:lnTo>
                    <a:pt x="0" y="179324"/>
                  </a:lnTo>
                  <a:lnTo>
                    <a:pt x="149733" y="179324"/>
                  </a:lnTo>
                  <a:lnTo>
                    <a:pt x="304546" y="88138"/>
                  </a:lnTo>
                  <a:lnTo>
                    <a:pt x="304546" y="0"/>
                  </a:lnTo>
                  <a:close/>
                </a:path>
                <a:path w="304800" h="180339">
                  <a:moveTo>
                    <a:pt x="304673" y="88392"/>
                  </a:moveTo>
                  <a:lnTo>
                    <a:pt x="149352" y="179832"/>
                  </a:lnTo>
                  <a:lnTo>
                    <a:pt x="299593" y="179832"/>
                  </a:lnTo>
                  <a:lnTo>
                    <a:pt x="304673" y="176784"/>
                  </a:lnTo>
                  <a:lnTo>
                    <a:pt x="304673" y="88392"/>
                  </a:lnTo>
                  <a:close/>
                </a:path>
              </a:pathLst>
            </a:custGeom>
            <a:solidFill>
              <a:srgbClr val="2C5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28344" y="2910839"/>
              <a:ext cx="892810" cy="530225"/>
            </a:xfrm>
            <a:custGeom>
              <a:avLst/>
              <a:gdLst/>
              <a:ahLst/>
              <a:cxnLst/>
              <a:rect l="l" t="t" r="r" b="b"/>
              <a:pathLst>
                <a:path w="892810" h="530225">
                  <a:moveTo>
                    <a:pt x="0" y="529843"/>
                  </a:moveTo>
                  <a:lnTo>
                    <a:pt x="892682" y="529843"/>
                  </a:lnTo>
                  <a:lnTo>
                    <a:pt x="892682" y="0"/>
                  </a:lnTo>
                  <a:lnTo>
                    <a:pt x="0" y="0"/>
                  </a:lnTo>
                  <a:lnTo>
                    <a:pt x="0" y="52984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328419" y="2976499"/>
            <a:ext cx="6845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arg</a:t>
            </a:r>
            <a:r>
              <a:rPr sz="2200" b="1" spc="-9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CC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688338" y="3544570"/>
            <a:ext cx="902969" cy="539750"/>
            <a:chOff x="1688338" y="3544570"/>
            <a:chExt cx="902969" cy="539750"/>
          </a:xfrm>
        </p:grpSpPr>
        <p:sp>
          <p:nvSpPr>
            <p:cNvPr id="46" name="object 46"/>
            <p:cNvSpPr/>
            <p:nvPr/>
          </p:nvSpPr>
          <p:spPr>
            <a:xfrm>
              <a:off x="1694688" y="3550932"/>
              <a:ext cx="295275" cy="173990"/>
            </a:xfrm>
            <a:custGeom>
              <a:avLst/>
              <a:gdLst/>
              <a:ahLst/>
              <a:cxnLst/>
              <a:rect l="l" t="t" r="r" b="b"/>
              <a:pathLst>
                <a:path w="295275" h="173989">
                  <a:moveTo>
                    <a:pt x="148971" y="0"/>
                  </a:moveTo>
                  <a:lnTo>
                    <a:pt x="0" y="0"/>
                  </a:lnTo>
                  <a:lnTo>
                    <a:pt x="0" y="87871"/>
                  </a:lnTo>
                  <a:lnTo>
                    <a:pt x="148971" y="0"/>
                  </a:lnTo>
                  <a:close/>
                </a:path>
                <a:path w="295275" h="173989">
                  <a:moveTo>
                    <a:pt x="295275" y="0"/>
                  </a:moveTo>
                  <a:lnTo>
                    <a:pt x="150241" y="0"/>
                  </a:lnTo>
                  <a:lnTo>
                    <a:pt x="0" y="88252"/>
                  </a:lnTo>
                  <a:lnTo>
                    <a:pt x="0" y="173469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31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94688" y="3550920"/>
              <a:ext cx="445134" cy="262255"/>
            </a:xfrm>
            <a:custGeom>
              <a:avLst/>
              <a:gdLst/>
              <a:ahLst/>
              <a:cxnLst/>
              <a:rect l="l" t="t" r="r" b="b"/>
              <a:pathLst>
                <a:path w="445135" h="262254">
                  <a:moveTo>
                    <a:pt x="444881" y="0"/>
                  </a:moveTo>
                  <a:lnTo>
                    <a:pt x="294894" y="0"/>
                  </a:lnTo>
                  <a:lnTo>
                    <a:pt x="0" y="173608"/>
                  </a:lnTo>
                  <a:lnTo>
                    <a:pt x="0" y="262000"/>
                  </a:lnTo>
                  <a:lnTo>
                    <a:pt x="444881" y="0"/>
                  </a:lnTo>
                  <a:close/>
                </a:path>
              </a:pathLst>
            </a:custGeom>
            <a:solidFill>
              <a:srgbClr val="31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94688" y="3550920"/>
              <a:ext cx="594360" cy="350520"/>
            </a:xfrm>
            <a:custGeom>
              <a:avLst/>
              <a:gdLst/>
              <a:ahLst/>
              <a:cxnLst/>
              <a:rect l="l" t="t" r="r" b="b"/>
              <a:pathLst>
                <a:path w="594360" h="350520">
                  <a:moveTo>
                    <a:pt x="593851" y="0"/>
                  </a:moveTo>
                  <a:lnTo>
                    <a:pt x="444119" y="0"/>
                  </a:lnTo>
                  <a:lnTo>
                    <a:pt x="0" y="262127"/>
                  </a:lnTo>
                  <a:lnTo>
                    <a:pt x="0" y="350519"/>
                  </a:lnTo>
                  <a:lnTo>
                    <a:pt x="593851" y="0"/>
                  </a:lnTo>
                  <a:close/>
                </a:path>
              </a:pathLst>
            </a:custGeom>
            <a:solidFill>
              <a:srgbClr val="30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94688" y="3550920"/>
              <a:ext cx="740410" cy="435609"/>
            </a:xfrm>
            <a:custGeom>
              <a:avLst/>
              <a:gdLst/>
              <a:ahLst/>
              <a:cxnLst/>
              <a:rect l="l" t="t" r="r" b="b"/>
              <a:pathLst>
                <a:path w="740410" h="435610">
                  <a:moveTo>
                    <a:pt x="740156" y="0"/>
                  </a:moveTo>
                  <a:lnTo>
                    <a:pt x="595249" y="0"/>
                  </a:lnTo>
                  <a:lnTo>
                    <a:pt x="0" y="350265"/>
                  </a:lnTo>
                  <a:lnTo>
                    <a:pt x="0" y="435482"/>
                  </a:lnTo>
                  <a:lnTo>
                    <a:pt x="740156" y="0"/>
                  </a:lnTo>
                  <a:close/>
                </a:path>
              </a:pathLst>
            </a:custGeom>
            <a:solidFill>
              <a:srgbClr val="30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94688" y="3550920"/>
              <a:ext cx="890269" cy="524510"/>
            </a:xfrm>
            <a:custGeom>
              <a:avLst/>
              <a:gdLst/>
              <a:ahLst/>
              <a:cxnLst/>
              <a:rect l="l" t="t" r="r" b="b"/>
              <a:pathLst>
                <a:path w="890269" h="524510">
                  <a:moveTo>
                    <a:pt x="889762" y="0"/>
                  </a:moveTo>
                  <a:lnTo>
                    <a:pt x="739775" y="0"/>
                  </a:lnTo>
                  <a:lnTo>
                    <a:pt x="0" y="435609"/>
                  </a:lnTo>
                  <a:lnTo>
                    <a:pt x="0" y="524001"/>
                  </a:lnTo>
                  <a:lnTo>
                    <a:pt x="889762" y="0"/>
                  </a:lnTo>
                  <a:close/>
                </a:path>
              </a:pathLst>
            </a:custGeom>
            <a:solidFill>
              <a:srgbClr val="2E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94688" y="3550920"/>
              <a:ext cx="890269" cy="527050"/>
            </a:xfrm>
            <a:custGeom>
              <a:avLst/>
              <a:gdLst/>
              <a:ahLst/>
              <a:cxnLst/>
              <a:rect l="l" t="t" r="r" b="b"/>
              <a:pathLst>
                <a:path w="890269" h="527050">
                  <a:moveTo>
                    <a:pt x="889762" y="0"/>
                  </a:moveTo>
                  <a:lnTo>
                    <a:pt x="0" y="523874"/>
                  </a:lnTo>
                  <a:lnTo>
                    <a:pt x="0" y="526922"/>
                  </a:lnTo>
                  <a:lnTo>
                    <a:pt x="144906" y="526922"/>
                  </a:lnTo>
                  <a:lnTo>
                    <a:pt x="889762" y="88264"/>
                  </a:lnTo>
                  <a:lnTo>
                    <a:pt x="889762" y="0"/>
                  </a:lnTo>
                  <a:close/>
                </a:path>
              </a:pathLst>
            </a:custGeom>
            <a:solidFill>
              <a:srgbClr val="2D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40992" y="3639312"/>
              <a:ext cx="743585" cy="438784"/>
            </a:xfrm>
            <a:custGeom>
              <a:avLst/>
              <a:gdLst/>
              <a:ahLst/>
              <a:cxnLst/>
              <a:rect l="l" t="t" r="r" b="b"/>
              <a:pathLst>
                <a:path w="743585" h="438785">
                  <a:moveTo>
                    <a:pt x="743331" y="0"/>
                  </a:moveTo>
                  <a:lnTo>
                    <a:pt x="0" y="438404"/>
                  </a:lnTo>
                  <a:lnTo>
                    <a:pt x="144525" y="438404"/>
                  </a:lnTo>
                  <a:lnTo>
                    <a:pt x="743331" y="85217"/>
                  </a:lnTo>
                  <a:lnTo>
                    <a:pt x="743331" y="0"/>
                  </a:lnTo>
                  <a:close/>
                </a:path>
              </a:pathLst>
            </a:custGeom>
            <a:solidFill>
              <a:srgbClr val="2D5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84248" y="3724656"/>
              <a:ext cx="600075" cy="353695"/>
            </a:xfrm>
            <a:custGeom>
              <a:avLst/>
              <a:gdLst/>
              <a:ahLst/>
              <a:cxnLst/>
              <a:rect l="l" t="t" r="r" b="b"/>
              <a:pathLst>
                <a:path w="600075" h="353695">
                  <a:moveTo>
                    <a:pt x="599947" y="0"/>
                  </a:moveTo>
                  <a:lnTo>
                    <a:pt x="0" y="353441"/>
                  </a:lnTo>
                  <a:lnTo>
                    <a:pt x="149987" y="353441"/>
                  </a:lnTo>
                  <a:lnTo>
                    <a:pt x="599947" y="88392"/>
                  </a:lnTo>
                  <a:lnTo>
                    <a:pt x="599947" y="0"/>
                  </a:lnTo>
                  <a:close/>
                </a:path>
              </a:pathLst>
            </a:custGeom>
            <a:solidFill>
              <a:srgbClr val="2D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33600" y="3813048"/>
              <a:ext cx="451484" cy="265430"/>
            </a:xfrm>
            <a:custGeom>
              <a:avLst/>
              <a:gdLst/>
              <a:ahLst/>
              <a:cxnLst/>
              <a:rect l="l" t="t" r="r" b="b"/>
              <a:pathLst>
                <a:path w="451485" h="265429">
                  <a:moveTo>
                    <a:pt x="451104" y="0"/>
                  </a:moveTo>
                  <a:lnTo>
                    <a:pt x="0" y="264921"/>
                  </a:lnTo>
                  <a:lnTo>
                    <a:pt x="150368" y="264921"/>
                  </a:lnTo>
                  <a:lnTo>
                    <a:pt x="451104" y="88264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2C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86000" y="3901439"/>
              <a:ext cx="298450" cy="177165"/>
            </a:xfrm>
            <a:custGeom>
              <a:avLst/>
              <a:gdLst/>
              <a:ahLst/>
              <a:cxnLst/>
              <a:rect l="l" t="t" r="r" b="b"/>
              <a:pathLst>
                <a:path w="298450" h="177164">
                  <a:moveTo>
                    <a:pt x="298450" y="0"/>
                  </a:moveTo>
                  <a:lnTo>
                    <a:pt x="0" y="176403"/>
                  </a:lnTo>
                  <a:lnTo>
                    <a:pt x="143891" y="176403"/>
                  </a:lnTo>
                  <a:lnTo>
                    <a:pt x="143256" y="176784"/>
                  </a:lnTo>
                  <a:lnTo>
                    <a:pt x="293243" y="176784"/>
                  </a:lnTo>
                  <a:lnTo>
                    <a:pt x="298323" y="173736"/>
                  </a:lnTo>
                  <a:lnTo>
                    <a:pt x="298323" y="85344"/>
                  </a:lnTo>
                  <a:lnTo>
                    <a:pt x="257276" y="109550"/>
                  </a:lnTo>
                  <a:lnTo>
                    <a:pt x="298450" y="85217"/>
                  </a:lnTo>
                  <a:lnTo>
                    <a:pt x="298450" y="0"/>
                  </a:lnTo>
                  <a:close/>
                </a:path>
              </a:pathLst>
            </a:custGeom>
            <a:solidFill>
              <a:srgbClr val="2C5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94688" y="3550920"/>
              <a:ext cx="890269" cy="527050"/>
            </a:xfrm>
            <a:custGeom>
              <a:avLst/>
              <a:gdLst/>
              <a:ahLst/>
              <a:cxnLst/>
              <a:rect l="l" t="t" r="r" b="b"/>
              <a:pathLst>
                <a:path w="890269" h="527050">
                  <a:moveTo>
                    <a:pt x="0" y="526922"/>
                  </a:moveTo>
                  <a:lnTo>
                    <a:pt x="889762" y="526922"/>
                  </a:lnTo>
                  <a:lnTo>
                    <a:pt x="889762" y="0"/>
                  </a:lnTo>
                  <a:lnTo>
                    <a:pt x="0" y="0"/>
                  </a:lnTo>
                  <a:lnTo>
                    <a:pt x="0" y="526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791716" y="3616833"/>
            <a:ext cx="6845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arg</a:t>
            </a:r>
            <a:r>
              <a:rPr sz="2200" b="1" spc="-9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CC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209545" y="4718050"/>
            <a:ext cx="905510" cy="539750"/>
            <a:chOff x="2209545" y="4718050"/>
            <a:chExt cx="905510" cy="539750"/>
          </a:xfrm>
        </p:grpSpPr>
        <p:sp>
          <p:nvSpPr>
            <p:cNvPr id="59" name="object 59"/>
            <p:cNvSpPr/>
            <p:nvPr/>
          </p:nvSpPr>
          <p:spPr>
            <a:xfrm>
              <a:off x="2215896" y="4724399"/>
              <a:ext cx="295275" cy="173990"/>
            </a:xfrm>
            <a:custGeom>
              <a:avLst/>
              <a:gdLst/>
              <a:ahLst/>
              <a:cxnLst/>
              <a:rect l="l" t="t" r="r" b="b"/>
              <a:pathLst>
                <a:path w="295275" h="173989">
                  <a:moveTo>
                    <a:pt x="295021" y="0"/>
                  </a:moveTo>
                  <a:lnTo>
                    <a:pt x="151892" y="0"/>
                  </a:lnTo>
                  <a:lnTo>
                    <a:pt x="150114" y="0"/>
                  </a:lnTo>
                  <a:lnTo>
                    <a:pt x="0" y="0"/>
                  </a:lnTo>
                  <a:lnTo>
                    <a:pt x="0" y="87884"/>
                  </a:lnTo>
                  <a:lnTo>
                    <a:pt x="40563" y="64414"/>
                  </a:lnTo>
                  <a:lnTo>
                    <a:pt x="0" y="88265"/>
                  </a:lnTo>
                  <a:lnTo>
                    <a:pt x="0" y="173482"/>
                  </a:lnTo>
                  <a:lnTo>
                    <a:pt x="295021" y="0"/>
                  </a:lnTo>
                  <a:close/>
                </a:path>
              </a:pathLst>
            </a:custGeom>
            <a:solidFill>
              <a:srgbClr val="31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15895" y="4724400"/>
              <a:ext cx="447675" cy="262255"/>
            </a:xfrm>
            <a:custGeom>
              <a:avLst/>
              <a:gdLst/>
              <a:ahLst/>
              <a:cxnLst/>
              <a:rect l="l" t="t" r="r" b="b"/>
              <a:pathLst>
                <a:path w="447675" h="262254">
                  <a:moveTo>
                    <a:pt x="447548" y="0"/>
                  </a:moveTo>
                  <a:lnTo>
                    <a:pt x="296672" y="0"/>
                  </a:lnTo>
                  <a:lnTo>
                    <a:pt x="0" y="173608"/>
                  </a:lnTo>
                  <a:lnTo>
                    <a:pt x="0" y="262000"/>
                  </a:lnTo>
                  <a:lnTo>
                    <a:pt x="447548" y="0"/>
                  </a:lnTo>
                  <a:close/>
                </a:path>
              </a:pathLst>
            </a:custGeom>
            <a:solidFill>
              <a:srgbClr val="31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15895" y="4724400"/>
              <a:ext cx="597535" cy="350520"/>
            </a:xfrm>
            <a:custGeom>
              <a:avLst/>
              <a:gdLst/>
              <a:ahLst/>
              <a:cxnLst/>
              <a:rect l="l" t="t" r="r" b="b"/>
              <a:pathLst>
                <a:path w="597535" h="350520">
                  <a:moveTo>
                    <a:pt x="597027" y="0"/>
                  </a:moveTo>
                  <a:lnTo>
                    <a:pt x="446405" y="0"/>
                  </a:lnTo>
                  <a:lnTo>
                    <a:pt x="0" y="262127"/>
                  </a:lnTo>
                  <a:lnTo>
                    <a:pt x="0" y="350519"/>
                  </a:lnTo>
                  <a:lnTo>
                    <a:pt x="597027" y="0"/>
                  </a:lnTo>
                  <a:close/>
                </a:path>
              </a:pathLst>
            </a:custGeom>
            <a:solidFill>
              <a:srgbClr val="30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15895" y="4724400"/>
              <a:ext cx="743585" cy="435609"/>
            </a:xfrm>
            <a:custGeom>
              <a:avLst/>
              <a:gdLst/>
              <a:ahLst/>
              <a:cxnLst/>
              <a:rect l="l" t="t" r="r" b="b"/>
              <a:pathLst>
                <a:path w="743585" h="435610">
                  <a:moveTo>
                    <a:pt x="743204" y="0"/>
                  </a:moveTo>
                  <a:lnTo>
                    <a:pt x="597662" y="0"/>
                  </a:lnTo>
                  <a:lnTo>
                    <a:pt x="0" y="350266"/>
                  </a:lnTo>
                  <a:lnTo>
                    <a:pt x="0" y="435482"/>
                  </a:lnTo>
                  <a:lnTo>
                    <a:pt x="743204" y="0"/>
                  </a:lnTo>
                  <a:close/>
                </a:path>
              </a:pathLst>
            </a:custGeom>
            <a:solidFill>
              <a:srgbClr val="30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15895" y="4724400"/>
              <a:ext cx="892810" cy="524510"/>
            </a:xfrm>
            <a:custGeom>
              <a:avLst/>
              <a:gdLst/>
              <a:ahLst/>
              <a:cxnLst/>
              <a:rect l="l" t="t" r="r" b="b"/>
              <a:pathLst>
                <a:path w="892810" h="524510">
                  <a:moveTo>
                    <a:pt x="892683" y="0"/>
                  </a:moveTo>
                  <a:lnTo>
                    <a:pt x="742188" y="0"/>
                  </a:lnTo>
                  <a:lnTo>
                    <a:pt x="0" y="435610"/>
                  </a:lnTo>
                  <a:lnTo>
                    <a:pt x="0" y="524002"/>
                  </a:lnTo>
                  <a:lnTo>
                    <a:pt x="892683" y="0"/>
                  </a:lnTo>
                  <a:close/>
                </a:path>
              </a:pathLst>
            </a:custGeom>
            <a:solidFill>
              <a:srgbClr val="2E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15895" y="4724400"/>
              <a:ext cx="892810" cy="527050"/>
            </a:xfrm>
            <a:custGeom>
              <a:avLst/>
              <a:gdLst/>
              <a:ahLst/>
              <a:cxnLst/>
              <a:rect l="l" t="t" r="r" b="b"/>
              <a:pathLst>
                <a:path w="892810" h="527050">
                  <a:moveTo>
                    <a:pt x="892683" y="0"/>
                  </a:moveTo>
                  <a:lnTo>
                    <a:pt x="0" y="523875"/>
                  </a:lnTo>
                  <a:lnTo>
                    <a:pt x="0" y="526922"/>
                  </a:lnTo>
                  <a:lnTo>
                    <a:pt x="145287" y="526922"/>
                  </a:lnTo>
                  <a:lnTo>
                    <a:pt x="892683" y="88264"/>
                  </a:lnTo>
                  <a:lnTo>
                    <a:pt x="892683" y="0"/>
                  </a:lnTo>
                  <a:close/>
                </a:path>
              </a:pathLst>
            </a:custGeom>
            <a:solidFill>
              <a:srgbClr val="2D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62199" y="4812792"/>
              <a:ext cx="746760" cy="438784"/>
            </a:xfrm>
            <a:custGeom>
              <a:avLst/>
              <a:gdLst/>
              <a:ahLst/>
              <a:cxnLst/>
              <a:rect l="l" t="t" r="r" b="b"/>
              <a:pathLst>
                <a:path w="746760" h="438785">
                  <a:moveTo>
                    <a:pt x="746379" y="0"/>
                  </a:moveTo>
                  <a:lnTo>
                    <a:pt x="0" y="438403"/>
                  </a:lnTo>
                  <a:lnTo>
                    <a:pt x="145161" y="438403"/>
                  </a:lnTo>
                  <a:lnTo>
                    <a:pt x="746379" y="85216"/>
                  </a:lnTo>
                  <a:lnTo>
                    <a:pt x="746379" y="0"/>
                  </a:lnTo>
                  <a:close/>
                </a:path>
              </a:pathLst>
            </a:custGeom>
            <a:solidFill>
              <a:srgbClr val="2D5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05455" y="4898136"/>
              <a:ext cx="603250" cy="353695"/>
            </a:xfrm>
            <a:custGeom>
              <a:avLst/>
              <a:gdLst/>
              <a:ahLst/>
              <a:cxnLst/>
              <a:rect l="l" t="t" r="r" b="b"/>
              <a:pathLst>
                <a:path w="603250" h="353695">
                  <a:moveTo>
                    <a:pt x="603250" y="0"/>
                  </a:moveTo>
                  <a:lnTo>
                    <a:pt x="0" y="353441"/>
                  </a:lnTo>
                  <a:lnTo>
                    <a:pt x="150749" y="353441"/>
                  </a:lnTo>
                  <a:lnTo>
                    <a:pt x="603250" y="88391"/>
                  </a:lnTo>
                  <a:lnTo>
                    <a:pt x="603250" y="0"/>
                  </a:lnTo>
                  <a:close/>
                </a:path>
              </a:pathLst>
            </a:custGeom>
            <a:solidFill>
              <a:srgbClr val="2D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57855" y="4986527"/>
              <a:ext cx="450850" cy="265430"/>
            </a:xfrm>
            <a:custGeom>
              <a:avLst/>
              <a:gdLst/>
              <a:ahLst/>
              <a:cxnLst/>
              <a:rect l="l" t="t" r="r" b="b"/>
              <a:pathLst>
                <a:path w="450850" h="265429">
                  <a:moveTo>
                    <a:pt x="450723" y="0"/>
                  </a:moveTo>
                  <a:lnTo>
                    <a:pt x="0" y="264922"/>
                  </a:lnTo>
                  <a:lnTo>
                    <a:pt x="150241" y="264922"/>
                  </a:lnTo>
                  <a:lnTo>
                    <a:pt x="450723" y="88265"/>
                  </a:lnTo>
                  <a:lnTo>
                    <a:pt x="450723" y="0"/>
                  </a:lnTo>
                  <a:close/>
                </a:path>
              </a:pathLst>
            </a:custGeom>
            <a:solidFill>
              <a:srgbClr val="2C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07208" y="5074919"/>
              <a:ext cx="301625" cy="177165"/>
            </a:xfrm>
            <a:custGeom>
              <a:avLst/>
              <a:gdLst/>
              <a:ahLst/>
              <a:cxnLst/>
              <a:rect l="l" t="t" r="r" b="b"/>
              <a:pathLst>
                <a:path w="301625" h="177164">
                  <a:moveTo>
                    <a:pt x="301244" y="0"/>
                  </a:moveTo>
                  <a:lnTo>
                    <a:pt x="0" y="176403"/>
                  </a:lnTo>
                  <a:lnTo>
                    <a:pt x="145415" y="176403"/>
                  </a:lnTo>
                  <a:lnTo>
                    <a:pt x="301244" y="85217"/>
                  </a:lnTo>
                  <a:lnTo>
                    <a:pt x="301244" y="0"/>
                  </a:lnTo>
                  <a:close/>
                </a:path>
                <a:path w="301625" h="177164">
                  <a:moveTo>
                    <a:pt x="301371" y="85344"/>
                  </a:moveTo>
                  <a:lnTo>
                    <a:pt x="146304" y="176784"/>
                  </a:lnTo>
                  <a:lnTo>
                    <a:pt x="296164" y="176784"/>
                  </a:lnTo>
                  <a:lnTo>
                    <a:pt x="301371" y="173736"/>
                  </a:lnTo>
                  <a:lnTo>
                    <a:pt x="301371" y="85344"/>
                  </a:lnTo>
                  <a:close/>
                </a:path>
              </a:pathLst>
            </a:custGeom>
            <a:solidFill>
              <a:srgbClr val="2C5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15895" y="4724400"/>
              <a:ext cx="892810" cy="527050"/>
            </a:xfrm>
            <a:custGeom>
              <a:avLst/>
              <a:gdLst/>
              <a:ahLst/>
              <a:cxnLst/>
              <a:rect l="l" t="t" r="r" b="b"/>
              <a:pathLst>
                <a:path w="892810" h="527050">
                  <a:moveTo>
                    <a:pt x="0" y="526922"/>
                  </a:moveTo>
                  <a:lnTo>
                    <a:pt x="892682" y="526922"/>
                  </a:lnTo>
                  <a:lnTo>
                    <a:pt x="892682" y="0"/>
                  </a:lnTo>
                  <a:lnTo>
                    <a:pt x="0" y="0"/>
                  </a:lnTo>
                  <a:lnTo>
                    <a:pt x="0" y="52692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304033" y="4790389"/>
            <a:ext cx="70040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arg</a:t>
            </a:r>
            <a:r>
              <a:rPr sz="2200" b="1" spc="-9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i="1" spc="-50" dirty="0">
                <a:solidFill>
                  <a:srgbClr val="FFFFCC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093976" y="4187952"/>
            <a:ext cx="417830" cy="439420"/>
            <a:chOff x="2093976" y="4187952"/>
            <a:chExt cx="417830" cy="439420"/>
          </a:xfrm>
        </p:grpSpPr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976" y="4187952"/>
              <a:ext cx="112775" cy="13411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3328" y="4340352"/>
              <a:ext cx="115824" cy="13411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8776" y="4492752"/>
              <a:ext cx="112775" cy="134112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3529710" y="2988691"/>
            <a:ext cx="213360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performs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785103" y="2395727"/>
            <a:ext cx="2160905" cy="2255520"/>
            <a:chOff x="5785103" y="2395727"/>
            <a:chExt cx="2160905" cy="2255520"/>
          </a:xfrm>
        </p:grpSpPr>
        <p:sp>
          <p:nvSpPr>
            <p:cNvPr id="77" name="object 77"/>
            <p:cNvSpPr/>
            <p:nvPr/>
          </p:nvSpPr>
          <p:spPr>
            <a:xfrm>
              <a:off x="5811011" y="2421635"/>
              <a:ext cx="1237615" cy="1039494"/>
            </a:xfrm>
            <a:custGeom>
              <a:avLst/>
              <a:gdLst/>
              <a:ahLst/>
              <a:cxnLst/>
              <a:rect l="l" t="t" r="r" b="b"/>
              <a:pathLst>
                <a:path w="1237615" h="1039495">
                  <a:moveTo>
                    <a:pt x="0" y="0"/>
                  </a:moveTo>
                  <a:lnTo>
                    <a:pt x="1237361" y="0"/>
                  </a:lnTo>
                  <a:lnTo>
                    <a:pt x="1237361" y="103924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946392" y="3349751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70" h="332104">
                  <a:moveTo>
                    <a:pt x="203962" y="0"/>
                  </a:moveTo>
                  <a:lnTo>
                    <a:pt x="100457" y="103505"/>
                  </a:lnTo>
                  <a:lnTo>
                    <a:pt x="0" y="0"/>
                  </a:lnTo>
                  <a:lnTo>
                    <a:pt x="100457" y="331724"/>
                  </a:lnTo>
                  <a:lnTo>
                    <a:pt x="171704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96584" y="3730751"/>
              <a:ext cx="383540" cy="201295"/>
            </a:xfrm>
            <a:custGeom>
              <a:avLst/>
              <a:gdLst/>
              <a:ahLst/>
              <a:cxnLst/>
              <a:rect l="l" t="t" r="r" b="b"/>
              <a:pathLst>
                <a:path w="383540" h="201295">
                  <a:moveTo>
                    <a:pt x="127381" y="0"/>
                  </a:moveTo>
                  <a:lnTo>
                    <a:pt x="0" y="0"/>
                  </a:lnTo>
                  <a:lnTo>
                    <a:pt x="0" y="66802"/>
                  </a:lnTo>
                  <a:lnTo>
                    <a:pt x="127381" y="0"/>
                  </a:lnTo>
                  <a:close/>
                </a:path>
                <a:path w="383540" h="201295">
                  <a:moveTo>
                    <a:pt x="255397" y="0"/>
                  </a:moveTo>
                  <a:lnTo>
                    <a:pt x="127762" y="0"/>
                  </a:lnTo>
                  <a:lnTo>
                    <a:pt x="0" y="66802"/>
                  </a:lnTo>
                  <a:lnTo>
                    <a:pt x="0" y="133604"/>
                  </a:lnTo>
                  <a:lnTo>
                    <a:pt x="255397" y="0"/>
                  </a:lnTo>
                  <a:close/>
                </a:path>
                <a:path w="383540" h="201295">
                  <a:moveTo>
                    <a:pt x="383413" y="0"/>
                  </a:moveTo>
                  <a:lnTo>
                    <a:pt x="255651" y="0"/>
                  </a:lnTo>
                  <a:lnTo>
                    <a:pt x="0" y="133985"/>
                  </a:lnTo>
                  <a:lnTo>
                    <a:pt x="0" y="201041"/>
                  </a:lnTo>
                  <a:lnTo>
                    <a:pt x="383413" y="0"/>
                  </a:lnTo>
                  <a:close/>
                </a:path>
              </a:pathLst>
            </a:custGeom>
            <a:solidFill>
              <a:srgbClr val="FD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96583" y="3730752"/>
              <a:ext cx="518159" cy="271145"/>
            </a:xfrm>
            <a:custGeom>
              <a:avLst/>
              <a:gdLst/>
              <a:ahLst/>
              <a:cxnLst/>
              <a:rect l="l" t="t" r="r" b="b"/>
              <a:pathLst>
                <a:path w="518159" h="271145">
                  <a:moveTo>
                    <a:pt x="517651" y="0"/>
                  </a:moveTo>
                  <a:lnTo>
                    <a:pt x="383920" y="0"/>
                  </a:lnTo>
                  <a:lnTo>
                    <a:pt x="0" y="200787"/>
                  </a:lnTo>
                  <a:lnTo>
                    <a:pt x="0" y="270764"/>
                  </a:lnTo>
                  <a:lnTo>
                    <a:pt x="517651" y="0"/>
                  </a:lnTo>
                  <a:close/>
                </a:path>
              </a:pathLst>
            </a:custGeom>
            <a:solidFill>
              <a:srgbClr val="FC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196583" y="3730752"/>
              <a:ext cx="648970" cy="338455"/>
            </a:xfrm>
            <a:custGeom>
              <a:avLst/>
              <a:gdLst/>
              <a:ahLst/>
              <a:cxnLst/>
              <a:rect l="l" t="t" r="r" b="b"/>
              <a:pathLst>
                <a:path w="648970" h="338454">
                  <a:moveTo>
                    <a:pt x="648715" y="0"/>
                  </a:moveTo>
                  <a:lnTo>
                    <a:pt x="520191" y="0"/>
                  </a:lnTo>
                  <a:lnTo>
                    <a:pt x="0" y="271145"/>
                  </a:lnTo>
                  <a:lnTo>
                    <a:pt x="0" y="338200"/>
                  </a:lnTo>
                  <a:lnTo>
                    <a:pt x="648715" y="0"/>
                  </a:lnTo>
                  <a:close/>
                </a:path>
              </a:pathLst>
            </a:custGeom>
            <a:solidFill>
              <a:srgbClr val="FC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196583" y="3730752"/>
              <a:ext cx="777240" cy="405130"/>
            </a:xfrm>
            <a:custGeom>
              <a:avLst/>
              <a:gdLst/>
              <a:ahLst/>
              <a:cxnLst/>
              <a:rect l="l" t="t" r="r" b="b"/>
              <a:pathLst>
                <a:path w="777240" h="405129">
                  <a:moveTo>
                    <a:pt x="776732" y="0"/>
                  </a:moveTo>
                  <a:lnTo>
                    <a:pt x="648335" y="0"/>
                  </a:lnTo>
                  <a:lnTo>
                    <a:pt x="0" y="338074"/>
                  </a:lnTo>
                  <a:lnTo>
                    <a:pt x="0" y="405003"/>
                  </a:lnTo>
                  <a:lnTo>
                    <a:pt x="776732" y="0"/>
                  </a:lnTo>
                  <a:close/>
                </a:path>
              </a:pathLst>
            </a:custGeom>
            <a:solidFill>
              <a:srgbClr val="FA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196584" y="3730751"/>
              <a:ext cx="1033144" cy="539750"/>
            </a:xfrm>
            <a:custGeom>
              <a:avLst/>
              <a:gdLst/>
              <a:ahLst/>
              <a:cxnLst/>
              <a:rect l="l" t="t" r="r" b="b"/>
              <a:pathLst>
                <a:path w="1033145" h="539750">
                  <a:moveTo>
                    <a:pt x="1032891" y="0"/>
                  </a:moveTo>
                  <a:lnTo>
                    <a:pt x="904875" y="0"/>
                  </a:lnTo>
                  <a:lnTo>
                    <a:pt x="904494" y="0"/>
                  </a:lnTo>
                  <a:lnTo>
                    <a:pt x="776351" y="0"/>
                  </a:lnTo>
                  <a:lnTo>
                    <a:pt x="0" y="405384"/>
                  </a:lnTo>
                  <a:lnTo>
                    <a:pt x="0" y="472186"/>
                  </a:lnTo>
                  <a:lnTo>
                    <a:pt x="0" y="472440"/>
                  </a:lnTo>
                  <a:lnTo>
                    <a:pt x="0" y="539242"/>
                  </a:lnTo>
                  <a:lnTo>
                    <a:pt x="1032891" y="0"/>
                  </a:lnTo>
                  <a:close/>
                </a:path>
              </a:pathLst>
            </a:custGeom>
            <a:solidFill>
              <a:srgbClr val="F9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196583" y="3730752"/>
              <a:ext cx="1161415" cy="606425"/>
            </a:xfrm>
            <a:custGeom>
              <a:avLst/>
              <a:gdLst/>
              <a:ahLst/>
              <a:cxnLst/>
              <a:rect l="l" t="t" r="r" b="b"/>
              <a:pathLst>
                <a:path w="1161415" h="606425">
                  <a:moveTo>
                    <a:pt x="1160907" y="0"/>
                  </a:moveTo>
                  <a:lnTo>
                    <a:pt x="1032510" y="0"/>
                  </a:lnTo>
                  <a:lnTo>
                    <a:pt x="0" y="538988"/>
                  </a:lnTo>
                  <a:lnTo>
                    <a:pt x="0" y="606044"/>
                  </a:lnTo>
                  <a:lnTo>
                    <a:pt x="1160907" y="0"/>
                  </a:lnTo>
                  <a:close/>
                </a:path>
              </a:pathLst>
            </a:custGeom>
            <a:solidFill>
              <a:srgbClr val="F8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96583" y="3730752"/>
              <a:ext cx="1289050" cy="673735"/>
            </a:xfrm>
            <a:custGeom>
              <a:avLst/>
              <a:gdLst/>
              <a:ahLst/>
              <a:cxnLst/>
              <a:rect l="l" t="t" r="r" b="b"/>
              <a:pathLst>
                <a:path w="1289050" h="673735">
                  <a:moveTo>
                    <a:pt x="1288922" y="0"/>
                  </a:moveTo>
                  <a:lnTo>
                    <a:pt x="1160525" y="0"/>
                  </a:lnTo>
                  <a:lnTo>
                    <a:pt x="0" y="606425"/>
                  </a:lnTo>
                  <a:lnTo>
                    <a:pt x="0" y="673481"/>
                  </a:lnTo>
                  <a:lnTo>
                    <a:pt x="1288922" y="0"/>
                  </a:lnTo>
                  <a:close/>
                </a:path>
              </a:pathLst>
            </a:custGeom>
            <a:solidFill>
              <a:srgbClr val="F7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6583" y="3730752"/>
              <a:ext cx="1423670" cy="743585"/>
            </a:xfrm>
            <a:custGeom>
              <a:avLst/>
              <a:gdLst/>
              <a:ahLst/>
              <a:cxnLst/>
              <a:rect l="l" t="t" r="r" b="b"/>
              <a:pathLst>
                <a:path w="1423670" h="743585">
                  <a:moveTo>
                    <a:pt x="1423162" y="0"/>
                  </a:moveTo>
                  <a:lnTo>
                    <a:pt x="1288922" y="0"/>
                  </a:lnTo>
                  <a:lnTo>
                    <a:pt x="0" y="673100"/>
                  </a:lnTo>
                  <a:lnTo>
                    <a:pt x="0" y="743204"/>
                  </a:lnTo>
                  <a:lnTo>
                    <a:pt x="1423162" y="0"/>
                  </a:lnTo>
                  <a:close/>
                </a:path>
              </a:pathLst>
            </a:custGeom>
            <a:solidFill>
              <a:srgbClr val="F5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196583" y="3730752"/>
              <a:ext cx="1551305" cy="810895"/>
            </a:xfrm>
            <a:custGeom>
              <a:avLst/>
              <a:gdLst/>
              <a:ahLst/>
              <a:cxnLst/>
              <a:rect l="l" t="t" r="r" b="b"/>
              <a:pathLst>
                <a:path w="1551304" h="810895">
                  <a:moveTo>
                    <a:pt x="1551177" y="0"/>
                  </a:moveTo>
                  <a:lnTo>
                    <a:pt x="1422908" y="0"/>
                  </a:lnTo>
                  <a:lnTo>
                    <a:pt x="0" y="743585"/>
                  </a:lnTo>
                  <a:lnTo>
                    <a:pt x="0" y="810641"/>
                  </a:lnTo>
                  <a:lnTo>
                    <a:pt x="1551177" y="0"/>
                  </a:lnTo>
                  <a:close/>
                </a:path>
              </a:pathLst>
            </a:custGeom>
            <a:solidFill>
              <a:srgbClr val="F5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196583" y="3730752"/>
              <a:ext cx="1679575" cy="877569"/>
            </a:xfrm>
            <a:custGeom>
              <a:avLst/>
              <a:gdLst/>
              <a:ahLst/>
              <a:cxnLst/>
              <a:rect l="l" t="t" r="r" b="b"/>
              <a:pathLst>
                <a:path w="1679575" h="877570">
                  <a:moveTo>
                    <a:pt x="1679193" y="0"/>
                  </a:moveTo>
                  <a:lnTo>
                    <a:pt x="1550923" y="0"/>
                  </a:lnTo>
                  <a:lnTo>
                    <a:pt x="0" y="810387"/>
                  </a:lnTo>
                  <a:lnTo>
                    <a:pt x="0" y="877443"/>
                  </a:lnTo>
                  <a:lnTo>
                    <a:pt x="1679193" y="0"/>
                  </a:lnTo>
                  <a:close/>
                </a:path>
              </a:pathLst>
            </a:custGeom>
            <a:solidFill>
              <a:srgbClr val="F1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196583" y="3730752"/>
              <a:ext cx="1743710" cy="914400"/>
            </a:xfrm>
            <a:custGeom>
              <a:avLst/>
              <a:gdLst/>
              <a:ahLst/>
              <a:cxnLst/>
              <a:rect l="l" t="t" r="r" b="b"/>
              <a:pathLst>
                <a:path w="1743709" h="914400">
                  <a:moveTo>
                    <a:pt x="1743201" y="0"/>
                  </a:moveTo>
                  <a:lnTo>
                    <a:pt x="1679066" y="0"/>
                  </a:lnTo>
                  <a:lnTo>
                    <a:pt x="0" y="877824"/>
                  </a:lnTo>
                  <a:lnTo>
                    <a:pt x="0" y="914400"/>
                  </a:lnTo>
                  <a:lnTo>
                    <a:pt x="58292" y="914400"/>
                  </a:lnTo>
                  <a:lnTo>
                    <a:pt x="1743201" y="33528"/>
                  </a:lnTo>
                  <a:lnTo>
                    <a:pt x="1743201" y="0"/>
                  </a:lnTo>
                  <a:close/>
                </a:path>
              </a:pathLst>
            </a:custGeom>
            <a:solidFill>
              <a:srgbClr val="F0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54495" y="3764280"/>
              <a:ext cx="1685925" cy="880744"/>
            </a:xfrm>
            <a:custGeom>
              <a:avLst/>
              <a:gdLst/>
              <a:ahLst/>
              <a:cxnLst/>
              <a:rect l="l" t="t" r="r" b="b"/>
              <a:pathLst>
                <a:path w="1685925" h="880745">
                  <a:moveTo>
                    <a:pt x="1685417" y="0"/>
                  </a:moveTo>
                  <a:lnTo>
                    <a:pt x="0" y="880364"/>
                  </a:lnTo>
                  <a:lnTo>
                    <a:pt x="128269" y="880364"/>
                  </a:lnTo>
                  <a:lnTo>
                    <a:pt x="1685417" y="67056"/>
                  </a:lnTo>
                  <a:lnTo>
                    <a:pt x="1685417" y="0"/>
                  </a:lnTo>
                  <a:close/>
                </a:path>
              </a:pathLst>
            </a:custGeom>
            <a:solidFill>
              <a:srgbClr val="EF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82511" y="3831336"/>
              <a:ext cx="1557655" cy="814069"/>
            </a:xfrm>
            <a:custGeom>
              <a:avLst/>
              <a:gdLst/>
              <a:ahLst/>
              <a:cxnLst/>
              <a:rect l="l" t="t" r="r" b="b"/>
              <a:pathLst>
                <a:path w="1557654" h="814070">
                  <a:moveTo>
                    <a:pt x="1557401" y="0"/>
                  </a:moveTo>
                  <a:lnTo>
                    <a:pt x="0" y="813562"/>
                  </a:lnTo>
                  <a:lnTo>
                    <a:pt x="128269" y="813562"/>
                  </a:lnTo>
                  <a:lnTo>
                    <a:pt x="1557401" y="67056"/>
                  </a:lnTo>
                  <a:lnTo>
                    <a:pt x="1557401" y="0"/>
                  </a:lnTo>
                  <a:close/>
                </a:path>
              </a:pathLst>
            </a:custGeom>
            <a:solidFill>
              <a:srgbClr val="EE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10527" y="3898391"/>
              <a:ext cx="1429385" cy="746760"/>
            </a:xfrm>
            <a:custGeom>
              <a:avLst/>
              <a:gdLst/>
              <a:ahLst/>
              <a:cxnLst/>
              <a:rect l="l" t="t" r="r" b="b"/>
              <a:pathLst>
                <a:path w="1429384" h="746760">
                  <a:moveTo>
                    <a:pt x="1429385" y="0"/>
                  </a:moveTo>
                  <a:lnTo>
                    <a:pt x="0" y="746759"/>
                  </a:lnTo>
                  <a:lnTo>
                    <a:pt x="134239" y="746759"/>
                  </a:lnTo>
                  <a:lnTo>
                    <a:pt x="1429385" y="70103"/>
                  </a:lnTo>
                  <a:lnTo>
                    <a:pt x="1429385" y="0"/>
                  </a:lnTo>
                  <a:close/>
                </a:path>
              </a:pathLst>
            </a:custGeom>
            <a:solidFill>
              <a:srgbClr val="E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644639" y="3968495"/>
              <a:ext cx="1295400" cy="676910"/>
            </a:xfrm>
            <a:custGeom>
              <a:avLst/>
              <a:gdLst/>
              <a:ahLst/>
              <a:cxnLst/>
              <a:rect l="l" t="t" r="r" b="b"/>
              <a:pathLst>
                <a:path w="1295400" h="676910">
                  <a:moveTo>
                    <a:pt x="1295145" y="0"/>
                  </a:moveTo>
                  <a:lnTo>
                    <a:pt x="0" y="676401"/>
                  </a:lnTo>
                  <a:lnTo>
                    <a:pt x="128396" y="676401"/>
                  </a:lnTo>
                  <a:lnTo>
                    <a:pt x="1295145" y="67055"/>
                  </a:lnTo>
                  <a:lnTo>
                    <a:pt x="1295145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72655" y="4035551"/>
              <a:ext cx="1167130" cy="609600"/>
            </a:xfrm>
            <a:custGeom>
              <a:avLst/>
              <a:gdLst/>
              <a:ahLst/>
              <a:cxnLst/>
              <a:rect l="l" t="t" r="r" b="b"/>
              <a:pathLst>
                <a:path w="1167129" h="609600">
                  <a:moveTo>
                    <a:pt x="1167129" y="0"/>
                  </a:moveTo>
                  <a:lnTo>
                    <a:pt x="0" y="609600"/>
                  </a:lnTo>
                  <a:lnTo>
                    <a:pt x="128397" y="609600"/>
                  </a:lnTo>
                  <a:lnTo>
                    <a:pt x="1167129" y="67056"/>
                  </a:lnTo>
                  <a:lnTo>
                    <a:pt x="1167129" y="0"/>
                  </a:lnTo>
                  <a:close/>
                </a:path>
              </a:pathLst>
            </a:custGeom>
            <a:solidFill>
              <a:srgbClr val="E9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00671" y="4102607"/>
              <a:ext cx="1039494" cy="542290"/>
            </a:xfrm>
            <a:custGeom>
              <a:avLst/>
              <a:gdLst/>
              <a:ahLst/>
              <a:cxnLst/>
              <a:rect l="l" t="t" r="r" b="b"/>
              <a:pathLst>
                <a:path w="1039495" h="542289">
                  <a:moveTo>
                    <a:pt x="1039113" y="0"/>
                  </a:moveTo>
                  <a:lnTo>
                    <a:pt x="0" y="542163"/>
                  </a:lnTo>
                  <a:lnTo>
                    <a:pt x="128397" y="542163"/>
                  </a:lnTo>
                  <a:lnTo>
                    <a:pt x="1039113" y="67056"/>
                  </a:lnTo>
                  <a:lnTo>
                    <a:pt x="1039113" y="0"/>
                  </a:lnTo>
                  <a:close/>
                </a:path>
              </a:pathLst>
            </a:custGeom>
            <a:solidFill>
              <a:srgbClr val="E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31735" y="4169663"/>
              <a:ext cx="908050" cy="475615"/>
            </a:xfrm>
            <a:custGeom>
              <a:avLst/>
              <a:gdLst/>
              <a:ahLst/>
              <a:cxnLst/>
              <a:rect l="l" t="t" r="r" b="b"/>
              <a:pathLst>
                <a:path w="908050" h="475614">
                  <a:moveTo>
                    <a:pt x="907923" y="0"/>
                  </a:moveTo>
                  <a:lnTo>
                    <a:pt x="0" y="475361"/>
                  </a:lnTo>
                  <a:lnTo>
                    <a:pt x="128016" y="475361"/>
                  </a:lnTo>
                  <a:lnTo>
                    <a:pt x="907923" y="67056"/>
                  </a:lnTo>
                  <a:lnTo>
                    <a:pt x="907923" y="0"/>
                  </a:lnTo>
                  <a:close/>
                </a:path>
              </a:pathLst>
            </a:custGeom>
            <a:solidFill>
              <a:srgbClr val="E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159751" y="4236720"/>
              <a:ext cx="780415" cy="408305"/>
            </a:xfrm>
            <a:custGeom>
              <a:avLst/>
              <a:gdLst/>
              <a:ahLst/>
              <a:cxnLst/>
              <a:rect l="l" t="t" r="r" b="b"/>
              <a:pathLst>
                <a:path w="780415" h="408304">
                  <a:moveTo>
                    <a:pt x="779906" y="0"/>
                  </a:moveTo>
                  <a:lnTo>
                    <a:pt x="0" y="407923"/>
                  </a:lnTo>
                  <a:lnTo>
                    <a:pt x="128016" y="407923"/>
                  </a:lnTo>
                  <a:lnTo>
                    <a:pt x="779906" y="66928"/>
                  </a:lnTo>
                  <a:lnTo>
                    <a:pt x="779906" y="0"/>
                  </a:lnTo>
                  <a:close/>
                </a:path>
              </a:pathLst>
            </a:custGeom>
            <a:solidFill>
              <a:srgbClr val="E7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87767" y="4303776"/>
              <a:ext cx="652145" cy="341630"/>
            </a:xfrm>
            <a:custGeom>
              <a:avLst/>
              <a:gdLst/>
              <a:ahLst/>
              <a:cxnLst/>
              <a:rect l="l" t="t" r="r" b="b"/>
              <a:pathLst>
                <a:path w="652145" h="341629">
                  <a:moveTo>
                    <a:pt x="651890" y="0"/>
                  </a:moveTo>
                  <a:lnTo>
                    <a:pt x="0" y="341122"/>
                  </a:lnTo>
                  <a:lnTo>
                    <a:pt x="128015" y="341122"/>
                  </a:lnTo>
                  <a:lnTo>
                    <a:pt x="651890" y="67056"/>
                  </a:lnTo>
                  <a:lnTo>
                    <a:pt x="651890" y="0"/>
                  </a:lnTo>
                  <a:close/>
                </a:path>
              </a:pathLst>
            </a:custGeom>
            <a:solidFill>
              <a:srgbClr val="E6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15783" y="4370832"/>
              <a:ext cx="523875" cy="274320"/>
            </a:xfrm>
            <a:custGeom>
              <a:avLst/>
              <a:gdLst/>
              <a:ahLst/>
              <a:cxnLst/>
              <a:rect l="l" t="t" r="r" b="b"/>
              <a:pathLst>
                <a:path w="523875" h="274320">
                  <a:moveTo>
                    <a:pt x="523875" y="0"/>
                  </a:moveTo>
                  <a:lnTo>
                    <a:pt x="0" y="274320"/>
                  </a:lnTo>
                  <a:lnTo>
                    <a:pt x="133858" y="274320"/>
                  </a:lnTo>
                  <a:lnTo>
                    <a:pt x="523875" y="70104"/>
                  </a:lnTo>
                  <a:lnTo>
                    <a:pt x="523875" y="0"/>
                  </a:lnTo>
                  <a:close/>
                </a:path>
              </a:pathLst>
            </a:custGeom>
            <a:solidFill>
              <a:srgbClr val="E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49896" y="4440935"/>
              <a:ext cx="389890" cy="204470"/>
            </a:xfrm>
            <a:custGeom>
              <a:avLst/>
              <a:gdLst/>
              <a:ahLst/>
              <a:cxnLst/>
              <a:rect l="l" t="t" r="r" b="b"/>
              <a:pathLst>
                <a:path w="389890" h="204470">
                  <a:moveTo>
                    <a:pt x="389636" y="67056"/>
                  </a:moveTo>
                  <a:lnTo>
                    <a:pt x="128016" y="204216"/>
                  </a:lnTo>
                  <a:lnTo>
                    <a:pt x="255905" y="204216"/>
                  </a:lnTo>
                  <a:lnTo>
                    <a:pt x="256628" y="203835"/>
                  </a:lnTo>
                  <a:lnTo>
                    <a:pt x="383794" y="203835"/>
                  </a:lnTo>
                  <a:lnTo>
                    <a:pt x="389636" y="200787"/>
                  </a:lnTo>
                  <a:lnTo>
                    <a:pt x="389636" y="134112"/>
                  </a:lnTo>
                  <a:lnTo>
                    <a:pt x="389636" y="67056"/>
                  </a:lnTo>
                  <a:close/>
                </a:path>
                <a:path w="389890" h="204470">
                  <a:moveTo>
                    <a:pt x="389636" y="0"/>
                  </a:moveTo>
                  <a:lnTo>
                    <a:pt x="0" y="203962"/>
                  </a:lnTo>
                  <a:lnTo>
                    <a:pt x="127889" y="203962"/>
                  </a:lnTo>
                  <a:lnTo>
                    <a:pt x="389636" y="66929"/>
                  </a:lnTo>
                  <a:lnTo>
                    <a:pt x="389636" y="0"/>
                  </a:lnTo>
                  <a:close/>
                </a:path>
              </a:pathLst>
            </a:custGeom>
            <a:solidFill>
              <a:srgbClr val="E3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96583" y="3730752"/>
              <a:ext cx="1743710" cy="914400"/>
            </a:xfrm>
            <a:custGeom>
              <a:avLst/>
              <a:gdLst/>
              <a:ahLst/>
              <a:cxnLst/>
              <a:rect l="l" t="t" r="r" b="b"/>
              <a:pathLst>
                <a:path w="1743709" h="914400">
                  <a:moveTo>
                    <a:pt x="0" y="914400"/>
                  </a:moveTo>
                  <a:lnTo>
                    <a:pt x="1743202" y="914400"/>
                  </a:lnTo>
                  <a:lnTo>
                    <a:pt x="1743202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258939" y="2101342"/>
            <a:ext cx="9455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3-</a:t>
            </a:r>
            <a:r>
              <a:rPr spc="-50" dirty="0"/>
              <a:t>3</a:t>
            </a:r>
          </a:p>
        </p:txBody>
      </p:sp>
      <p:sp>
        <p:nvSpPr>
          <p:cNvPr id="103" name="object 103"/>
          <p:cNvSpPr txBox="1"/>
          <p:nvPr/>
        </p:nvSpPr>
        <p:spPr>
          <a:xfrm>
            <a:off x="6627621" y="3821048"/>
            <a:ext cx="880744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Result</a:t>
            </a:r>
            <a:endParaRPr sz="22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43201" y="2008377"/>
            <a:ext cx="4754880" cy="2115820"/>
            <a:chOff x="2243201" y="2008377"/>
            <a:chExt cx="4754880" cy="2115820"/>
          </a:xfrm>
        </p:grpSpPr>
        <p:sp>
          <p:nvSpPr>
            <p:cNvPr id="4" name="object 4"/>
            <p:cNvSpPr/>
            <p:nvPr/>
          </p:nvSpPr>
          <p:spPr>
            <a:xfrm>
              <a:off x="2269236" y="2939795"/>
              <a:ext cx="4702810" cy="1158240"/>
            </a:xfrm>
            <a:custGeom>
              <a:avLst/>
              <a:gdLst/>
              <a:ahLst/>
              <a:cxnLst/>
              <a:rect l="l" t="t" r="r" b="b"/>
              <a:pathLst>
                <a:path w="4702809" h="1158239">
                  <a:moveTo>
                    <a:pt x="2304288" y="0"/>
                  </a:moveTo>
                  <a:lnTo>
                    <a:pt x="2304288" y="643001"/>
                  </a:lnTo>
                </a:path>
                <a:path w="4702809" h="1158239">
                  <a:moveTo>
                    <a:pt x="0" y="1124711"/>
                  </a:moveTo>
                  <a:lnTo>
                    <a:pt x="0" y="624839"/>
                  </a:lnTo>
                  <a:lnTo>
                    <a:pt x="4702683" y="624839"/>
                  </a:lnTo>
                  <a:lnTo>
                    <a:pt x="4702683" y="859535"/>
                  </a:lnTo>
                  <a:lnTo>
                    <a:pt x="4702683" y="1158239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16808" y="2014727"/>
              <a:ext cx="514984" cy="207010"/>
            </a:xfrm>
            <a:custGeom>
              <a:avLst/>
              <a:gdLst/>
              <a:ahLst/>
              <a:cxnLst/>
              <a:rect l="l" t="t" r="r" b="b"/>
              <a:pathLst>
                <a:path w="514985" h="207010">
                  <a:moveTo>
                    <a:pt x="173609" y="0"/>
                  </a:moveTo>
                  <a:lnTo>
                    <a:pt x="0" y="0"/>
                  </a:lnTo>
                  <a:lnTo>
                    <a:pt x="0" y="69723"/>
                  </a:lnTo>
                  <a:lnTo>
                    <a:pt x="173609" y="0"/>
                  </a:lnTo>
                  <a:close/>
                </a:path>
                <a:path w="514985" h="207010">
                  <a:moveTo>
                    <a:pt x="514858" y="0"/>
                  </a:moveTo>
                  <a:lnTo>
                    <a:pt x="341249" y="0"/>
                  </a:lnTo>
                  <a:lnTo>
                    <a:pt x="340741" y="0"/>
                  </a:lnTo>
                  <a:lnTo>
                    <a:pt x="174371" y="0"/>
                  </a:lnTo>
                  <a:lnTo>
                    <a:pt x="0" y="70104"/>
                  </a:lnTo>
                  <a:lnTo>
                    <a:pt x="0" y="136906"/>
                  </a:lnTo>
                  <a:lnTo>
                    <a:pt x="0" y="137160"/>
                  </a:lnTo>
                  <a:lnTo>
                    <a:pt x="0" y="206883"/>
                  </a:lnTo>
                  <a:lnTo>
                    <a:pt x="514858" y="0"/>
                  </a:lnTo>
                  <a:close/>
                </a:path>
              </a:pathLst>
            </a:custGeom>
            <a:solidFill>
              <a:srgbClr val="FD6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6808" y="2014727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39" h="344169">
                  <a:moveTo>
                    <a:pt x="853059" y="0"/>
                  </a:moveTo>
                  <a:lnTo>
                    <a:pt x="688467" y="0"/>
                  </a:lnTo>
                  <a:lnTo>
                    <a:pt x="686943" y="0"/>
                  </a:lnTo>
                  <a:lnTo>
                    <a:pt x="514477" y="0"/>
                  </a:lnTo>
                  <a:lnTo>
                    <a:pt x="0" y="207137"/>
                  </a:lnTo>
                  <a:lnTo>
                    <a:pt x="0" y="277114"/>
                  </a:lnTo>
                  <a:lnTo>
                    <a:pt x="0" y="277241"/>
                  </a:lnTo>
                  <a:lnTo>
                    <a:pt x="0" y="344043"/>
                  </a:lnTo>
                  <a:lnTo>
                    <a:pt x="853059" y="0"/>
                  </a:lnTo>
                  <a:close/>
                </a:path>
              </a:pathLst>
            </a:custGeom>
            <a:solidFill>
              <a:srgbClr val="FC6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6808" y="2014727"/>
              <a:ext cx="1029969" cy="414655"/>
            </a:xfrm>
            <a:custGeom>
              <a:avLst/>
              <a:gdLst/>
              <a:ahLst/>
              <a:cxnLst/>
              <a:rect l="l" t="t" r="r" b="b"/>
              <a:pathLst>
                <a:path w="1029970" h="414655">
                  <a:moveTo>
                    <a:pt x="1029715" y="0"/>
                  </a:moveTo>
                  <a:lnTo>
                    <a:pt x="855599" y="0"/>
                  </a:lnTo>
                  <a:lnTo>
                    <a:pt x="0" y="344297"/>
                  </a:lnTo>
                  <a:lnTo>
                    <a:pt x="0" y="414400"/>
                  </a:lnTo>
                  <a:lnTo>
                    <a:pt x="1029715" y="0"/>
                  </a:lnTo>
                  <a:close/>
                </a:path>
              </a:pathLst>
            </a:custGeom>
            <a:solidFill>
              <a:srgbClr val="FA63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6808" y="2014727"/>
              <a:ext cx="1369060" cy="551815"/>
            </a:xfrm>
            <a:custGeom>
              <a:avLst/>
              <a:gdLst/>
              <a:ahLst/>
              <a:cxnLst/>
              <a:rect l="l" t="t" r="r" b="b"/>
              <a:pathLst>
                <a:path w="1369060" h="551814">
                  <a:moveTo>
                    <a:pt x="1368552" y="0"/>
                  </a:moveTo>
                  <a:lnTo>
                    <a:pt x="1203325" y="0"/>
                  </a:lnTo>
                  <a:lnTo>
                    <a:pt x="1202182" y="0"/>
                  </a:lnTo>
                  <a:lnTo>
                    <a:pt x="1029335" y="0"/>
                  </a:lnTo>
                  <a:lnTo>
                    <a:pt x="0" y="414147"/>
                  </a:lnTo>
                  <a:lnTo>
                    <a:pt x="0" y="484124"/>
                  </a:lnTo>
                  <a:lnTo>
                    <a:pt x="544715" y="264972"/>
                  </a:lnTo>
                  <a:lnTo>
                    <a:pt x="0" y="484505"/>
                  </a:lnTo>
                  <a:lnTo>
                    <a:pt x="0" y="551561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F963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6808" y="2014727"/>
              <a:ext cx="1542415" cy="621665"/>
            </a:xfrm>
            <a:custGeom>
              <a:avLst/>
              <a:gdLst/>
              <a:ahLst/>
              <a:cxnLst/>
              <a:rect l="l" t="t" r="r" b="b"/>
              <a:pathLst>
                <a:path w="1542414" h="621664">
                  <a:moveTo>
                    <a:pt x="1542161" y="0"/>
                  </a:moveTo>
                  <a:lnTo>
                    <a:pt x="1368297" y="0"/>
                  </a:lnTo>
                  <a:lnTo>
                    <a:pt x="0" y="551180"/>
                  </a:lnTo>
                  <a:lnTo>
                    <a:pt x="0" y="621284"/>
                  </a:lnTo>
                  <a:lnTo>
                    <a:pt x="1542161" y="0"/>
                  </a:lnTo>
                  <a:close/>
                </a:path>
              </a:pathLst>
            </a:custGeom>
            <a:solidFill>
              <a:srgbClr val="F86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6808" y="2014727"/>
              <a:ext cx="1715770" cy="692150"/>
            </a:xfrm>
            <a:custGeom>
              <a:avLst/>
              <a:gdLst/>
              <a:ahLst/>
              <a:cxnLst/>
              <a:rect l="l" t="t" r="r" b="b"/>
              <a:pathLst>
                <a:path w="1715770" h="692150">
                  <a:moveTo>
                    <a:pt x="1715769" y="0"/>
                  </a:moveTo>
                  <a:lnTo>
                    <a:pt x="1541906" y="0"/>
                  </a:lnTo>
                  <a:lnTo>
                    <a:pt x="0" y="621538"/>
                  </a:lnTo>
                  <a:lnTo>
                    <a:pt x="0" y="691642"/>
                  </a:lnTo>
                  <a:lnTo>
                    <a:pt x="1715769" y="0"/>
                  </a:lnTo>
                  <a:close/>
                </a:path>
              </a:pathLst>
            </a:custGeom>
            <a:solidFill>
              <a:srgbClr val="F76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16808" y="2014727"/>
              <a:ext cx="1883410" cy="758825"/>
            </a:xfrm>
            <a:custGeom>
              <a:avLst/>
              <a:gdLst/>
              <a:ahLst/>
              <a:cxnLst/>
              <a:rect l="l" t="t" r="r" b="b"/>
              <a:pathLst>
                <a:path w="1883410" h="758825">
                  <a:moveTo>
                    <a:pt x="1883409" y="0"/>
                  </a:moveTo>
                  <a:lnTo>
                    <a:pt x="1717039" y="0"/>
                  </a:lnTo>
                  <a:lnTo>
                    <a:pt x="0" y="691388"/>
                  </a:lnTo>
                  <a:lnTo>
                    <a:pt x="0" y="758444"/>
                  </a:lnTo>
                  <a:lnTo>
                    <a:pt x="1883409" y="0"/>
                  </a:lnTo>
                  <a:close/>
                </a:path>
              </a:pathLst>
            </a:custGeom>
            <a:solidFill>
              <a:srgbClr val="F56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16808" y="2014727"/>
              <a:ext cx="2057400" cy="829310"/>
            </a:xfrm>
            <a:custGeom>
              <a:avLst/>
              <a:gdLst/>
              <a:ahLst/>
              <a:cxnLst/>
              <a:rect l="l" t="t" r="r" b="b"/>
              <a:pathLst>
                <a:path w="2057400" h="829310">
                  <a:moveTo>
                    <a:pt x="2057018" y="0"/>
                  </a:moveTo>
                  <a:lnTo>
                    <a:pt x="1883028" y="0"/>
                  </a:lnTo>
                  <a:lnTo>
                    <a:pt x="0" y="758698"/>
                  </a:lnTo>
                  <a:lnTo>
                    <a:pt x="0" y="828801"/>
                  </a:lnTo>
                  <a:lnTo>
                    <a:pt x="2057018" y="0"/>
                  </a:lnTo>
                  <a:close/>
                </a:path>
              </a:pathLst>
            </a:custGeom>
            <a:solidFill>
              <a:srgbClr val="F560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6808" y="2014727"/>
              <a:ext cx="2230755" cy="899160"/>
            </a:xfrm>
            <a:custGeom>
              <a:avLst/>
              <a:gdLst/>
              <a:ahLst/>
              <a:cxnLst/>
              <a:rect l="l" t="t" r="r" b="b"/>
              <a:pathLst>
                <a:path w="2230754" h="899160">
                  <a:moveTo>
                    <a:pt x="2230628" y="0"/>
                  </a:moveTo>
                  <a:lnTo>
                    <a:pt x="2056764" y="0"/>
                  </a:lnTo>
                  <a:lnTo>
                    <a:pt x="0" y="829056"/>
                  </a:lnTo>
                  <a:lnTo>
                    <a:pt x="0" y="899160"/>
                  </a:lnTo>
                  <a:lnTo>
                    <a:pt x="2230628" y="0"/>
                  </a:lnTo>
                  <a:close/>
                </a:path>
              </a:pathLst>
            </a:custGeom>
            <a:solidFill>
              <a:srgbClr val="F160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16808" y="2014727"/>
              <a:ext cx="2313305" cy="935990"/>
            </a:xfrm>
            <a:custGeom>
              <a:avLst/>
              <a:gdLst/>
              <a:ahLst/>
              <a:cxnLst/>
              <a:rect l="l" t="t" r="r" b="b"/>
              <a:pathLst>
                <a:path w="2313304" h="935989">
                  <a:moveTo>
                    <a:pt x="2312924" y="0"/>
                  </a:moveTo>
                  <a:lnTo>
                    <a:pt x="2229739" y="0"/>
                  </a:lnTo>
                  <a:lnTo>
                    <a:pt x="0" y="898906"/>
                  </a:lnTo>
                  <a:lnTo>
                    <a:pt x="0" y="935482"/>
                  </a:lnTo>
                  <a:lnTo>
                    <a:pt x="75564" y="935482"/>
                  </a:lnTo>
                  <a:lnTo>
                    <a:pt x="2312924" y="33527"/>
                  </a:lnTo>
                  <a:lnTo>
                    <a:pt x="2312924" y="0"/>
                  </a:lnTo>
                  <a:close/>
                </a:path>
              </a:pathLst>
            </a:custGeom>
            <a:solidFill>
              <a:srgbClr val="F05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3008" y="2048255"/>
              <a:ext cx="2237105" cy="902335"/>
            </a:xfrm>
            <a:custGeom>
              <a:avLst/>
              <a:gdLst/>
              <a:ahLst/>
              <a:cxnLst/>
              <a:rect l="l" t="t" r="r" b="b"/>
              <a:pathLst>
                <a:path w="2237104" h="902335">
                  <a:moveTo>
                    <a:pt x="2236724" y="0"/>
                  </a:moveTo>
                  <a:lnTo>
                    <a:pt x="0" y="902081"/>
                  </a:lnTo>
                  <a:lnTo>
                    <a:pt x="173736" y="902081"/>
                  </a:lnTo>
                  <a:lnTo>
                    <a:pt x="2236724" y="70104"/>
                  </a:lnTo>
                  <a:lnTo>
                    <a:pt x="2236724" y="0"/>
                  </a:lnTo>
                  <a:close/>
                </a:path>
              </a:pathLst>
            </a:custGeom>
            <a:solidFill>
              <a:srgbClr val="EF5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6744" y="2118359"/>
              <a:ext cx="2063114" cy="831850"/>
            </a:xfrm>
            <a:custGeom>
              <a:avLst/>
              <a:gdLst/>
              <a:ahLst/>
              <a:cxnLst/>
              <a:rect l="l" t="t" r="r" b="b"/>
              <a:pathLst>
                <a:path w="2063114" h="831850">
                  <a:moveTo>
                    <a:pt x="2063114" y="0"/>
                  </a:moveTo>
                  <a:lnTo>
                    <a:pt x="0" y="831723"/>
                  </a:lnTo>
                  <a:lnTo>
                    <a:pt x="173862" y="831723"/>
                  </a:lnTo>
                  <a:lnTo>
                    <a:pt x="2063114" y="70103"/>
                  </a:lnTo>
                  <a:lnTo>
                    <a:pt x="2063114" y="0"/>
                  </a:lnTo>
                  <a:close/>
                </a:path>
              </a:pathLst>
            </a:custGeom>
            <a:solidFill>
              <a:srgbClr val="EE5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0480" y="2188463"/>
              <a:ext cx="1889760" cy="762000"/>
            </a:xfrm>
            <a:custGeom>
              <a:avLst/>
              <a:gdLst/>
              <a:ahLst/>
              <a:cxnLst/>
              <a:rect l="l" t="t" r="r" b="b"/>
              <a:pathLst>
                <a:path w="1889760" h="762000">
                  <a:moveTo>
                    <a:pt x="1889506" y="67056"/>
                  </a:moveTo>
                  <a:lnTo>
                    <a:pt x="1809038" y="99466"/>
                  </a:lnTo>
                  <a:lnTo>
                    <a:pt x="1889379" y="67056"/>
                  </a:lnTo>
                  <a:lnTo>
                    <a:pt x="1889379" y="0"/>
                  </a:lnTo>
                  <a:lnTo>
                    <a:pt x="0" y="762000"/>
                  </a:lnTo>
                  <a:lnTo>
                    <a:pt x="166243" y="762000"/>
                  </a:lnTo>
                  <a:lnTo>
                    <a:pt x="167182" y="761619"/>
                  </a:lnTo>
                  <a:lnTo>
                    <a:pt x="338582" y="761619"/>
                  </a:lnTo>
                  <a:lnTo>
                    <a:pt x="1889506" y="137160"/>
                  </a:lnTo>
                  <a:lnTo>
                    <a:pt x="1889506" y="67056"/>
                  </a:lnTo>
                  <a:close/>
                </a:path>
              </a:pathLst>
            </a:custGeom>
            <a:solidFill>
              <a:srgbClr val="EB5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1855" y="2325623"/>
              <a:ext cx="1548765" cy="624840"/>
            </a:xfrm>
            <a:custGeom>
              <a:avLst/>
              <a:gdLst/>
              <a:ahLst/>
              <a:cxnLst/>
              <a:rect l="l" t="t" r="r" b="b"/>
              <a:pathLst>
                <a:path w="1548764" h="624839">
                  <a:moveTo>
                    <a:pt x="1548257" y="0"/>
                  </a:moveTo>
                  <a:lnTo>
                    <a:pt x="0" y="624839"/>
                  </a:lnTo>
                  <a:lnTo>
                    <a:pt x="173736" y="624839"/>
                  </a:lnTo>
                  <a:lnTo>
                    <a:pt x="1548257" y="70103"/>
                  </a:lnTo>
                  <a:lnTo>
                    <a:pt x="1548257" y="0"/>
                  </a:lnTo>
                  <a:close/>
                </a:path>
              </a:pathLst>
            </a:custGeom>
            <a:solidFill>
              <a:srgbClr val="E9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5592" y="2395727"/>
              <a:ext cx="1374775" cy="554990"/>
            </a:xfrm>
            <a:custGeom>
              <a:avLst/>
              <a:gdLst/>
              <a:ahLst/>
              <a:cxnLst/>
              <a:rect l="l" t="t" r="r" b="b"/>
              <a:pathLst>
                <a:path w="1374775" h="554989">
                  <a:moveTo>
                    <a:pt x="1374521" y="0"/>
                  </a:moveTo>
                  <a:lnTo>
                    <a:pt x="0" y="554482"/>
                  </a:lnTo>
                  <a:lnTo>
                    <a:pt x="166116" y="554482"/>
                  </a:lnTo>
                  <a:lnTo>
                    <a:pt x="1374521" y="67056"/>
                  </a:lnTo>
                  <a:lnTo>
                    <a:pt x="1374521" y="0"/>
                  </a:lnTo>
                  <a:close/>
                </a:path>
              </a:pathLst>
            </a:custGeom>
            <a:solidFill>
              <a:srgbClr val="E8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184" y="2462783"/>
              <a:ext cx="1210310" cy="487680"/>
            </a:xfrm>
            <a:custGeom>
              <a:avLst/>
              <a:gdLst/>
              <a:ahLst/>
              <a:cxnLst/>
              <a:rect l="l" t="t" r="r" b="b"/>
              <a:pathLst>
                <a:path w="1210310" h="487680">
                  <a:moveTo>
                    <a:pt x="1210056" y="0"/>
                  </a:moveTo>
                  <a:lnTo>
                    <a:pt x="0" y="487680"/>
                  </a:lnTo>
                  <a:lnTo>
                    <a:pt x="173990" y="487680"/>
                  </a:lnTo>
                  <a:lnTo>
                    <a:pt x="174612" y="487426"/>
                  </a:lnTo>
                  <a:lnTo>
                    <a:pt x="347599" y="487426"/>
                  </a:lnTo>
                  <a:lnTo>
                    <a:pt x="1209548" y="140208"/>
                  </a:lnTo>
                  <a:lnTo>
                    <a:pt x="1209548" y="70319"/>
                  </a:lnTo>
                  <a:lnTo>
                    <a:pt x="1210056" y="70104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E75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67656" y="2602991"/>
              <a:ext cx="862330" cy="347345"/>
            </a:xfrm>
            <a:custGeom>
              <a:avLst/>
              <a:gdLst/>
              <a:ahLst/>
              <a:cxnLst/>
              <a:rect l="l" t="t" r="r" b="b"/>
              <a:pathLst>
                <a:path w="862329" h="347344">
                  <a:moveTo>
                    <a:pt x="862076" y="0"/>
                  </a:moveTo>
                  <a:lnTo>
                    <a:pt x="0" y="346964"/>
                  </a:lnTo>
                  <a:lnTo>
                    <a:pt x="166370" y="346964"/>
                  </a:lnTo>
                  <a:lnTo>
                    <a:pt x="862076" y="66929"/>
                  </a:lnTo>
                  <a:lnTo>
                    <a:pt x="862076" y="0"/>
                  </a:lnTo>
                  <a:close/>
                </a:path>
                <a:path w="862329" h="347344">
                  <a:moveTo>
                    <a:pt x="862203" y="67056"/>
                  </a:moveTo>
                  <a:lnTo>
                    <a:pt x="167640" y="347218"/>
                  </a:lnTo>
                  <a:lnTo>
                    <a:pt x="341249" y="347218"/>
                  </a:lnTo>
                  <a:lnTo>
                    <a:pt x="862203" y="137033"/>
                  </a:lnTo>
                  <a:lnTo>
                    <a:pt x="862203" y="67056"/>
                  </a:lnTo>
                  <a:close/>
                </a:path>
              </a:pathLst>
            </a:custGeom>
            <a:solidFill>
              <a:srgbClr val="E65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09032" y="2740151"/>
              <a:ext cx="521334" cy="210185"/>
            </a:xfrm>
            <a:custGeom>
              <a:avLst/>
              <a:gdLst/>
              <a:ahLst/>
              <a:cxnLst/>
              <a:rect l="l" t="t" r="r" b="b"/>
              <a:pathLst>
                <a:path w="521335" h="210185">
                  <a:moveTo>
                    <a:pt x="520954" y="0"/>
                  </a:moveTo>
                  <a:lnTo>
                    <a:pt x="0" y="209804"/>
                  </a:lnTo>
                  <a:lnTo>
                    <a:pt x="173609" y="209804"/>
                  </a:lnTo>
                  <a:lnTo>
                    <a:pt x="520954" y="69977"/>
                  </a:lnTo>
                  <a:lnTo>
                    <a:pt x="520954" y="0"/>
                  </a:lnTo>
                  <a:close/>
                </a:path>
                <a:path w="521335" h="210185">
                  <a:moveTo>
                    <a:pt x="521081" y="137160"/>
                  </a:moveTo>
                  <a:lnTo>
                    <a:pt x="512127" y="140716"/>
                  </a:lnTo>
                  <a:lnTo>
                    <a:pt x="520954" y="137160"/>
                  </a:lnTo>
                  <a:lnTo>
                    <a:pt x="520954" y="70104"/>
                  </a:lnTo>
                  <a:lnTo>
                    <a:pt x="173736" y="210185"/>
                  </a:lnTo>
                  <a:lnTo>
                    <a:pt x="339852" y="210185"/>
                  </a:lnTo>
                  <a:lnTo>
                    <a:pt x="340791" y="209804"/>
                  </a:lnTo>
                  <a:lnTo>
                    <a:pt x="513461" y="209804"/>
                  </a:lnTo>
                  <a:lnTo>
                    <a:pt x="521081" y="206756"/>
                  </a:lnTo>
                  <a:lnTo>
                    <a:pt x="521081" y="137160"/>
                  </a:lnTo>
                  <a:close/>
                </a:path>
              </a:pathLst>
            </a:custGeom>
            <a:solidFill>
              <a:srgbClr val="E35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16808" y="2014727"/>
              <a:ext cx="2313305" cy="935990"/>
            </a:xfrm>
            <a:custGeom>
              <a:avLst/>
              <a:gdLst/>
              <a:ahLst/>
              <a:cxnLst/>
              <a:rect l="l" t="t" r="r" b="b"/>
              <a:pathLst>
                <a:path w="2313304" h="935989">
                  <a:moveTo>
                    <a:pt x="0" y="935482"/>
                  </a:moveTo>
                  <a:lnTo>
                    <a:pt x="2312924" y="935482"/>
                  </a:lnTo>
                  <a:lnTo>
                    <a:pt x="2312924" y="0"/>
                  </a:lnTo>
                  <a:lnTo>
                    <a:pt x="0" y="0"/>
                  </a:lnTo>
                  <a:lnTo>
                    <a:pt x="0" y="93548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10"/>
              </a:spcBef>
            </a:pPr>
            <a:r>
              <a:rPr dirty="0"/>
              <a:t>Two</a:t>
            </a:r>
            <a:r>
              <a:rPr spc="-120" dirty="0"/>
              <a:t> </a:t>
            </a:r>
            <a:r>
              <a:rPr dirty="0"/>
              <a:t>Types</a:t>
            </a:r>
            <a:r>
              <a:rPr spc="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SQL</a:t>
            </a:r>
            <a:r>
              <a:rPr spc="-3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889628" y="2284222"/>
            <a:ext cx="13633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88466" y="4065778"/>
            <a:ext cx="2301875" cy="935990"/>
            <a:chOff x="1188466" y="4065778"/>
            <a:chExt cx="2301875" cy="935990"/>
          </a:xfrm>
        </p:grpSpPr>
        <p:sp>
          <p:nvSpPr>
            <p:cNvPr id="27" name="object 27"/>
            <p:cNvSpPr/>
            <p:nvPr/>
          </p:nvSpPr>
          <p:spPr>
            <a:xfrm>
              <a:off x="1194816" y="4072128"/>
              <a:ext cx="978535" cy="393065"/>
            </a:xfrm>
            <a:custGeom>
              <a:avLst/>
              <a:gdLst/>
              <a:ahLst/>
              <a:cxnLst/>
              <a:rect l="l" t="t" r="r" b="b"/>
              <a:pathLst>
                <a:path w="978535" h="393064">
                  <a:moveTo>
                    <a:pt x="325628" y="0"/>
                  </a:moveTo>
                  <a:lnTo>
                    <a:pt x="0" y="0"/>
                  </a:lnTo>
                  <a:lnTo>
                    <a:pt x="0" y="130683"/>
                  </a:lnTo>
                  <a:lnTo>
                    <a:pt x="325628" y="0"/>
                  </a:lnTo>
                  <a:close/>
                </a:path>
                <a:path w="978535" h="393064">
                  <a:moveTo>
                    <a:pt x="978281" y="0"/>
                  </a:moveTo>
                  <a:lnTo>
                    <a:pt x="652145" y="0"/>
                  </a:lnTo>
                  <a:lnTo>
                    <a:pt x="543039" y="43802"/>
                  </a:lnTo>
                  <a:lnTo>
                    <a:pt x="652018" y="0"/>
                  </a:lnTo>
                  <a:lnTo>
                    <a:pt x="326009" y="0"/>
                  </a:lnTo>
                  <a:lnTo>
                    <a:pt x="0" y="131064"/>
                  </a:lnTo>
                  <a:lnTo>
                    <a:pt x="0" y="261747"/>
                  </a:lnTo>
                  <a:lnTo>
                    <a:pt x="0" y="262001"/>
                  </a:lnTo>
                  <a:lnTo>
                    <a:pt x="0" y="392684"/>
                  </a:lnTo>
                  <a:lnTo>
                    <a:pt x="978281" y="0"/>
                  </a:lnTo>
                  <a:close/>
                </a:path>
              </a:pathLst>
            </a:custGeom>
            <a:solidFill>
              <a:srgbClr val="00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94816" y="4072128"/>
              <a:ext cx="1636395" cy="658495"/>
            </a:xfrm>
            <a:custGeom>
              <a:avLst/>
              <a:gdLst/>
              <a:ahLst/>
              <a:cxnLst/>
              <a:rect l="l" t="t" r="r" b="b"/>
              <a:pathLst>
                <a:path w="1636395" h="658495">
                  <a:moveTo>
                    <a:pt x="1636268" y="0"/>
                  </a:moveTo>
                  <a:lnTo>
                    <a:pt x="1310640" y="0"/>
                  </a:lnTo>
                  <a:lnTo>
                    <a:pt x="1310513" y="0"/>
                  </a:lnTo>
                  <a:lnTo>
                    <a:pt x="977265" y="0"/>
                  </a:lnTo>
                  <a:lnTo>
                    <a:pt x="0" y="392938"/>
                  </a:lnTo>
                  <a:lnTo>
                    <a:pt x="0" y="526923"/>
                  </a:lnTo>
                  <a:lnTo>
                    <a:pt x="1091158" y="88239"/>
                  </a:lnTo>
                  <a:lnTo>
                    <a:pt x="0" y="527177"/>
                  </a:lnTo>
                  <a:lnTo>
                    <a:pt x="0" y="658241"/>
                  </a:lnTo>
                  <a:lnTo>
                    <a:pt x="1636268" y="0"/>
                  </a:lnTo>
                  <a:close/>
                </a:path>
              </a:pathLst>
            </a:custGeom>
            <a:solidFill>
              <a:srgbClr val="00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94816" y="4072128"/>
              <a:ext cx="1962785" cy="789305"/>
            </a:xfrm>
            <a:custGeom>
              <a:avLst/>
              <a:gdLst/>
              <a:ahLst/>
              <a:cxnLst/>
              <a:rect l="l" t="t" r="r" b="b"/>
              <a:pathLst>
                <a:path w="1962785" h="789304">
                  <a:moveTo>
                    <a:pt x="1962658" y="0"/>
                  </a:moveTo>
                  <a:lnTo>
                    <a:pt x="1636776" y="0"/>
                  </a:lnTo>
                  <a:lnTo>
                    <a:pt x="0" y="657987"/>
                  </a:lnTo>
                  <a:lnTo>
                    <a:pt x="0" y="788924"/>
                  </a:lnTo>
                  <a:lnTo>
                    <a:pt x="1962658" y="0"/>
                  </a:lnTo>
                  <a:close/>
                </a:path>
              </a:pathLst>
            </a:custGeom>
            <a:solidFill>
              <a:srgbClr val="00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94816" y="4072128"/>
              <a:ext cx="2289175" cy="920750"/>
            </a:xfrm>
            <a:custGeom>
              <a:avLst/>
              <a:gdLst/>
              <a:ahLst/>
              <a:cxnLst/>
              <a:rect l="l" t="t" r="r" b="b"/>
              <a:pathLst>
                <a:path w="2289175" h="920750">
                  <a:moveTo>
                    <a:pt x="2288921" y="0"/>
                  </a:moveTo>
                  <a:lnTo>
                    <a:pt x="1963039" y="0"/>
                  </a:lnTo>
                  <a:lnTo>
                    <a:pt x="0" y="789178"/>
                  </a:lnTo>
                  <a:lnTo>
                    <a:pt x="0" y="920242"/>
                  </a:lnTo>
                  <a:lnTo>
                    <a:pt x="2288921" y="0"/>
                  </a:lnTo>
                  <a:close/>
                </a:path>
              </a:pathLst>
            </a:custGeom>
            <a:solidFill>
              <a:srgbClr val="00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4816" y="4072128"/>
              <a:ext cx="2289175" cy="923290"/>
            </a:xfrm>
            <a:custGeom>
              <a:avLst/>
              <a:gdLst/>
              <a:ahLst/>
              <a:cxnLst/>
              <a:rect l="l" t="t" r="r" b="b"/>
              <a:pathLst>
                <a:path w="2289175" h="923289">
                  <a:moveTo>
                    <a:pt x="2288921" y="0"/>
                  </a:moveTo>
                  <a:lnTo>
                    <a:pt x="0" y="920115"/>
                  </a:lnTo>
                  <a:lnTo>
                    <a:pt x="0" y="923163"/>
                  </a:lnTo>
                  <a:lnTo>
                    <a:pt x="318389" y="923163"/>
                  </a:lnTo>
                  <a:lnTo>
                    <a:pt x="2288921" y="131064"/>
                  </a:lnTo>
                  <a:lnTo>
                    <a:pt x="2288921" y="0"/>
                  </a:lnTo>
                  <a:close/>
                </a:path>
              </a:pathLst>
            </a:custGeom>
            <a:solidFill>
              <a:srgbClr val="00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11808" y="4203192"/>
              <a:ext cx="1971675" cy="792480"/>
            </a:xfrm>
            <a:custGeom>
              <a:avLst/>
              <a:gdLst/>
              <a:ahLst/>
              <a:cxnLst/>
              <a:rect l="l" t="t" r="r" b="b"/>
              <a:pathLst>
                <a:path w="1971675" h="792479">
                  <a:moveTo>
                    <a:pt x="1971675" y="0"/>
                  </a:moveTo>
                  <a:lnTo>
                    <a:pt x="0" y="792479"/>
                  </a:lnTo>
                  <a:lnTo>
                    <a:pt x="326135" y="792479"/>
                  </a:lnTo>
                  <a:lnTo>
                    <a:pt x="1971675" y="131063"/>
                  </a:lnTo>
                  <a:lnTo>
                    <a:pt x="1971675" y="0"/>
                  </a:lnTo>
                  <a:close/>
                </a:path>
              </a:pathLst>
            </a:custGeom>
            <a:solidFill>
              <a:srgbClr val="00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37944" y="4334256"/>
              <a:ext cx="1645920" cy="661670"/>
            </a:xfrm>
            <a:custGeom>
              <a:avLst/>
              <a:gdLst/>
              <a:ahLst/>
              <a:cxnLst/>
              <a:rect l="l" t="t" r="r" b="b"/>
              <a:pathLst>
                <a:path w="1645920" h="661670">
                  <a:moveTo>
                    <a:pt x="1645411" y="0"/>
                  </a:moveTo>
                  <a:lnTo>
                    <a:pt x="0" y="661162"/>
                  </a:lnTo>
                  <a:lnTo>
                    <a:pt x="326008" y="661162"/>
                  </a:lnTo>
                  <a:lnTo>
                    <a:pt x="1645411" y="131064"/>
                  </a:lnTo>
                  <a:lnTo>
                    <a:pt x="1645411" y="0"/>
                  </a:lnTo>
                  <a:close/>
                </a:path>
              </a:pathLst>
            </a:custGeom>
            <a:solidFill>
              <a:srgbClr val="00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64080" y="4465320"/>
              <a:ext cx="1320165" cy="530860"/>
            </a:xfrm>
            <a:custGeom>
              <a:avLst/>
              <a:gdLst/>
              <a:ahLst/>
              <a:cxnLst/>
              <a:rect l="l" t="t" r="r" b="b"/>
              <a:pathLst>
                <a:path w="1320164" h="530860">
                  <a:moveTo>
                    <a:pt x="1319276" y="396240"/>
                  </a:moveTo>
                  <a:lnTo>
                    <a:pt x="987552" y="529844"/>
                  </a:lnTo>
                  <a:lnTo>
                    <a:pt x="1311783" y="529844"/>
                  </a:lnTo>
                  <a:lnTo>
                    <a:pt x="1319276" y="526796"/>
                  </a:lnTo>
                  <a:lnTo>
                    <a:pt x="1319276" y="396240"/>
                  </a:lnTo>
                  <a:close/>
                </a:path>
                <a:path w="1320164" h="530860">
                  <a:moveTo>
                    <a:pt x="1319657" y="134112"/>
                  </a:moveTo>
                  <a:lnTo>
                    <a:pt x="335280" y="530352"/>
                  </a:lnTo>
                  <a:lnTo>
                    <a:pt x="660908" y="530352"/>
                  </a:lnTo>
                  <a:lnTo>
                    <a:pt x="661530" y="530098"/>
                  </a:lnTo>
                  <a:lnTo>
                    <a:pt x="986663" y="530098"/>
                  </a:lnTo>
                  <a:lnTo>
                    <a:pt x="1319403" y="396113"/>
                  </a:lnTo>
                  <a:lnTo>
                    <a:pt x="1319403" y="265290"/>
                  </a:lnTo>
                  <a:lnTo>
                    <a:pt x="1319657" y="265176"/>
                  </a:lnTo>
                  <a:lnTo>
                    <a:pt x="1319657" y="134112"/>
                  </a:lnTo>
                  <a:close/>
                </a:path>
                <a:path w="1320164" h="530860">
                  <a:moveTo>
                    <a:pt x="1319784" y="0"/>
                  </a:moveTo>
                  <a:lnTo>
                    <a:pt x="0" y="529844"/>
                  </a:lnTo>
                  <a:lnTo>
                    <a:pt x="333756" y="529844"/>
                  </a:lnTo>
                  <a:lnTo>
                    <a:pt x="1319784" y="133985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00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4816" y="4072128"/>
              <a:ext cx="2289175" cy="923290"/>
            </a:xfrm>
            <a:custGeom>
              <a:avLst/>
              <a:gdLst/>
              <a:ahLst/>
              <a:cxnLst/>
              <a:rect l="l" t="t" r="r" b="b"/>
              <a:pathLst>
                <a:path w="2289175" h="923289">
                  <a:moveTo>
                    <a:pt x="0" y="923163"/>
                  </a:moveTo>
                  <a:lnTo>
                    <a:pt x="2288921" y="923163"/>
                  </a:lnTo>
                  <a:lnTo>
                    <a:pt x="2288921" y="0"/>
                  </a:lnTo>
                  <a:lnTo>
                    <a:pt x="0" y="0"/>
                  </a:lnTo>
                  <a:lnTo>
                    <a:pt x="0" y="9231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69211" y="4168216"/>
            <a:ext cx="145732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Single-</a:t>
            </a:r>
            <a:r>
              <a:rPr sz="2200" b="1" spc="-25" dirty="0">
                <a:solidFill>
                  <a:srgbClr val="FFFFCC"/>
                </a:solidFill>
                <a:latin typeface="Arial"/>
                <a:cs typeface="Arial"/>
              </a:rPr>
              <a:t>row</a:t>
            </a:r>
            <a:endParaRPr sz="22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42178" y="4050538"/>
            <a:ext cx="2280285" cy="966469"/>
            <a:chOff x="5742178" y="4050538"/>
            <a:chExt cx="2280285" cy="966469"/>
          </a:xfrm>
        </p:grpSpPr>
        <p:sp>
          <p:nvSpPr>
            <p:cNvPr id="38" name="object 38"/>
            <p:cNvSpPr/>
            <p:nvPr/>
          </p:nvSpPr>
          <p:spPr>
            <a:xfrm>
              <a:off x="5748528" y="4056887"/>
              <a:ext cx="975360" cy="408305"/>
            </a:xfrm>
            <a:custGeom>
              <a:avLst/>
              <a:gdLst/>
              <a:ahLst/>
              <a:cxnLst/>
              <a:rect l="l" t="t" r="r" b="b"/>
              <a:pathLst>
                <a:path w="975359" h="408304">
                  <a:moveTo>
                    <a:pt x="646049" y="0"/>
                  </a:moveTo>
                  <a:lnTo>
                    <a:pt x="328549" y="0"/>
                  </a:lnTo>
                  <a:lnTo>
                    <a:pt x="326644" y="0"/>
                  </a:lnTo>
                  <a:lnTo>
                    <a:pt x="0" y="0"/>
                  </a:lnTo>
                  <a:lnTo>
                    <a:pt x="0" y="136906"/>
                  </a:lnTo>
                  <a:lnTo>
                    <a:pt x="0" y="137160"/>
                  </a:lnTo>
                  <a:lnTo>
                    <a:pt x="0" y="270764"/>
                  </a:lnTo>
                  <a:lnTo>
                    <a:pt x="646049" y="0"/>
                  </a:lnTo>
                  <a:close/>
                </a:path>
                <a:path w="975359" h="408304">
                  <a:moveTo>
                    <a:pt x="975233" y="0"/>
                  </a:moveTo>
                  <a:lnTo>
                    <a:pt x="647700" y="0"/>
                  </a:lnTo>
                  <a:lnTo>
                    <a:pt x="0" y="270891"/>
                  </a:lnTo>
                  <a:lnTo>
                    <a:pt x="0" y="407924"/>
                  </a:lnTo>
                  <a:lnTo>
                    <a:pt x="975233" y="0"/>
                  </a:lnTo>
                  <a:close/>
                </a:path>
              </a:pathLst>
            </a:custGeom>
            <a:solidFill>
              <a:srgbClr val="00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48528" y="4056887"/>
              <a:ext cx="1621155" cy="679450"/>
            </a:xfrm>
            <a:custGeom>
              <a:avLst/>
              <a:gdLst/>
              <a:ahLst/>
              <a:cxnLst/>
              <a:rect l="l" t="t" r="r" b="b"/>
              <a:pathLst>
                <a:path w="1621154" h="679450">
                  <a:moveTo>
                    <a:pt x="1621155" y="0"/>
                  </a:moveTo>
                  <a:lnTo>
                    <a:pt x="1295019" y="0"/>
                  </a:lnTo>
                  <a:lnTo>
                    <a:pt x="1294003" y="0"/>
                  </a:lnTo>
                  <a:lnTo>
                    <a:pt x="974852" y="0"/>
                  </a:lnTo>
                  <a:lnTo>
                    <a:pt x="0" y="408178"/>
                  </a:lnTo>
                  <a:lnTo>
                    <a:pt x="0" y="542163"/>
                  </a:lnTo>
                  <a:lnTo>
                    <a:pt x="297522" y="417614"/>
                  </a:lnTo>
                  <a:lnTo>
                    <a:pt x="0" y="542290"/>
                  </a:lnTo>
                  <a:lnTo>
                    <a:pt x="0" y="679323"/>
                  </a:lnTo>
                  <a:lnTo>
                    <a:pt x="1621155" y="0"/>
                  </a:lnTo>
                  <a:close/>
                </a:path>
              </a:pathLst>
            </a:custGeom>
            <a:solidFill>
              <a:srgbClr val="00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48528" y="4056888"/>
              <a:ext cx="1941195" cy="814069"/>
            </a:xfrm>
            <a:custGeom>
              <a:avLst/>
              <a:gdLst/>
              <a:ahLst/>
              <a:cxnLst/>
              <a:rect l="l" t="t" r="r" b="b"/>
              <a:pathLst>
                <a:path w="1941195" h="814070">
                  <a:moveTo>
                    <a:pt x="1941068" y="0"/>
                  </a:moveTo>
                  <a:lnTo>
                    <a:pt x="1621154" y="0"/>
                  </a:lnTo>
                  <a:lnTo>
                    <a:pt x="0" y="679450"/>
                  </a:lnTo>
                  <a:lnTo>
                    <a:pt x="0" y="813562"/>
                  </a:lnTo>
                  <a:lnTo>
                    <a:pt x="1941068" y="0"/>
                  </a:lnTo>
                  <a:close/>
                </a:path>
              </a:pathLst>
            </a:custGeom>
            <a:solidFill>
              <a:srgbClr val="00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48528" y="4056888"/>
              <a:ext cx="2267585" cy="951230"/>
            </a:xfrm>
            <a:custGeom>
              <a:avLst/>
              <a:gdLst/>
              <a:ahLst/>
              <a:cxnLst/>
              <a:rect l="l" t="t" r="r" b="b"/>
              <a:pathLst>
                <a:path w="2267584" h="951229">
                  <a:moveTo>
                    <a:pt x="2267204" y="0"/>
                  </a:moveTo>
                  <a:lnTo>
                    <a:pt x="1940178" y="0"/>
                  </a:lnTo>
                  <a:lnTo>
                    <a:pt x="0" y="813562"/>
                  </a:lnTo>
                  <a:lnTo>
                    <a:pt x="0" y="950722"/>
                  </a:lnTo>
                  <a:lnTo>
                    <a:pt x="2267204" y="0"/>
                  </a:lnTo>
                  <a:close/>
                </a:path>
              </a:pathLst>
            </a:custGeom>
            <a:solidFill>
              <a:srgbClr val="00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48528" y="4056888"/>
              <a:ext cx="2267585" cy="953769"/>
            </a:xfrm>
            <a:custGeom>
              <a:avLst/>
              <a:gdLst/>
              <a:ahLst/>
              <a:cxnLst/>
              <a:rect l="l" t="t" r="r" b="b"/>
              <a:pathLst>
                <a:path w="2267584" h="953770">
                  <a:moveTo>
                    <a:pt x="2267204" y="0"/>
                  </a:moveTo>
                  <a:lnTo>
                    <a:pt x="0" y="950594"/>
                  </a:lnTo>
                  <a:lnTo>
                    <a:pt x="0" y="953643"/>
                  </a:lnTo>
                  <a:lnTo>
                    <a:pt x="319786" y="953643"/>
                  </a:lnTo>
                  <a:lnTo>
                    <a:pt x="2267204" y="137160"/>
                  </a:lnTo>
                  <a:lnTo>
                    <a:pt x="2267204" y="0"/>
                  </a:lnTo>
                  <a:close/>
                </a:path>
              </a:pathLst>
            </a:custGeom>
            <a:solidFill>
              <a:srgbClr val="00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68568" y="4194048"/>
              <a:ext cx="1947545" cy="816610"/>
            </a:xfrm>
            <a:custGeom>
              <a:avLst/>
              <a:gdLst/>
              <a:ahLst/>
              <a:cxnLst/>
              <a:rect l="l" t="t" r="r" b="b"/>
              <a:pathLst>
                <a:path w="1947545" h="816610">
                  <a:moveTo>
                    <a:pt x="1947417" y="0"/>
                  </a:moveTo>
                  <a:lnTo>
                    <a:pt x="0" y="816482"/>
                  </a:lnTo>
                  <a:lnTo>
                    <a:pt x="319659" y="816482"/>
                  </a:lnTo>
                  <a:lnTo>
                    <a:pt x="1947417" y="134112"/>
                  </a:lnTo>
                  <a:lnTo>
                    <a:pt x="1947417" y="0"/>
                  </a:lnTo>
                  <a:close/>
                </a:path>
              </a:pathLst>
            </a:custGeom>
            <a:solidFill>
              <a:srgbClr val="00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88608" y="4328160"/>
              <a:ext cx="1628139" cy="682625"/>
            </a:xfrm>
            <a:custGeom>
              <a:avLst/>
              <a:gdLst/>
              <a:ahLst/>
              <a:cxnLst/>
              <a:rect l="l" t="t" r="r" b="b"/>
              <a:pathLst>
                <a:path w="1628140" h="682625">
                  <a:moveTo>
                    <a:pt x="1627632" y="0"/>
                  </a:moveTo>
                  <a:lnTo>
                    <a:pt x="0" y="682244"/>
                  </a:lnTo>
                  <a:lnTo>
                    <a:pt x="327024" y="682244"/>
                  </a:lnTo>
                  <a:lnTo>
                    <a:pt x="1627632" y="137032"/>
                  </a:lnTo>
                  <a:lnTo>
                    <a:pt x="1627632" y="0"/>
                  </a:lnTo>
                  <a:close/>
                </a:path>
              </a:pathLst>
            </a:custGeom>
            <a:solidFill>
              <a:srgbClr val="00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14744" y="4465319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369" y="0"/>
                  </a:moveTo>
                  <a:lnTo>
                    <a:pt x="0" y="545084"/>
                  </a:lnTo>
                  <a:lnTo>
                    <a:pt x="319913" y="545084"/>
                  </a:lnTo>
                  <a:lnTo>
                    <a:pt x="1247140" y="156705"/>
                  </a:lnTo>
                  <a:lnTo>
                    <a:pt x="320040" y="545592"/>
                  </a:lnTo>
                  <a:lnTo>
                    <a:pt x="646176" y="545592"/>
                  </a:lnTo>
                  <a:lnTo>
                    <a:pt x="647065" y="545592"/>
                  </a:lnTo>
                  <a:lnTo>
                    <a:pt x="966343" y="545592"/>
                  </a:lnTo>
                  <a:lnTo>
                    <a:pt x="966635" y="545465"/>
                  </a:lnTo>
                  <a:lnTo>
                    <a:pt x="1293876" y="545465"/>
                  </a:lnTo>
                  <a:lnTo>
                    <a:pt x="1301242" y="542417"/>
                  </a:lnTo>
                  <a:lnTo>
                    <a:pt x="1301242" y="405384"/>
                  </a:lnTo>
                  <a:lnTo>
                    <a:pt x="1176845" y="457403"/>
                  </a:lnTo>
                  <a:lnTo>
                    <a:pt x="1300988" y="405384"/>
                  </a:lnTo>
                  <a:lnTo>
                    <a:pt x="1300988" y="271272"/>
                  </a:lnTo>
                  <a:lnTo>
                    <a:pt x="1300988" y="134150"/>
                  </a:lnTo>
                  <a:lnTo>
                    <a:pt x="1301369" y="133985"/>
                  </a:lnTo>
                  <a:lnTo>
                    <a:pt x="1301369" y="0"/>
                  </a:lnTo>
                  <a:close/>
                </a:path>
              </a:pathLst>
            </a:custGeom>
            <a:solidFill>
              <a:srgbClr val="00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48528" y="4056888"/>
              <a:ext cx="2267585" cy="953769"/>
            </a:xfrm>
            <a:custGeom>
              <a:avLst/>
              <a:gdLst/>
              <a:ahLst/>
              <a:cxnLst/>
              <a:rect l="l" t="t" r="r" b="b"/>
              <a:pathLst>
                <a:path w="2267584" h="953770">
                  <a:moveTo>
                    <a:pt x="0" y="953643"/>
                  </a:moveTo>
                  <a:lnTo>
                    <a:pt x="2267204" y="953643"/>
                  </a:lnTo>
                  <a:lnTo>
                    <a:pt x="2267204" y="0"/>
                  </a:lnTo>
                  <a:lnTo>
                    <a:pt x="0" y="0"/>
                  </a:lnTo>
                  <a:lnTo>
                    <a:pt x="0" y="95364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045200" y="4168216"/>
            <a:ext cx="168021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Multiple-</a:t>
            </a:r>
            <a:r>
              <a:rPr sz="2200" b="1" spc="-25" dirty="0">
                <a:solidFill>
                  <a:srgbClr val="FFFFCC"/>
                </a:solidFill>
                <a:latin typeface="Arial"/>
                <a:cs typeface="Arial"/>
              </a:rPr>
              <a:t>row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34923" y="4126991"/>
            <a:ext cx="8115300" cy="755650"/>
            <a:chOff x="534923" y="4126991"/>
            <a:chExt cx="8115300" cy="755650"/>
          </a:xfrm>
        </p:grpSpPr>
        <p:sp>
          <p:nvSpPr>
            <p:cNvPr id="49" name="object 49"/>
            <p:cNvSpPr/>
            <p:nvPr/>
          </p:nvSpPr>
          <p:spPr>
            <a:xfrm>
              <a:off x="534923" y="4536947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90">
                  <a:moveTo>
                    <a:pt x="0" y="0"/>
                  </a:moveTo>
                  <a:lnTo>
                    <a:pt x="389763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3815" y="4431791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5" h="204470">
                  <a:moveTo>
                    <a:pt x="0" y="0"/>
                  </a:moveTo>
                  <a:lnTo>
                    <a:pt x="103466" y="103504"/>
                  </a:lnTo>
                  <a:lnTo>
                    <a:pt x="0" y="203961"/>
                  </a:lnTo>
                  <a:lnTo>
                    <a:pt x="331724" y="103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06723" y="4536947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89">
                  <a:moveTo>
                    <a:pt x="0" y="0"/>
                  </a:moveTo>
                  <a:lnTo>
                    <a:pt x="389763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85616" y="4431791"/>
              <a:ext cx="328930" cy="204470"/>
            </a:xfrm>
            <a:custGeom>
              <a:avLst/>
              <a:gdLst/>
              <a:ahLst/>
              <a:cxnLst/>
              <a:rect l="l" t="t" r="r" b="b"/>
              <a:pathLst>
                <a:path w="328929" h="204470">
                  <a:moveTo>
                    <a:pt x="0" y="0"/>
                  </a:moveTo>
                  <a:lnTo>
                    <a:pt x="103505" y="103504"/>
                  </a:lnTo>
                  <a:lnTo>
                    <a:pt x="0" y="203961"/>
                  </a:lnTo>
                  <a:lnTo>
                    <a:pt x="328803" y="103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25212" y="4536947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89">
                  <a:moveTo>
                    <a:pt x="0" y="0"/>
                  </a:moveTo>
                  <a:lnTo>
                    <a:pt x="389763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04103" y="4431791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0" y="0"/>
                  </a:moveTo>
                  <a:lnTo>
                    <a:pt x="103505" y="103504"/>
                  </a:lnTo>
                  <a:lnTo>
                    <a:pt x="0" y="203961"/>
                  </a:lnTo>
                  <a:lnTo>
                    <a:pt x="331724" y="103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039100" y="4536947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90">
                  <a:moveTo>
                    <a:pt x="0" y="0"/>
                  </a:moveTo>
                  <a:lnTo>
                    <a:pt x="389763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17992" y="4431791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0" y="0"/>
                  </a:moveTo>
                  <a:lnTo>
                    <a:pt x="103504" y="103504"/>
                  </a:lnTo>
                  <a:lnTo>
                    <a:pt x="0" y="203961"/>
                  </a:lnTo>
                  <a:lnTo>
                    <a:pt x="331724" y="103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25212" y="4232147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89">
                  <a:moveTo>
                    <a:pt x="0" y="0"/>
                  </a:moveTo>
                  <a:lnTo>
                    <a:pt x="389763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04103" y="4126991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0" y="0"/>
                  </a:moveTo>
                  <a:lnTo>
                    <a:pt x="103505" y="103504"/>
                  </a:lnTo>
                  <a:lnTo>
                    <a:pt x="0" y="203961"/>
                  </a:lnTo>
                  <a:lnTo>
                    <a:pt x="331724" y="103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25212" y="4783835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89">
                  <a:moveTo>
                    <a:pt x="0" y="0"/>
                  </a:moveTo>
                  <a:lnTo>
                    <a:pt x="389763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04103" y="4678679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0" y="0"/>
                  </a:moveTo>
                  <a:lnTo>
                    <a:pt x="103505" y="100457"/>
                  </a:lnTo>
                  <a:lnTo>
                    <a:pt x="0" y="203962"/>
                  </a:lnTo>
                  <a:lnTo>
                    <a:pt x="331724" y="100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3-</a:t>
            </a:r>
            <a:r>
              <a:rPr spc="-50" dirty="0"/>
              <a:t>4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9006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Single-</a:t>
            </a:r>
            <a:r>
              <a:rPr dirty="0"/>
              <a:t>Row</a:t>
            </a:r>
            <a:r>
              <a:rPr spc="-75" dirty="0"/>
              <a:t> </a:t>
            </a:r>
            <a:r>
              <a:rPr spc="-10" dirty="0"/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1727" y="5602223"/>
            <a:ext cx="7394575" cy="393065"/>
            <a:chOff x="871727" y="5602223"/>
            <a:chExt cx="7394575" cy="393065"/>
          </a:xfrm>
        </p:grpSpPr>
        <p:sp>
          <p:nvSpPr>
            <p:cNvPr id="5" name="object 5"/>
            <p:cNvSpPr/>
            <p:nvPr/>
          </p:nvSpPr>
          <p:spPr>
            <a:xfrm>
              <a:off x="883919" y="5614415"/>
              <a:ext cx="7369809" cy="368935"/>
            </a:xfrm>
            <a:custGeom>
              <a:avLst/>
              <a:gdLst/>
              <a:ahLst/>
              <a:cxnLst/>
              <a:rect l="l" t="t" r="r" b="b"/>
              <a:pathLst>
                <a:path w="7369809" h="368935">
                  <a:moveTo>
                    <a:pt x="7369683" y="0"/>
                  </a:moveTo>
                  <a:lnTo>
                    <a:pt x="0" y="0"/>
                  </a:lnTo>
                  <a:lnTo>
                    <a:pt x="0" y="368681"/>
                  </a:lnTo>
                  <a:lnTo>
                    <a:pt x="7369683" y="368681"/>
                  </a:lnTo>
                  <a:lnTo>
                    <a:pt x="73696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19" y="5614415"/>
              <a:ext cx="7369809" cy="368935"/>
            </a:xfrm>
            <a:custGeom>
              <a:avLst/>
              <a:gdLst/>
              <a:ahLst/>
              <a:cxnLst/>
              <a:rect l="l" t="t" r="r" b="b"/>
              <a:pathLst>
                <a:path w="7369809" h="368935">
                  <a:moveTo>
                    <a:pt x="0" y="368681"/>
                  </a:moveTo>
                  <a:lnTo>
                    <a:pt x="7369683" y="368681"/>
                  </a:lnTo>
                  <a:lnTo>
                    <a:pt x="7369683" y="0"/>
                  </a:lnTo>
                  <a:lnTo>
                    <a:pt x="0" y="0"/>
                  </a:lnTo>
                  <a:lnTo>
                    <a:pt x="0" y="36868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820" y="1798932"/>
            <a:ext cx="6780530" cy="37655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Manipulate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returned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nested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ts val="2500"/>
              </a:lnSpc>
              <a:spcBef>
                <a:spcPts val="10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r>
              <a:rPr sz="2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3-</a:t>
            </a:r>
            <a:r>
              <a:rPr spc="-50" dirty="0"/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3919" y="5614415"/>
            <a:ext cx="7369809" cy="3689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45"/>
              </a:spcBef>
            </a:pPr>
            <a:r>
              <a:rPr sz="1800" b="1" i="1" dirty="0">
                <a:latin typeface="Courier New"/>
                <a:cs typeface="Courier New"/>
              </a:rPr>
              <a:t>function_name</a:t>
            </a:r>
            <a:r>
              <a:rPr sz="1800" b="1" i="1" spc="-1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[(</a:t>
            </a:r>
            <a:r>
              <a:rPr sz="1800" b="1" i="1" dirty="0">
                <a:latin typeface="Courier New"/>
                <a:cs typeface="Courier New"/>
              </a:rPr>
              <a:t>arg1,</a:t>
            </a:r>
            <a:r>
              <a:rPr sz="1800" b="1" i="1" spc="-21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arg2,...</a:t>
            </a:r>
            <a:r>
              <a:rPr sz="1800" b="1" spc="-10" dirty="0">
                <a:latin typeface="Courier New"/>
                <a:cs typeface="Courier New"/>
              </a:rPr>
              <a:t>)]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05329" y="2145664"/>
            <a:ext cx="4620895" cy="3545204"/>
            <a:chOff x="2005329" y="2145664"/>
            <a:chExt cx="4620895" cy="3545204"/>
          </a:xfrm>
        </p:grpSpPr>
        <p:sp>
          <p:nvSpPr>
            <p:cNvPr id="4" name="object 4"/>
            <p:cNvSpPr/>
            <p:nvPr/>
          </p:nvSpPr>
          <p:spPr>
            <a:xfrm>
              <a:off x="4591811" y="2171699"/>
              <a:ext cx="0" cy="1420495"/>
            </a:xfrm>
            <a:custGeom>
              <a:avLst/>
              <a:gdLst/>
              <a:ahLst/>
              <a:cxnLst/>
              <a:rect l="l" t="t" r="r" b="b"/>
              <a:pathLst>
                <a:path h="1420495">
                  <a:moveTo>
                    <a:pt x="0" y="0"/>
                  </a:moveTo>
                  <a:lnTo>
                    <a:pt x="0" y="142024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0424" y="3044951"/>
              <a:ext cx="3995420" cy="2215515"/>
            </a:xfrm>
            <a:custGeom>
              <a:avLst/>
              <a:gdLst/>
              <a:ahLst/>
              <a:cxnLst/>
              <a:rect l="l" t="t" r="r" b="b"/>
              <a:pathLst>
                <a:path w="3995420" h="2215515">
                  <a:moveTo>
                    <a:pt x="3995420" y="48768"/>
                  </a:moveTo>
                  <a:lnTo>
                    <a:pt x="3983228" y="0"/>
                  </a:lnTo>
                  <a:lnTo>
                    <a:pt x="1972056" y="520954"/>
                  </a:lnTo>
                  <a:lnTo>
                    <a:pt x="1977809" y="543979"/>
                  </a:lnTo>
                  <a:lnTo>
                    <a:pt x="1966188" y="531317"/>
                  </a:lnTo>
                  <a:lnTo>
                    <a:pt x="1971802" y="508889"/>
                  </a:lnTo>
                  <a:lnTo>
                    <a:pt x="12192" y="6096"/>
                  </a:lnTo>
                  <a:lnTo>
                    <a:pt x="0" y="54864"/>
                  </a:lnTo>
                  <a:lnTo>
                    <a:pt x="1936026" y="551624"/>
                  </a:lnTo>
                  <a:lnTo>
                    <a:pt x="219456" y="2127250"/>
                  </a:lnTo>
                  <a:lnTo>
                    <a:pt x="252984" y="2163826"/>
                  </a:lnTo>
                  <a:lnTo>
                    <a:pt x="1977288" y="581113"/>
                  </a:lnTo>
                  <a:lnTo>
                    <a:pt x="3630168" y="2215388"/>
                  </a:lnTo>
                  <a:lnTo>
                    <a:pt x="3666744" y="2178812"/>
                  </a:lnTo>
                  <a:lnTo>
                    <a:pt x="2027897" y="558431"/>
                  </a:lnTo>
                  <a:lnTo>
                    <a:pt x="3995420" y="4876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1680" y="4748783"/>
              <a:ext cx="398780" cy="207010"/>
            </a:xfrm>
            <a:custGeom>
              <a:avLst/>
              <a:gdLst/>
              <a:ahLst/>
              <a:cxnLst/>
              <a:rect l="l" t="t" r="r" b="b"/>
              <a:pathLst>
                <a:path w="398780" h="207010">
                  <a:moveTo>
                    <a:pt x="398780" y="0"/>
                  </a:moveTo>
                  <a:lnTo>
                    <a:pt x="263906" y="0"/>
                  </a:lnTo>
                  <a:lnTo>
                    <a:pt x="48374" y="111810"/>
                  </a:lnTo>
                  <a:lnTo>
                    <a:pt x="261747" y="0"/>
                  </a:lnTo>
                  <a:lnTo>
                    <a:pt x="133985" y="0"/>
                  </a:lnTo>
                  <a:lnTo>
                    <a:pt x="133731" y="0"/>
                  </a:lnTo>
                  <a:lnTo>
                    <a:pt x="0" y="0"/>
                  </a:lnTo>
                  <a:lnTo>
                    <a:pt x="0" y="69723"/>
                  </a:lnTo>
                  <a:lnTo>
                    <a:pt x="99275" y="18059"/>
                  </a:lnTo>
                  <a:lnTo>
                    <a:pt x="0" y="70104"/>
                  </a:lnTo>
                  <a:lnTo>
                    <a:pt x="0" y="136906"/>
                  </a:lnTo>
                  <a:lnTo>
                    <a:pt x="0" y="137160"/>
                  </a:lnTo>
                  <a:lnTo>
                    <a:pt x="0" y="206883"/>
                  </a:lnTo>
                  <a:lnTo>
                    <a:pt x="398780" y="0"/>
                  </a:lnTo>
                  <a:close/>
                </a:path>
              </a:pathLst>
            </a:custGeom>
            <a:solidFill>
              <a:srgbClr val="FD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1679" y="4748783"/>
              <a:ext cx="533400" cy="277495"/>
            </a:xfrm>
            <a:custGeom>
              <a:avLst/>
              <a:gdLst/>
              <a:ahLst/>
              <a:cxnLst/>
              <a:rect l="l" t="t" r="r" b="b"/>
              <a:pathLst>
                <a:path w="533400" h="277495">
                  <a:moveTo>
                    <a:pt x="533400" y="0"/>
                  </a:moveTo>
                  <a:lnTo>
                    <a:pt x="398525" y="0"/>
                  </a:lnTo>
                  <a:lnTo>
                    <a:pt x="0" y="207137"/>
                  </a:lnTo>
                  <a:lnTo>
                    <a:pt x="0" y="27724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C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1679" y="4748783"/>
              <a:ext cx="661035" cy="344170"/>
            </a:xfrm>
            <a:custGeom>
              <a:avLst/>
              <a:gdLst/>
              <a:ahLst/>
              <a:cxnLst/>
              <a:rect l="l" t="t" r="r" b="b"/>
              <a:pathLst>
                <a:path w="661035" h="344170">
                  <a:moveTo>
                    <a:pt x="661034" y="0"/>
                  </a:moveTo>
                  <a:lnTo>
                    <a:pt x="532383" y="0"/>
                  </a:lnTo>
                  <a:lnTo>
                    <a:pt x="0" y="277114"/>
                  </a:lnTo>
                  <a:lnTo>
                    <a:pt x="0" y="344043"/>
                  </a:lnTo>
                  <a:lnTo>
                    <a:pt x="661034" y="0"/>
                  </a:lnTo>
                  <a:close/>
                </a:path>
              </a:pathLst>
            </a:custGeom>
            <a:solidFill>
              <a:srgbClr val="FC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1679" y="4748783"/>
              <a:ext cx="795020" cy="414655"/>
            </a:xfrm>
            <a:custGeom>
              <a:avLst/>
              <a:gdLst/>
              <a:ahLst/>
              <a:cxnLst/>
              <a:rect l="l" t="t" r="r" b="b"/>
              <a:pathLst>
                <a:path w="795019" h="414654">
                  <a:moveTo>
                    <a:pt x="795019" y="0"/>
                  </a:moveTo>
                  <a:lnTo>
                    <a:pt x="660653" y="0"/>
                  </a:lnTo>
                  <a:lnTo>
                    <a:pt x="0" y="344297"/>
                  </a:lnTo>
                  <a:lnTo>
                    <a:pt x="0" y="414401"/>
                  </a:lnTo>
                  <a:lnTo>
                    <a:pt x="795019" y="0"/>
                  </a:lnTo>
                  <a:close/>
                </a:path>
              </a:pathLst>
            </a:custGeom>
            <a:solidFill>
              <a:srgbClr val="FA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1680" y="4748783"/>
              <a:ext cx="1057910" cy="551815"/>
            </a:xfrm>
            <a:custGeom>
              <a:avLst/>
              <a:gdLst/>
              <a:ahLst/>
              <a:cxnLst/>
              <a:rect l="l" t="t" r="r" b="b"/>
              <a:pathLst>
                <a:path w="1057910" h="551814">
                  <a:moveTo>
                    <a:pt x="1057402" y="0"/>
                  </a:moveTo>
                  <a:lnTo>
                    <a:pt x="929005" y="0"/>
                  </a:lnTo>
                  <a:lnTo>
                    <a:pt x="928878" y="0"/>
                  </a:lnTo>
                  <a:lnTo>
                    <a:pt x="794639" y="0"/>
                  </a:lnTo>
                  <a:lnTo>
                    <a:pt x="0" y="414147"/>
                  </a:lnTo>
                  <a:lnTo>
                    <a:pt x="0" y="484124"/>
                  </a:lnTo>
                  <a:lnTo>
                    <a:pt x="791400" y="71716"/>
                  </a:lnTo>
                  <a:lnTo>
                    <a:pt x="0" y="484505"/>
                  </a:lnTo>
                  <a:lnTo>
                    <a:pt x="0" y="551561"/>
                  </a:lnTo>
                  <a:lnTo>
                    <a:pt x="1057402" y="0"/>
                  </a:lnTo>
                  <a:close/>
                </a:path>
              </a:pathLst>
            </a:custGeom>
            <a:solidFill>
              <a:srgbClr val="F9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1679" y="4748783"/>
              <a:ext cx="1191895" cy="621665"/>
            </a:xfrm>
            <a:custGeom>
              <a:avLst/>
              <a:gdLst/>
              <a:ahLst/>
              <a:cxnLst/>
              <a:rect l="l" t="t" r="r" b="b"/>
              <a:pathLst>
                <a:path w="1191895" h="621664">
                  <a:moveTo>
                    <a:pt x="1191387" y="0"/>
                  </a:moveTo>
                  <a:lnTo>
                    <a:pt x="1057020" y="0"/>
                  </a:lnTo>
                  <a:lnTo>
                    <a:pt x="0" y="551180"/>
                  </a:lnTo>
                  <a:lnTo>
                    <a:pt x="0" y="621284"/>
                  </a:lnTo>
                  <a:lnTo>
                    <a:pt x="1191387" y="0"/>
                  </a:lnTo>
                  <a:close/>
                </a:path>
              </a:pathLst>
            </a:custGeom>
            <a:solidFill>
              <a:srgbClr val="F8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1679" y="4748783"/>
              <a:ext cx="1328420" cy="692150"/>
            </a:xfrm>
            <a:custGeom>
              <a:avLst/>
              <a:gdLst/>
              <a:ahLst/>
              <a:cxnLst/>
              <a:rect l="l" t="t" r="r" b="b"/>
              <a:pathLst>
                <a:path w="1328420" h="692150">
                  <a:moveTo>
                    <a:pt x="1328420" y="0"/>
                  </a:moveTo>
                  <a:lnTo>
                    <a:pt x="1193800" y="0"/>
                  </a:lnTo>
                  <a:lnTo>
                    <a:pt x="0" y="621538"/>
                  </a:lnTo>
                  <a:lnTo>
                    <a:pt x="0" y="691642"/>
                  </a:lnTo>
                  <a:lnTo>
                    <a:pt x="1328420" y="0"/>
                  </a:lnTo>
                  <a:close/>
                </a:path>
              </a:pathLst>
            </a:custGeom>
            <a:solidFill>
              <a:srgbClr val="F7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1679" y="4748783"/>
              <a:ext cx="1457325" cy="758825"/>
            </a:xfrm>
            <a:custGeom>
              <a:avLst/>
              <a:gdLst/>
              <a:ahLst/>
              <a:cxnLst/>
              <a:rect l="l" t="t" r="r" b="b"/>
              <a:pathLst>
                <a:path w="1457325" h="758825">
                  <a:moveTo>
                    <a:pt x="1456817" y="0"/>
                  </a:moveTo>
                  <a:lnTo>
                    <a:pt x="1328039" y="0"/>
                  </a:lnTo>
                  <a:lnTo>
                    <a:pt x="0" y="691388"/>
                  </a:lnTo>
                  <a:lnTo>
                    <a:pt x="0" y="758444"/>
                  </a:lnTo>
                  <a:lnTo>
                    <a:pt x="1456817" y="0"/>
                  </a:lnTo>
                  <a:close/>
                </a:path>
              </a:pathLst>
            </a:custGeom>
            <a:solidFill>
              <a:srgbClr val="F5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1679" y="4748783"/>
              <a:ext cx="1591310" cy="829310"/>
            </a:xfrm>
            <a:custGeom>
              <a:avLst/>
              <a:gdLst/>
              <a:ahLst/>
              <a:cxnLst/>
              <a:rect l="l" t="t" r="r" b="b"/>
              <a:pathLst>
                <a:path w="1591310" h="829310">
                  <a:moveTo>
                    <a:pt x="1590802" y="0"/>
                  </a:moveTo>
                  <a:lnTo>
                    <a:pt x="1456308" y="0"/>
                  </a:lnTo>
                  <a:lnTo>
                    <a:pt x="0" y="758698"/>
                  </a:lnTo>
                  <a:lnTo>
                    <a:pt x="0" y="828802"/>
                  </a:lnTo>
                  <a:lnTo>
                    <a:pt x="1590802" y="0"/>
                  </a:lnTo>
                  <a:close/>
                </a:path>
              </a:pathLst>
            </a:custGeom>
            <a:solidFill>
              <a:srgbClr val="F5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1679" y="4748783"/>
              <a:ext cx="1725295" cy="899160"/>
            </a:xfrm>
            <a:custGeom>
              <a:avLst/>
              <a:gdLst/>
              <a:ahLst/>
              <a:cxnLst/>
              <a:rect l="l" t="t" r="r" b="b"/>
              <a:pathLst>
                <a:path w="1725295" h="899160">
                  <a:moveTo>
                    <a:pt x="1724786" y="0"/>
                  </a:moveTo>
                  <a:lnTo>
                    <a:pt x="1590294" y="0"/>
                  </a:lnTo>
                  <a:lnTo>
                    <a:pt x="0" y="829056"/>
                  </a:lnTo>
                  <a:lnTo>
                    <a:pt x="0" y="899160"/>
                  </a:lnTo>
                  <a:lnTo>
                    <a:pt x="1724786" y="0"/>
                  </a:lnTo>
                  <a:close/>
                </a:path>
              </a:pathLst>
            </a:custGeom>
            <a:solidFill>
              <a:srgbClr val="F1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1679" y="4748783"/>
              <a:ext cx="1789430" cy="935990"/>
            </a:xfrm>
            <a:custGeom>
              <a:avLst/>
              <a:gdLst/>
              <a:ahLst/>
              <a:cxnLst/>
              <a:rect l="l" t="t" r="r" b="b"/>
              <a:pathLst>
                <a:path w="1789429" h="935989">
                  <a:moveTo>
                    <a:pt x="1788921" y="0"/>
                  </a:moveTo>
                  <a:lnTo>
                    <a:pt x="1724659" y="0"/>
                  </a:lnTo>
                  <a:lnTo>
                    <a:pt x="0" y="898918"/>
                  </a:lnTo>
                  <a:lnTo>
                    <a:pt x="0" y="935482"/>
                  </a:lnTo>
                  <a:lnTo>
                    <a:pt x="58419" y="935482"/>
                  </a:lnTo>
                  <a:lnTo>
                    <a:pt x="1788921" y="33528"/>
                  </a:lnTo>
                  <a:lnTo>
                    <a:pt x="1788921" y="0"/>
                  </a:lnTo>
                  <a:close/>
                </a:path>
              </a:pathLst>
            </a:custGeom>
            <a:solidFill>
              <a:srgbClr val="F0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69591" y="4782311"/>
              <a:ext cx="1731010" cy="902335"/>
            </a:xfrm>
            <a:custGeom>
              <a:avLst/>
              <a:gdLst/>
              <a:ahLst/>
              <a:cxnLst/>
              <a:rect l="l" t="t" r="r" b="b"/>
              <a:pathLst>
                <a:path w="1731010" h="902335">
                  <a:moveTo>
                    <a:pt x="1731009" y="0"/>
                  </a:moveTo>
                  <a:lnTo>
                    <a:pt x="0" y="902081"/>
                  </a:lnTo>
                  <a:lnTo>
                    <a:pt x="134493" y="902081"/>
                  </a:lnTo>
                  <a:lnTo>
                    <a:pt x="1731009" y="70104"/>
                  </a:lnTo>
                  <a:lnTo>
                    <a:pt x="1731009" y="0"/>
                  </a:lnTo>
                  <a:close/>
                </a:path>
              </a:pathLst>
            </a:custGeom>
            <a:solidFill>
              <a:srgbClr val="EF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3703" y="4852416"/>
              <a:ext cx="1597025" cy="831850"/>
            </a:xfrm>
            <a:custGeom>
              <a:avLst/>
              <a:gdLst/>
              <a:ahLst/>
              <a:cxnLst/>
              <a:rect l="l" t="t" r="r" b="b"/>
              <a:pathLst>
                <a:path w="1597025" h="831850">
                  <a:moveTo>
                    <a:pt x="1597024" y="0"/>
                  </a:moveTo>
                  <a:lnTo>
                    <a:pt x="0" y="831722"/>
                  </a:lnTo>
                  <a:lnTo>
                    <a:pt x="134493" y="831722"/>
                  </a:lnTo>
                  <a:lnTo>
                    <a:pt x="1597024" y="70103"/>
                  </a:lnTo>
                  <a:lnTo>
                    <a:pt x="1597024" y="0"/>
                  </a:lnTo>
                  <a:close/>
                </a:path>
              </a:pathLst>
            </a:custGeom>
            <a:solidFill>
              <a:srgbClr val="EE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7815" y="4922519"/>
              <a:ext cx="1463040" cy="762000"/>
            </a:xfrm>
            <a:custGeom>
              <a:avLst/>
              <a:gdLst/>
              <a:ahLst/>
              <a:cxnLst/>
              <a:rect l="l" t="t" r="r" b="b"/>
              <a:pathLst>
                <a:path w="1463039" h="762000">
                  <a:moveTo>
                    <a:pt x="1463039" y="0"/>
                  </a:moveTo>
                  <a:lnTo>
                    <a:pt x="0" y="761999"/>
                  </a:lnTo>
                  <a:lnTo>
                    <a:pt x="128777" y="761999"/>
                  </a:lnTo>
                  <a:lnTo>
                    <a:pt x="1463039" y="67055"/>
                  </a:lnTo>
                  <a:lnTo>
                    <a:pt x="1463039" y="0"/>
                  </a:lnTo>
                  <a:close/>
                </a:path>
              </a:pathLst>
            </a:custGeom>
            <a:solidFill>
              <a:srgbClr val="E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8879" y="4989575"/>
              <a:ext cx="1331595" cy="694690"/>
            </a:xfrm>
            <a:custGeom>
              <a:avLst/>
              <a:gdLst/>
              <a:ahLst/>
              <a:cxnLst/>
              <a:rect l="l" t="t" r="r" b="b"/>
              <a:pathLst>
                <a:path w="1331595" h="694689">
                  <a:moveTo>
                    <a:pt x="1331595" y="0"/>
                  </a:moveTo>
                  <a:lnTo>
                    <a:pt x="0" y="694563"/>
                  </a:lnTo>
                  <a:lnTo>
                    <a:pt x="134365" y="694563"/>
                  </a:lnTo>
                  <a:lnTo>
                    <a:pt x="1331595" y="70104"/>
                  </a:lnTo>
                  <a:lnTo>
                    <a:pt x="1331595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02991" y="5059679"/>
              <a:ext cx="1197610" cy="624840"/>
            </a:xfrm>
            <a:custGeom>
              <a:avLst/>
              <a:gdLst/>
              <a:ahLst/>
              <a:cxnLst/>
              <a:rect l="l" t="t" r="r" b="b"/>
              <a:pathLst>
                <a:path w="1197610" h="624839">
                  <a:moveTo>
                    <a:pt x="1197609" y="0"/>
                  </a:moveTo>
                  <a:lnTo>
                    <a:pt x="0" y="624840"/>
                  </a:lnTo>
                  <a:lnTo>
                    <a:pt x="134365" y="624840"/>
                  </a:lnTo>
                  <a:lnTo>
                    <a:pt x="1197609" y="70104"/>
                  </a:lnTo>
                  <a:lnTo>
                    <a:pt x="1197609" y="0"/>
                  </a:lnTo>
                  <a:close/>
                </a:path>
              </a:pathLst>
            </a:custGeom>
            <a:solidFill>
              <a:srgbClr val="E9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37103" y="5129783"/>
              <a:ext cx="1063625" cy="554990"/>
            </a:xfrm>
            <a:custGeom>
              <a:avLst/>
              <a:gdLst/>
              <a:ahLst/>
              <a:cxnLst/>
              <a:rect l="l" t="t" r="r" b="b"/>
              <a:pathLst>
                <a:path w="1063625" h="554989">
                  <a:moveTo>
                    <a:pt x="1063624" y="0"/>
                  </a:moveTo>
                  <a:lnTo>
                    <a:pt x="0" y="554482"/>
                  </a:lnTo>
                  <a:lnTo>
                    <a:pt x="128523" y="554482"/>
                  </a:lnTo>
                  <a:lnTo>
                    <a:pt x="1063624" y="67056"/>
                  </a:lnTo>
                  <a:lnTo>
                    <a:pt x="1063624" y="0"/>
                  </a:lnTo>
                  <a:close/>
                </a:path>
              </a:pathLst>
            </a:custGeom>
            <a:solidFill>
              <a:srgbClr val="E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5119" y="5196839"/>
              <a:ext cx="935355" cy="487680"/>
            </a:xfrm>
            <a:custGeom>
              <a:avLst/>
              <a:gdLst/>
              <a:ahLst/>
              <a:cxnLst/>
              <a:rect l="l" t="t" r="r" b="b"/>
              <a:pathLst>
                <a:path w="935354" h="487679">
                  <a:moveTo>
                    <a:pt x="935228" y="0"/>
                  </a:moveTo>
                  <a:lnTo>
                    <a:pt x="0" y="487680"/>
                  </a:lnTo>
                  <a:lnTo>
                    <a:pt x="134493" y="487680"/>
                  </a:lnTo>
                  <a:lnTo>
                    <a:pt x="935228" y="70104"/>
                  </a:lnTo>
                  <a:lnTo>
                    <a:pt x="935228" y="0"/>
                  </a:lnTo>
                  <a:close/>
                </a:path>
              </a:pathLst>
            </a:custGeom>
            <a:solidFill>
              <a:srgbClr val="E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99231" y="5266944"/>
              <a:ext cx="801370" cy="417830"/>
            </a:xfrm>
            <a:custGeom>
              <a:avLst/>
              <a:gdLst/>
              <a:ahLst/>
              <a:cxnLst/>
              <a:rect l="l" t="t" r="r" b="b"/>
              <a:pathLst>
                <a:path w="801370" h="417829">
                  <a:moveTo>
                    <a:pt x="801243" y="0"/>
                  </a:moveTo>
                  <a:lnTo>
                    <a:pt x="0" y="417321"/>
                  </a:lnTo>
                  <a:lnTo>
                    <a:pt x="134493" y="417321"/>
                  </a:lnTo>
                  <a:lnTo>
                    <a:pt x="801243" y="70103"/>
                  </a:lnTo>
                  <a:lnTo>
                    <a:pt x="801243" y="0"/>
                  </a:lnTo>
                  <a:close/>
                </a:path>
              </a:pathLst>
            </a:custGeom>
            <a:solidFill>
              <a:srgbClr val="E7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33343" y="5337047"/>
              <a:ext cx="667385" cy="347345"/>
            </a:xfrm>
            <a:custGeom>
              <a:avLst/>
              <a:gdLst/>
              <a:ahLst/>
              <a:cxnLst/>
              <a:rect l="l" t="t" r="r" b="b"/>
              <a:pathLst>
                <a:path w="667385" h="347345">
                  <a:moveTo>
                    <a:pt x="667257" y="0"/>
                  </a:moveTo>
                  <a:lnTo>
                    <a:pt x="0" y="346963"/>
                  </a:lnTo>
                  <a:lnTo>
                    <a:pt x="128778" y="346963"/>
                  </a:lnTo>
                  <a:lnTo>
                    <a:pt x="667257" y="66928"/>
                  </a:lnTo>
                  <a:lnTo>
                    <a:pt x="667257" y="0"/>
                  </a:lnTo>
                  <a:close/>
                </a:path>
              </a:pathLst>
            </a:custGeom>
            <a:solidFill>
              <a:srgbClr val="E6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64407" y="5404104"/>
              <a:ext cx="535940" cy="280670"/>
            </a:xfrm>
            <a:custGeom>
              <a:avLst/>
              <a:gdLst/>
              <a:ahLst/>
              <a:cxnLst/>
              <a:rect l="l" t="t" r="r" b="b"/>
              <a:pathLst>
                <a:path w="535939" h="280670">
                  <a:moveTo>
                    <a:pt x="535939" y="0"/>
                  </a:moveTo>
                  <a:lnTo>
                    <a:pt x="0" y="280162"/>
                  </a:lnTo>
                  <a:lnTo>
                    <a:pt x="133984" y="280162"/>
                  </a:lnTo>
                  <a:lnTo>
                    <a:pt x="535939" y="70104"/>
                  </a:lnTo>
                  <a:lnTo>
                    <a:pt x="535939" y="0"/>
                  </a:lnTo>
                  <a:close/>
                </a:path>
              </a:pathLst>
            </a:custGeom>
            <a:solidFill>
              <a:srgbClr val="E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98520" y="5474207"/>
              <a:ext cx="402590" cy="210185"/>
            </a:xfrm>
            <a:custGeom>
              <a:avLst/>
              <a:gdLst/>
              <a:ahLst/>
              <a:cxnLst/>
              <a:rect l="l" t="t" r="r" b="b"/>
              <a:pathLst>
                <a:path w="402589" h="210185">
                  <a:moveTo>
                    <a:pt x="401955" y="0"/>
                  </a:moveTo>
                  <a:lnTo>
                    <a:pt x="0" y="209804"/>
                  </a:lnTo>
                  <a:lnTo>
                    <a:pt x="133985" y="209804"/>
                  </a:lnTo>
                  <a:lnTo>
                    <a:pt x="401955" y="69977"/>
                  </a:lnTo>
                  <a:lnTo>
                    <a:pt x="401955" y="0"/>
                  </a:lnTo>
                  <a:close/>
                </a:path>
                <a:path w="402589" h="210185">
                  <a:moveTo>
                    <a:pt x="402336" y="137160"/>
                  </a:moveTo>
                  <a:lnTo>
                    <a:pt x="359575" y="159321"/>
                  </a:lnTo>
                  <a:lnTo>
                    <a:pt x="402082" y="137096"/>
                  </a:lnTo>
                  <a:lnTo>
                    <a:pt x="402082" y="70104"/>
                  </a:lnTo>
                  <a:lnTo>
                    <a:pt x="134112" y="210185"/>
                  </a:lnTo>
                  <a:lnTo>
                    <a:pt x="262255" y="210185"/>
                  </a:lnTo>
                  <a:lnTo>
                    <a:pt x="262978" y="209804"/>
                  </a:lnTo>
                  <a:lnTo>
                    <a:pt x="396494" y="209804"/>
                  </a:lnTo>
                  <a:lnTo>
                    <a:pt x="402336" y="206781"/>
                  </a:lnTo>
                  <a:lnTo>
                    <a:pt x="402336" y="137160"/>
                  </a:lnTo>
                  <a:close/>
                </a:path>
              </a:pathLst>
            </a:custGeom>
            <a:solidFill>
              <a:srgbClr val="E3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11679" y="4748783"/>
              <a:ext cx="1789430" cy="935990"/>
            </a:xfrm>
            <a:custGeom>
              <a:avLst/>
              <a:gdLst/>
              <a:ahLst/>
              <a:cxnLst/>
              <a:rect l="l" t="t" r="r" b="b"/>
              <a:pathLst>
                <a:path w="1789429" h="935989">
                  <a:moveTo>
                    <a:pt x="0" y="935481"/>
                  </a:moveTo>
                  <a:lnTo>
                    <a:pt x="1788921" y="935481"/>
                  </a:lnTo>
                  <a:lnTo>
                    <a:pt x="1788921" y="0"/>
                  </a:lnTo>
                  <a:lnTo>
                    <a:pt x="0" y="0"/>
                  </a:lnTo>
                  <a:lnTo>
                    <a:pt x="0" y="93548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9006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Single-</a:t>
            </a:r>
            <a:r>
              <a:rPr dirty="0"/>
              <a:t>Row</a:t>
            </a:r>
            <a:r>
              <a:rPr spc="-7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124201" y="5019547"/>
            <a:ext cx="15627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Conversion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33546" y="1462786"/>
            <a:ext cx="1756410" cy="927100"/>
            <a:chOff x="3733546" y="1462786"/>
            <a:chExt cx="1756410" cy="927100"/>
          </a:xfrm>
        </p:grpSpPr>
        <p:sp>
          <p:nvSpPr>
            <p:cNvPr id="32" name="object 32"/>
            <p:cNvSpPr/>
            <p:nvPr/>
          </p:nvSpPr>
          <p:spPr>
            <a:xfrm>
              <a:off x="3739896" y="1469135"/>
              <a:ext cx="383540" cy="201295"/>
            </a:xfrm>
            <a:custGeom>
              <a:avLst/>
              <a:gdLst/>
              <a:ahLst/>
              <a:cxnLst/>
              <a:rect l="l" t="t" r="r" b="b"/>
              <a:pathLst>
                <a:path w="383539" h="201294">
                  <a:moveTo>
                    <a:pt x="127381" y="0"/>
                  </a:moveTo>
                  <a:lnTo>
                    <a:pt x="0" y="0"/>
                  </a:lnTo>
                  <a:lnTo>
                    <a:pt x="0" y="66802"/>
                  </a:lnTo>
                  <a:lnTo>
                    <a:pt x="127381" y="0"/>
                  </a:lnTo>
                  <a:close/>
                </a:path>
                <a:path w="383539" h="201294">
                  <a:moveTo>
                    <a:pt x="255397" y="0"/>
                  </a:moveTo>
                  <a:lnTo>
                    <a:pt x="127762" y="0"/>
                  </a:lnTo>
                  <a:lnTo>
                    <a:pt x="0" y="66802"/>
                  </a:lnTo>
                  <a:lnTo>
                    <a:pt x="0" y="133604"/>
                  </a:lnTo>
                  <a:lnTo>
                    <a:pt x="255397" y="0"/>
                  </a:lnTo>
                  <a:close/>
                </a:path>
                <a:path w="383539" h="201294">
                  <a:moveTo>
                    <a:pt x="383413" y="0"/>
                  </a:moveTo>
                  <a:lnTo>
                    <a:pt x="255651" y="0"/>
                  </a:lnTo>
                  <a:lnTo>
                    <a:pt x="0" y="133985"/>
                  </a:lnTo>
                  <a:lnTo>
                    <a:pt x="0" y="201041"/>
                  </a:lnTo>
                  <a:lnTo>
                    <a:pt x="383413" y="0"/>
                  </a:lnTo>
                  <a:close/>
                </a:path>
              </a:pathLst>
            </a:custGeom>
            <a:solidFill>
              <a:srgbClr val="FD6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9896" y="1469135"/>
              <a:ext cx="648970" cy="338455"/>
            </a:xfrm>
            <a:custGeom>
              <a:avLst/>
              <a:gdLst/>
              <a:ahLst/>
              <a:cxnLst/>
              <a:rect l="l" t="t" r="r" b="b"/>
              <a:pathLst>
                <a:path w="648970" h="338455">
                  <a:moveTo>
                    <a:pt x="517652" y="0"/>
                  </a:moveTo>
                  <a:lnTo>
                    <a:pt x="383921" y="0"/>
                  </a:lnTo>
                  <a:lnTo>
                    <a:pt x="0" y="200787"/>
                  </a:lnTo>
                  <a:lnTo>
                    <a:pt x="0" y="270764"/>
                  </a:lnTo>
                  <a:lnTo>
                    <a:pt x="517652" y="0"/>
                  </a:lnTo>
                  <a:close/>
                </a:path>
                <a:path w="648970" h="338455">
                  <a:moveTo>
                    <a:pt x="648716" y="0"/>
                  </a:moveTo>
                  <a:lnTo>
                    <a:pt x="520192" y="0"/>
                  </a:lnTo>
                  <a:lnTo>
                    <a:pt x="0" y="271145"/>
                  </a:lnTo>
                  <a:lnTo>
                    <a:pt x="0" y="338201"/>
                  </a:lnTo>
                  <a:lnTo>
                    <a:pt x="648716" y="0"/>
                  </a:lnTo>
                  <a:close/>
                </a:path>
              </a:pathLst>
            </a:custGeom>
            <a:solidFill>
              <a:srgbClr val="FC6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9896" y="1469136"/>
              <a:ext cx="777240" cy="405130"/>
            </a:xfrm>
            <a:custGeom>
              <a:avLst/>
              <a:gdLst/>
              <a:ahLst/>
              <a:cxnLst/>
              <a:rect l="l" t="t" r="r" b="b"/>
              <a:pathLst>
                <a:path w="777239" h="405130">
                  <a:moveTo>
                    <a:pt x="776731" y="0"/>
                  </a:moveTo>
                  <a:lnTo>
                    <a:pt x="648334" y="0"/>
                  </a:lnTo>
                  <a:lnTo>
                    <a:pt x="0" y="337947"/>
                  </a:lnTo>
                  <a:lnTo>
                    <a:pt x="0" y="405002"/>
                  </a:lnTo>
                  <a:lnTo>
                    <a:pt x="776731" y="0"/>
                  </a:lnTo>
                  <a:close/>
                </a:path>
              </a:pathLst>
            </a:custGeom>
            <a:solidFill>
              <a:srgbClr val="FA63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39896" y="1469135"/>
              <a:ext cx="1033144" cy="539750"/>
            </a:xfrm>
            <a:custGeom>
              <a:avLst/>
              <a:gdLst/>
              <a:ahLst/>
              <a:cxnLst/>
              <a:rect l="l" t="t" r="r" b="b"/>
              <a:pathLst>
                <a:path w="1033145" h="539750">
                  <a:moveTo>
                    <a:pt x="1032891" y="0"/>
                  </a:moveTo>
                  <a:lnTo>
                    <a:pt x="904875" y="0"/>
                  </a:lnTo>
                  <a:lnTo>
                    <a:pt x="904494" y="0"/>
                  </a:lnTo>
                  <a:lnTo>
                    <a:pt x="776351" y="0"/>
                  </a:lnTo>
                  <a:lnTo>
                    <a:pt x="0" y="405384"/>
                  </a:lnTo>
                  <a:lnTo>
                    <a:pt x="0" y="472186"/>
                  </a:lnTo>
                  <a:lnTo>
                    <a:pt x="0" y="472440"/>
                  </a:lnTo>
                  <a:lnTo>
                    <a:pt x="0" y="539242"/>
                  </a:lnTo>
                  <a:lnTo>
                    <a:pt x="1032891" y="0"/>
                  </a:lnTo>
                  <a:close/>
                </a:path>
              </a:pathLst>
            </a:custGeom>
            <a:solidFill>
              <a:srgbClr val="F963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9896" y="1469136"/>
              <a:ext cx="1161415" cy="606425"/>
            </a:xfrm>
            <a:custGeom>
              <a:avLst/>
              <a:gdLst/>
              <a:ahLst/>
              <a:cxnLst/>
              <a:rect l="l" t="t" r="r" b="b"/>
              <a:pathLst>
                <a:path w="1161414" h="606425">
                  <a:moveTo>
                    <a:pt x="1160906" y="0"/>
                  </a:moveTo>
                  <a:lnTo>
                    <a:pt x="1032509" y="0"/>
                  </a:lnTo>
                  <a:lnTo>
                    <a:pt x="0" y="538988"/>
                  </a:lnTo>
                  <a:lnTo>
                    <a:pt x="0" y="606043"/>
                  </a:lnTo>
                  <a:lnTo>
                    <a:pt x="1160906" y="0"/>
                  </a:lnTo>
                  <a:close/>
                </a:path>
              </a:pathLst>
            </a:custGeom>
            <a:solidFill>
              <a:srgbClr val="F86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9896" y="1469136"/>
              <a:ext cx="1289050" cy="673735"/>
            </a:xfrm>
            <a:custGeom>
              <a:avLst/>
              <a:gdLst/>
              <a:ahLst/>
              <a:cxnLst/>
              <a:rect l="l" t="t" r="r" b="b"/>
              <a:pathLst>
                <a:path w="1289050" h="673735">
                  <a:moveTo>
                    <a:pt x="1288923" y="0"/>
                  </a:moveTo>
                  <a:lnTo>
                    <a:pt x="1160526" y="0"/>
                  </a:lnTo>
                  <a:lnTo>
                    <a:pt x="0" y="606425"/>
                  </a:lnTo>
                  <a:lnTo>
                    <a:pt x="0" y="673480"/>
                  </a:lnTo>
                  <a:lnTo>
                    <a:pt x="1288923" y="0"/>
                  </a:lnTo>
                  <a:close/>
                </a:path>
              </a:pathLst>
            </a:custGeom>
            <a:solidFill>
              <a:srgbClr val="F76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39896" y="1469136"/>
              <a:ext cx="1423670" cy="743585"/>
            </a:xfrm>
            <a:custGeom>
              <a:avLst/>
              <a:gdLst/>
              <a:ahLst/>
              <a:cxnLst/>
              <a:rect l="l" t="t" r="r" b="b"/>
              <a:pathLst>
                <a:path w="1423670" h="743585">
                  <a:moveTo>
                    <a:pt x="1423162" y="0"/>
                  </a:moveTo>
                  <a:lnTo>
                    <a:pt x="1288923" y="0"/>
                  </a:lnTo>
                  <a:lnTo>
                    <a:pt x="0" y="673100"/>
                  </a:lnTo>
                  <a:lnTo>
                    <a:pt x="0" y="743203"/>
                  </a:lnTo>
                  <a:lnTo>
                    <a:pt x="1423162" y="0"/>
                  </a:lnTo>
                  <a:close/>
                </a:path>
              </a:pathLst>
            </a:custGeom>
            <a:solidFill>
              <a:srgbClr val="F56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39896" y="1469136"/>
              <a:ext cx="1551305" cy="810895"/>
            </a:xfrm>
            <a:custGeom>
              <a:avLst/>
              <a:gdLst/>
              <a:ahLst/>
              <a:cxnLst/>
              <a:rect l="l" t="t" r="r" b="b"/>
              <a:pathLst>
                <a:path w="1551304" h="810894">
                  <a:moveTo>
                    <a:pt x="1551177" y="0"/>
                  </a:moveTo>
                  <a:lnTo>
                    <a:pt x="1422907" y="0"/>
                  </a:lnTo>
                  <a:lnTo>
                    <a:pt x="0" y="743585"/>
                  </a:lnTo>
                  <a:lnTo>
                    <a:pt x="0" y="810640"/>
                  </a:lnTo>
                  <a:lnTo>
                    <a:pt x="1551177" y="0"/>
                  </a:lnTo>
                  <a:close/>
                </a:path>
              </a:pathLst>
            </a:custGeom>
            <a:solidFill>
              <a:srgbClr val="F560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39896" y="1469136"/>
              <a:ext cx="1679575" cy="877569"/>
            </a:xfrm>
            <a:custGeom>
              <a:avLst/>
              <a:gdLst/>
              <a:ahLst/>
              <a:cxnLst/>
              <a:rect l="l" t="t" r="r" b="b"/>
              <a:pathLst>
                <a:path w="1679575" h="877569">
                  <a:moveTo>
                    <a:pt x="1679193" y="0"/>
                  </a:moveTo>
                  <a:lnTo>
                    <a:pt x="1550924" y="0"/>
                  </a:lnTo>
                  <a:lnTo>
                    <a:pt x="0" y="810387"/>
                  </a:lnTo>
                  <a:lnTo>
                    <a:pt x="0" y="877442"/>
                  </a:lnTo>
                  <a:lnTo>
                    <a:pt x="1679193" y="0"/>
                  </a:lnTo>
                  <a:close/>
                </a:path>
              </a:pathLst>
            </a:custGeom>
            <a:solidFill>
              <a:srgbClr val="F160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39896" y="1469136"/>
              <a:ext cx="1743710" cy="914400"/>
            </a:xfrm>
            <a:custGeom>
              <a:avLst/>
              <a:gdLst/>
              <a:ahLst/>
              <a:cxnLst/>
              <a:rect l="l" t="t" r="r" b="b"/>
              <a:pathLst>
                <a:path w="1743710" h="914400">
                  <a:moveTo>
                    <a:pt x="1743202" y="0"/>
                  </a:moveTo>
                  <a:lnTo>
                    <a:pt x="1679066" y="0"/>
                  </a:lnTo>
                  <a:lnTo>
                    <a:pt x="0" y="877824"/>
                  </a:lnTo>
                  <a:lnTo>
                    <a:pt x="0" y="914400"/>
                  </a:lnTo>
                  <a:lnTo>
                    <a:pt x="58292" y="914400"/>
                  </a:lnTo>
                  <a:lnTo>
                    <a:pt x="1743202" y="33527"/>
                  </a:lnTo>
                  <a:lnTo>
                    <a:pt x="1743202" y="0"/>
                  </a:lnTo>
                  <a:close/>
                </a:path>
              </a:pathLst>
            </a:custGeom>
            <a:solidFill>
              <a:srgbClr val="F05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97808" y="1502664"/>
              <a:ext cx="1685925" cy="880744"/>
            </a:xfrm>
            <a:custGeom>
              <a:avLst/>
              <a:gdLst/>
              <a:ahLst/>
              <a:cxnLst/>
              <a:rect l="l" t="t" r="r" b="b"/>
              <a:pathLst>
                <a:path w="1685925" h="880744">
                  <a:moveTo>
                    <a:pt x="1685416" y="0"/>
                  </a:moveTo>
                  <a:lnTo>
                    <a:pt x="0" y="880363"/>
                  </a:lnTo>
                  <a:lnTo>
                    <a:pt x="128269" y="880363"/>
                  </a:lnTo>
                  <a:lnTo>
                    <a:pt x="1685416" y="67056"/>
                  </a:lnTo>
                  <a:lnTo>
                    <a:pt x="1685416" y="0"/>
                  </a:lnTo>
                  <a:close/>
                </a:path>
              </a:pathLst>
            </a:custGeom>
            <a:solidFill>
              <a:srgbClr val="EF5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25824" y="1569720"/>
              <a:ext cx="1557655" cy="814069"/>
            </a:xfrm>
            <a:custGeom>
              <a:avLst/>
              <a:gdLst/>
              <a:ahLst/>
              <a:cxnLst/>
              <a:rect l="l" t="t" r="r" b="b"/>
              <a:pathLst>
                <a:path w="1557654" h="814069">
                  <a:moveTo>
                    <a:pt x="1557401" y="0"/>
                  </a:moveTo>
                  <a:lnTo>
                    <a:pt x="0" y="813562"/>
                  </a:lnTo>
                  <a:lnTo>
                    <a:pt x="128270" y="813562"/>
                  </a:lnTo>
                  <a:lnTo>
                    <a:pt x="1557401" y="67055"/>
                  </a:lnTo>
                  <a:lnTo>
                    <a:pt x="1557401" y="0"/>
                  </a:lnTo>
                  <a:close/>
                </a:path>
              </a:pathLst>
            </a:custGeom>
            <a:solidFill>
              <a:srgbClr val="EE5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53840" y="1636775"/>
              <a:ext cx="1429385" cy="746760"/>
            </a:xfrm>
            <a:custGeom>
              <a:avLst/>
              <a:gdLst/>
              <a:ahLst/>
              <a:cxnLst/>
              <a:rect l="l" t="t" r="r" b="b"/>
              <a:pathLst>
                <a:path w="1429385" h="746760">
                  <a:moveTo>
                    <a:pt x="1429385" y="0"/>
                  </a:moveTo>
                  <a:lnTo>
                    <a:pt x="0" y="746760"/>
                  </a:lnTo>
                  <a:lnTo>
                    <a:pt x="134239" y="746760"/>
                  </a:lnTo>
                  <a:lnTo>
                    <a:pt x="134721" y="746506"/>
                  </a:lnTo>
                  <a:lnTo>
                    <a:pt x="262509" y="746506"/>
                  </a:lnTo>
                  <a:lnTo>
                    <a:pt x="1429258" y="137160"/>
                  </a:lnTo>
                  <a:lnTo>
                    <a:pt x="1429258" y="70180"/>
                  </a:lnTo>
                  <a:lnTo>
                    <a:pt x="1429385" y="70104"/>
                  </a:lnTo>
                  <a:lnTo>
                    <a:pt x="1429385" y="0"/>
                  </a:lnTo>
                  <a:close/>
                </a:path>
              </a:pathLst>
            </a:custGeom>
            <a:solidFill>
              <a:srgbClr val="EB5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15968" y="1773936"/>
              <a:ext cx="1167130" cy="609600"/>
            </a:xfrm>
            <a:custGeom>
              <a:avLst/>
              <a:gdLst/>
              <a:ahLst/>
              <a:cxnLst/>
              <a:rect l="l" t="t" r="r" b="b"/>
              <a:pathLst>
                <a:path w="1167129" h="609600">
                  <a:moveTo>
                    <a:pt x="1167130" y="0"/>
                  </a:moveTo>
                  <a:lnTo>
                    <a:pt x="0" y="609600"/>
                  </a:lnTo>
                  <a:lnTo>
                    <a:pt x="128397" y="609600"/>
                  </a:lnTo>
                  <a:lnTo>
                    <a:pt x="1167130" y="67055"/>
                  </a:lnTo>
                  <a:lnTo>
                    <a:pt x="1167130" y="0"/>
                  </a:lnTo>
                  <a:close/>
                </a:path>
              </a:pathLst>
            </a:custGeom>
            <a:solidFill>
              <a:srgbClr val="E9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43984" y="1840992"/>
              <a:ext cx="1039494" cy="542290"/>
            </a:xfrm>
            <a:custGeom>
              <a:avLst/>
              <a:gdLst/>
              <a:ahLst/>
              <a:cxnLst/>
              <a:rect l="l" t="t" r="r" b="b"/>
              <a:pathLst>
                <a:path w="1039495" h="542289">
                  <a:moveTo>
                    <a:pt x="1039113" y="0"/>
                  </a:moveTo>
                  <a:lnTo>
                    <a:pt x="0" y="542163"/>
                  </a:lnTo>
                  <a:lnTo>
                    <a:pt x="128396" y="542163"/>
                  </a:lnTo>
                  <a:lnTo>
                    <a:pt x="1039113" y="67056"/>
                  </a:lnTo>
                  <a:lnTo>
                    <a:pt x="1039113" y="0"/>
                  </a:lnTo>
                  <a:close/>
                </a:path>
              </a:pathLst>
            </a:custGeom>
            <a:solidFill>
              <a:srgbClr val="E8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75048" y="1908047"/>
              <a:ext cx="908050" cy="475615"/>
            </a:xfrm>
            <a:custGeom>
              <a:avLst/>
              <a:gdLst/>
              <a:ahLst/>
              <a:cxnLst/>
              <a:rect l="l" t="t" r="r" b="b"/>
              <a:pathLst>
                <a:path w="908050" h="475614">
                  <a:moveTo>
                    <a:pt x="907923" y="0"/>
                  </a:moveTo>
                  <a:lnTo>
                    <a:pt x="0" y="475361"/>
                  </a:lnTo>
                  <a:lnTo>
                    <a:pt x="128016" y="475361"/>
                  </a:lnTo>
                  <a:lnTo>
                    <a:pt x="128739" y="474980"/>
                  </a:lnTo>
                  <a:lnTo>
                    <a:pt x="256032" y="474980"/>
                  </a:lnTo>
                  <a:lnTo>
                    <a:pt x="907923" y="133985"/>
                  </a:lnTo>
                  <a:lnTo>
                    <a:pt x="907923" y="67056"/>
                  </a:lnTo>
                  <a:lnTo>
                    <a:pt x="907923" y="0"/>
                  </a:lnTo>
                  <a:close/>
                </a:path>
              </a:pathLst>
            </a:custGeom>
            <a:solidFill>
              <a:srgbClr val="E75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31080" y="2042159"/>
              <a:ext cx="652145" cy="341630"/>
            </a:xfrm>
            <a:custGeom>
              <a:avLst/>
              <a:gdLst/>
              <a:ahLst/>
              <a:cxnLst/>
              <a:rect l="l" t="t" r="r" b="b"/>
              <a:pathLst>
                <a:path w="652145" h="341630">
                  <a:moveTo>
                    <a:pt x="651891" y="67056"/>
                  </a:moveTo>
                  <a:lnTo>
                    <a:pt x="128016" y="341376"/>
                  </a:lnTo>
                  <a:lnTo>
                    <a:pt x="261874" y="341376"/>
                  </a:lnTo>
                  <a:lnTo>
                    <a:pt x="651891" y="137160"/>
                  </a:lnTo>
                  <a:lnTo>
                    <a:pt x="651891" y="67056"/>
                  </a:lnTo>
                  <a:close/>
                </a:path>
                <a:path w="652145" h="341630">
                  <a:moveTo>
                    <a:pt x="651891" y="0"/>
                  </a:moveTo>
                  <a:lnTo>
                    <a:pt x="0" y="341122"/>
                  </a:lnTo>
                  <a:lnTo>
                    <a:pt x="128016" y="341122"/>
                  </a:lnTo>
                  <a:lnTo>
                    <a:pt x="651891" y="67056"/>
                  </a:lnTo>
                  <a:lnTo>
                    <a:pt x="651891" y="0"/>
                  </a:lnTo>
                  <a:close/>
                </a:path>
              </a:pathLst>
            </a:custGeom>
            <a:solidFill>
              <a:srgbClr val="E65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93208" y="2179319"/>
              <a:ext cx="389890" cy="204470"/>
            </a:xfrm>
            <a:custGeom>
              <a:avLst/>
              <a:gdLst/>
              <a:ahLst/>
              <a:cxnLst/>
              <a:rect l="l" t="t" r="r" b="b"/>
              <a:pathLst>
                <a:path w="389889" h="204469">
                  <a:moveTo>
                    <a:pt x="389636" y="67056"/>
                  </a:moveTo>
                  <a:lnTo>
                    <a:pt x="128016" y="204216"/>
                  </a:lnTo>
                  <a:lnTo>
                    <a:pt x="255905" y="204216"/>
                  </a:lnTo>
                  <a:lnTo>
                    <a:pt x="256628" y="203835"/>
                  </a:lnTo>
                  <a:lnTo>
                    <a:pt x="383794" y="203835"/>
                  </a:lnTo>
                  <a:lnTo>
                    <a:pt x="389636" y="200787"/>
                  </a:lnTo>
                  <a:lnTo>
                    <a:pt x="389636" y="134112"/>
                  </a:lnTo>
                  <a:lnTo>
                    <a:pt x="389636" y="67056"/>
                  </a:lnTo>
                  <a:close/>
                </a:path>
                <a:path w="389889" h="204469">
                  <a:moveTo>
                    <a:pt x="389636" y="0"/>
                  </a:moveTo>
                  <a:lnTo>
                    <a:pt x="0" y="203962"/>
                  </a:lnTo>
                  <a:lnTo>
                    <a:pt x="127889" y="203962"/>
                  </a:lnTo>
                  <a:lnTo>
                    <a:pt x="389636" y="66929"/>
                  </a:lnTo>
                  <a:lnTo>
                    <a:pt x="389636" y="0"/>
                  </a:lnTo>
                  <a:close/>
                </a:path>
              </a:pathLst>
            </a:custGeom>
            <a:solidFill>
              <a:srgbClr val="E35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39896" y="1469136"/>
              <a:ext cx="1743710" cy="914400"/>
            </a:xfrm>
            <a:custGeom>
              <a:avLst/>
              <a:gdLst/>
              <a:ahLst/>
              <a:cxnLst/>
              <a:rect l="l" t="t" r="r" b="b"/>
              <a:pathLst>
                <a:path w="1743710" h="914400">
                  <a:moveTo>
                    <a:pt x="0" y="914400"/>
                  </a:moveTo>
                  <a:lnTo>
                    <a:pt x="1743202" y="914400"/>
                  </a:lnTo>
                  <a:lnTo>
                    <a:pt x="1743202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44492" y="1726183"/>
            <a:ext cx="13322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Character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211570" y="2648457"/>
            <a:ext cx="1753235" cy="927100"/>
            <a:chOff x="6211570" y="2648457"/>
            <a:chExt cx="1753235" cy="927100"/>
          </a:xfrm>
        </p:grpSpPr>
        <p:sp>
          <p:nvSpPr>
            <p:cNvPr id="53" name="object 53"/>
            <p:cNvSpPr/>
            <p:nvPr/>
          </p:nvSpPr>
          <p:spPr>
            <a:xfrm>
              <a:off x="6217920" y="2654807"/>
              <a:ext cx="582295" cy="304800"/>
            </a:xfrm>
            <a:custGeom>
              <a:avLst/>
              <a:gdLst/>
              <a:ahLst/>
              <a:cxnLst/>
              <a:rect l="l" t="t" r="r" b="b"/>
              <a:pathLst>
                <a:path w="582295" h="304800">
                  <a:moveTo>
                    <a:pt x="581914" y="0"/>
                  </a:moveTo>
                  <a:lnTo>
                    <a:pt x="292227" y="0"/>
                  </a:lnTo>
                  <a:lnTo>
                    <a:pt x="290957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0" y="304800"/>
                  </a:lnTo>
                  <a:lnTo>
                    <a:pt x="581914" y="0"/>
                  </a:lnTo>
                  <a:close/>
                </a:path>
              </a:pathLst>
            </a:custGeom>
            <a:solidFill>
              <a:srgbClr val="31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217920" y="2654807"/>
              <a:ext cx="871855" cy="457200"/>
            </a:xfrm>
            <a:custGeom>
              <a:avLst/>
              <a:gdLst/>
              <a:ahLst/>
              <a:cxnLst/>
              <a:rect l="l" t="t" r="r" b="b"/>
              <a:pathLst>
                <a:path w="871854" h="457200">
                  <a:moveTo>
                    <a:pt x="871727" y="0"/>
                  </a:moveTo>
                  <a:lnTo>
                    <a:pt x="581151" y="0"/>
                  </a:lnTo>
                  <a:lnTo>
                    <a:pt x="0" y="304800"/>
                  </a:lnTo>
                  <a:lnTo>
                    <a:pt x="0" y="457200"/>
                  </a:lnTo>
                  <a:lnTo>
                    <a:pt x="871727" y="0"/>
                  </a:lnTo>
                  <a:close/>
                </a:path>
              </a:pathLst>
            </a:custGeom>
            <a:solidFill>
              <a:srgbClr val="31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17920" y="2654807"/>
              <a:ext cx="1158240" cy="606425"/>
            </a:xfrm>
            <a:custGeom>
              <a:avLst/>
              <a:gdLst/>
              <a:ahLst/>
              <a:cxnLst/>
              <a:rect l="l" t="t" r="r" b="b"/>
              <a:pathLst>
                <a:path w="1158240" h="606425">
                  <a:moveTo>
                    <a:pt x="1157731" y="0"/>
                  </a:moveTo>
                  <a:lnTo>
                    <a:pt x="872616" y="0"/>
                  </a:lnTo>
                  <a:lnTo>
                    <a:pt x="0" y="456818"/>
                  </a:lnTo>
                  <a:lnTo>
                    <a:pt x="0" y="606043"/>
                  </a:lnTo>
                  <a:lnTo>
                    <a:pt x="1157731" y="0"/>
                  </a:lnTo>
                  <a:close/>
                </a:path>
              </a:pathLst>
            </a:custGeom>
            <a:solidFill>
              <a:srgbClr val="30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17920" y="2654807"/>
              <a:ext cx="1450975" cy="758825"/>
            </a:xfrm>
            <a:custGeom>
              <a:avLst/>
              <a:gdLst/>
              <a:ahLst/>
              <a:cxnLst/>
              <a:rect l="l" t="t" r="r" b="b"/>
              <a:pathLst>
                <a:path w="1450975" h="758825">
                  <a:moveTo>
                    <a:pt x="1450466" y="0"/>
                  </a:moveTo>
                  <a:lnTo>
                    <a:pt x="1159255" y="0"/>
                  </a:lnTo>
                  <a:lnTo>
                    <a:pt x="0" y="606170"/>
                  </a:lnTo>
                  <a:lnTo>
                    <a:pt x="0" y="758443"/>
                  </a:lnTo>
                  <a:lnTo>
                    <a:pt x="1450466" y="0"/>
                  </a:lnTo>
                  <a:close/>
                </a:path>
              </a:pathLst>
            </a:custGeom>
            <a:solidFill>
              <a:srgbClr val="30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17920" y="2654807"/>
              <a:ext cx="1740535" cy="911225"/>
            </a:xfrm>
            <a:custGeom>
              <a:avLst/>
              <a:gdLst/>
              <a:ahLst/>
              <a:cxnLst/>
              <a:rect l="l" t="t" r="r" b="b"/>
              <a:pathLst>
                <a:path w="1740534" h="911225">
                  <a:moveTo>
                    <a:pt x="1740280" y="0"/>
                  </a:moveTo>
                  <a:lnTo>
                    <a:pt x="1449324" y="0"/>
                  </a:lnTo>
                  <a:lnTo>
                    <a:pt x="0" y="758570"/>
                  </a:lnTo>
                  <a:lnTo>
                    <a:pt x="0" y="910843"/>
                  </a:lnTo>
                  <a:lnTo>
                    <a:pt x="1740280" y="0"/>
                  </a:lnTo>
                  <a:close/>
                </a:path>
              </a:pathLst>
            </a:custGeom>
            <a:solidFill>
              <a:srgbClr val="2E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17920" y="2654807"/>
              <a:ext cx="1740535" cy="914400"/>
            </a:xfrm>
            <a:custGeom>
              <a:avLst/>
              <a:gdLst/>
              <a:ahLst/>
              <a:cxnLst/>
              <a:rect l="l" t="t" r="r" b="b"/>
              <a:pathLst>
                <a:path w="1740534" h="914400">
                  <a:moveTo>
                    <a:pt x="1740280" y="0"/>
                  </a:moveTo>
                  <a:lnTo>
                    <a:pt x="0" y="911351"/>
                  </a:lnTo>
                  <a:lnTo>
                    <a:pt x="0" y="914400"/>
                  </a:lnTo>
                  <a:lnTo>
                    <a:pt x="285241" y="914400"/>
                  </a:lnTo>
                  <a:lnTo>
                    <a:pt x="1740280" y="152400"/>
                  </a:lnTo>
                  <a:lnTo>
                    <a:pt x="1740280" y="0"/>
                  </a:lnTo>
                  <a:close/>
                </a:path>
              </a:pathLst>
            </a:custGeom>
            <a:solidFill>
              <a:srgbClr val="2D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04432" y="2807207"/>
              <a:ext cx="1454150" cy="762000"/>
            </a:xfrm>
            <a:custGeom>
              <a:avLst/>
              <a:gdLst/>
              <a:ahLst/>
              <a:cxnLst/>
              <a:rect l="l" t="t" r="r" b="b"/>
              <a:pathLst>
                <a:path w="1454150" h="762000">
                  <a:moveTo>
                    <a:pt x="1453642" y="0"/>
                  </a:moveTo>
                  <a:lnTo>
                    <a:pt x="0" y="762000"/>
                  </a:lnTo>
                  <a:lnTo>
                    <a:pt x="290702" y="762000"/>
                  </a:lnTo>
                  <a:lnTo>
                    <a:pt x="1453642" y="152400"/>
                  </a:lnTo>
                  <a:lnTo>
                    <a:pt x="1453642" y="0"/>
                  </a:lnTo>
                  <a:close/>
                </a:path>
              </a:pathLst>
            </a:custGeom>
            <a:solidFill>
              <a:srgbClr val="2D5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93992" y="2959607"/>
              <a:ext cx="1163955" cy="609600"/>
            </a:xfrm>
            <a:custGeom>
              <a:avLst/>
              <a:gdLst/>
              <a:ahLst/>
              <a:cxnLst/>
              <a:rect l="l" t="t" r="r" b="b"/>
              <a:pathLst>
                <a:path w="1163954" h="609600">
                  <a:moveTo>
                    <a:pt x="1163954" y="0"/>
                  </a:moveTo>
                  <a:lnTo>
                    <a:pt x="0" y="609600"/>
                  </a:lnTo>
                  <a:lnTo>
                    <a:pt x="290956" y="609600"/>
                  </a:lnTo>
                  <a:lnTo>
                    <a:pt x="1163954" y="152400"/>
                  </a:lnTo>
                  <a:lnTo>
                    <a:pt x="1163954" y="0"/>
                  </a:lnTo>
                  <a:close/>
                </a:path>
              </a:pathLst>
            </a:custGeom>
            <a:solidFill>
              <a:srgbClr val="2D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6600" y="3112007"/>
              <a:ext cx="871855" cy="457200"/>
            </a:xfrm>
            <a:custGeom>
              <a:avLst/>
              <a:gdLst/>
              <a:ahLst/>
              <a:cxnLst/>
              <a:rect l="l" t="t" r="r" b="b"/>
              <a:pathLst>
                <a:path w="871854" h="457200">
                  <a:moveTo>
                    <a:pt x="871727" y="0"/>
                  </a:moveTo>
                  <a:lnTo>
                    <a:pt x="0" y="457200"/>
                  </a:lnTo>
                  <a:lnTo>
                    <a:pt x="284733" y="457200"/>
                  </a:lnTo>
                  <a:lnTo>
                    <a:pt x="871727" y="149351"/>
                  </a:lnTo>
                  <a:lnTo>
                    <a:pt x="871727" y="0"/>
                  </a:lnTo>
                  <a:close/>
                </a:path>
              </a:pathLst>
            </a:custGeom>
            <a:solidFill>
              <a:srgbClr val="2C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70064" y="3261359"/>
              <a:ext cx="588645" cy="307975"/>
            </a:xfrm>
            <a:custGeom>
              <a:avLst/>
              <a:gdLst/>
              <a:ahLst/>
              <a:cxnLst/>
              <a:rect l="l" t="t" r="r" b="b"/>
              <a:pathLst>
                <a:path w="588645" h="307975">
                  <a:moveTo>
                    <a:pt x="588137" y="0"/>
                  </a:moveTo>
                  <a:lnTo>
                    <a:pt x="0" y="307721"/>
                  </a:lnTo>
                  <a:lnTo>
                    <a:pt x="291211" y="307721"/>
                  </a:lnTo>
                  <a:lnTo>
                    <a:pt x="542455" y="176301"/>
                  </a:lnTo>
                  <a:lnTo>
                    <a:pt x="292608" y="307721"/>
                  </a:lnTo>
                  <a:lnTo>
                    <a:pt x="582168" y="307721"/>
                  </a:lnTo>
                  <a:lnTo>
                    <a:pt x="587883" y="304685"/>
                  </a:lnTo>
                  <a:lnTo>
                    <a:pt x="587883" y="152539"/>
                  </a:lnTo>
                  <a:lnTo>
                    <a:pt x="588137" y="152400"/>
                  </a:lnTo>
                  <a:lnTo>
                    <a:pt x="588137" y="0"/>
                  </a:lnTo>
                  <a:close/>
                </a:path>
              </a:pathLst>
            </a:custGeom>
            <a:solidFill>
              <a:srgbClr val="2C5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17920" y="2654807"/>
              <a:ext cx="1740535" cy="914400"/>
            </a:xfrm>
            <a:custGeom>
              <a:avLst/>
              <a:gdLst/>
              <a:ahLst/>
              <a:cxnLst/>
              <a:rect l="l" t="t" r="r" b="b"/>
              <a:pathLst>
                <a:path w="1740534" h="914400">
                  <a:moveTo>
                    <a:pt x="0" y="914400"/>
                  </a:moveTo>
                  <a:lnTo>
                    <a:pt x="1740280" y="914400"/>
                  </a:lnTo>
                  <a:lnTo>
                    <a:pt x="17402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548373" y="2915538"/>
            <a:ext cx="10826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Number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355082" y="4763770"/>
            <a:ext cx="1756410" cy="927100"/>
            <a:chOff x="5355082" y="4763770"/>
            <a:chExt cx="1756410" cy="927100"/>
          </a:xfrm>
        </p:grpSpPr>
        <p:sp>
          <p:nvSpPr>
            <p:cNvPr id="66" name="object 66"/>
            <p:cNvSpPr/>
            <p:nvPr/>
          </p:nvSpPr>
          <p:spPr>
            <a:xfrm>
              <a:off x="5361432" y="4770119"/>
              <a:ext cx="478790" cy="250190"/>
            </a:xfrm>
            <a:custGeom>
              <a:avLst/>
              <a:gdLst/>
              <a:ahLst/>
              <a:cxnLst/>
              <a:rect l="l" t="t" r="r" b="b"/>
              <a:pathLst>
                <a:path w="478789" h="250189">
                  <a:moveTo>
                    <a:pt x="313817" y="0"/>
                  </a:moveTo>
                  <a:lnTo>
                    <a:pt x="158496" y="0"/>
                  </a:lnTo>
                  <a:lnTo>
                    <a:pt x="156972" y="0"/>
                  </a:lnTo>
                  <a:lnTo>
                    <a:pt x="0" y="0"/>
                  </a:lnTo>
                  <a:lnTo>
                    <a:pt x="0" y="82042"/>
                  </a:lnTo>
                  <a:lnTo>
                    <a:pt x="0" y="164084"/>
                  </a:lnTo>
                  <a:lnTo>
                    <a:pt x="313817" y="0"/>
                  </a:lnTo>
                  <a:close/>
                </a:path>
                <a:path w="478789" h="250189">
                  <a:moveTo>
                    <a:pt x="478536" y="0"/>
                  </a:moveTo>
                  <a:lnTo>
                    <a:pt x="315087" y="0"/>
                  </a:lnTo>
                  <a:lnTo>
                    <a:pt x="0" y="164465"/>
                  </a:lnTo>
                  <a:lnTo>
                    <a:pt x="0" y="249682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0064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61432" y="4770120"/>
              <a:ext cx="637540" cy="332105"/>
            </a:xfrm>
            <a:custGeom>
              <a:avLst/>
              <a:gdLst/>
              <a:ahLst/>
              <a:cxnLst/>
              <a:rect l="l" t="t" r="r" b="b"/>
              <a:pathLst>
                <a:path w="637539" h="332104">
                  <a:moveTo>
                    <a:pt x="637031" y="0"/>
                  </a:moveTo>
                  <a:lnTo>
                    <a:pt x="479170" y="0"/>
                  </a:lnTo>
                  <a:lnTo>
                    <a:pt x="0" y="249554"/>
                  </a:lnTo>
                  <a:lnTo>
                    <a:pt x="0" y="331723"/>
                  </a:lnTo>
                  <a:lnTo>
                    <a:pt x="637031" y="0"/>
                  </a:lnTo>
                  <a:close/>
                </a:path>
              </a:pathLst>
            </a:custGeom>
            <a:solidFill>
              <a:srgbClr val="006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61432" y="4770119"/>
              <a:ext cx="951230" cy="496570"/>
            </a:xfrm>
            <a:custGeom>
              <a:avLst/>
              <a:gdLst/>
              <a:ahLst/>
              <a:cxnLst/>
              <a:rect l="l" t="t" r="r" b="b"/>
              <a:pathLst>
                <a:path w="951229" h="496570">
                  <a:moveTo>
                    <a:pt x="950849" y="0"/>
                  </a:moveTo>
                  <a:lnTo>
                    <a:pt x="793369" y="0"/>
                  </a:lnTo>
                  <a:lnTo>
                    <a:pt x="256578" y="280212"/>
                  </a:lnTo>
                  <a:lnTo>
                    <a:pt x="792353" y="0"/>
                  </a:lnTo>
                  <a:lnTo>
                    <a:pt x="635127" y="0"/>
                  </a:lnTo>
                  <a:lnTo>
                    <a:pt x="0" y="332105"/>
                  </a:lnTo>
                  <a:lnTo>
                    <a:pt x="0" y="414147"/>
                  </a:lnTo>
                  <a:lnTo>
                    <a:pt x="0" y="414401"/>
                  </a:lnTo>
                  <a:lnTo>
                    <a:pt x="0" y="496443"/>
                  </a:lnTo>
                  <a:lnTo>
                    <a:pt x="950849" y="0"/>
                  </a:lnTo>
                  <a:close/>
                </a:path>
              </a:pathLst>
            </a:custGeom>
            <a:solidFill>
              <a:srgbClr val="006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61432" y="4770120"/>
              <a:ext cx="1109345" cy="579120"/>
            </a:xfrm>
            <a:custGeom>
              <a:avLst/>
              <a:gdLst/>
              <a:ahLst/>
              <a:cxnLst/>
              <a:rect l="l" t="t" r="r" b="b"/>
              <a:pathLst>
                <a:path w="1109345" h="579120">
                  <a:moveTo>
                    <a:pt x="1109217" y="0"/>
                  </a:moveTo>
                  <a:lnTo>
                    <a:pt x="951610" y="0"/>
                  </a:lnTo>
                  <a:lnTo>
                    <a:pt x="0" y="496823"/>
                  </a:lnTo>
                  <a:lnTo>
                    <a:pt x="0" y="579119"/>
                  </a:lnTo>
                  <a:lnTo>
                    <a:pt x="1109217" y="0"/>
                  </a:lnTo>
                  <a:close/>
                </a:path>
              </a:pathLst>
            </a:custGeom>
            <a:solidFill>
              <a:srgbClr val="006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61432" y="4770120"/>
              <a:ext cx="1264920" cy="661670"/>
            </a:xfrm>
            <a:custGeom>
              <a:avLst/>
              <a:gdLst/>
              <a:ahLst/>
              <a:cxnLst/>
              <a:rect l="l" t="t" r="r" b="b"/>
              <a:pathLst>
                <a:path w="1264920" h="661670">
                  <a:moveTo>
                    <a:pt x="1264665" y="0"/>
                  </a:moveTo>
                  <a:lnTo>
                    <a:pt x="1107313" y="0"/>
                  </a:lnTo>
                  <a:lnTo>
                    <a:pt x="0" y="578865"/>
                  </a:lnTo>
                  <a:lnTo>
                    <a:pt x="0" y="661161"/>
                  </a:lnTo>
                  <a:lnTo>
                    <a:pt x="1264665" y="0"/>
                  </a:lnTo>
                  <a:close/>
                </a:path>
              </a:pathLst>
            </a:custGeom>
            <a:solidFill>
              <a:srgbClr val="006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361432" y="4770120"/>
              <a:ext cx="1429385" cy="746760"/>
            </a:xfrm>
            <a:custGeom>
              <a:avLst/>
              <a:gdLst/>
              <a:ahLst/>
              <a:cxnLst/>
              <a:rect l="l" t="t" r="r" b="b"/>
              <a:pathLst>
                <a:path w="1429384" h="746760">
                  <a:moveTo>
                    <a:pt x="1429385" y="0"/>
                  </a:moveTo>
                  <a:lnTo>
                    <a:pt x="1265936" y="0"/>
                  </a:lnTo>
                  <a:lnTo>
                    <a:pt x="0" y="661415"/>
                  </a:lnTo>
                  <a:lnTo>
                    <a:pt x="0" y="746759"/>
                  </a:lnTo>
                  <a:lnTo>
                    <a:pt x="1429385" y="0"/>
                  </a:lnTo>
                  <a:close/>
                </a:path>
              </a:pathLst>
            </a:custGeom>
            <a:solidFill>
              <a:srgbClr val="006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61432" y="4770120"/>
              <a:ext cx="1584960" cy="829310"/>
            </a:xfrm>
            <a:custGeom>
              <a:avLst/>
              <a:gdLst/>
              <a:ahLst/>
              <a:cxnLst/>
              <a:rect l="l" t="t" r="r" b="b"/>
              <a:pathLst>
                <a:path w="1584959" h="829310">
                  <a:moveTo>
                    <a:pt x="1584706" y="0"/>
                  </a:moveTo>
                  <a:lnTo>
                    <a:pt x="1427479" y="0"/>
                  </a:lnTo>
                  <a:lnTo>
                    <a:pt x="0" y="746505"/>
                  </a:lnTo>
                  <a:lnTo>
                    <a:pt x="0" y="828801"/>
                  </a:lnTo>
                  <a:lnTo>
                    <a:pt x="1584706" y="0"/>
                  </a:lnTo>
                  <a:close/>
                </a:path>
              </a:pathLst>
            </a:custGeom>
            <a:solidFill>
              <a:srgbClr val="006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61432" y="4770120"/>
              <a:ext cx="1743710" cy="911225"/>
            </a:xfrm>
            <a:custGeom>
              <a:avLst/>
              <a:gdLst/>
              <a:ahLst/>
              <a:cxnLst/>
              <a:rect l="l" t="t" r="r" b="b"/>
              <a:pathLst>
                <a:path w="1743709" h="911225">
                  <a:moveTo>
                    <a:pt x="1743201" y="0"/>
                  </a:moveTo>
                  <a:lnTo>
                    <a:pt x="1585848" y="0"/>
                  </a:lnTo>
                  <a:lnTo>
                    <a:pt x="0" y="828598"/>
                  </a:lnTo>
                  <a:lnTo>
                    <a:pt x="0" y="910843"/>
                  </a:lnTo>
                  <a:lnTo>
                    <a:pt x="1743201" y="0"/>
                  </a:lnTo>
                  <a:close/>
                </a:path>
              </a:pathLst>
            </a:custGeom>
            <a:solidFill>
              <a:srgbClr val="006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61432" y="4770120"/>
              <a:ext cx="1743710" cy="914400"/>
            </a:xfrm>
            <a:custGeom>
              <a:avLst/>
              <a:gdLst/>
              <a:ahLst/>
              <a:cxnLst/>
              <a:rect l="l" t="t" r="r" b="b"/>
              <a:pathLst>
                <a:path w="1743709" h="914400">
                  <a:moveTo>
                    <a:pt x="1743201" y="0"/>
                  </a:moveTo>
                  <a:lnTo>
                    <a:pt x="0" y="911351"/>
                  </a:lnTo>
                  <a:lnTo>
                    <a:pt x="0" y="914399"/>
                  </a:lnTo>
                  <a:lnTo>
                    <a:pt x="151637" y="914399"/>
                  </a:lnTo>
                  <a:lnTo>
                    <a:pt x="1743201" y="82295"/>
                  </a:lnTo>
                  <a:lnTo>
                    <a:pt x="1743201" y="0"/>
                  </a:lnTo>
                  <a:close/>
                </a:path>
              </a:pathLst>
            </a:custGeom>
            <a:solidFill>
              <a:srgbClr val="005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13832" y="4852416"/>
              <a:ext cx="1591310" cy="831850"/>
            </a:xfrm>
            <a:custGeom>
              <a:avLst/>
              <a:gdLst/>
              <a:ahLst/>
              <a:cxnLst/>
              <a:rect l="l" t="t" r="r" b="b"/>
              <a:pathLst>
                <a:path w="1591309" h="831850">
                  <a:moveTo>
                    <a:pt x="1590928" y="0"/>
                  </a:moveTo>
                  <a:lnTo>
                    <a:pt x="0" y="831722"/>
                  </a:lnTo>
                  <a:lnTo>
                    <a:pt x="157352" y="831722"/>
                  </a:lnTo>
                  <a:lnTo>
                    <a:pt x="1590928" y="82295"/>
                  </a:lnTo>
                  <a:lnTo>
                    <a:pt x="1590928" y="0"/>
                  </a:lnTo>
                  <a:close/>
                </a:path>
              </a:pathLst>
            </a:custGeom>
            <a:solidFill>
              <a:srgbClr val="005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69280" y="4934712"/>
              <a:ext cx="1435735" cy="749935"/>
            </a:xfrm>
            <a:custGeom>
              <a:avLst/>
              <a:gdLst/>
              <a:ahLst/>
              <a:cxnLst/>
              <a:rect l="l" t="t" r="r" b="b"/>
              <a:pathLst>
                <a:path w="1435734" h="749935">
                  <a:moveTo>
                    <a:pt x="1435608" y="0"/>
                  </a:moveTo>
                  <a:lnTo>
                    <a:pt x="0" y="749681"/>
                  </a:lnTo>
                  <a:lnTo>
                    <a:pt x="163449" y="749681"/>
                  </a:lnTo>
                  <a:lnTo>
                    <a:pt x="1435608" y="85343"/>
                  </a:lnTo>
                  <a:lnTo>
                    <a:pt x="1435608" y="0"/>
                  </a:lnTo>
                  <a:close/>
                </a:path>
              </a:pathLst>
            </a:custGeom>
            <a:solidFill>
              <a:srgbClr val="005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33872" y="5020056"/>
              <a:ext cx="1271270" cy="664210"/>
            </a:xfrm>
            <a:custGeom>
              <a:avLst/>
              <a:gdLst/>
              <a:ahLst/>
              <a:cxnLst/>
              <a:rect l="l" t="t" r="r" b="b"/>
              <a:pathLst>
                <a:path w="1271270" h="664210">
                  <a:moveTo>
                    <a:pt x="1270888" y="0"/>
                  </a:moveTo>
                  <a:lnTo>
                    <a:pt x="0" y="664083"/>
                  </a:lnTo>
                  <a:lnTo>
                    <a:pt x="157352" y="664083"/>
                  </a:lnTo>
                  <a:lnTo>
                    <a:pt x="1270888" y="82296"/>
                  </a:lnTo>
                  <a:lnTo>
                    <a:pt x="1270888" y="0"/>
                  </a:lnTo>
                  <a:close/>
                </a:path>
              </a:pathLst>
            </a:custGeom>
            <a:solidFill>
              <a:srgbClr val="005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992368" y="5102352"/>
              <a:ext cx="1112520" cy="582295"/>
            </a:xfrm>
            <a:custGeom>
              <a:avLst/>
              <a:gdLst/>
              <a:ahLst/>
              <a:cxnLst/>
              <a:rect l="l" t="t" r="r" b="b"/>
              <a:pathLst>
                <a:path w="1112520" h="582295">
                  <a:moveTo>
                    <a:pt x="1112392" y="0"/>
                  </a:moveTo>
                  <a:lnTo>
                    <a:pt x="0" y="582041"/>
                  </a:lnTo>
                  <a:lnTo>
                    <a:pt x="157226" y="582041"/>
                  </a:lnTo>
                  <a:lnTo>
                    <a:pt x="1112392" y="82296"/>
                  </a:lnTo>
                  <a:lnTo>
                    <a:pt x="1112392" y="0"/>
                  </a:lnTo>
                  <a:close/>
                </a:path>
              </a:pathLst>
            </a:custGeom>
            <a:solidFill>
              <a:srgbClr val="005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47816" y="5184648"/>
              <a:ext cx="957580" cy="499745"/>
            </a:xfrm>
            <a:custGeom>
              <a:avLst/>
              <a:gdLst/>
              <a:ahLst/>
              <a:cxnLst/>
              <a:rect l="l" t="t" r="r" b="b"/>
              <a:pathLst>
                <a:path w="957579" h="499745">
                  <a:moveTo>
                    <a:pt x="957072" y="0"/>
                  </a:moveTo>
                  <a:lnTo>
                    <a:pt x="0" y="499364"/>
                  </a:lnTo>
                  <a:lnTo>
                    <a:pt x="157607" y="499364"/>
                  </a:lnTo>
                  <a:lnTo>
                    <a:pt x="779614" y="174777"/>
                  </a:lnTo>
                  <a:lnTo>
                    <a:pt x="158496" y="499618"/>
                  </a:lnTo>
                  <a:lnTo>
                    <a:pt x="315722" y="499618"/>
                  </a:lnTo>
                  <a:lnTo>
                    <a:pt x="956437" y="164592"/>
                  </a:lnTo>
                  <a:lnTo>
                    <a:pt x="956437" y="82511"/>
                  </a:lnTo>
                  <a:lnTo>
                    <a:pt x="957072" y="82169"/>
                  </a:lnTo>
                  <a:lnTo>
                    <a:pt x="957072" y="0"/>
                  </a:lnTo>
                  <a:close/>
                </a:path>
              </a:pathLst>
            </a:custGeom>
            <a:solidFill>
              <a:srgbClr val="005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64808" y="5349240"/>
              <a:ext cx="639445" cy="335280"/>
            </a:xfrm>
            <a:custGeom>
              <a:avLst/>
              <a:gdLst/>
              <a:ahLst/>
              <a:cxnLst/>
              <a:rect l="l" t="t" r="r" b="b"/>
              <a:pathLst>
                <a:path w="639445" h="335279">
                  <a:moveTo>
                    <a:pt x="639444" y="0"/>
                  </a:moveTo>
                  <a:lnTo>
                    <a:pt x="0" y="335280"/>
                  </a:lnTo>
                  <a:lnTo>
                    <a:pt x="156971" y="335280"/>
                  </a:lnTo>
                  <a:lnTo>
                    <a:pt x="639444" y="82296"/>
                  </a:lnTo>
                  <a:lnTo>
                    <a:pt x="639444" y="0"/>
                  </a:lnTo>
                  <a:close/>
                </a:path>
              </a:pathLst>
            </a:custGeom>
            <a:solidFill>
              <a:srgbClr val="005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20256" y="5431536"/>
              <a:ext cx="484505" cy="253365"/>
            </a:xfrm>
            <a:custGeom>
              <a:avLst/>
              <a:gdLst/>
              <a:ahLst/>
              <a:cxnLst/>
              <a:rect l="l" t="t" r="r" b="b"/>
              <a:pathLst>
                <a:path w="484504" h="253364">
                  <a:moveTo>
                    <a:pt x="484124" y="167640"/>
                  </a:moveTo>
                  <a:lnTo>
                    <a:pt x="474853" y="172440"/>
                  </a:lnTo>
                  <a:lnTo>
                    <a:pt x="483997" y="167640"/>
                  </a:lnTo>
                  <a:lnTo>
                    <a:pt x="483997" y="85344"/>
                  </a:lnTo>
                  <a:lnTo>
                    <a:pt x="164592" y="252984"/>
                  </a:lnTo>
                  <a:lnTo>
                    <a:pt x="321437" y="252984"/>
                  </a:lnTo>
                  <a:lnTo>
                    <a:pt x="322160" y="252603"/>
                  </a:lnTo>
                  <a:lnTo>
                    <a:pt x="478155" y="252603"/>
                  </a:lnTo>
                  <a:lnTo>
                    <a:pt x="484124" y="249567"/>
                  </a:lnTo>
                  <a:lnTo>
                    <a:pt x="484124" y="167640"/>
                  </a:lnTo>
                  <a:close/>
                </a:path>
                <a:path w="484504" h="253364">
                  <a:moveTo>
                    <a:pt x="484124" y="0"/>
                  </a:moveTo>
                  <a:lnTo>
                    <a:pt x="0" y="252603"/>
                  </a:lnTo>
                  <a:lnTo>
                    <a:pt x="163322" y="252603"/>
                  </a:lnTo>
                  <a:lnTo>
                    <a:pt x="484124" y="85217"/>
                  </a:lnTo>
                  <a:lnTo>
                    <a:pt x="484124" y="0"/>
                  </a:lnTo>
                  <a:close/>
                </a:path>
              </a:pathLst>
            </a:custGeom>
            <a:solidFill>
              <a:srgbClr val="005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61432" y="4770120"/>
              <a:ext cx="1743710" cy="914400"/>
            </a:xfrm>
            <a:custGeom>
              <a:avLst/>
              <a:gdLst/>
              <a:ahLst/>
              <a:cxnLst/>
              <a:rect l="l" t="t" r="r" b="b"/>
              <a:pathLst>
                <a:path w="1743709" h="914400">
                  <a:moveTo>
                    <a:pt x="0" y="914399"/>
                  </a:moveTo>
                  <a:lnTo>
                    <a:pt x="1743202" y="914399"/>
                  </a:lnTo>
                  <a:lnTo>
                    <a:pt x="1743202" y="0"/>
                  </a:lnTo>
                  <a:lnTo>
                    <a:pt x="0" y="0"/>
                  </a:lnTo>
                  <a:lnTo>
                    <a:pt x="0" y="9143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917184" y="5028691"/>
            <a:ext cx="6318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20" dirty="0">
                <a:solidFill>
                  <a:srgbClr val="FFFFCC"/>
                </a:solidFill>
                <a:latin typeface="Arial"/>
                <a:cs typeface="Arial"/>
              </a:rPr>
              <a:t>Date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221994" y="2648457"/>
            <a:ext cx="1753235" cy="927100"/>
            <a:chOff x="1221994" y="2648457"/>
            <a:chExt cx="1753235" cy="927100"/>
          </a:xfrm>
        </p:grpSpPr>
        <p:sp>
          <p:nvSpPr>
            <p:cNvPr id="85" name="object 85"/>
            <p:cNvSpPr/>
            <p:nvPr/>
          </p:nvSpPr>
          <p:spPr>
            <a:xfrm>
              <a:off x="1228344" y="2654807"/>
              <a:ext cx="384175" cy="201295"/>
            </a:xfrm>
            <a:custGeom>
              <a:avLst/>
              <a:gdLst/>
              <a:ahLst/>
              <a:cxnLst/>
              <a:rect l="l" t="t" r="r" b="b"/>
              <a:pathLst>
                <a:path w="384175" h="201294">
                  <a:moveTo>
                    <a:pt x="255651" y="0"/>
                  </a:moveTo>
                  <a:lnTo>
                    <a:pt x="127762" y="0"/>
                  </a:lnTo>
                  <a:lnTo>
                    <a:pt x="0" y="0"/>
                  </a:lnTo>
                  <a:lnTo>
                    <a:pt x="0" y="66802"/>
                  </a:lnTo>
                  <a:lnTo>
                    <a:pt x="0" y="133604"/>
                  </a:lnTo>
                  <a:lnTo>
                    <a:pt x="255651" y="0"/>
                  </a:lnTo>
                  <a:close/>
                </a:path>
                <a:path w="384175" h="201294">
                  <a:moveTo>
                    <a:pt x="384048" y="0"/>
                  </a:moveTo>
                  <a:lnTo>
                    <a:pt x="256032" y="0"/>
                  </a:lnTo>
                  <a:lnTo>
                    <a:pt x="0" y="133985"/>
                  </a:lnTo>
                  <a:lnTo>
                    <a:pt x="0" y="201041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D6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28344" y="2654807"/>
              <a:ext cx="518159" cy="271145"/>
            </a:xfrm>
            <a:custGeom>
              <a:avLst/>
              <a:gdLst/>
              <a:ahLst/>
              <a:cxnLst/>
              <a:rect l="l" t="t" r="r" b="b"/>
              <a:pathLst>
                <a:path w="518160" h="271144">
                  <a:moveTo>
                    <a:pt x="518032" y="0"/>
                  </a:moveTo>
                  <a:lnTo>
                    <a:pt x="384175" y="0"/>
                  </a:lnTo>
                  <a:lnTo>
                    <a:pt x="0" y="200787"/>
                  </a:lnTo>
                  <a:lnTo>
                    <a:pt x="0" y="270763"/>
                  </a:lnTo>
                  <a:lnTo>
                    <a:pt x="518032" y="0"/>
                  </a:lnTo>
                  <a:close/>
                </a:path>
              </a:pathLst>
            </a:custGeom>
            <a:solidFill>
              <a:srgbClr val="FC6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228344" y="2654807"/>
              <a:ext cx="645795" cy="338455"/>
            </a:xfrm>
            <a:custGeom>
              <a:avLst/>
              <a:gdLst/>
              <a:ahLst/>
              <a:cxnLst/>
              <a:rect l="l" t="t" r="r" b="b"/>
              <a:pathLst>
                <a:path w="645794" h="338455">
                  <a:moveTo>
                    <a:pt x="645794" y="0"/>
                  </a:moveTo>
                  <a:lnTo>
                    <a:pt x="517906" y="0"/>
                  </a:lnTo>
                  <a:lnTo>
                    <a:pt x="0" y="271144"/>
                  </a:lnTo>
                  <a:lnTo>
                    <a:pt x="0" y="338200"/>
                  </a:lnTo>
                  <a:lnTo>
                    <a:pt x="645794" y="0"/>
                  </a:lnTo>
                  <a:close/>
                </a:path>
              </a:pathLst>
            </a:custGeom>
            <a:solidFill>
              <a:srgbClr val="FC6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28344" y="2654807"/>
              <a:ext cx="774065" cy="405130"/>
            </a:xfrm>
            <a:custGeom>
              <a:avLst/>
              <a:gdLst/>
              <a:ahLst/>
              <a:cxnLst/>
              <a:rect l="l" t="t" r="r" b="b"/>
              <a:pathLst>
                <a:path w="774064" h="405130">
                  <a:moveTo>
                    <a:pt x="773683" y="0"/>
                  </a:moveTo>
                  <a:lnTo>
                    <a:pt x="645668" y="0"/>
                  </a:lnTo>
                  <a:lnTo>
                    <a:pt x="0" y="337946"/>
                  </a:lnTo>
                  <a:lnTo>
                    <a:pt x="0" y="405002"/>
                  </a:lnTo>
                  <a:lnTo>
                    <a:pt x="773683" y="0"/>
                  </a:lnTo>
                  <a:close/>
                </a:path>
              </a:pathLst>
            </a:custGeom>
            <a:solidFill>
              <a:srgbClr val="FA6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28344" y="2654807"/>
              <a:ext cx="1029969" cy="539750"/>
            </a:xfrm>
            <a:custGeom>
              <a:avLst/>
              <a:gdLst/>
              <a:ahLst/>
              <a:cxnLst/>
              <a:rect l="l" t="t" r="r" b="b"/>
              <a:pathLst>
                <a:path w="1029969" h="539750">
                  <a:moveTo>
                    <a:pt x="1029843" y="0"/>
                  </a:moveTo>
                  <a:lnTo>
                    <a:pt x="902081" y="0"/>
                  </a:lnTo>
                  <a:lnTo>
                    <a:pt x="901827" y="0"/>
                  </a:lnTo>
                  <a:lnTo>
                    <a:pt x="774065" y="0"/>
                  </a:lnTo>
                  <a:lnTo>
                    <a:pt x="0" y="405384"/>
                  </a:lnTo>
                  <a:lnTo>
                    <a:pt x="0" y="472186"/>
                  </a:lnTo>
                  <a:lnTo>
                    <a:pt x="0" y="472440"/>
                  </a:lnTo>
                  <a:lnTo>
                    <a:pt x="0" y="539242"/>
                  </a:lnTo>
                  <a:lnTo>
                    <a:pt x="1029843" y="0"/>
                  </a:lnTo>
                  <a:close/>
                </a:path>
              </a:pathLst>
            </a:custGeom>
            <a:solidFill>
              <a:srgbClr val="F96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28344" y="2654807"/>
              <a:ext cx="1158240" cy="606425"/>
            </a:xfrm>
            <a:custGeom>
              <a:avLst/>
              <a:gdLst/>
              <a:ahLst/>
              <a:cxnLst/>
              <a:rect l="l" t="t" r="r" b="b"/>
              <a:pathLst>
                <a:path w="1158239" h="606425">
                  <a:moveTo>
                    <a:pt x="1157732" y="0"/>
                  </a:moveTo>
                  <a:lnTo>
                    <a:pt x="1029716" y="0"/>
                  </a:lnTo>
                  <a:lnTo>
                    <a:pt x="0" y="538988"/>
                  </a:lnTo>
                  <a:lnTo>
                    <a:pt x="0" y="606043"/>
                  </a:lnTo>
                  <a:lnTo>
                    <a:pt x="1157732" y="0"/>
                  </a:lnTo>
                  <a:close/>
                </a:path>
              </a:pathLst>
            </a:custGeom>
            <a:solidFill>
              <a:srgbClr val="F861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28344" y="2654807"/>
              <a:ext cx="1286510" cy="673735"/>
            </a:xfrm>
            <a:custGeom>
              <a:avLst/>
              <a:gdLst/>
              <a:ahLst/>
              <a:cxnLst/>
              <a:rect l="l" t="t" r="r" b="b"/>
              <a:pathLst>
                <a:path w="1286510" h="673735">
                  <a:moveTo>
                    <a:pt x="1286129" y="0"/>
                  </a:moveTo>
                  <a:lnTo>
                    <a:pt x="1158113" y="0"/>
                  </a:lnTo>
                  <a:lnTo>
                    <a:pt x="0" y="606425"/>
                  </a:lnTo>
                  <a:lnTo>
                    <a:pt x="0" y="673480"/>
                  </a:lnTo>
                  <a:lnTo>
                    <a:pt x="1286129" y="0"/>
                  </a:lnTo>
                  <a:close/>
                </a:path>
              </a:pathLst>
            </a:custGeom>
            <a:solidFill>
              <a:srgbClr val="F761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28344" y="2654807"/>
              <a:ext cx="1420495" cy="743585"/>
            </a:xfrm>
            <a:custGeom>
              <a:avLst/>
              <a:gdLst/>
              <a:ahLst/>
              <a:cxnLst/>
              <a:rect l="l" t="t" r="r" b="b"/>
              <a:pathLst>
                <a:path w="1420495" h="743585">
                  <a:moveTo>
                    <a:pt x="1420114" y="0"/>
                  </a:moveTo>
                  <a:lnTo>
                    <a:pt x="1286256" y="0"/>
                  </a:lnTo>
                  <a:lnTo>
                    <a:pt x="0" y="673100"/>
                  </a:lnTo>
                  <a:lnTo>
                    <a:pt x="0" y="743203"/>
                  </a:lnTo>
                  <a:lnTo>
                    <a:pt x="1420114" y="0"/>
                  </a:lnTo>
                  <a:close/>
                </a:path>
              </a:pathLst>
            </a:custGeom>
            <a:solidFill>
              <a:srgbClr val="F56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28344" y="2654807"/>
              <a:ext cx="1548130" cy="810895"/>
            </a:xfrm>
            <a:custGeom>
              <a:avLst/>
              <a:gdLst/>
              <a:ahLst/>
              <a:cxnLst/>
              <a:rect l="l" t="t" r="r" b="b"/>
              <a:pathLst>
                <a:path w="1548130" h="810895">
                  <a:moveTo>
                    <a:pt x="1548003" y="0"/>
                  </a:moveTo>
                  <a:lnTo>
                    <a:pt x="1419860" y="0"/>
                  </a:lnTo>
                  <a:lnTo>
                    <a:pt x="0" y="743584"/>
                  </a:lnTo>
                  <a:lnTo>
                    <a:pt x="0" y="810640"/>
                  </a:lnTo>
                  <a:lnTo>
                    <a:pt x="1548003" y="0"/>
                  </a:lnTo>
                  <a:close/>
                </a:path>
              </a:pathLst>
            </a:custGeom>
            <a:solidFill>
              <a:srgbClr val="F5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28344" y="2654807"/>
              <a:ext cx="1676400" cy="877569"/>
            </a:xfrm>
            <a:custGeom>
              <a:avLst/>
              <a:gdLst/>
              <a:ahLst/>
              <a:cxnLst/>
              <a:rect l="l" t="t" r="r" b="b"/>
              <a:pathLst>
                <a:path w="1676400" h="877570">
                  <a:moveTo>
                    <a:pt x="1676400" y="0"/>
                  </a:moveTo>
                  <a:lnTo>
                    <a:pt x="1548383" y="0"/>
                  </a:lnTo>
                  <a:lnTo>
                    <a:pt x="0" y="810387"/>
                  </a:lnTo>
                  <a:lnTo>
                    <a:pt x="0" y="877442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160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28344" y="2654807"/>
              <a:ext cx="1740535" cy="914400"/>
            </a:xfrm>
            <a:custGeom>
              <a:avLst/>
              <a:gdLst/>
              <a:ahLst/>
              <a:cxnLst/>
              <a:rect l="l" t="t" r="r" b="b"/>
              <a:pathLst>
                <a:path w="1740535" h="914400">
                  <a:moveTo>
                    <a:pt x="1740281" y="0"/>
                  </a:moveTo>
                  <a:lnTo>
                    <a:pt x="1676273" y="0"/>
                  </a:lnTo>
                  <a:lnTo>
                    <a:pt x="0" y="877824"/>
                  </a:lnTo>
                  <a:lnTo>
                    <a:pt x="0" y="914400"/>
                  </a:lnTo>
                  <a:lnTo>
                    <a:pt x="58165" y="914400"/>
                  </a:lnTo>
                  <a:lnTo>
                    <a:pt x="1740281" y="33527"/>
                  </a:lnTo>
                  <a:lnTo>
                    <a:pt x="1740281" y="0"/>
                  </a:lnTo>
                  <a:close/>
                </a:path>
              </a:pathLst>
            </a:custGeom>
            <a:solidFill>
              <a:srgbClr val="F05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86256" y="2688335"/>
              <a:ext cx="1682114" cy="880744"/>
            </a:xfrm>
            <a:custGeom>
              <a:avLst/>
              <a:gdLst/>
              <a:ahLst/>
              <a:cxnLst/>
              <a:rect l="l" t="t" r="r" b="b"/>
              <a:pathLst>
                <a:path w="1682114" h="880745">
                  <a:moveTo>
                    <a:pt x="1681988" y="0"/>
                  </a:moveTo>
                  <a:lnTo>
                    <a:pt x="0" y="880363"/>
                  </a:lnTo>
                  <a:lnTo>
                    <a:pt x="128015" y="880363"/>
                  </a:lnTo>
                  <a:lnTo>
                    <a:pt x="1681988" y="67055"/>
                  </a:lnTo>
                  <a:lnTo>
                    <a:pt x="1681988" y="0"/>
                  </a:lnTo>
                  <a:close/>
                </a:path>
              </a:pathLst>
            </a:custGeom>
            <a:solidFill>
              <a:srgbClr val="EF5E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414272" y="2755391"/>
              <a:ext cx="1554480" cy="814069"/>
            </a:xfrm>
            <a:custGeom>
              <a:avLst/>
              <a:gdLst/>
              <a:ahLst/>
              <a:cxnLst/>
              <a:rect l="l" t="t" r="r" b="b"/>
              <a:pathLst>
                <a:path w="1554480" h="814070">
                  <a:moveTo>
                    <a:pt x="1554098" y="0"/>
                  </a:moveTo>
                  <a:lnTo>
                    <a:pt x="0" y="813562"/>
                  </a:lnTo>
                  <a:lnTo>
                    <a:pt x="128015" y="813562"/>
                  </a:lnTo>
                  <a:lnTo>
                    <a:pt x="1554098" y="67056"/>
                  </a:lnTo>
                  <a:lnTo>
                    <a:pt x="1554098" y="0"/>
                  </a:lnTo>
                  <a:close/>
                </a:path>
              </a:pathLst>
            </a:custGeom>
            <a:solidFill>
              <a:srgbClr val="EE5E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42288" y="2822447"/>
              <a:ext cx="1426845" cy="746760"/>
            </a:xfrm>
            <a:custGeom>
              <a:avLst/>
              <a:gdLst/>
              <a:ahLst/>
              <a:cxnLst/>
              <a:rect l="l" t="t" r="r" b="b"/>
              <a:pathLst>
                <a:path w="1426845" h="746760">
                  <a:moveTo>
                    <a:pt x="1426337" y="0"/>
                  </a:moveTo>
                  <a:lnTo>
                    <a:pt x="0" y="746760"/>
                  </a:lnTo>
                  <a:lnTo>
                    <a:pt x="133857" y="746760"/>
                  </a:lnTo>
                  <a:lnTo>
                    <a:pt x="1426337" y="70103"/>
                  </a:lnTo>
                  <a:lnTo>
                    <a:pt x="1426337" y="0"/>
                  </a:lnTo>
                  <a:close/>
                </a:path>
              </a:pathLst>
            </a:custGeom>
            <a:solidFill>
              <a:srgbClr val="EB5D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676400" y="2892551"/>
              <a:ext cx="1292860" cy="676910"/>
            </a:xfrm>
            <a:custGeom>
              <a:avLst/>
              <a:gdLst/>
              <a:ahLst/>
              <a:cxnLst/>
              <a:rect l="l" t="t" r="r" b="b"/>
              <a:pathLst>
                <a:path w="1292860" h="676910">
                  <a:moveTo>
                    <a:pt x="1292352" y="0"/>
                  </a:moveTo>
                  <a:lnTo>
                    <a:pt x="0" y="676401"/>
                  </a:lnTo>
                  <a:lnTo>
                    <a:pt x="128016" y="676401"/>
                  </a:lnTo>
                  <a:lnTo>
                    <a:pt x="1292352" y="67056"/>
                  </a:lnTo>
                  <a:lnTo>
                    <a:pt x="1292352" y="0"/>
                  </a:lnTo>
                  <a:close/>
                </a:path>
              </a:pathLst>
            </a:custGeom>
            <a:solidFill>
              <a:srgbClr val="EB5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804416" y="2959607"/>
              <a:ext cx="1163955" cy="609600"/>
            </a:xfrm>
            <a:custGeom>
              <a:avLst/>
              <a:gdLst/>
              <a:ahLst/>
              <a:cxnLst/>
              <a:rect l="l" t="t" r="r" b="b"/>
              <a:pathLst>
                <a:path w="1163955" h="609600">
                  <a:moveTo>
                    <a:pt x="1163954" y="0"/>
                  </a:moveTo>
                  <a:lnTo>
                    <a:pt x="0" y="609600"/>
                  </a:lnTo>
                  <a:lnTo>
                    <a:pt x="128015" y="609600"/>
                  </a:lnTo>
                  <a:lnTo>
                    <a:pt x="1163954" y="67055"/>
                  </a:lnTo>
                  <a:lnTo>
                    <a:pt x="1163954" y="0"/>
                  </a:lnTo>
                  <a:close/>
                </a:path>
              </a:pathLst>
            </a:custGeom>
            <a:solidFill>
              <a:srgbClr val="E9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932431" y="3026663"/>
              <a:ext cx="1036319" cy="542290"/>
            </a:xfrm>
            <a:custGeom>
              <a:avLst/>
              <a:gdLst/>
              <a:ahLst/>
              <a:cxnLst/>
              <a:rect l="l" t="t" r="r" b="b"/>
              <a:pathLst>
                <a:path w="1036319" h="542289">
                  <a:moveTo>
                    <a:pt x="1036066" y="0"/>
                  </a:moveTo>
                  <a:lnTo>
                    <a:pt x="0" y="542163"/>
                  </a:lnTo>
                  <a:lnTo>
                    <a:pt x="128016" y="542163"/>
                  </a:lnTo>
                  <a:lnTo>
                    <a:pt x="1036066" y="67056"/>
                  </a:lnTo>
                  <a:lnTo>
                    <a:pt x="1036066" y="0"/>
                  </a:lnTo>
                  <a:close/>
                </a:path>
              </a:pathLst>
            </a:custGeom>
            <a:solidFill>
              <a:srgbClr val="E8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060447" y="3093719"/>
              <a:ext cx="908685" cy="475615"/>
            </a:xfrm>
            <a:custGeom>
              <a:avLst/>
              <a:gdLst/>
              <a:ahLst/>
              <a:cxnLst/>
              <a:rect l="l" t="t" r="r" b="b"/>
              <a:pathLst>
                <a:path w="908685" h="475614">
                  <a:moveTo>
                    <a:pt x="908303" y="0"/>
                  </a:moveTo>
                  <a:lnTo>
                    <a:pt x="0" y="475360"/>
                  </a:lnTo>
                  <a:lnTo>
                    <a:pt x="128143" y="475360"/>
                  </a:lnTo>
                  <a:lnTo>
                    <a:pt x="908303" y="67055"/>
                  </a:lnTo>
                  <a:lnTo>
                    <a:pt x="908303" y="0"/>
                  </a:lnTo>
                  <a:close/>
                </a:path>
              </a:pathLst>
            </a:custGeom>
            <a:solidFill>
              <a:srgbClr val="E7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188463" y="3160775"/>
              <a:ext cx="780415" cy="408305"/>
            </a:xfrm>
            <a:custGeom>
              <a:avLst/>
              <a:gdLst/>
              <a:ahLst/>
              <a:cxnLst/>
              <a:rect l="l" t="t" r="r" b="b"/>
              <a:pathLst>
                <a:path w="780414" h="408304">
                  <a:moveTo>
                    <a:pt x="779907" y="0"/>
                  </a:moveTo>
                  <a:lnTo>
                    <a:pt x="0" y="407924"/>
                  </a:lnTo>
                  <a:lnTo>
                    <a:pt x="128016" y="407924"/>
                  </a:lnTo>
                  <a:lnTo>
                    <a:pt x="779907" y="66928"/>
                  </a:lnTo>
                  <a:lnTo>
                    <a:pt x="779907" y="0"/>
                  </a:lnTo>
                  <a:close/>
                </a:path>
              </a:pathLst>
            </a:custGeom>
            <a:solidFill>
              <a:srgbClr val="E75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16480" y="3227831"/>
              <a:ext cx="652145" cy="341630"/>
            </a:xfrm>
            <a:custGeom>
              <a:avLst/>
              <a:gdLst/>
              <a:ahLst/>
              <a:cxnLst/>
              <a:rect l="l" t="t" r="r" b="b"/>
              <a:pathLst>
                <a:path w="652144" h="341629">
                  <a:moveTo>
                    <a:pt x="652018" y="0"/>
                  </a:moveTo>
                  <a:lnTo>
                    <a:pt x="0" y="341121"/>
                  </a:lnTo>
                  <a:lnTo>
                    <a:pt x="128143" y="341121"/>
                  </a:lnTo>
                  <a:lnTo>
                    <a:pt x="652018" y="67055"/>
                  </a:lnTo>
                  <a:lnTo>
                    <a:pt x="652018" y="0"/>
                  </a:lnTo>
                  <a:close/>
                </a:path>
              </a:pathLst>
            </a:custGeom>
            <a:solidFill>
              <a:srgbClr val="E6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444496" y="3294887"/>
              <a:ext cx="524510" cy="274320"/>
            </a:xfrm>
            <a:custGeom>
              <a:avLst/>
              <a:gdLst/>
              <a:ahLst/>
              <a:cxnLst/>
              <a:rect l="l" t="t" r="r" b="b"/>
              <a:pathLst>
                <a:path w="524510" h="274320">
                  <a:moveTo>
                    <a:pt x="524256" y="0"/>
                  </a:moveTo>
                  <a:lnTo>
                    <a:pt x="0" y="274320"/>
                  </a:lnTo>
                  <a:lnTo>
                    <a:pt x="133985" y="274320"/>
                  </a:lnTo>
                  <a:lnTo>
                    <a:pt x="524256" y="70103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E65B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578608" y="3364991"/>
              <a:ext cx="390525" cy="204470"/>
            </a:xfrm>
            <a:custGeom>
              <a:avLst/>
              <a:gdLst/>
              <a:ahLst/>
              <a:cxnLst/>
              <a:rect l="l" t="t" r="r" b="b"/>
              <a:pathLst>
                <a:path w="390525" h="204470">
                  <a:moveTo>
                    <a:pt x="389636" y="0"/>
                  </a:moveTo>
                  <a:lnTo>
                    <a:pt x="0" y="203962"/>
                  </a:lnTo>
                  <a:lnTo>
                    <a:pt x="127889" y="203962"/>
                  </a:lnTo>
                  <a:lnTo>
                    <a:pt x="389636" y="66929"/>
                  </a:lnTo>
                  <a:lnTo>
                    <a:pt x="389636" y="0"/>
                  </a:lnTo>
                  <a:close/>
                </a:path>
                <a:path w="390525" h="204470">
                  <a:moveTo>
                    <a:pt x="390017" y="134112"/>
                  </a:moveTo>
                  <a:lnTo>
                    <a:pt x="356146" y="151739"/>
                  </a:lnTo>
                  <a:lnTo>
                    <a:pt x="389763" y="134112"/>
                  </a:lnTo>
                  <a:lnTo>
                    <a:pt x="389763" y="67056"/>
                  </a:lnTo>
                  <a:lnTo>
                    <a:pt x="128016" y="204228"/>
                  </a:lnTo>
                  <a:lnTo>
                    <a:pt x="256032" y="204228"/>
                  </a:lnTo>
                  <a:lnTo>
                    <a:pt x="256781" y="203835"/>
                  </a:lnTo>
                  <a:lnTo>
                    <a:pt x="384175" y="203835"/>
                  </a:lnTo>
                  <a:lnTo>
                    <a:pt x="390017" y="200787"/>
                  </a:lnTo>
                  <a:lnTo>
                    <a:pt x="390017" y="134112"/>
                  </a:lnTo>
                  <a:close/>
                </a:path>
              </a:pathLst>
            </a:custGeom>
            <a:solidFill>
              <a:srgbClr val="E35B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28344" y="2654807"/>
              <a:ext cx="1740535" cy="914400"/>
            </a:xfrm>
            <a:custGeom>
              <a:avLst/>
              <a:gdLst/>
              <a:ahLst/>
              <a:cxnLst/>
              <a:rect l="l" t="t" r="r" b="b"/>
              <a:pathLst>
                <a:path w="1740535" h="914400">
                  <a:moveTo>
                    <a:pt x="0" y="914400"/>
                  </a:moveTo>
                  <a:lnTo>
                    <a:pt x="1740281" y="914400"/>
                  </a:lnTo>
                  <a:lnTo>
                    <a:pt x="1740281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1563116" y="2915538"/>
            <a:ext cx="10699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General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3526535" y="3102864"/>
            <a:ext cx="2169795" cy="948055"/>
            <a:chOff x="3526535" y="3102864"/>
            <a:chExt cx="2169795" cy="948055"/>
          </a:xfrm>
        </p:grpSpPr>
        <p:sp>
          <p:nvSpPr>
            <p:cNvPr id="110" name="object 110"/>
            <p:cNvSpPr/>
            <p:nvPr/>
          </p:nvSpPr>
          <p:spPr>
            <a:xfrm>
              <a:off x="3532632" y="3108959"/>
              <a:ext cx="923925" cy="399415"/>
            </a:xfrm>
            <a:custGeom>
              <a:avLst/>
              <a:gdLst/>
              <a:ahLst/>
              <a:cxnLst/>
              <a:rect l="l" t="t" r="r" b="b"/>
              <a:pathLst>
                <a:path w="923925" h="399414">
                  <a:moveTo>
                    <a:pt x="612140" y="0"/>
                  </a:moveTo>
                  <a:lnTo>
                    <a:pt x="310642" y="0"/>
                  </a:lnTo>
                  <a:lnTo>
                    <a:pt x="309626" y="0"/>
                  </a:lnTo>
                  <a:lnTo>
                    <a:pt x="0" y="0"/>
                  </a:lnTo>
                  <a:lnTo>
                    <a:pt x="0" y="133604"/>
                  </a:lnTo>
                  <a:lnTo>
                    <a:pt x="144208" y="71577"/>
                  </a:lnTo>
                  <a:lnTo>
                    <a:pt x="0" y="133985"/>
                  </a:lnTo>
                  <a:lnTo>
                    <a:pt x="0" y="264922"/>
                  </a:lnTo>
                  <a:lnTo>
                    <a:pt x="612140" y="0"/>
                  </a:lnTo>
                  <a:close/>
                </a:path>
                <a:path w="923925" h="399414">
                  <a:moveTo>
                    <a:pt x="923417" y="0"/>
                  </a:moveTo>
                  <a:lnTo>
                    <a:pt x="613283" y="0"/>
                  </a:lnTo>
                  <a:lnTo>
                    <a:pt x="0" y="265049"/>
                  </a:lnTo>
                  <a:lnTo>
                    <a:pt x="0" y="399161"/>
                  </a:lnTo>
                  <a:lnTo>
                    <a:pt x="923417" y="0"/>
                  </a:lnTo>
                  <a:close/>
                </a:path>
              </a:pathLst>
            </a:custGeom>
            <a:solidFill>
              <a:srgbClr val="00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532632" y="3108959"/>
              <a:ext cx="1544955" cy="667385"/>
            </a:xfrm>
            <a:custGeom>
              <a:avLst/>
              <a:gdLst/>
              <a:ahLst/>
              <a:cxnLst/>
              <a:rect l="l" t="t" r="r" b="b"/>
              <a:pathLst>
                <a:path w="1544954" h="667385">
                  <a:moveTo>
                    <a:pt x="1544828" y="0"/>
                  </a:moveTo>
                  <a:lnTo>
                    <a:pt x="1234440" y="0"/>
                  </a:lnTo>
                  <a:lnTo>
                    <a:pt x="958316" y="119227"/>
                  </a:lnTo>
                  <a:lnTo>
                    <a:pt x="1234186" y="0"/>
                  </a:lnTo>
                  <a:lnTo>
                    <a:pt x="923798" y="0"/>
                  </a:lnTo>
                  <a:lnTo>
                    <a:pt x="0" y="399288"/>
                  </a:lnTo>
                  <a:lnTo>
                    <a:pt x="0" y="533019"/>
                  </a:lnTo>
                  <a:lnTo>
                    <a:pt x="0" y="533400"/>
                  </a:lnTo>
                  <a:lnTo>
                    <a:pt x="0" y="667004"/>
                  </a:lnTo>
                  <a:lnTo>
                    <a:pt x="1544828" y="0"/>
                  </a:lnTo>
                  <a:close/>
                </a:path>
              </a:pathLst>
            </a:custGeom>
            <a:solidFill>
              <a:srgbClr val="00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532631" y="3108960"/>
              <a:ext cx="1847214" cy="798830"/>
            </a:xfrm>
            <a:custGeom>
              <a:avLst/>
              <a:gdLst/>
              <a:ahLst/>
              <a:cxnLst/>
              <a:rect l="l" t="t" r="r" b="b"/>
              <a:pathLst>
                <a:path w="1847214" h="798829">
                  <a:moveTo>
                    <a:pt x="1846960" y="0"/>
                  </a:moveTo>
                  <a:lnTo>
                    <a:pt x="1543812" y="0"/>
                  </a:lnTo>
                  <a:lnTo>
                    <a:pt x="0" y="667257"/>
                  </a:lnTo>
                  <a:lnTo>
                    <a:pt x="0" y="798321"/>
                  </a:lnTo>
                  <a:lnTo>
                    <a:pt x="1846960" y="0"/>
                  </a:lnTo>
                  <a:close/>
                </a:path>
              </a:pathLst>
            </a:custGeom>
            <a:solidFill>
              <a:srgbClr val="00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532631" y="3108960"/>
              <a:ext cx="2157730" cy="932815"/>
            </a:xfrm>
            <a:custGeom>
              <a:avLst/>
              <a:gdLst/>
              <a:ahLst/>
              <a:cxnLst/>
              <a:rect l="l" t="t" r="r" b="b"/>
              <a:pathLst>
                <a:path w="2157729" h="932814">
                  <a:moveTo>
                    <a:pt x="2157603" y="0"/>
                  </a:moveTo>
                  <a:lnTo>
                    <a:pt x="1847341" y="0"/>
                  </a:lnTo>
                  <a:lnTo>
                    <a:pt x="0" y="798448"/>
                  </a:lnTo>
                  <a:lnTo>
                    <a:pt x="0" y="932560"/>
                  </a:lnTo>
                  <a:lnTo>
                    <a:pt x="2157603" y="0"/>
                  </a:lnTo>
                  <a:close/>
                </a:path>
              </a:pathLst>
            </a:custGeom>
            <a:solidFill>
              <a:srgbClr val="00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532631" y="3108960"/>
              <a:ext cx="2157730" cy="935990"/>
            </a:xfrm>
            <a:custGeom>
              <a:avLst/>
              <a:gdLst/>
              <a:ahLst/>
              <a:cxnLst/>
              <a:rect l="l" t="t" r="r" b="b"/>
              <a:pathLst>
                <a:path w="2157729" h="935989">
                  <a:moveTo>
                    <a:pt x="2157603" y="0"/>
                  </a:moveTo>
                  <a:lnTo>
                    <a:pt x="0" y="932433"/>
                  </a:lnTo>
                  <a:lnTo>
                    <a:pt x="0" y="935482"/>
                  </a:lnTo>
                  <a:lnTo>
                    <a:pt x="303148" y="935482"/>
                  </a:lnTo>
                  <a:lnTo>
                    <a:pt x="2157603" y="134112"/>
                  </a:lnTo>
                  <a:lnTo>
                    <a:pt x="2157603" y="0"/>
                  </a:lnTo>
                  <a:close/>
                </a:path>
              </a:pathLst>
            </a:custGeom>
            <a:solidFill>
              <a:srgbClr val="00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834383" y="3243072"/>
              <a:ext cx="1856105" cy="801370"/>
            </a:xfrm>
            <a:custGeom>
              <a:avLst/>
              <a:gdLst/>
              <a:ahLst/>
              <a:cxnLst/>
              <a:rect l="l" t="t" r="r" b="b"/>
              <a:pathLst>
                <a:path w="1856104" h="801370">
                  <a:moveTo>
                    <a:pt x="1856104" y="0"/>
                  </a:moveTo>
                  <a:lnTo>
                    <a:pt x="0" y="801242"/>
                  </a:lnTo>
                  <a:lnTo>
                    <a:pt x="303529" y="801242"/>
                  </a:lnTo>
                  <a:lnTo>
                    <a:pt x="1856104" y="131063"/>
                  </a:lnTo>
                  <a:lnTo>
                    <a:pt x="1856104" y="0"/>
                  </a:lnTo>
                  <a:close/>
                </a:path>
              </a:pathLst>
            </a:custGeom>
            <a:solidFill>
              <a:srgbClr val="00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139183" y="3374136"/>
              <a:ext cx="1551305" cy="670560"/>
            </a:xfrm>
            <a:custGeom>
              <a:avLst/>
              <a:gdLst/>
              <a:ahLst/>
              <a:cxnLst/>
              <a:rect l="l" t="t" r="r" b="b"/>
              <a:pathLst>
                <a:path w="1551304" h="670560">
                  <a:moveTo>
                    <a:pt x="1550924" y="0"/>
                  </a:moveTo>
                  <a:lnTo>
                    <a:pt x="0" y="670559"/>
                  </a:lnTo>
                  <a:lnTo>
                    <a:pt x="310133" y="670559"/>
                  </a:lnTo>
                  <a:lnTo>
                    <a:pt x="1550924" y="134112"/>
                  </a:lnTo>
                  <a:lnTo>
                    <a:pt x="1550924" y="0"/>
                  </a:lnTo>
                  <a:close/>
                </a:path>
              </a:pathLst>
            </a:custGeom>
            <a:solidFill>
              <a:srgbClr val="00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450080" y="3508247"/>
              <a:ext cx="1240790" cy="536575"/>
            </a:xfrm>
            <a:custGeom>
              <a:avLst/>
              <a:gdLst/>
              <a:ahLst/>
              <a:cxnLst/>
              <a:rect l="l" t="t" r="r" b="b"/>
              <a:pathLst>
                <a:path w="1240789" h="536575">
                  <a:moveTo>
                    <a:pt x="1240282" y="0"/>
                  </a:moveTo>
                  <a:lnTo>
                    <a:pt x="0" y="536321"/>
                  </a:lnTo>
                  <a:lnTo>
                    <a:pt x="310134" y="536321"/>
                  </a:lnTo>
                  <a:lnTo>
                    <a:pt x="1240282" y="134112"/>
                  </a:lnTo>
                  <a:lnTo>
                    <a:pt x="1240282" y="0"/>
                  </a:lnTo>
                  <a:close/>
                </a:path>
                <a:path w="1240789" h="536575">
                  <a:moveTo>
                    <a:pt x="1240409" y="399288"/>
                  </a:moveTo>
                  <a:lnTo>
                    <a:pt x="923544" y="536448"/>
                  </a:lnTo>
                  <a:lnTo>
                    <a:pt x="1233297" y="536448"/>
                  </a:lnTo>
                  <a:lnTo>
                    <a:pt x="1240409" y="533400"/>
                  </a:lnTo>
                  <a:lnTo>
                    <a:pt x="1240409" y="399288"/>
                  </a:lnTo>
                  <a:close/>
                </a:path>
                <a:path w="1240789" h="536575">
                  <a:moveTo>
                    <a:pt x="1240536" y="134112"/>
                  </a:moveTo>
                  <a:lnTo>
                    <a:pt x="310896" y="536194"/>
                  </a:lnTo>
                  <a:lnTo>
                    <a:pt x="620776" y="536194"/>
                  </a:lnTo>
                  <a:lnTo>
                    <a:pt x="621068" y="536067"/>
                  </a:lnTo>
                  <a:lnTo>
                    <a:pt x="922401" y="536067"/>
                  </a:lnTo>
                  <a:lnTo>
                    <a:pt x="1240155" y="399161"/>
                  </a:lnTo>
                  <a:lnTo>
                    <a:pt x="1240155" y="268262"/>
                  </a:lnTo>
                  <a:lnTo>
                    <a:pt x="1240536" y="268097"/>
                  </a:lnTo>
                  <a:lnTo>
                    <a:pt x="1240536" y="134112"/>
                  </a:lnTo>
                  <a:close/>
                </a:path>
              </a:pathLst>
            </a:custGeom>
            <a:solidFill>
              <a:srgbClr val="00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532631" y="3108960"/>
              <a:ext cx="2157730" cy="935990"/>
            </a:xfrm>
            <a:custGeom>
              <a:avLst/>
              <a:gdLst/>
              <a:ahLst/>
              <a:cxnLst/>
              <a:rect l="l" t="t" r="r" b="b"/>
              <a:pathLst>
                <a:path w="2157729" h="935989">
                  <a:moveTo>
                    <a:pt x="0" y="935482"/>
                  </a:moveTo>
                  <a:lnTo>
                    <a:pt x="2157603" y="935482"/>
                  </a:lnTo>
                  <a:lnTo>
                    <a:pt x="2157603" y="0"/>
                  </a:lnTo>
                  <a:lnTo>
                    <a:pt x="0" y="0"/>
                  </a:lnTo>
                  <a:lnTo>
                    <a:pt x="0" y="93548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3843909" y="3208147"/>
            <a:ext cx="145732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Single-</a:t>
            </a:r>
            <a:r>
              <a:rPr sz="2200" b="1" spc="-25" dirty="0">
                <a:solidFill>
                  <a:srgbClr val="FFFFCC"/>
                </a:solidFill>
                <a:latin typeface="Arial"/>
                <a:cs typeface="Arial"/>
              </a:rPr>
              <a:t>row </a:t>
            </a: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1" name="object 1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3-</a:t>
            </a:r>
            <a:r>
              <a:rPr spc="-50" dirty="0"/>
              <a:t>6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5623" y="539572"/>
            <a:ext cx="34798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Character</a:t>
            </a:r>
            <a:r>
              <a:rPr spc="-85" dirty="0"/>
              <a:t> </a:t>
            </a:r>
            <a:r>
              <a:rPr spc="-10" dirty="0"/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10458" y="1282953"/>
            <a:ext cx="2326005" cy="948690"/>
            <a:chOff x="3410458" y="1282953"/>
            <a:chExt cx="2326005" cy="948690"/>
          </a:xfrm>
        </p:grpSpPr>
        <p:sp>
          <p:nvSpPr>
            <p:cNvPr id="5" name="object 5"/>
            <p:cNvSpPr/>
            <p:nvPr/>
          </p:nvSpPr>
          <p:spPr>
            <a:xfrm>
              <a:off x="3416808" y="1289303"/>
              <a:ext cx="514984" cy="207010"/>
            </a:xfrm>
            <a:custGeom>
              <a:avLst/>
              <a:gdLst/>
              <a:ahLst/>
              <a:cxnLst/>
              <a:rect l="l" t="t" r="r" b="b"/>
              <a:pathLst>
                <a:path w="514985" h="207009">
                  <a:moveTo>
                    <a:pt x="173609" y="0"/>
                  </a:moveTo>
                  <a:lnTo>
                    <a:pt x="0" y="0"/>
                  </a:lnTo>
                  <a:lnTo>
                    <a:pt x="0" y="69723"/>
                  </a:lnTo>
                  <a:lnTo>
                    <a:pt x="173609" y="0"/>
                  </a:lnTo>
                  <a:close/>
                </a:path>
                <a:path w="514985" h="207009">
                  <a:moveTo>
                    <a:pt x="514858" y="0"/>
                  </a:moveTo>
                  <a:lnTo>
                    <a:pt x="341249" y="0"/>
                  </a:lnTo>
                  <a:lnTo>
                    <a:pt x="340741" y="0"/>
                  </a:lnTo>
                  <a:lnTo>
                    <a:pt x="174371" y="0"/>
                  </a:lnTo>
                  <a:lnTo>
                    <a:pt x="0" y="70104"/>
                  </a:lnTo>
                  <a:lnTo>
                    <a:pt x="0" y="136906"/>
                  </a:lnTo>
                  <a:lnTo>
                    <a:pt x="0" y="137160"/>
                  </a:lnTo>
                  <a:lnTo>
                    <a:pt x="0" y="206883"/>
                  </a:lnTo>
                  <a:lnTo>
                    <a:pt x="514858" y="0"/>
                  </a:lnTo>
                  <a:close/>
                </a:path>
              </a:pathLst>
            </a:custGeom>
            <a:solidFill>
              <a:srgbClr val="FD6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6808" y="1289303"/>
              <a:ext cx="853440" cy="344170"/>
            </a:xfrm>
            <a:custGeom>
              <a:avLst/>
              <a:gdLst/>
              <a:ahLst/>
              <a:cxnLst/>
              <a:rect l="l" t="t" r="r" b="b"/>
              <a:pathLst>
                <a:path w="853439" h="344169">
                  <a:moveTo>
                    <a:pt x="853059" y="0"/>
                  </a:moveTo>
                  <a:lnTo>
                    <a:pt x="688467" y="0"/>
                  </a:lnTo>
                  <a:lnTo>
                    <a:pt x="686943" y="0"/>
                  </a:lnTo>
                  <a:lnTo>
                    <a:pt x="514477" y="0"/>
                  </a:lnTo>
                  <a:lnTo>
                    <a:pt x="0" y="207137"/>
                  </a:lnTo>
                  <a:lnTo>
                    <a:pt x="0" y="277114"/>
                  </a:lnTo>
                  <a:lnTo>
                    <a:pt x="0" y="277241"/>
                  </a:lnTo>
                  <a:lnTo>
                    <a:pt x="0" y="344043"/>
                  </a:lnTo>
                  <a:lnTo>
                    <a:pt x="853059" y="0"/>
                  </a:lnTo>
                  <a:close/>
                </a:path>
              </a:pathLst>
            </a:custGeom>
            <a:solidFill>
              <a:srgbClr val="FC6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6808" y="1289303"/>
              <a:ext cx="1029969" cy="414655"/>
            </a:xfrm>
            <a:custGeom>
              <a:avLst/>
              <a:gdLst/>
              <a:ahLst/>
              <a:cxnLst/>
              <a:rect l="l" t="t" r="r" b="b"/>
              <a:pathLst>
                <a:path w="1029970" h="414655">
                  <a:moveTo>
                    <a:pt x="1029715" y="0"/>
                  </a:moveTo>
                  <a:lnTo>
                    <a:pt x="855599" y="0"/>
                  </a:lnTo>
                  <a:lnTo>
                    <a:pt x="0" y="344297"/>
                  </a:lnTo>
                  <a:lnTo>
                    <a:pt x="0" y="414400"/>
                  </a:lnTo>
                  <a:lnTo>
                    <a:pt x="1029715" y="0"/>
                  </a:lnTo>
                  <a:close/>
                </a:path>
              </a:pathLst>
            </a:custGeom>
            <a:solidFill>
              <a:srgbClr val="FA63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6808" y="1289303"/>
              <a:ext cx="1369060" cy="551815"/>
            </a:xfrm>
            <a:custGeom>
              <a:avLst/>
              <a:gdLst/>
              <a:ahLst/>
              <a:cxnLst/>
              <a:rect l="l" t="t" r="r" b="b"/>
              <a:pathLst>
                <a:path w="1369060" h="551814">
                  <a:moveTo>
                    <a:pt x="1368552" y="0"/>
                  </a:moveTo>
                  <a:lnTo>
                    <a:pt x="1203325" y="0"/>
                  </a:lnTo>
                  <a:lnTo>
                    <a:pt x="1202182" y="0"/>
                  </a:lnTo>
                  <a:lnTo>
                    <a:pt x="1029335" y="0"/>
                  </a:lnTo>
                  <a:lnTo>
                    <a:pt x="0" y="414147"/>
                  </a:lnTo>
                  <a:lnTo>
                    <a:pt x="0" y="484124"/>
                  </a:lnTo>
                  <a:lnTo>
                    <a:pt x="544715" y="264972"/>
                  </a:lnTo>
                  <a:lnTo>
                    <a:pt x="0" y="484505"/>
                  </a:lnTo>
                  <a:lnTo>
                    <a:pt x="0" y="551561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F963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6808" y="1289303"/>
              <a:ext cx="1542415" cy="621665"/>
            </a:xfrm>
            <a:custGeom>
              <a:avLst/>
              <a:gdLst/>
              <a:ahLst/>
              <a:cxnLst/>
              <a:rect l="l" t="t" r="r" b="b"/>
              <a:pathLst>
                <a:path w="1542414" h="621664">
                  <a:moveTo>
                    <a:pt x="1542161" y="0"/>
                  </a:moveTo>
                  <a:lnTo>
                    <a:pt x="1368297" y="0"/>
                  </a:lnTo>
                  <a:lnTo>
                    <a:pt x="0" y="551180"/>
                  </a:lnTo>
                  <a:lnTo>
                    <a:pt x="0" y="621284"/>
                  </a:lnTo>
                  <a:lnTo>
                    <a:pt x="1542161" y="0"/>
                  </a:lnTo>
                  <a:close/>
                </a:path>
              </a:pathLst>
            </a:custGeom>
            <a:solidFill>
              <a:srgbClr val="F86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6808" y="1289303"/>
              <a:ext cx="1715770" cy="692150"/>
            </a:xfrm>
            <a:custGeom>
              <a:avLst/>
              <a:gdLst/>
              <a:ahLst/>
              <a:cxnLst/>
              <a:rect l="l" t="t" r="r" b="b"/>
              <a:pathLst>
                <a:path w="1715770" h="692150">
                  <a:moveTo>
                    <a:pt x="1715769" y="0"/>
                  </a:moveTo>
                  <a:lnTo>
                    <a:pt x="1541906" y="0"/>
                  </a:lnTo>
                  <a:lnTo>
                    <a:pt x="0" y="621538"/>
                  </a:lnTo>
                  <a:lnTo>
                    <a:pt x="0" y="691642"/>
                  </a:lnTo>
                  <a:lnTo>
                    <a:pt x="1715769" y="0"/>
                  </a:lnTo>
                  <a:close/>
                </a:path>
              </a:pathLst>
            </a:custGeom>
            <a:solidFill>
              <a:srgbClr val="F76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16808" y="1289303"/>
              <a:ext cx="1883410" cy="758825"/>
            </a:xfrm>
            <a:custGeom>
              <a:avLst/>
              <a:gdLst/>
              <a:ahLst/>
              <a:cxnLst/>
              <a:rect l="l" t="t" r="r" b="b"/>
              <a:pathLst>
                <a:path w="1883410" h="758825">
                  <a:moveTo>
                    <a:pt x="1883409" y="0"/>
                  </a:moveTo>
                  <a:lnTo>
                    <a:pt x="1717039" y="0"/>
                  </a:lnTo>
                  <a:lnTo>
                    <a:pt x="0" y="691388"/>
                  </a:lnTo>
                  <a:lnTo>
                    <a:pt x="0" y="758444"/>
                  </a:lnTo>
                  <a:lnTo>
                    <a:pt x="1883409" y="0"/>
                  </a:lnTo>
                  <a:close/>
                </a:path>
              </a:pathLst>
            </a:custGeom>
            <a:solidFill>
              <a:srgbClr val="F56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16808" y="1289303"/>
              <a:ext cx="2057400" cy="829310"/>
            </a:xfrm>
            <a:custGeom>
              <a:avLst/>
              <a:gdLst/>
              <a:ahLst/>
              <a:cxnLst/>
              <a:rect l="l" t="t" r="r" b="b"/>
              <a:pathLst>
                <a:path w="2057400" h="829310">
                  <a:moveTo>
                    <a:pt x="2057018" y="0"/>
                  </a:moveTo>
                  <a:lnTo>
                    <a:pt x="1883028" y="0"/>
                  </a:lnTo>
                  <a:lnTo>
                    <a:pt x="0" y="758698"/>
                  </a:lnTo>
                  <a:lnTo>
                    <a:pt x="0" y="828801"/>
                  </a:lnTo>
                  <a:lnTo>
                    <a:pt x="2057018" y="0"/>
                  </a:lnTo>
                  <a:close/>
                </a:path>
              </a:pathLst>
            </a:custGeom>
            <a:solidFill>
              <a:srgbClr val="F560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6808" y="1289303"/>
              <a:ext cx="2230755" cy="899160"/>
            </a:xfrm>
            <a:custGeom>
              <a:avLst/>
              <a:gdLst/>
              <a:ahLst/>
              <a:cxnLst/>
              <a:rect l="l" t="t" r="r" b="b"/>
              <a:pathLst>
                <a:path w="2230754" h="899160">
                  <a:moveTo>
                    <a:pt x="2230628" y="0"/>
                  </a:moveTo>
                  <a:lnTo>
                    <a:pt x="2056764" y="0"/>
                  </a:lnTo>
                  <a:lnTo>
                    <a:pt x="0" y="829056"/>
                  </a:lnTo>
                  <a:lnTo>
                    <a:pt x="0" y="899160"/>
                  </a:lnTo>
                  <a:lnTo>
                    <a:pt x="2230628" y="0"/>
                  </a:lnTo>
                  <a:close/>
                </a:path>
              </a:pathLst>
            </a:custGeom>
            <a:solidFill>
              <a:srgbClr val="F160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16808" y="1289303"/>
              <a:ext cx="2313305" cy="935990"/>
            </a:xfrm>
            <a:custGeom>
              <a:avLst/>
              <a:gdLst/>
              <a:ahLst/>
              <a:cxnLst/>
              <a:rect l="l" t="t" r="r" b="b"/>
              <a:pathLst>
                <a:path w="2313304" h="935989">
                  <a:moveTo>
                    <a:pt x="2312924" y="0"/>
                  </a:moveTo>
                  <a:lnTo>
                    <a:pt x="2229739" y="0"/>
                  </a:lnTo>
                  <a:lnTo>
                    <a:pt x="0" y="898906"/>
                  </a:lnTo>
                  <a:lnTo>
                    <a:pt x="0" y="935482"/>
                  </a:lnTo>
                  <a:lnTo>
                    <a:pt x="75564" y="935482"/>
                  </a:lnTo>
                  <a:lnTo>
                    <a:pt x="2312924" y="33528"/>
                  </a:lnTo>
                  <a:lnTo>
                    <a:pt x="2312924" y="0"/>
                  </a:lnTo>
                  <a:close/>
                </a:path>
              </a:pathLst>
            </a:custGeom>
            <a:solidFill>
              <a:srgbClr val="F05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3008" y="1322831"/>
              <a:ext cx="2237105" cy="902335"/>
            </a:xfrm>
            <a:custGeom>
              <a:avLst/>
              <a:gdLst/>
              <a:ahLst/>
              <a:cxnLst/>
              <a:rect l="l" t="t" r="r" b="b"/>
              <a:pathLst>
                <a:path w="2237104" h="902335">
                  <a:moveTo>
                    <a:pt x="2236724" y="0"/>
                  </a:moveTo>
                  <a:lnTo>
                    <a:pt x="0" y="902080"/>
                  </a:lnTo>
                  <a:lnTo>
                    <a:pt x="173736" y="902080"/>
                  </a:lnTo>
                  <a:lnTo>
                    <a:pt x="2236724" y="70103"/>
                  </a:lnTo>
                  <a:lnTo>
                    <a:pt x="2236724" y="0"/>
                  </a:lnTo>
                  <a:close/>
                </a:path>
              </a:pathLst>
            </a:custGeom>
            <a:solidFill>
              <a:srgbClr val="EF5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6744" y="1392935"/>
              <a:ext cx="2063114" cy="831850"/>
            </a:xfrm>
            <a:custGeom>
              <a:avLst/>
              <a:gdLst/>
              <a:ahLst/>
              <a:cxnLst/>
              <a:rect l="l" t="t" r="r" b="b"/>
              <a:pathLst>
                <a:path w="2063114" h="831850">
                  <a:moveTo>
                    <a:pt x="2063114" y="0"/>
                  </a:moveTo>
                  <a:lnTo>
                    <a:pt x="0" y="831723"/>
                  </a:lnTo>
                  <a:lnTo>
                    <a:pt x="173862" y="831723"/>
                  </a:lnTo>
                  <a:lnTo>
                    <a:pt x="2063114" y="70103"/>
                  </a:lnTo>
                  <a:lnTo>
                    <a:pt x="2063114" y="0"/>
                  </a:lnTo>
                  <a:close/>
                </a:path>
              </a:pathLst>
            </a:custGeom>
            <a:solidFill>
              <a:srgbClr val="EE5E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0480" y="1463039"/>
              <a:ext cx="1889760" cy="762000"/>
            </a:xfrm>
            <a:custGeom>
              <a:avLst/>
              <a:gdLst/>
              <a:ahLst/>
              <a:cxnLst/>
              <a:rect l="l" t="t" r="r" b="b"/>
              <a:pathLst>
                <a:path w="1889760" h="762000">
                  <a:moveTo>
                    <a:pt x="1889506" y="67056"/>
                  </a:moveTo>
                  <a:lnTo>
                    <a:pt x="1809038" y="99466"/>
                  </a:lnTo>
                  <a:lnTo>
                    <a:pt x="1889379" y="67056"/>
                  </a:lnTo>
                  <a:lnTo>
                    <a:pt x="1889379" y="0"/>
                  </a:lnTo>
                  <a:lnTo>
                    <a:pt x="0" y="762000"/>
                  </a:lnTo>
                  <a:lnTo>
                    <a:pt x="166243" y="762000"/>
                  </a:lnTo>
                  <a:lnTo>
                    <a:pt x="167182" y="761619"/>
                  </a:lnTo>
                  <a:lnTo>
                    <a:pt x="338582" y="761619"/>
                  </a:lnTo>
                  <a:lnTo>
                    <a:pt x="1889506" y="137160"/>
                  </a:lnTo>
                  <a:lnTo>
                    <a:pt x="1889506" y="67056"/>
                  </a:lnTo>
                  <a:close/>
                </a:path>
              </a:pathLst>
            </a:custGeom>
            <a:solidFill>
              <a:srgbClr val="EB5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1856" y="1600199"/>
              <a:ext cx="1548765" cy="624840"/>
            </a:xfrm>
            <a:custGeom>
              <a:avLst/>
              <a:gdLst/>
              <a:ahLst/>
              <a:cxnLst/>
              <a:rect l="l" t="t" r="r" b="b"/>
              <a:pathLst>
                <a:path w="1548764" h="624839">
                  <a:moveTo>
                    <a:pt x="1548257" y="0"/>
                  </a:moveTo>
                  <a:lnTo>
                    <a:pt x="0" y="624839"/>
                  </a:lnTo>
                  <a:lnTo>
                    <a:pt x="173736" y="624839"/>
                  </a:lnTo>
                  <a:lnTo>
                    <a:pt x="1548257" y="70103"/>
                  </a:lnTo>
                  <a:lnTo>
                    <a:pt x="1548257" y="0"/>
                  </a:lnTo>
                  <a:close/>
                </a:path>
              </a:pathLst>
            </a:custGeom>
            <a:solidFill>
              <a:srgbClr val="E9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5592" y="1670303"/>
              <a:ext cx="1374775" cy="554990"/>
            </a:xfrm>
            <a:custGeom>
              <a:avLst/>
              <a:gdLst/>
              <a:ahLst/>
              <a:cxnLst/>
              <a:rect l="l" t="t" r="r" b="b"/>
              <a:pathLst>
                <a:path w="1374775" h="554989">
                  <a:moveTo>
                    <a:pt x="1374521" y="0"/>
                  </a:moveTo>
                  <a:lnTo>
                    <a:pt x="0" y="554482"/>
                  </a:lnTo>
                  <a:lnTo>
                    <a:pt x="166116" y="554482"/>
                  </a:lnTo>
                  <a:lnTo>
                    <a:pt x="1374521" y="67056"/>
                  </a:lnTo>
                  <a:lnTo>
                    <a:pt x="1374521" y="0"/>
                  </a:lnTo>
                  <a:close/>
                </a:path>
              </a:pathLst>
            </a:custGeom>
            <a:solidFill>
              <a:srgbClr val="E8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184" y="1737359"/>
              <a:ext cx="1210310" cy="487680"/>
            </a:xfrm>
            <a:custGeom>
              <a:avLst/>
              <a:gdLst/>
              <a:ahLst/>
              <a:cxnLst/>
              <a:rect l="l" t="t" r="r" b="b"/>
              <a:pathLst>
                <a:path w="1210310" h="487680">
                  <a:moveTo>
                    <a:pt x="1210056" y="0"/>
                  </a:moveTo>
                  <a:lnTo>
                    <a:pt x="0" y="487680"/>
                  </a:lnTo>
                  <a:lnTo>
                    <a:pt x="173990" y="487680"/>
                  </a:lnTo>
                  <a:lnTo>
                    <a:pt x="174612" y="487426"/>
                  </a:lnTo>
                  <a:lnTo>
                    <a:pt x="347599" y="487426"/>
                  </a:lnTo>
                  <a:lnTo>
                    <a:pt x="1209548" y="140208"/>
                  </a:lnTo>
                  <a:lnTo>
                    <a:pt x="1209548" y="70319"/>
                  </a:lnTo>
                  <a:lnTo>
                    <a:pt x="1210056" y="70104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E75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67656" y="1877567"/>
              <a:ext cx="862330" cy="347345"/>
            </a:xfrm>
            <a:custGeom>
              <a:avLst/>
              <a:gdLst/>
              <a:ahLst/>
              <a:cxnLst/>
              <a:rect l="l" t="t" r="r" b="b"/>
              <a:pathLst>
                <a:path w="862329" h="347344">
                  <a:moveTo>
                    <a:pt x="862076" y="0"/>
                  </a:moveTo>
                  <a:lnTo>
                    <a:pt x="0" y="346964"/>
                  </a:lnTo>
                  <a:lnTo>
                    <a:pt x="166370" y="346964"/>
                  </a:lnTo>
                  <a:lnTo>
                    <a:pt x="862076" y="66929"/>
                  </a:lnTo>
                  <a:lnTo>
                    <a:pt x="862076" y="0"/>
                  </a:lnTo>
                  <a:close/>
                </a:path>
                <a:path w="862329" h="347344">
                  <a:moveTo>
                    <a:pt x="862203" y="67056"/>
                  </a:moveTo>
                  <a:lnTo>
                    <a:pt x="167640" y="347218"/>
                  </a:lnTo>
                  <a:lnTo>
                    <a:pt x="341249" y="347218"/>
                  </a:lnTo>
                  <a:lnTo>
                    <a:pt x="862203" y="137033"/>
                  </a:lnTo>
                  <a:lnTo>
                    <a:pt x="862203" y="67056"/>
                  </a:lnTo>
                  <a:close/>
                </a:path>
              </a:pathLst>
            </a:custGeom>
            <a:solidFill>
              <a:srgbClr val="E65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09032" y="2014727"/>
              <a:ext cx="521334" cy="210185"/>
            </a:xfrm>
            <a:custGeom>
              <a:avLst/>
              <a:gdLst/>
              <a:ahLst/>
              <a:cxnLst/>
              <a:rect l="l" t="t" r="r" b="b"/>
              <a:pathLst>
                <a:path w="521335" h="210185">
                  <a:moveTo>
                    <a:pt x="520954" y="0"/>
                  </a:moveTo>
                  <a:lnTo>
                    <a:pt x="0" y="209804"/>
                  </a:lnTo>
                  <a:lnTo>
                    <a:pt x="173609" y="209804"/>
                  </a:lnTo>
                  <a:lnTo>
                    <a:pt x="520954" y="69977"/>
                  </a:lnTo>
                  <a:lnTo>
                    <a:pt x="520954" y="0"/>
                  </a:lnTo>
                  <a:close/>
                </a:path>
                <a:path w="521335" h="210185">
                  <a:moveTo>
                    <a:pt x="521081" y="137160"/>
                  </a:moveTo>
                  <a:lnTo>
                    <a:pt x="512127" y="140716"/>
                  </a:lnTo>
                  <a:lnTo>
                    <a:pt x="520954" y="137160"/>
                  </a:lnTo>
                  <a:lnTo>
                    <a:pt x="520954" y="70104"/>
                  </a:lnTo>
                  <a:lnTo>
                    <a:pt x="173736" y="210185"/>
                  </a:lnTo>
                  <a:lnTo>
                    <a:pt x="339852" y="210185"/>
                  </a:lnTo>
                  <a:lnTo>
                    <a:pt x="340791" y="209804"/>
                  </a:lnTo>
                  <a:lnTo>
                    <a:pt x="513461" y="209804"/>
                  </a:lnTo>
                  <a:lnTo>
                    <a:pt x="521081" y="206756"/>
                  </a:lnTo>
                  <a:lnTo>
                    <a:pt x="521081" y="137160"/>
                  </a:lnTo>
                  <a:close/>
                </a:path>
              </a:pathLst>
            </a:custGeom>
            <a:solidFill>
              <a:srgbClr val="E35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16808" y="1289303"/>
              <a:ext cx="2313305" cy="935990"/>
            </a:xfrm>
            <a:custGeom>
              <a:avLst/>
              <a:gdLst/>
              <a:ahLst/>
              <a:cxnLst/>
              <a:rect l="l" t="t" r="r" b="b"/>
              <a:pathLst>
                <a:path w="2313304" h="935989">
                  <a:moveTo>
                    <a:pt x="0" y="935482"/>
                  </a:moveTo>
                  <a:lnTo>
                    <a:pt x="2312924" y="935482"/>
                  </a:lnTo>
                  <a:lnTo>
                    <a:pt x="2312924" y="0"/>
                  </a:lnTo>
                  <a:lnTo>
                    <a:pt x="0" y="0"/>
                  </a:lnTo>
                  <a:lnTo>
                    <a:pt x="0" y="93548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07916" y="1390904"/>
            <a:ext cx="1332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Character functions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7737" y="2209673"/>
            <a:ext cx="5788660" cy="1576070"/>
            <a:chOff x="697737" y="2209673"/>
            <a:chExt cx="5788660" cy="1576070"/>
          </a:xfrm>
        </p:grpSpPr>
        <p:sp>
          <p:nvSpPr>
            <p:cNvPr id="26" name="object 26"/>
            <p:cNvSpPr/>
            <p:nvPr/>
          </p:nvSpPr>
          <p:spPr>
            <a:xfrm>
              <a:off x="2613659" y="2235708"/>
              <a:ext cx="3846829" cy="871855"/>
            </a:xfrm>
            <a:custGeom>
              <a:avLst/>
              <a:gdLst/>
              <a:ahLst/>
              <a:cxnLst/>
              <a:rect l="l" t="t" r="r" b="b"/>
              <a:pathLst>
                <a:path w="3846829" h="871855">
                  <a:moveTo>
                    <a:pt x="1959864" y="0"/>
                  </a:moveTo>
                  <a:lnTo>
                    <a:pt x="1959864" y="320039"/>
                  </a:lnTo>
                </a:path>
                <a:path w="3846829" h="871855">
                  <a:moveTo>
                    <a:pt x="0" y="841247"/>
                  </a:moveTo>
                  <a:lnTo>
                    <a:pt x="0" y="338327"/>
                  </a:lnTo>
                  <a:lnTo>
                    <a:pt x="3846322" y="338327"/>
                  </a:lnTo>
                  <a:lnTo>
                    <a:pt x="3846322" y="573024"/>
                  </a:lnTo>
                  <a:lnTo>
                    <a:pt x="3846322" y="871727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4088" y="2852927"/>
              <a:ext cx="831850" cy="204470"/>
            </a:xfrm>
            <a:custGeom>
              <a:avLst/>
              <a:gdLst/>
              <a:ahLst/>
              <a:cxnLst/>
              <a:rect l="l" t="t" r="r" b="b"/>
              <a:pathLst>
                <a:path w="831850" h="204469">
                  <a:moveTo>
                    <a:pt x="831850" y="0"/>
                  </a:moveTo>
                  <a:lnTo>
                    <a:pt x="558749" y="0"/>
                  </a:lnTo>
                  <a:lnTo>
                    <a:pt x="193103" y="89674"/>
                  </a:lnTo>
                  <a:lnTo>
                    <a:pt x="557771" y="0"/>
                  </a:lnTo>
                  <a:lnTo>
                    <a:pt x="274142" y="0"/>
                  </a:lnTo>
                  <a:lnTo>
                    <a:pt x="272681" y="0"/>
                  </a:lnTo>
                  <a:lnTo>
                    <a:pt x="0" y="0"/>
                  </a:lnTo>
                  <a:lnTo>
                    <a:pt x="0" y="66802"/>
                  </a:lnTo>
                  <a:lnTo>
                    <a:pt x="113563" y="39141"/>
                  </a:lnTo>
                  <a:lnTo>
                    <a:pt x="0" y="67056"/>
                  </a:lnTo>
                  <a:lnTo>
                    <a:pt x="0" y="137033"/>
                  </a:lnTo>
                  <a:lnTo>
                    <a:pt x="0" y="137160"/>
                  </a:lnTo>
                  <a:lnTo>
                    <a:pt x="0" y="203962"/>
                  </a:lnTo>
                  <a:lnTo>
                    <a:pt x="831850" y="0"/>
                  </a:lnTo>
                  <a:close/>
                </a:path>
              </a:pathLst>
            </a:custGeom>
            <a:solidFill>
              <a:srgbClr val="FD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4087" y="2852928"/>
              <a:ext cx="1115695" cy="274320"/>
            </a:xfrm>
            <a:custGeom>
              <a:avLst/>
              <a:gdLst/>
              <a:ahLst/>
              <a:cxnLst/>
              <a:rect l="l" t="t" r="r" b="b"/>
              <a:pathLst>
                <a:path w="1115695" h="274319">
                  <a:moveTo>
                    <a:pt x="1115568" y="0"/>
                  </a:moveTo>
                  <a:lnTo>
                    <a:pt x="830453" y="0"/>
                  </a:lnTo>
                  <a:lnTo>
                    <a:pt x="0" y="204216"/>
                  </a:lnTo>
                  <a:lnTo>
                    <a:pt x="0" y="274320"/>
                  </a:lnTo>
                  <a:lnTo>
                    <a:pt x="1115568" y="0"/>
                  </a:lnTo>
                  <a:close/>
                </a:path>
              </a:pathLst>
            </a:custGeom>
            <a:solidFill>
              <a:srgbClr val="FC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4087" y="2852928"/>
              <a:ext cx="1390015" cy="341630"/>
            </a:xfrm>
            <a:custGeom>
              <a:avLst/>
              <a:gdLst/>
              <a:ahLst/>
              <a:cxnLst/>
              <a:rect l="l" t="t" r="r" b="b"/>
              <a:pathLst>
                <a:path w="1390014" h="341630">
                  <a:moveTo>
                    <a:pt x="1389634" y="0"/>
                  </a:moveTo>
                  <a:lnTo>
                    <a:pt x="1116711" y="0"/>
                  </a:lnTo>
                  <a:lnTo>
                    <a:pt x="0" y="274066"/>
                  </a:lnTo>
                  <a:lnTo>
                    <a:pt x="0" y="341122"/>
                  </a:lnTo>
                  <a:lnTo>
                    <a:pt x="1389634" y="0"/>
                  </a:lnTo>
                  <a:close/>
                </a:path>
              </a:pathLst>
            </a:custGeom>
            <a:solidFill>
              <a:srgbClr val="FC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4087" y="2852928"/>
              <a:ext cx="1673860" cy="411480"/>
            </a:xfrm>
            <a:custGeom>
              <a:avLst/>
              <a:gdLst/>
              <a:ahLst/>
              <a:cxnLst/>
              <a:rect l="l" t="t" r="r" b="b"/>
              <a:pathLst>
                <a:path w="1673860" h="411479">
                  <a:moveTo>
                    <a:pt x="1673352" y="0"/>
                  </a:moveTo>
                  <a:lnTo>
                    <a:pt x="1388237" y="0"/>
                  </a:lnTo>
                  <a:lnTo>
                    <a:pt x="0" y="341375"/>
                  </a:lnTo>
                  <a:lnTo>
                    <a:pt x="0" y="411480"/>
                  </a:lnTo>
                  <a:lnTo>
                    <a:pt x="1673352" y="0"/>
                  </a:lnTo>
                  <a:close/>
                </a:path>
              </a:pathLst>
            </a:custGeom>
            <a:solidFill>
              <a:srgbClr val="FA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4088" y="2852927"/>
              <a:ext cx="2231390" cy="548640"/>
            </a:xfrm>
            <a:custGeom>
              <a:avLst/>
              <a:gdLst/>
              <a:ahLst/>
              <a:cxnLst/>
              <a:rect l="l" t="t" r="r" b="b"/>
              <a:pathLst>
                <a:path w="2231390" h="548639">
                  <a:moveTo>
                    <a:pt x="2231009" y="0"/>
                  </a:moveTo>
                  <a:lnTo>
                    <a:pt x="1947418" y="0"/>
                  </a:lnTo>
                  <a:lnTo>
                    <a:pt x="1946021" y="0"/>
                  </a:lnTo>
                  <a:lnTo>
                    <a:pt x="1674495" y="0"/>
                  </a:lnTo>
                  <a:lnTo>
                    <a:pt x="0" y="411226"/>
                  </a:lnTo>
                  <a:lnTo>
                    <a:pt x="0" y="478282"/>
                  </a:lnTo>
                  <a:lnTo>
                    <a:pt x="827811" y="274980"/>
                  </a:lnTo>
                  <a:lnTo>
                    <a:pt x="0" y="478536"/>
                  </a:lnTo>
                  <a:lnTo>
                    <a:pt x="0" y="548640"/>
                  </a:lnTo>
                  <a:lnTo>
                    <a:pt x="2231009" y="0"/>
                  </a:lnTo>
                  <a:close/>
                </a:path>
              </a:pathLst>
            </a:custGeom>
            <a:solidFill>
              <a:srgbClr val="F9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4087" y="2852928"/>
              <a:ext cx="2505710" cy="615950"/>
            </a:xfrm>
            <a:custGeom>
              <a:avLst/>
              <a:gdLst/>
              <a:ahLst/>
              <a:cxnLst/>
              <a:rect l="l" t="t" r="r" b="b"/>
              <a:pathLst>
                <a:path w="2505710" h="615950">
                  <a:moveTo>
                    <a:pt x="2505202" y="0"/>
                  </a:moveTo>
                  <a:lnTo>
                    <a:pt x="2232406" y="0"/>
                  </a:lnTo>
                  <a:lnTo>
                    <a:pt x="0" y="548386"/>
                  </a:lnTo>
                  <a:lnTo>
                    <a:pt x="0" y="615442"/>
                  </a:lnTo>
                  <a:lnTo>
                    <a:pt x="2505202" y="0"/>
                  </a:lnTo>
                  <a:close/>
                </a:path>
              </a:pathLst>
            </a:custGeom>
            <a:solidFill>
              <a:srgbClr val="F8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4087" y="2852928"/>
              <a:ext cx="2779395" cy="682625"/>
            </a:xfrm>
            <a:custGeom>
              <a:avLst/>
              <a:gdLst/>
              <a:ahLst/>
              <a:cxnLst/>
              <a:rect l="l" t="t" r="r" b="b"/>
              <a:pathLst>
                <a:path w="2779395" h="682625">
                  <a:moveTo>
                    <a:pt x="2779395" y="0"/>
                  </a:moveTo>
                  <a:lnTo>
                    <a:pt x="2506345" y="0"/>
                  </a:lnTo>
                  <a:lnTo>
                    <a:pt x="0" y="615188"/>
                  </a:lnTo>
                  <a:lnTo>
                    <a:pt x="0" y="682244"/>
                  </a:lnTo>
                  <a:lnTo>
                    <a:pt x="2779395" y="0"/>
                  </a:lnTo>
                  <a:close/>
                </a:path>
              </a:pathLst>
            </a:custGeom>
            <a:solidFill>
              <a:srgbClr val="F7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087" y="2852928"/>
              <a:ext cx="3063240" cy="753110"/>
            </a:xfrm>
            <a:custGeom>
              <a:avLst/>
              <a:gdLst/>
              <a:ahLst/>
              <a:cxnLst/>
              <a:rect l="l" t="t" r="r" b="b"/>
              <a:pathLst>
                <a:path w="3063240" h="753110">
                  <a:moveTo>
                    <a:pt x="3062986" y="0"/>
                  </a:moveTo>
                  <a:lnTo>
                    <a:pt x="2777744" y="0"/>
                  </a:lnTo>
                  <a:lnTo>
                    <a:pt x="0" y="682498"/>
                  </a:lnTo>
                  <a:lnTo>
                    <a:pt x="0" y="752601"/>
                  </a:lnTo>
                  <a:lnTo>
                    <a:pt x="3062986" y="0"/>
                  </a:lnTo>
                  <a:close/>
                </a:path>
              </a:pathLst>
            </a:custGeom>
            <a:solidFill>
              <a:srgbClr val="F5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4087" y="2852928"/>
              <a:ext cx="3337560" cy="819785"/>
            </a:xfrm>
            <a:custGeom>
              <a:avLst/>
              <a:gdLst/>
              <a:ahLst/>
              <a:cxnLst/>
              <a:rect l="l" t="t" r="r" b="b"/>
              <a:pathLst>
                <a:path w="3337560" h="819785">
                  <a:moveTo>
                    <a:pt x="3337052" y="0"/>
                  </a:moveTo>
                  <a:lnTo>
                    <a:pt x="3064129" y="0"/>
                  </a:lnTo>
                  <a:lnTo>
                    <a:pt x="0" y="752348"/>
                  </a:lnTo>
                  <a:lnTo>
                    <a:pt x="0" y="819404"/>
                  </a:lnTo>
                  <a:lnTo>
                    <a:pt x="3337052" y="0"/>
                  </a:lnTo>
                  <a:close/>
                </a:path>
              </a:pathLst>
            </a:custGeom>
            <a:solidFill>
              <a:srgbClr val="F5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4087" y="2852928"/>
              <a:ext cx="3620770" cy="890269"/>
            </a:xfrm>
            <a:custGeom>
              <a:avLst/>
              <a:gdLst/>
              <a:ahLst/>
              <a:cxnLst/>
              <a:rect l="l" t="t" r="r" b="b"/>
              <a:pathLst>
                <a:path w="3620770" h="890270">
                  <a:moveTo>
                    <a:pt x="3620770" y="0"/>
                  </a:moveTo>
                  <a:lnTo>
                    <a:pt x="3335528" y="0"/>
                  </a:lnTo>
                  <a:lnTo>
                    <a:pt x="0" y="819658"/>
                  </a:lnTo>
                  <a:lnTo>
                    <a:pt x="0" y="889762"/>
                  </a:lnTo>
                  <a:lnTo>
                    <a:pt x="3620770" y="0"/>
                  </a:lnTo>
                  <a:close/>
                </a:path>
              </a:pathLst>
            </a:custGeom>
            <a:solidFill>
              <a:srgbClr val="F1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087" y="2852928"/>
              <a:ext cx="3757929" cy="926465"/>
            </a:xfrm>
            <a:custGeom>
              <a:avLst/>
              <a:gdLst/>
              <a:ahLst/>
              <a:cxnLst/>
              <a:rect l="l" t="t" r="r" b="b"/>
              <a:pathLst>
                <a:path w="3757929" h="926464">
                  <a:moveTo>
                    <a:pt x="3757803" y="0"/>
                  </a:moveTo>
                  <a:lnTo>
                    <a:pt x="3621404" y="0"/>
                  </a:lnTo>
                  <a:lnTo>
                    <a:pt x="0" y="889508"/>
                  </a:lnTo>
                  <a:lnTo>
                    <a:pt x="0" y="926084"/>
                  </a:lnTo>
                  <a:lnTo>
                    <a:pt x="124015" y="926084"/>
                  </a:lnTo>
                  <a:lnTo>
                    <a:pt x="3757803" y="33527"/>
                  </a:lnTo>
                  <a:lnTo>
                    <a:pt x="3757803" y="0"/>
                  </a:lnTo>
                  <a:close/>
                </a:path>
              </a:pathLst>
            </a:custGeom>
            <a:solidFill>
              <a:srgbClr val="F0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9055" y="2886456"/>
              <a:ext cx="3632835" cy="892810"/>
            </a:xfrm>
            <a:custGeom>
              <a:avLst/>
              <a:gdLst/>
              <a:ahLst/>
              <a:cxnLst/>
              <a:rect l="l" t="t" r="r" b="b"/>
              <a:pathLst>
                <a:path w="3632835" h="892810">
                  <a:moveTo>
                    <a:pt x="3632580" y="0"/>
                  </a:moveTo>
                  <a:lnTo>
                    <a:pt x="0" y="892683"/>
                  </a:lnTo>
                  <a:lnTo>
                    <a:pt x="285153" y="892683"/>
                  </a:lnTo>
                  <a:lnTo>
                    <a:pt x="3632580" y="70104"/>
                  </a:lnTo>
                  <a:lnTo>
                    <a:pt x="3632580" y="0"/>
                  </a:lnTo>
                  <a:close/>
                </a:path>
              </a:pathLst>
            </a:custGeom>
            <a:solidFill>
              <a:srgbClr val="EF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12519" y="2956560"/>
              <a:ext cx="3349625" cy="822960"/>
            </a:xfrm>
            <a:custGeom>
              <a:avLst/>
              <a:gdLst/>
              <a:ahLst/>
              <a:cxnLst/>
              <a:rect l="l" t="t" r="r" b="b"/>
              <a:pathLst>
                <a:path w="3349625" h="822960">
                  <a:moveTo>
                    <a:pt x="3349625" y="0"/>
                  </a:moveTo>
                  <a:lnTo>
                    <a:pt x="0" y="822959"/>
                  </a:lnTo>
                  <a:lnTo>
                    <a:pt x="272923" y="822959"/>
                  </a:lnTo>
                  <a:lnTo>
                    <a:pt x="3349625" y="67055"/>
                  </a:lnTo>
                  <a:lnTo>
                    <a:pt x="3349625" y="0"/>
                  </a:lnTo>
                  <a:close/>
                </a:path>
              </a:pathLst>
            </a:custGeom>
            <a:solidFill>
              <a:srgbClr val="EE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6839" y="3023616"/>
              <a:ext cx="3075305" cy="755650"/>
            </a:xfrm>
            <a:custGeom>
              <a:avLst/>
              <a:gdLst/>
              <a:ahLst/>
              <a:cxnLst/>
              <a:rect l="l" t="t" r="r" b="b"/>
              <a:pathLst>
                <a:path w="3075304" h="755650">
                  <a:moveTo>
                    <a:pt x="3074924" y="0"/>
                  </a:moveTo>
                  <a:lnTo>
                    <a:pt x="0" y="755523"/>
                  </a:lnTo>
                  <a:lnTo>
                    <a:pt x="285115" y="755523"/>
                  </a:lnTo>
                  <a:lnTo>
                    <a:pt x="3074924" y="70104"/>
                  </a:lnTo>
                  <a:lnTo>
                    <a:pt x="3074924" y="0"/>
                  </a:lnTo>
                  <a:close/>
                </a:path>
              </a:pathLst>
            </a:custGeom>
            <a:solidFill>
              <a:srgbClr val="E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70304" y="3093720"/>
              <a:ext cx="2792095" cy="685800"/>
            </a:xfrm>
            <a:custGeom>
              <a:avLst/>
              <a:gdLst/>
              <a:ahLst/>
              <a:cxnLst/>
              <a:rect l="l" t="t" r="r" b="b"/>
              <a:pathLst>
                <a:path w="2792095" h="685800">
                  <a:moveTo>
                    <a:pt x="2791841" y="0"/>
                  </a:moveTo>
                  <a:lnTo>
                    <a:pt x="0" y="685799"/>
                  </a:lnTo>
                  <a:lnTo>
                    <a:pt x="272922" y="685799"/>
                  </a:lnTo>
                  <a:lnTo>
                    <a:pt x="2791841" y="67055"/>
                  </a:lnTo>
                  <a:lnTo>
                    <a:pt x="2791841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44623" y="3160776"/>
              <a:ext cx="2517140" cy="618490"/>
            </a:xfrm>
            <a:custGeom>
              <a:avLst/>
              <a:gdLst/>
              <a:ahLst/>
              <a:cxnLst/>
              <a:rect l="l" t="t" r="r" b="b"/>
              <a:pathLst>
                <a:path w="2517140" h="618489">
                  <a:moveTo>
                    <a:pt x="2517140" y="0"/>
                  </a:moveTo>
                  <a:lnTo>
                    <a:pt x="0" y="618363"/>
                  </a:lnTo>
                  <a:lnTo>
                    <a:pt x="272795" y="618363"/>
                  </a:lnTo>
                  <a:lnTo>
                    <a:pt x="2517140" y="67056"/>
                  </a:lnTo>
                  <a:lnTo>
                    <a:pt x="2517140" y="0"/>
                  </a:lnTo>
                  <a:close/>
                </a:path>
              </a:pathLst>
            </a:custGeom>
            <a:solidFill>
              <a:srgbClr val="E9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15895" y="3227832"/>
              <a:ext cx="2245995" cy="551815"/>
            </a:xfrm>
            <a:custGeom>
              <a:avLst/>
              <a:gdLst/>
              <a:ahLst/>
              <a:cxnLst/>
              <a:rect l="l" t="t" r="r" b="b"/>
              <a:pathLst>
                <a:path w="2245995" h="551814">
                  <a:moveTo>
                    <a:pt x="2245995" y="0"/>
                  </a:moveTo>
                  <a:lnTo>
                    <a:pt x="0" y="551560"/>
                  </a:lnTo>
                  <a:lnTo>
                    <a:pt x="285369" y="551560"/>
                  </a:lnTo>
                  <a:lnTo>
                    <a:pt x="2245995" y="70103"/>
                  </a:lnTo>
                  <a:lnTo>
                    <a:pt x="2245995" y="0"/>
                  </a:lnTo>
                  <a:close/>
                </a:path>
              </a:pathLst>
            </a:custGeom>
            <a:solidFill>
              <a:srgbClr val="E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2408" y="3297936"/>
              <a:ext cx="1959610" cy="481330"/>
            </a:xfrm>
            <a:custGeom>
              <a:avLst/>
              <a:gdLst/>
              <a:ahLst/>
              <a:cxnLst/>
              <a:rect l="l" t="t" r="r" b="b"/>
              <a:pathLst>
                <a:path w="1959610" h="481329">
                  <a:moveTo>
                    <a:pt x="1959356" y="0"/>
                  </a:moveTo>
                  <a:lnTo>
                    <a:pt x="0" y="481202"/>
                  </a:lnTo>
                  <a:lnTo>
                    <a:pt x="272796" y="481202"/>
                  </a:lnTo>
                  <a:lnTo>
                    <a:pt x="1959356" y="67055"/>
                  </a:lnTo>
                  <a:lnTo>
                    <a:pt x="1959356" y="0"/>
                  </a:lnTo>
                  <a:close/>
                </a:path>
              </a:pathLst>
            </a:custGeom>
            <a:solidFill>
              <a:srgbClr val="E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76727" y="3364992"/>
              <a:ext cx="1685289" cy="414655"/>
            </a:xfrm>
            <a:custGeom>
              <a:avLst/>
              <a:gdLst/>
              <a:ahLst/>
              <a:cxnLst/>
              <a:rect l="l" t="t" r="r" b="b"/>
              <a:pathLst>
                <a:path w="1685289" h="414654">
                  <a:moveTo>
                    <a:pt x="1685163" y="0"/>
                  </a:moveTo>
                  <a:lnTo>
                    <a:pt x="0" y="414401"/>
                  </a:lnTo>
                  <a:lnTo>
                    <a:pt x="284988" y="414401"/>
                  </a:lnTo>
                  <a:lnTo>
                    <a:pt x="1685163" y="70104"/>
                  </a:lnTo>
                  <a:lnTo>
                    <a:pt x="1685163" y="0"/>
                  </a:lnTo>
                  <a:close/>
                </a:path>
              </a:pathLst>
            </a:custGeom>
            <a:solidFill>
              <a:srgbClr val="E7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60192" y="3435096"/>
              <a:ext cx="1402080" cy="344170"/>
            </a:xfrm>
            <a:custGeom>
              <a:avLst/>
              <a:gdLst/>
              <a:ahLst/>
              <a:cxnLst/>
              <a:rect l="l" t="t" r="r" b="b"/>
              <a:pathLst>
                <a:path w="1402079" h="344170">
                  <a:moveTo>
                    <a:pt x="1401571" y="0"/>
                  </a:moveTo>
                  <a:lnTo>
                    <a:pt x="0" y="344042"/>
                  </a:lnTo>
                  <a:lnTo>
                    <a:pt x="272922" y="344042"/>
                  </a:lnTo>
                  <a:lnTo>
                    <a:pt x="1401571" y="66928"/>
                  </a:lnTo>
                  <a:lnTo>
                    <a:pt x="1401571" y="0"/>
                  </a:lnTo>
                  <a:close/>
                </a:path>
              </a:pathLst>
            </a:custGeom>
            <a:solidFill>
              <a:srgbClr val="E6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34511" y="3502152"/>
              <a:ext cx="1127760" cy="277495"/>
            </a:xfrm>
            <a:custGeom>
              <a:avLst/>
              <a:gdLst/>
              <a:ahLst/>
              <a:cxnLst/>
              <a:rect l="l" t="t" r="r" b="b"/>
              <a:pathLst>
                <a:path w="1127760" h="277495">
                  <a:moveTo>
                    <a:pt x="1127378" y="0"/>
                  </a:moveTo>
                  <a:lnTo>
                    <a:pt x="0" y="277241"/>
                  </a:lnTo>
                  <a:lnTo>
                    <a:pt x="284988" y="277241"/>
                  </a:lnTo>
                  <a:lnTo>
                    <a:pt x="1127378" y="70103"/>
                  </a:lnTo>
                  <a:lnTo>
                    <a:pt x="1127378" y="0"/>
                  </a:lnTo>
                  <a:close/>
                </a:path>
              </a:pathLst>
            </a:custGeom>
            <a:solidFill>
              <a:srgbClr val="E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17976" y="3572255"/>
              <a:ext cx="844550" cy="207645"/>
            </a:xfrm>
            <a:custGeom>
              <a:avLst/>
              <a:gdLst/>
              <a:ahLst/>
              <a:cxnLst/>
              <a:rect l="l" t="t" r="r" b="b"/>
              <a:pathLst>
                <a:path w="844550" h="207645">
                  <a:moveTo>
                    <a:pt x="843788" y="0"/>
                  </a:moveTo>
                  <a:lnTo>
                    <a:pt x="0" y="206883"/>
                  </a:lnTo>
                  <a:lnTo>
                    <a:pt x="273050" y="206883"/>
                  </a:lnTo>
                  <a:lnTo>
                    <a:pt x="843788" y="66929"/>
                  </a:lnTo>
                  <a:lnTo>
                    <a:pt x="843788" y="0"/>
                  </a:lnTo>
                  <a:close/>
                </a:path>
                <a:path w="844550" h="207645">
                  <a:moveTo>
                    <a:pt x="844042" y="67056"/>
                  </a:moveTo>
                  <a:lnTo>
                    <a:pt x="274320" y="207137"/>
                  </a:lnTo>
                  <a:lnTo>
                    <a:pt x="559181" y="207137"/>
                  </a:lnTo>
                  <a:lnTo>
                    <a:pt x="560209" y="206883"/>
                  </a:lnTo>
                  <a:lnTo>
                    <a:pt x="831342" y="206883"/>
                  </a:lnTo>
                  <a:lnTo>
                    <a:pt x="843788" y="203835"/>
                  </a:lnTo>
                  <a:lnTo>
                    <a:pt x="843788" y="137160"/>
                  </a:lnTo>
                  <a:lnTo>
                    <a:pt x="815936" y="143954"/>
                  </a:lnTo>
                  <a:lnTo>
                    <a:pt x="844042" y="137033"/>
                  </a:lnTo>
                  <a:lnTo>
                    <a:pt x="844042" y="67056"/>
                  </a:lnTo>
                  <a:close/>
                </a:path>
              </a:pathLst>
            </a:custGeom>
            <a:solidFill>
              <a:srgbClr val="E3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4087" y="2852928"/>
              <a:ext cx="3757929" cy="926465"/>
            </a:xfrm>
            <a:custGeom>
              <a:avLst/>
              <a:gdLst/>
              <a:ahLst/>
              <a:cxnLst/>
              <a:rect l="l" t="t" r="r" b="b"/>
              <a:pathLst>
                <a:path w="3757929" h="926464">
                  <a:moveTo>
                    <a:pt x="0" y="926084"/>
                  </a:moveTo>
                  <a:lnTo>
                    <a:pt x="3757803" y="926084"/>
                  </a:lnTo>
                  <a:lnTo>
                    <a:pt x="3757803" y="0"/>
                  </a:lnTo>
                  <a:lnTo>
                    <a:pt x="0" y="0"/>
                  </a:lnTo>
                  <a:lnTo>
                    <a:pt x="0" y="9260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276603" y="2952114"/>
            <a:ext cx="25292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Case-manipulation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38273" y="3090669"/>
            <a:ext cx="1287780" cy="159448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201295" marR="123825">
              <a:lnSpc>
                <a:spcPct val="110600"/>
              </a:lnSpc>
              <a:spcBef>
                <a:spcPts val="1015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LOWER UPPER INITCAP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648200" y="2834639"/>
            <a:ext cx="3733800" cy="965835"/>
            <a:chOff x="4648200" y="2834639"/>
            <a:chExt cx="3733800" cy="965835"/>
          </a:xfrm>
        </p:grpSpPr>
        <p:sp>
          <p:nvSpPr>
            <p:cNvPr id="53" name="object 53"/>
            <p:cNvSpPr/>
            <p:nvPr/>
          </p:nvSpPr>
          <p:spPr>
            <a:xfrm>
              <a:off x="4654296" y="2840735"/>
              <a:ext cx="822960" cy="210185"/>
            </a:xfrm>
            <a:custGeom>
              <a:avLst/>
              <a:gdLst/>
              <a:ahLst/>
              <a:cxnLst/>
              <a:rect l="l" t="t" r="r" b="b"/>
              <a:pathLst>
                <a:path w="822960" h="210185">
                  <a:moveTo>
                    <a:pt x="273685" y="0"/>
                  </a:moveTo>
                  <a:lnTo>
                    <a:pt x="0" y="0"/>
                  </a:lnTo>
                  <a:lnTo>
                    <a:pt x="0" y="69723"/>
                  </a:lnTo>
                  <a:lnTo>
                    <a:pt x="273685" y="0"/>
                  </a:lnTo>
                  <a:close/>
                </a:path>
                <a:path w="822960" h="210185">
                  <a:moveTo>
                    <a:pt x="822452" y="0"/>
                  </a:moveTo>
                  <a:lnTo>
                    <a:pt x="548259" y="0"/>
                  </a:lnTo>
                  <a:lnTo>
                    <a:pt x="436638" y="28473"/>
                  </a:lnTo>
                  <a:lnTo>
                    <a:pt x="548005" y="0"/>
                  </a:lnTo>
                  <a:lnTo>
                    <a:pt x="274066" y="0"/>
                  </a:lnTo>
                  <a:lnTo>
                    <a:pt x="0" y="69977"/>
                  </a:lnTo>
                  <a:lnTo>
                    <a:pt x="0" y="139827"/>
                  </a:lnTo>
                  <a:lnTo>
                    <a:pt x="0" y="140081"/>
                  </a:lnTo>
                  <a:lnTo>
                    <a:pt x="0" y="209804"/>
                  </a:lnTo>
                  <a:lnTo>
                    <a:pt x="822452" y="0"/>
                  </a:lnTo>
                  <a:close/>
                </a:path>
              </a:pathLst>
            </a:custGeom>
            <a:solidFill>
              <a:srgbClr val="FD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54295" y="2840735"/>
              <a:ext cx="1097280" cy="280670"/>
            </a:xfrm>
            <a:custGeom>
              <a:avLst/>
              <a:gdLst/>
              <a:ahLst/>
              <a:cxnLst/>
              <a:rect l="l" t="t" r="r" b="b"/>
              <a:pathLst>
                <a:path w="1097279" h="280669">
                  <a:moveTo>
                    <a:pt x="1096771" y="0"/>
                  </a:moveTo>
                  <a:lnTo>
                    <a:pt x="822578" y="0"/>
                  </a:lnTo>
                  <a:lnTo>
                    <a:pt x="0" y="210185"/>
                  </a:lnTo>
                  <a:lnTo>
                    <a:pt x="0" y="280162"/>
                  </a:lnTo>
                  <a:lnTo>
                    <a:pt x="1096771" y="0"/>
                  </a:lnTo>
                  <a:close/>
                </a:path>
              </a:pathLst>
            </a:custGeom>
            <a:solidFill>
              <a:srgbClr val="FC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54295" y="2840735"/>
              <a:ext cx="1383665" cy="353695"/>
            </a:xfrm>
            <a:custGeom>
              <a:avLst/>
              <a:gdLst/>
              <a:ahLst/>
              <a:cxnLst/>
              <a:rect l="l" t="t" r="r" b="b"/>
              <a:pathLst>
                <a:path w="1383664" h="353694">
                  <a:moveTo>
                    <a:pt x="1383156" y="0"/>
                  </a:moveTo>
                  <a:lnTo>
                    <a:pt x="1097026" y="0"/>
                  </a:lnTo>
                  <a:lnTo>
                    <a:pt x="0" y="280288"/>
                  </a:lnTo>
                  <a:lnTo>
                    <a:pt x="0" y="353440"/>
                  </a:lnTo>
                  <a:lnTo>
                    <a:pt x="1383156" y="0"/>
                  </a:lnTo>
                  <a:close/>
                </a:path>
              </a:pathLst>
            </a:custGeom>
            <a:solidFill>
              <a:srgbClr val="FC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54295" y="2840735"/>
              <a:ext cx="1657985" cy="423545"/>
            </a:xfrm>
            <a:custGeom>
              <a:avLst/>
              <a:gdLst/>
              <a:ahLst/>
              <a:cxnLst/>
              <a:rect l="l" t="t" r="r" b="b"/>
              <a:pathLst>
                <a:path w="1657985" h="423545">
                  <a:moveTo>
                    <a:pt x="1657477" y="0"/>
                  </a:moveTo>
                  <a:lnTo>
                    <a:pt x="1383283" y="0"/>
                  </a:lnTo>
                  <a:lnTo>
                    <a:pt x="0" y="353187"/>
                  </a:lnTo>
                  <a:lnTo>
                    <a:pt x="0" y="423163"/>
                  </a:lnTo>
                  <a:lnTo>
                    <a:pt x="1657477" y="0"/>
                  </a:lnTo>
                  <a:close/>
                </a:path>
              </a:pathLst>
            </a:custGeom>
            <a:solidFill>
              <a:srgbClr val="FA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54296" y="2840735"/>
              <a:ext cx="2206625" cy="563880"/>
            </a:xfrm>
            <a:custGeom>
              <a:avLst/>
              <a:gdLst/>
              <a:ahLst/>
              <a:cxnLst/>
              <a:rect l="l" t="t" r="r" b="b"/>
              <a:pathLst>
                <a:path w="2206625" h="563879">
                  <a:moveTo>
                    <a:pt x="1931924" y="0"/>
                  </a:moveTo>
                  <a:lnTo>
                    <a:pt x="1657604" y="0"/>
                  </a:lnTo>
                  <a:lnTo>
                    <a:pt x="0" y="423418"/>
                  </a:lnTo>
                  <a:lnTo>
                    <a:pt x="0" y="493522"/>
                  </a:lnTo>
                  <a:lnTo>
                    <a:pt x="1931924" y="0"/>
                  </a:lnTo>
                  <a:close/>
                </a:path>
                <a:path w="2206625" h="563879">
                  <a:moveTo>
                    <a:pt x="2206244" y="0"/>
                  </a:moveTo>
                  <a:lnTo>
                    <a:pt x="1931924" y="0"/>
                  </a:lnTo>
                  <a:lnTo>
                    <a:pt x="0" y="493776"/>
                  </a:lnTo>
                  <a:lnTo>
                    <a:pt x="0" y="563880"/>
                  </a:lnTo>
                  <a:lnTo>
                    <a:pt x="2206244" y="0"/>
                  </a:lnTo>
                  <a:close/>
                </a:path>
              </a:pathLst>
            </a:custGeom>
            <a:solidFill>
              <a:srgbClr val="F9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54295" y="2840735"/>
              <a:ext cx="2480945" cy="633730"/>
            </a:xfrm>
            <a:custGeom>
              <a:avLst/>
              <a:gdLst/>
              <a:ahLst/>
              <a:cxnLst/>
              <a:rect l="l" t="t" r="r" b="b"/>
              <a:pathLst>
                <a:path w="2480945" h="633729">
                  <a:moveTo>
                    <a:pt x="2480563" y="0"/>
                  </a:moveTo>
                  <a:lnTo>
                    <a:pt x="2206244" y="0"/>
                  </a:lnTo>
                  <a:lnTo>
                    <a:pt x="0" y="563499"/>
                  </a:lnTo>
                  <a:lnTo>
                    <a:pt x="0" y="633602"/>
                  </a:lnTo>
                  <a:lnTo>
                    <a:pt x="2480563" y="0"/>
                  </a:lnTo>
                  <a:close/>
                </a:path>
              </a:pathLst>
            </a:custGeom>
            <a:solidFill>
              <a:srgbClr val="F8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54295" y="2840735"/>
              <a:ext cx="2755265" cy="704215"/>
            </a:xfrm>
            <a:custGeom>
              <a:avLst/>
              <a:gdLst/>
              <a:ahLst/>
              <a:cxnLst/>
              <a:rect l="l" t="t" r="r" b="b"/>
              <a:pathLst>
                <a:path w="2755265" h="704214">
                  <a:moveTo>
                    <a:pt x="2754883" y="0"/>
                  </a:moveTo>
                  <a:lnTo>
                    <a:pt x="2480563" y="0"/>
                  </a:lnTo>
                  <a:lnTo>
                    <a:pt x="0" y="633856"/>
                  </a:lnTo>
                  <a:lnTo>
                    <a:pt x="0" y="703961"/>
                  </a:lnTo>
                  <a:lnTo>
                    <a:pt x="2754883" y="0"/>
                  </a:lnTo>
                  <a:close/>
                </a:path>
              </a:pathLst>
            </a:custGeom>
            <a:solidFill>
              <a:srgbClr val="F7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54295" y="2840735"/>
              <a:ext cx="3029585" cy="774065"/>
            </a:xfrm>
            <a:custGeom>
              <a:avLst/>
              <a:gdLst/>
              <a:ahLst/>
              <a:cxnLst/>
              <a:rect l="l" t="t" r="r" b="b"/>
              <a:pathLst>
                <a:path w="3029584" h="774064">
                  <a:moveTo>
                    <a:pt x="3029204" y="0"/>
                  </a:moveTo>
                  <a:lnTo>
                    <a:pt x="2755010" y="0"/>
                  </a:lnTo>
                  <a:lnTo>
                    <a:pt x="0" y="703579"/>
                  </a:lnTo>
                  <a:lnTo>
                    <a:pt x="0" y="773683"/>
                  </a:lnTo>
                  <a:lnTo>
                    <a:pt x="3029204" y="0"/>
                  </a:lnTo>
                  <a:close/>
                </a:path>
              </a:pathLst>
            </a:custGeom>
            <a:solidFill>
              <a:srgbClr val="F5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54295" y="2840735"/>
              <a:ext cx="3303904" cy="844550"/>
            </a:xfrm>
            <a:custGeom>
              <a:avLst/>
              <a:gdLst/>
              <a:ahLst/>
              <a:cxnLst/>
              <a:rect l="l" t="t" r="r" b="b"/>
              <a:pathLst>
                <a:path w="3303904" h="844550">
                  <a:moveTo>
                    <a:pt x="3303651" y="0"/>
                  </a:moveTo>
                  <a:lnTo>
                    <a:pt x="3029330" y="0"/>
                  </a:lnTo>
                  <a:lnTo>
                    <a:pt x="0" y="773938"/>
                  </a:lnTo>
                  <a:lnTo>
                    <a:pt x="0" y="844041"/>
                  </a:lnTo>
                  <a:lnTo>
                    <a:pt x="3303651" y="0"/>
                  </a:lnTo>
                  <a:close/>
                </a:path>
              </a:pathLst>
            </a:custGeom>
            <a:solidFill>
              <a:srgbClr val="F5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54295" y="2840735"/>
              <a:ext cx="3578225" cy="914400"/>
            </a:xfrm>
            <a:custGeom>
              <a:avLst/>
              <a:gdLst/>
              <a:ahLst/>
              <a:cxnLst/>
              <a:rect l="l" t="t" r="r" b="b"/>
              <a:pathLst>
                <a:path w="3578225" h="914400">
                  <a:moveTo>
                    <a:pt x="3577971" y="0"/>
                  </a:moveTo>
                  <a:lnTo>
                    <a:pt x="3303651" y="0"/>
                  </a:lnTo>
                  <a:lnTo>
                    <a:pt x="0" y="844295"/>
                  </a:lnTo>
                  <a:lnTo>
                    <a:pt x="0" y="914400"/>
                  </a:lnTo>
                  <a:lnTo>
                    <a:pt x="3577971" y="0"/>
                  </a:lnTo>
                  <a:close/>
                </a:path>
              </a:pathLst>
            </a:custGeom>
            <a:solidFill>
              <a:srgbClr val="F1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54295" y="2840735"/>
              <a:ext cx="3721735" cy="953769"/>
            </a:xfrm>
            <a:custGeom>
              <a:avLst/>
              <a:gdLst/>
              <a:ahLst/>
              <a:cxnLst/>
              <a:rect l="l" t="t" r="r" b="b"/>
              <a:pathLst>
                <a:path w="3721734" h="953770">
                  <a:moveTo>
                    <a:pt x="3721480" y="0"/>
                  </a:moveTo>
                  <a:lnTo>
                    <a:pt x="3578352" y="0"/>
                  </a:lnTo>
                  <a:lnTo>
                    <a:pt x="0" y="914019"/>
                  </a:lnTo>
                  <a:lnTo>
                    <a:pt x="0" y="953643"/>
                  </a:lnTo>
                  <a:lnTo>
                    <a:pt x="131190" y="953643"/>
                  </a:lnTo>
                  <a:lnTo>
                    <a:pt x="3721480" y="36575"/>
                  </a:lnTo>
                  <a:lnTo>
                    <a:pt x="3721480" y="0"/>
                  </a:lnTo>
                  <a:close/>
                </a:path>
              </a:pathLst>
            </a:custGeom>
            <a:solidFill>
              <a:srgbClr val="F0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85360" y="2877311"/>
              <a:ext cx="3590290" cy="917575"/>
            </a:xfrm>
            <a:custGeom>
              <a:avLst/>
              <a:gdLst/>
              <a:ahLst/>
              <a:cxnLst/>
              <a:rect l="l" t="t" r="r" b="b"/>
              <a:pathLst>
                <a:path w="3590290" h="917575">
                  <a:moveTo>
                    <a:pt x="3590036" y="0"/>
                  </a:moveTo>
                  <a:lnTo>
                    <a:pt x="0" y="917320"/>
                  </a:lnTo>
                  <a:lnTo>
                    <a:pt x="274319" y="917320"/>
                  </a:lnTo>
                  <a:lnTo>
                    <a:pt x="3590036" y="70103"/>
                  </a:lnTo>
                  <a:lnTo>
                    <a:pt x="3590036" y="0"/>
                  </a:lnTo>
                  <a:close/>
                </a:path>
              </a:pathLst>
            </a:custGeom>
            <a:solidFill>
              <a:srgbClr val="EF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59680" y="2947415"/>
              <a:ext cx="3315970" cy="847090"/>
            </a:xfrm>
            <a:custGeom>
              <a:avLst/>
              <a:gdLst/>
              <a:ahLst/>
              <a:cxnLst/>
              <a:rect l="l" t="t" r="r" b="b"/>
              <a:pathLst>
                <a:path w="3315970" h="847089">
                  <a:moveTo>
                    <a:pt x="3315716" y="0"/>
                  </a:moveTo>
                  <a:lnTo>
                    <a:pt x="0" y="846963"/>
                  </a:lnTo>
                  <a:lnTo>
                    <a:pt x="274320" y="846963"/>
                  </a:lnTo>
                  <a:lnTo>
                    <a:pt x="3315716" y="70104"/>
                  </a:lnTo>
                  <a:lnTo>
                    <a:pt x="3315716" y="0"/>
                  </a:lnTo>
                  <a:close/>
                </a:path>
              </a:pathLst>
            </a:custGeom>
            <a:solidFill>
              <a:srgbClr val="EE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34000" y="3017519"/>
              <a:ext cx="3041650" cy="777240"/>
            </a:xfrm>
            <a:custGeom>
              <a:avLst/>
              <a:gdLst/>
              <a:ahLst/>
              <a:cxnLst/>
              <a:rect l="l" t="t" r="r" b="b"/>
              <a:pathLst>
                <a:path w="3041650" h="777239">
                  <a:moveTo>
                    <a:pt x="3041269" y="0"/>
                  </a:moveTo>
                  <a:lnTo>
                    <a:pt x="0" y="777239"/>
                  </a:lnTo>
                  <a:lnTo>
                    <a:pt x="274320" y="777239"/>
                  </a:lnTo>
                  <a:lnTo>
                    <a:pt x="3041269" y="70103"/>
                  </a:lnTo>
                  <a:lnTo>
                    <a:pt x="3041269" y="0"/>
                  </a:lnTo>
                  <a:close/>
                </a:path>
              </a:pathLst>
            </a:custGeom>
            <a:solidFill>
              <a:srgbClr val="E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08319" y="3087623"/>
              <a:ext cx="2767330" cy="707390"/>
            </a:xfrm>
            <a:custGeom>
              <a:avLst/>
              <a:gdLst/>
              <a:ahLst/>
              <a:cxnLst/>
              <a:rect l="l" t="t" r="r" b="b"/>
              <a:pathLst>
                <a:path w="2767329" h="707389">
                  <a:moveTo>
                    <a:pt x="2766949" y="0"/>
                  </a:moveTo>
                  <a:lnTo>
                    <a:pt x="0" y="706882"/>
                  </a:lnTo>
                  <a:lnTo>
                    <a:pt x="274319" y="706882"/>
                  </a:lnTo>
                  <a:lnTo>
                    <a:pt x="2766949" y="70103"/>
                  </a:lnTo>
                  <a:lnTo>
                    <a:pt x="2766949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82639" y="3157727"/>
              <a:ext cx="2493645" cy="636905"/>
            </a:xfrm>
            <a:custGeom>
              <a:avLst/>
              <a:gdLst/>
              <a:ahLst/>
              <a:cxnLst/>
              <a:rect l="l" t="t" r="r" b="b"/>
              <a:pathLst>
                <a:path w="2493645" h="636904">
                  <a:moveTo>
                    <a:pt x="2493264" y="0"/>
                  </a:moveTo>
                  <a:lnTo>
                    <a:pt x="0" y="636524"/>
                  </a:lnTo>
                  <a:lnTo>
                    <a:pt x="274320" y="636524"/>
                  </a:lnTo>
                  <a:lnTo>
                    <a:pt x="2493264" y="70104"/>
                  </a:lnTo>
                  <a:lnTo>
                    <a:pt x="2493264" y="0"/>
                  </a:lnTo>
                  <a:close/>
                </a:path>
              </a:pathLst>
            </a:custGeom>
            <a:solidFill>
              <a:srgbClr val="E9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56960" y="3227831"/>
              <a:ext cx="2219325" cy="567055"/>
            </a:xfrm>
            <a:custGeom>
              <a:avLst/>
              <a:gdLst/>
              <a:ahLst/>
              <a:cxnLst/>
              <a:rect l="l" t="t" r="r" b="b"/>
              <a:pathLst>
                <a:path w="2219325" h="567054">
                  <a:moveTo>
                    <a:pt x="2218943" y="0"/>
                  </a:moveTo>
                  <a:lnTo>
                    <a:pt x="0" y="566800"/>
                  </a:lnTo>
                  <a:lnTo>
                    <a:pt x="274319" y="566800"/>
                  </a:lnTo>
                  <a:lnTo>
                    <a:pt x="2218943" y="70103"/>
                  </a:lnTo>
                  <a:lnTo>
                    <a:pt x="2218943" y="0"/>
                  </a:lnTo>
                  <a:close/>
                </a:path>
              </a:pathLst>
            </a:custGeom>
            <a:solidFill>
              <a:srgbClr val="E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31279" y="3297935"/>
              <a:ext cx="1945005" cy="496570"/>
            </a:xfrm>
            <a:custGeom>
              <a:avLst/>
              <a:gdLst/>
              <a:ahLst/>
              <a:cxnLst/>
              <a:rect l="l" t="t" r="r" b="b"/>
              <a:pathLst>
                <a:path w="1945004" h="496570">
                  <a:moveTo>
                    <a:pt x="1944497" y="0"/>
                  </a:moveTo>
                  <a:lnTo>
                    <a:pt x="0" y="496443"/>
                  </a:lnTo>
                  <a:lnTo>
                    <a:pt x="274447" y="496443"/>
                  </a:lnTo>
                  <a:lnTo>
                    <a:pt x="1944497" y="70103"/>
                  </a:lnTo>
                  <a:lnTo>
                    <a:pt x="1944497" y="0"/>
                  </a:lnTo>
                  <a:close/>
                </a:path>
              </a:pathLst>
            </a:custGeom>
            <a:solidFill>
              <a:srgbClr val="E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05600" y="3368039"/>
              <a:ext cx="1670685" cy="426720"/>
            </a:xfrm>
            <a:custGeom>
              <a:avLst/>
              <a:gdLst/>
              <a:ahLst/>
              <a:cxnLst/>
              <a:rect l="l" t="t" r="r" b="b"/>
              <a:pathLst>
                <a:path w="1670684" h="426720">
                  <a:moveTo>
                    <a:pt x="1670177" y="0"/>
                  </a:moveTo>
                  <a:lnTo>
                    <a:pt x="0" y="426720"/>
                  </a:lnTo>
                  <a:lnTo>
                    <a:pt x="274447" y="426720"/>
                  </a:lnTo>
                  <a:lnTo>
                    <a:pt x="1670177" y="70104"/>
                  </a:lnTo>
                  <a:lnTo>
                    <a:pt x="1670177" y="0"/>
                  </a:lnTo>
                  <a:close/>
                </a:path>
              </a:pathLst>
            </a:custGeom>
            <a:solidFill>
              <a:srgbClr val="E7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79920" y="3438143"/>
              <a:ext cx="1396365" cy="356870"/>
            </a:xfrm>
            <a:custGeom>
              <a:avLst/>
              <a:gdLst/>
              <a:ahLst/>
              <a:cxnLst/>
              <a:rect l="l" t="t" r="r" b="b"/>
              <a:pathLst>
                <a:path w="1396365" h="356870">
                  <a:moveTo>
                    <a:pt x="1395856" y="0"/>
                  </a:moveTo>
                  <a:lnTo>
                    <a:pt x="0" y="356361"/>
                  </a:lnTo>
                  <a:lnTo>
                    <a:pt x="286384" y="356361"/>
                  </a:lnTo>
                  <a:lnTo>
                    <a:pt x="1395856" y="73151"/>
                  </a:lnTo>
                  <a:lnTo>
                    <a:pt x="1395856" y="0"/>
                  </a:lnTo>
                  <a:close/>
                </a:path>
              </a:pathLst>
            </a:custGeom>
            <a:solidFill>
              <a:srgbClr val="E6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66432" y="3511295"/>
              <a:ext cx="1109980" cy="283210"/>
            </a:xfrm>
            <a:custGeom>
              <a:avLst/>
              <a:gdLst/>
              <a:ahLst/>
              <a:cxnLst/>
              <a:rect l="l" t="t" r="r" b="b"/>
              <a:pathLst>
                <a:path w="1109979" h="283210">
                  <a:moveTo>
                    <a:pt x="1109472" y="0"/>
                  </a:moveTo>
                  <a:lnTo>
                    <a:pt x="0" y="283082"/>
                  </a:lnTo>
                  <a:lnTo>
                    <a:pt x="274320" y="283082"/>
                  </a:lnTo>
                  <a:lnTo>
                    <a:pt x="1109472" y="69976"/>
                  </a:lnTo>
                  <a:lnTo>
                    <a:pt x="1109472" y="0"/>
                  </a:lnTo>
                  <a:close/>
                </a:path>
              </a:pathLst>
            </a:custGeom>
            <a:solidFill>
              <a:srgbClr val="E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40752" y="3581399"/>
              <a:ext cx="835660" cy="213360"/>
            </a:xfrm>
            <a:custGeom>
              <a:avLst/>
              <a:gdLst/>
              <a:ahLst/>
              <a:cxnLst/>
              <a:rect l="l" t="t" r="r" b="b"/>
              <a:pathLst>
                <a:path w="835659" h="213360">
                  <a:moveTo>
                    <a:pt x="835152" y="0"/>
                  </a:moveTo>
                  <a:lnTo>
                    <a:pt x="0" y="213360"/>
                  </a:lnTo>
                  <a:lnTo>
                    <a:pt x="274447" y="213360"/>
                  </a:lnTo>
                  <a:lnTo>
                    <a:pt x="275437" y="213106"/>
                  </a:lnTo>
                  <a:lnTo>
                    <a:pt x="548767" y="213106"/>
                  </a:lnTo>
                  <a:lnTo>
                    <a:pt x="549757" y="212852"/>
                  </a:lnTo>
                  <a:lnTo>
                    <a:pt x="823087" y="212852"/>
                  </a:lnTo>
                  <a:lnTo>
                    <a:pt x="835025" y="209804"/>
                  </a:lnTo>
                  <a:lnTo>
                    <a:pt x="835025" y="140208"/>
                  </a:lnTo>
                  <a:lnTo>
                    <a:pt x="747039" y="162534"/>
                  </a:lnTo>
                  <a:lnTo>
                    <a:pt x="835025" y="140081"/>
                  </a:lnTo>
                  <a:lnTo>
                    <a:pt x="835025" y="70142"/>
                  </a:lnTo>
                  <a:lnTo>
                    <a:pt x="835152" y="70104"/>
                  </a:lnTo>
                  <a:lnTo>
                    <a:pt x="835152" y="0"/>
                  </a:lnTo>
                  <a:close/>
                </a:path>
              </a:pathLst>
            </a:custGeom>
            <a:solidFill>
              <a:srgbClr val="E3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654295" y="2840735"/>
              <a:ext cx="3721735" cy="953769"/>
            </a:xfrm>
            <a:custGeom>
              <a:avLst/>
              <a:gdLst/>
              <a:ahLst/>
              <a:cxnLst/>
              <a:rect l="l" t="t" r="r" b="b"/>
              <a:pathLst>
                <a:path w="3721734" h="953770">
                  <a:moveTo>
                    <a:pt x="0" y="953643"/>
                  </a:moveTo>
                  <a:lnTo>
                    <a:pt x="3721480" y="953643"/>
                  </a:lnTo>
                  <a:lnTo>
                    <a:pt x="3721480" y="0"/>
                  </a:lnTo>
                  <a:lnTo>
                    <a:pt x="0" y="0"/>
                  </a:lnTo>
                  <a:lnTo>
                    <a:pt x="0" y="95364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932426" y="2952114"/>
            <a:ext cx="31661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Character-manipulation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3-</a:t>
            </a:r>
            <a:r>
              <a:rPr spc="-50" dirty="0"/>
              <a:t>7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5792215" y="3090669"/>
            <a:ext cx="1513205" cy="281114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30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12700" marR="669290" algn="just">
              <a:lnSpc>
                <a:spcPct val="110800"/>
              </a:lnSpc>
              <a:spcBef>
                <a:spcPts val="101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CONCAT SUBSTR LENGTH INSTR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LPAD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800" b="1" spc="-1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RPAD TRIM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REPLACE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209" y="2416873"/>
            <a:ext cx="7339965" cy="463550"/>
            <a:chOff x="914209" y="2416873"/>
            <a:chExt cx="7339965" cy="463550"/>
          </a:xfrm>
        </p:grpSpPr>
        <p:sp>
          <p:nvSpPr>
            <p:cNvPr id="4" name="object 4"/>
            <p:cNvSpPr/>
            <p:nvPr/>
          </p:nvSpPr>
          <p:spPr>
            <a:xfrm>
              <a:off x="926592" y="2429255"/>
              <a:ext cx="3749040" cy="438784"/>
            </a:xfrm>
            <a:custGeom>
              <a:avLst/>
              <a:gdLst/>
              <a:ahLst/>
              <a:cxnLst/>
              <a:rect l="l" t="t" r="r" b="b"/>
              <a:pathLst>
                <a:path w="3749040" h="438785">
                  <a:moveTo>
                    <a:pt x="3749040" y="0"/>
                  </a:moveTo>
                  <a:lnTo>
                    <a:pt x="0" y="0"/>
                  </a:lnTo>
                  <a:lnTo>
                    <a:pt x="0" y="438403"/>
                  </a:lnTo>
                  <a:lnTo>
                    <a:pt x="3749040" y="438403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" y="2429255"/>
              <a:ext cx="3749040" cy="438784"/>
            </a:xfrm>
            <a:custGeom>
              <a:avLst/>
              <a:gdLst/>
              <a:ahLst/>
              <a:cxnLst/>
              <a:rect l="l" t="t" r="r" b="b"/>
              <a:pathLst>
                <a:path w="3749040" h="438785">
                  <a:moveTo>
                    <a:pt x="0" y="438403"/>
                  </a:moveTo>
                  <a:lnTo>
                    <a:pt x="3749040" y="438403"/>
                  </a:lnTo>
                  <a:lnTo>
                    <a:pt x="3749040" y="0"/>
                  </a:lnTo>
                  <a:lnTo>
                    <a:pt x="0" y="0"/>
                  </a:lnTo>
                  <a:lnTo>
                    <a:pt x="0" y="43840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96968" y="2429255"/>
              <a:ext cx="3544570" cy="438784"/>
            </a:xfrm>
            <a:custGeom>
              <a:avLst/>
              <a:gdLst/>
              <a:ahLst/>
              <a:cxnLst/>
              <a:rect l="l" t="t" r="r" b="b"/>
              <a:pathLst>
                <a:path w="3544570" h="438785">
                  <a:moveTo>
                    <a:pt x="3544442" y="0"/>
                  </a:moveTo>
                  <a:lnTo>
                    <a:pt x="0" y="0"/>
                  </a:lnTo>
                  <a:lnTo>
                    <a:pt x="0" y="438403"/>
                  </a:lnTo>
                  <a:lnTo>
                    <a:pt x="3544442" y="438403"/>
                  </a:lnTo>
                  <a:lnTo>
                    <a:pt x="354444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6968" y="2429255"/>
              <a:ext cx="3544570" cy="438784"/>
            </a:xfrm>
            <a:custGeom>
              <a:avLst/>
              <a:gdLst/>
              <a:ahLst/>
              <a:cxnLst/>
              <a:rect l="l" t="t" r="r" b="b"/>
              <a:pathLst>
                <a:path w="3544570" h="438785">
                  <a:moveTo>
                    <a:pt x="0" y="438403"/>
                  </a:moveTo>
                  <a:lnTo>
                    <a:pt x="3544442" y="438403"/>
                  </a:lnTo>
                  <a:lnTo>
                    <a:pt x="3544442" y="0"/>
                  </a:lnTo>
                  <a:lnTo>
                    <a:pt x="0" y="0"/>
                  </a:lnTo>
                  <a:lnTo>
                    <a:pt x="0" y="43840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186180">
              <a:lnSpc>
                <a:spcPct val="100000"/>
              </a:lnSpc>
              <a:spcBef>
                <a:spcPts val="110"/>
              </a:spcBef>
            </a:pPr>
            <a:r>
              <a:rPr dirty="0"/>
              <a:t>Case</a:t>
            </a:r>
            <a:r>
              <a:rPr spc="-45" dirty="0"/>
              <a:t> </a:t>
            </a:r>
            <a:r>
              <a:rPr dirty="0"/>
              <a:t>Manipulation</a:t>
            </a:r>
            <a:r>
              <a:rPr spc="-14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3820" y="1817319"/>
            <a:ext cx="6835775" cy="1002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strings.</a:t>
            </a:r>
            <a:endParaRPr sz="2200">
              <a:latin typeface="Arial"/>
              <a:cs typeface="Arial"/>
            </a:endParaRPr>
          </a:p>
          <a:p>
            <a:pPr marL="371475" algn="ctr">
              <a:lnSpc>
                <a:spcPct val="100000"/>
              </a:lnSpc>
              <a:spcBef>
                <a:spcPts val="2400"/>
              </a:spcBef>
              <a:tabLst>
                <a:tab pos="4204335" algn="l"/>
              </a:tabLst>
            </a:pPr>
            <a:r>
              <a:rPr sz="2200" b="1" spc="-10" dirty="0">
                <a:latin typeface="Arial"/>
                <a:cs typeface="Arial"/>
              </a:rPr>
              <a:t>Function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10" dirty="0">
                <a:latin typeface="Arial"/>
                <a:cs typeface="Arial"/>
              </a:rPr>
              <a:t>Result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4209" y="2907601"/>
            <a:ext cx="3850004" cy="1332230"/>
            <a:chOff x="914209" y="2907601"/>
            <a:chExt cx="3850004" cy="1332230"/>
          </a:xfrm>
        </p:grpSpPr>
        <p:sp>
          <p:nvSpPr>
            <p:cNvPr id="11" name="object 11"/>
            <p:cNvSpPr/>
            <p:nvPr/>
          </p:nvSpPr>
          <p:spPr>
            <a:xfrm>
              <a:off x="926592" y="2919984"/>
              <a:ext cx="3757929" cy="1307465"/>
            </a:xfrm>
            <a:custGeom>
              <a:avLst/>
              <a:gdLst/>
              <a:ahLst/>
              <a:cxnLst/>
              <a:rect l="l" t="t" r="r" b="b"/>
              <a:pathLst>
                <a:path w="3757929" h="1307464">
                  <a:moveTo>
                    <a:pt x="3757803" y="0"/>
                  </a:moveTo>
                  <a:lnTo>
                    <a:pt x="0" y="0"/>
                  </a:lnTo>
                  <a:lnTo>
                    <a:pt x="0" y="1307083"/>
                  </a:lnTo>
                  <a:lnTo>
                    <a:pt x="3757803" y="1307083"/>
                  </a:lnTo>
                  <a:lnTo>
                    <a:pt x="375780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6592" y="2919984"/>
              <a:ext cx="3825240" cy="1307465"/>
            </a:xfrm>
            <a:custGeom>
              <a:avLst/>
              <a:gdLst/>
              <a:ahLst/>
              <a:cxnLst/>
              <a:rect l="l" t="t" r="r" b="b"/>
              <a:pathLst>
                <a:path w="3825240" h="1307464">
                  <a:moveTo>
                    <a:pt x="0" y="1307083"/>
                  </a:moveTo>
                  <a:lnTo>
                    <a:pt x="3825240" y="1307083"/>
                  </a:lnTo>
                  <a:lnTo>
                    <a:pt x="3825240" y="0"/>
                  </a:lnTo>
                  <a:lnTo>
                    <a:pt x="0" y="0"/>
                  </a:lnTo>
                  <a:lnTo>
                    <a:pt x="0" y="13070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0572" y="2760195"/>
            <a:ext cx="3550285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LOWER('SQL</a:t>
            </a:r>
            <a:r>
              <a:rPr sz="2200" b="1" spc="-5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Course') </a:t>
            </a:r>
            <a:r>
              <a:rPr sz="2200" b="1" dirty="0">
                <a:latin typeface="Courier New"/>
                <a:cs typeface="Courier New"/>
              </a:rPr>
              <a:t>UPPER('SQL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Course') </a:t>
            </a:r>
            <a:r>
              <a:rPr sz="2200" b="1" dirty="0">
                <a:latin typeface="Courier New"/>
                <a:cs typeface="Courier New"/>
              </a:rPr>
              <a:t>INITCAP('SQL</a:t>
            </a:r>
            <a:r>
              <a:rPr sz="2200" b="1" spc="-10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Course')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72584" y="2907792"/>
            <a:ext cx="3566160" cy="1331595"/>
            <a:chOff x="4672584" y="2907792"/>
            <a:chExt cx="3566160" cy="1331595"/>
          </a:xfrm>
        </p:grpSpPr>
        <p:sp>
          <p:nvSpPr>
            <p:cNvPr id="15" name="object 15"/>
            <p:cNvSpPr/>
            <p:nvPr/>
          </p:nvSpPr>
          <p:spPr>
            <a:xfrm>
              <a:off x="4684776" y="2919984"/>
              <a:ext cx="3542029" cy="1307465"/>
            </a:xfrm>
            <a:custGeom>
              <a:avLst/>
              <a:gdLst/>
              <a:ahLst/>
              <a:cxnLst/>
              <a:rect l="l" t="t" r="r" b="b"/>
              <a:pathLst>
                <a:path w="3542029" h="1307464">
                  <a:moveTo>
                    <a:pt x="3541522" y="0"/>
                  </a:moveTo>
                  <a:lnTo>
                    <a:pt x="0" y="0"/>
                  </a:lnTo>
                  <a:lnTo>
                    <a:pt x="0" y="1307083"/>
                  </a:lnTo>
                  <a:lnTo>
                    <a:pt x="3541522" y="1307083"/>
                  </a:lnTo>
                  <a:lnTo>
                    <a:pt x="354152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84776" y="2919984"/>
              <a:ext cx="3542029" cy="1307465"/>
            </a:xfrm>
            <a:custGeom>
              <a:avLst/>
              <a:gdLst/>
              <a:ahLst/>
              <a:cxnLst/>
              <a:rect l="l" t="t" r="r" b="b"/>
              <a:pathLst>
                <a:path w="3542029" h="1307464">
                  <a:moveTo>
                    <a:pt x="0" y="1307083"/>
                  </a:moveTo>
                  <a:lnTo>
                    <a:pt x="3541522" y="1307083"/>
                  </a:lnTo>
                  <a:lnTo>
                    <a:pt x="3541522" y="0"/>
                  </a:lnTo>
                  <a:lnTo>
                    <a:pt x="0" y="0"/>
                  </a:lnTo>
                  <a:lnTo>
                    <a:pt x="0" y="130708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76978" y="2760195"/>
            <a:ext cx="1694814" cy="13589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200" b="1" dirty="0">
                <a:latin typeface="Courier New"/>
                <a:cs typeface="Courier New"/>
              </a:rPr>
              <a:t>sql</a:t>
            </a:r>
            <a:r>
              <a:rPr sz="2200" b="1" spc="-10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course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dirty="0">
                <a:latin typeface="Courier New"/>
                <a:cs typeface="Courier New"/>
              </a:rPr>
              <a:t>SQL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COURSE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b="1" dirty="0">
                <a:latin typeface="Courier New"/>
                <a:cs typeface="Courier New"/>
              </a:rPr>
              <a:t>Sql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Course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873" rIns="0" bIns="0" rtlCol="0">
            <a:spAutoFit/>
          </a:bodyPr>
          <a:lstStyle/>
          <a:p>
            <a:pPr marL="86931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Case</a:t>
            </a:r>
            <a:r>
              <a:rPr spc="-30" dirty="0"/>
              <a:t> </a:t>
            </a:r>
            <a:r>
              <a:rPr dirty="0"/>
              <a:t>Manipulation</a:t>
            </a:r>
            <a:r>
              <a:rPr spc="-105" dirty="0"/>
              <a:t> </a:t>
            </a:r>
            <a:r>
              <a:rPr spc="-10" dirty="0"/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2208" y="2706623"/>
            <a:ext cx="7105015" cy="1268095"/>
            <a:chOff x="902208" y="2706623"/>
            <a:chExt cx="7105015" cy="1268095"/>
          </a:xfrm>
        </p:grpSpPr>
        <p:sp>
          <p:nvSpPr>
            <p:cNvPr id="5" name="object 5"/>
            <p:cNvSpPr/>
            <p:nvPr/>
          </p:nvSpPr>
          <p:spPr>
            <a:xfrm>
              <a:off x="914400" y="2718815"/>
              <a:ext cx="7080250" cy="1243330"/>
            </a:xfrm>
            <a:custGeom>
              <a:avLst/>
              <a:gdLst/>
              <a:ahLst/>
              <a:cxnLst/>
              <a:rect l="l" t="t" r="r" b="b"/>
              <a:pathLst>
                <a:path w="7080250" h="1243329">
                  <a:moveTo>
                    <a:pt x="7080123" y="0"/>
                  </a:moveTo>
                  <a:lnTo>
                    <a:pt x="0" y="0"/>
                  </a:lnTo>
                  <a:lnTo>
                    <a:pt x="0" y="1243203"/>
                  </a:lnTo>
                  <a:lnTo>
                    <a:pt x="7080123" y="1243203"/>
                  </a:lnTo>
                  <a:lnTo>
                    <a:pt x="708012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2718815"/>
              <a:ext cx="7080250" cy="1243330"/>
            </a:xfrm>
            <a:custGeom>
              <a:avLst/>
              <a:gdLst/>
              <a:ahLst/>
              <a:cxnLst/>
              <a:rect l="l" t="t" r="r" b="b"/>
              <a:pathLst>
                <a:path w="7080250" h="1243329">
                  <a:moveTo>
                    <a:pt x="0" y="1243203"/>
                  </a:moveTo>
                  <a:lnTo>
                    <a:pt x="7080123" y="1243203"/>
                  </a:lnTo>
                  <a:lnTo>
                    <a:pt x="7080123" y="0"/>
                  </a:lnTo>
                  <a:lnTo>
                    <a:pt x="0" y="0"/>
                  </a:lnTo>
                  <a:lnTo>
                    <a:pt x="0" y="124320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02017" y="4081081"/>
            <a:ext cx="7148195" cy="1122045"/>
            <a:chOff x="902017" y="4081081"/>
            <a:chExt cx="7148195" cy="1122045"/>
          </a:xfrm>
        </p:grpSpPr>
        <p:sp>
          <p:nvSpPr>
            <p:cNvPr id="8" name="object 8"/>
            <p:cNvSpPr/>
            <p:nvPr/>
          </p:nvSpPr>
          <p:spPr>
            <a:xfrm>
              <a:off x="914400" y="4093464"/>
              <a:ext cx="7123430" cy="1097280"/>
            </a:xfrm>
            <a:custGeom>
              <a:avLst/>
              <a:gdLst/>
              <a:ahLst/>
              <a:cxnLst/>
              <a:rect l="l" t="t" r="r" b="b"/>
              <a:pathLst>
                <a:path w="7123430" h="1097279">
                  <a:moveTo>
                    <a:pt x="7122922" y="0"/>
                  </a:moveTo>
                  <a:lnTo>
                    <a:pt x="0" y="0"/>
                  </a:lnTo>
                  <a:lnTo>
                    <a:pt x="0" y="1097280"/>
                  </a:lnTo>
                  <a:lnTo>
                    <a:pt x="7122922" y="1097280"/>
                  </a:lnTo>
                  <a:lnTo>
                    <a:pt x="712292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4093464"/>
              <a:ext cx="7123430" cy="1097280"/>
            </a:xfrm>
            <a:custGeom>
              <a:avLst/>
              <a:gdLst/>
              <a:ahLst/>
              <a:cxnLst/>
              <a:rect l="l" t="t" r="r" b="b"/>
              <a:pathLst>
                <a:path w="7123430" h="1097279">
                  <a:moveTo>
                    <a:pt x="0" y="1097280"/>
                  </a:moveTo>
                  <a:lnTo>
                    <a:pt x="7122922" y="1097280"/>
                  </a:lnTo>
                  <a:lnTo>
                    <a:pt x="7122922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9916" y="1818208"/>
            <a:ext cx="7117715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2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Higgins: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2718816"/>
            <a:ext cx="7080250" cy="1243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3505" marR="1010285">
              <a:lnSpc>
                <a:spcPct val="100000"/>
              </a:lnSpc>
              <a:spcBef>
                <a:spcPts val="120"/>
              </a:spcBef>
              <a:tabLst>
                <a:tab pos="1057910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145"/>
              </a:spcBef>
              <a:tabLst>
                <a:tab pos="106108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last_name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'higgins';</a:t>
            </a:r>
            <a:endParaRPr sz="18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no</a:t>
            </a:r>
            <a:r>
              <a:rPr sz="1800" b="1" spc="-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rowsselected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4093464"/>
            <a:ext cx="7123430" cy="10972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06680" marR="1050290">
              <a:lnSpc>
                <a:spcPct val="100000"/>
              </a:lnSpc>
              <a:spcBef>
                <a:spcPts val="819"/>
              </a:spcBef>
              <a:tabLst>
                <a:tab pos="1061085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tabLst>
                <a:tab pos="106426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LOWER(last_name)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'higgins';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05000" y="4779264"/>
            <a:ext cx="3889375" cy="307975"/>
          </a:xfrm>
          <a:custGeom>
            <a:avLst/>
            <a:gdLst/>
            <a:ahLst/>
            <a:cxnLst/>
            <a:rect l="l" t="t" r="r" b="b"/>
            <a:pathLst>
              <a:path w="3889375" h="307975">
                <a:moveTo>
                  <a:pt x="0" y="307720"/>
                </a:moveTo>
                <a:lnTo>
                  <a:pt x="3889121" y="307720"/>
                </a:lnTo>
                <a:lnTo>
                  <a:pt x="3889121" y="0"/>
                </a:lnTo>
                <a:lnTo>
                  <a:pt x="0" y="0"/>
                </a:lnTo>
                <a:lnTo>
                  <a:pt x="0" y="307720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285232"/>
            <a:ext cx="7162800" cy="515112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433" y="2416873"/>
            <a:ext cx="7355205" cy="3529965"/>
            <a:chOff x="801433" y="2416873"/>
            <a:chExt cx="7355205" cy="3529965"/>
          </a:xfrm>
        </p:grpSpPr>
        <p:sp>
          <p:nvSpPr>
            <p:cNvPr id="4" name="object 4"/>
            <p:cNvSpPr/>
            <p:nvPr/>
          </p:nvSpPr>
          <p:spPr>
            <a:xfrm>
              <a:off x="813815" y="2886455"/>
              <a:ext cx="5142230" cy="3048000"/>
            </a:xfrm>
            <a:custGeom>
              <a:avLst/>
              <a:gdLst/>
              <a:ahLst/>
              <a:cxnLst/>
              <a:rect l="l" t="t" r="r" b="b"/>
              <a:pathLst>
                <a:path w="5142230" h="3048000">
                  <a:moveTo>
                    <a:pt x="5141722" y="0"/>
                  </a:moveTo>
                  <a:lnTo>
                    <a:pt x="0" y="0"/>
                  </a:lnTo>
                  <a:lnTo>
                    <a:pt x="0" y="3048000"/>
                  </a:lnTo>
                  <a:lnTo>
                    <a:pt x="5141722" y="3048000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815" y="2886455"/>
              <a:ext cx="5178425" cy="3048000"/>
            </a:xfrm>
            <a:custGeom>
              <a:avLst/>
              <a:gdLst/>
              <a:ahLst/>
              <a:cxnLst/>
              <a:rect l="l" t="t" r="r" b="b"/>
              <a:pathLst>
                <a:path w="5178425" h="3048000">
                  <a:moveTo>
                    <a:pt x="0" y="3048000"/>
                  </a:moveTo>
                  <a:lnTo>
                    <a:pt x="5178044" y="3048000"/>
                  </a:lnTo>
                  <a:lnTo>
                    <a:pt x="5178044" y="0"/>
                  </a:lnTo>
                  <a:lnTo>
                    <a:pt x="0" y="0"/>
                  </a:lnTo>
                  <a:lnTo>
                    <a:pt x="0" y="304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55792" y="2886455"/>
              <a:ext cx="2188210" cy="3048000"/>
            </a:xfrm>
            <a:custGeom>
              <a:avLst/>
              <a:gdLst/>
              <a:ahLst/>
              <a:cxnLst/>
              <a:rect l="l" t="t" r="r" b="b"/>
              <a:pathLst>
                <a:path w="2188209" h="3048000">
                  <a:moveTo>
                    <a:pt x="2188083" y="0"/>
                  </a:moveTo>
                  <a:lnTo>
                    <a:pt x="0" y="0"/>
                  </a:lnTo>
                  <a:lnTo>
                    <a:pt x="0" y="3048000"/>
                  </a:lnTo>
                  <a:lnTo>
                    <a:pt x="2188083" y="3048000"/>
                  </a:lnTo>
                  <a:lnTo>
                    <a:pt x="218808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5792" y="2886455"/>
              <a:ext cx="2188210" cy="3048000"/>
            </a:xfrm>
            <a:custGeom>
              <a:avLst/>
              <a:gdLst/>
              <a:ahLst/>
              <a:cxnLst/>
              <a:rect l="l" t="t" r="r" b="b"/>
              <a:pathLst>
                <a:path w="2188209" h="3048000">
                  <a:moveTo>
                    <a:pt x="0" y="3048000"/>
                  </a:moveTo>
                  <a:lnTo>
                    <a:pt x="2188083" y="3048000"/>
                  </a:lnTo>
                  <a:lnTo>
                    <a:pt x="2188083" y="0"/>
                  </a:lnTo>
                  <a:lnTo>
                    <a:pt x="0" y="0"/>
                  </a:lnTo>
                  <a:lnTo>
                    <a:pt x="0" y="304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815" y="2429255"/>
              <a:ext cx="5142230" cy="438784"/>
            </a:xfrm>
            <a:custGeom>
              <a:avLst/>
              <a:gdLst/>
              <a:ahLst/>
              <a:cxnLst/>
              <a:rect l="l" t="t" r="r" b="b"/>
              <a:pathLst>
                <a:path w="5142230" h="438785">
                  <a:moveTo>
                    <a:pt x="5141722" y="0"/>
                  </a:moveTo>
                  <a:lnTo>
                    <a:pt x="0" y="0"/>
                  </a:lnTo>
                  <a:lnTo>
                    <a:pt x="0" y="438403"/>
                  </a:lnTo>
                  <a:lnTo>
                    <a:pt x="5141722" y="438403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3815" y="2429255"/>
              <a:ext cx="5401310" cy="438784"/>
            </a:xfrm>
            <a:custGeom>
              <a:avLst/>
              <a:gdLst/>
              <a:ahLst/>
              <a:cxnLst/>
              <a:rect l="l" t="t" r="r" b="b"/>
              <a:pathLst>
                <a:path w="5401310" h="438785">
                  <a:moveTo>
                    <a:pt x="0" y="438403"/>
                  </a:moveTo>
                  <a:lnTo>
                    <a:pt x="5400802" y="438403"/>
                  </a:lnTo>
                  <a:lnTo>
                    <a:pt x="5400802" y="0"/>
                  </a:lnTo>
                  <a:lnTo>
                    <a:pt x="0" y="0"/>
                  </a:lnTo>
                  <a:lnTo>
                    <a:pt x="0" y="43840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4443" y="2305161"/>
            <a:ext cx="4569460" cy="3490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5459" indent="2003425">
              <a:lnSpc>
                <a:spcPct val="128699"/>
              </a:lnSpc>
              <a:spcBef>
                <a:spcPts val="90"/>
              </a:spcBef>
            </a:pPr>
            <a:r>
              <a:rPr sz="2200" b="1" spc="-10" dirty="0">
                <a:latin typeface="Arial"/>
                <a:cs typeface="Arial"/>
              </a:rPr>
              <a:t>Function </a:t>
            </a:r>
            <a:r>
              <a:rPr sz="2200" b="1" dirty="0">
                <a:latin typeface="Courier New"/>
                <a:cs typeface="Courier New"/>
              </a:rPr>
              <a:t>CONCAT('Hello',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'World') SUBSTR('HelloWorld',1,5) LENGTH('HelloWorld') </a:t>
            </a:r>
            <a:r>
              <a:rPr sz="2200" b="1" dirty="0">
                <a:latin typeface="Courier New"/>
                <a:cs typeface="Courier New"/>
              </a:rPr>
              <a:t>INSTR('HelloWorld',</a:t>
            </a:r>
            <a:r>
              <a:rPr sz="2200" b="1" spc="-140" dirty="0">
                <a:latin typeface="Courier New"/>
                <a:cs typeface="Courier New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'W')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200" b="1" spc="-10" dirty="0">
                <a:latin typeface="Courier New"/>
                <a:cs typeface="Courier New"/>
              </a:rPr>
              <a:t>LPAD(salary,10,'*')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3429"/>
              </a:lnSpc>
            </a:pPr>
            <a:r>
              <a:rPr sz="2200" b="1" dirty="0">
                <a:latin typeface="Courier New"/>
                <a:cs typeface="Courier New"/>
              </a:rPr>
              <a:t>RPAD(salary,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10, </a:t>
            </a:r>
            <a:r>
              <a:rPr sz="2200" b="1" spc="-20" dirty="0">
                <a:latin typeface="Courier New"/>
                <a:cs typeface="Courier New"/>
              </a:rPr>
              <a:t>'*') </a:t>
            </a:r>
            <a:r>
              <a:rPr sz="2200" b="1" dirty="0">
                <a:latin typeface="Courier New"/>
                <a:cs typeface="Courier New"/>
              </a:rPr>
              <a:t>TRIM('H'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FROM </a:t>
            </a:r>
            <a:r>
              <a:rPr sz="2200" b="1" spc="-10" dirty="0">
                <a:latin typeface="Courier New"/>
                <a:cs typeface="Courier New"/>
              </a:rPr>
              <a:t>'HelloWorld')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43600" y="2417064"/>
            <a:ext cx="2212975" cy="462915"/>
            <a:chOff x="5943600" y="2417064"/>
            <a:chExt cx="2212975" cy="462915"/>
          </a:xfrm>
        </p:grpSpPr>
        <p:sp>
          <p:nvSpPr>
            <p:cNvPr id="12" name="object 12"/>
            <p:cNvSpPr/>
            <p:nvPr/>
          </p:nvSpPr>
          <p:spPr>
            <a:xfrm>
              <a:off x="5955791" y="2429256"/>
              <a:ext cx="2188210" cy="438784"/>
            </a:xfrm>
            <a:custGeom>
              <a:avLst/>
              <a:gdLst/>
              <a:ahLst/>
              <a:cxnLst/>
              <a:rect l="l" t="t" r="r" b="b"/>
              <a:pathLst>
                <a:path w="2188209" h="438785">
                  <a:moveTo>
                    <a:pt x="2188083" y="0"/>
                  </a:moveTo>
                  <a:lnTo>
                    <a:pt x="0" y="0"/>
                  </a:lnTo>
                  <a:lnTo>
                    <a:pt x="0" y="438403"/>
                  </a:lnTo>
                  <a:lnTo>
                    <a:pt x="2188083" y="438403"/>
                  </a:lnTo>
                  <a:lnTo>
                    <a:pt x="218808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55791" y="2429256"/>
              <a:ext cx="2188210" cy="438784"/>
            </a:xfrm>
            <a:custGeom>
              <a:avLst/>
              <a:gdLst/>
              <a:ahLst/>
              <a:cxnLst/>
              <a:rect l="l" t="t" r="r" b="b"/>
              <a:pathLst>
                <a:path w="2188209" h="438785">
                  <a:moveTo>
                    <a:pt x="0" y="438403"/>
                  </a:moveTo>
                  <a:lnTo>
                    <a:pt x="2188083" y="438403"/>
                  </a:lnTo>
                  <a:lnTo>
                    <a:pt x="2188083" y="0"/>
                  </a:lnTo>
                  <a:lnTo>
                    <a:pt x="0" y="0"/>
                  </a:lnTo>
                  <a:lnTo>
                    <a:pt x="0" y="43840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51296" y="2306558"/>
            <a:ext cx="1702435" cy="3499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57530">
              <a:lnSpc>
                <a:spcPct val="128699"/>
              </a:lnSpc>
              <a:spcBef>
                <a:spcPts val="90"/>
              </a:spcBef>
            </a:pPr>
            <a:r>
              <a:rPr sz="2200" b="1" spc="-10" dirty="0">
                <a:latin typeface="Arial"/>
                <a:cs typeface="Arial"/>
              </a:rPr>
              <a:t>Result </a:t>
            </a:r>
            <a:r>
              <a:rPr sz="2200" b="1" spc="-10" dirty="0">
                <a:latin typeface="Courier New"/>
                <a:cs typeface="Courier New"/>
              </a:rPr>
              <a:t>HelloWorld Hello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200" b="1" spc="-25" dirty="0">
                <a:latin typeface="Courier New"/>
                <a:cs typeface="Courier New"/>
              </a:rPr>
              <a:t>10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0" dirty="0">
                <a:latin typeface="Courier New"/>
                <a:cs typeface="Courier New"/>
              </a:rPr>
              <a:t>6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200" b="1" spc="-10" dirty="0">
                <a:latin typeface="Courier New"/>
                <a:cs typeface="Courier New"/>
              </a:rPr>
              <a:t>*****24000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200" b="1" spc="-10" dirty="0">
                <a:latin typeface="Courier New"/>
                <a:cs typeface="Courier New"/>
              </a:rPr>
              <a:t>24000*****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10" dirty="0">
                <a:latin typeface="Courier New"/>
                <a:cs typeface="Courier New"/>
              </a:rPr>
              <a:t>elloWorld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Character-</a:t>
            </a:r>
            <a:r>
              <a:rPr dirty="0"/>
              <a:t>Manipulation</a:t>
            </a:r>
            <a:r>
              <a:rPr spc="-7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53211" y="1817319"/>
            <a:ext cx="617093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manipulate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strings: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86256" y="1636775"/>
            <a:ext cx="1554480" cy="782955"/>
          </a:xfrm>
          <a:custGeom>
            <a:avLst/>
            <a:gdLst/>
            <a:ahLst/>
            <a:cxnLst/>
            <a:rect l="l" t="t" r="r" b="b"/>
            <a:pathLst>
              <a:path w="1554480" h="782955">
                <a:moveTo>
                  <a:pt x="1554226" y="782955"/>
                </a:moveTo>
                <a:lnTo>
                  <a:pt x="1304417" y="545592"/>
                </a:lnTo>
                <a:lnTo>
                  <a:pt x="1338097" y="646468"/>
                </a:lnTo>
                <a:lnTo>
                  <a:pt x="21336" y="0"/>
                </a:lnTo>
                <a:lnTo>
                  <a:pt x="0" y="45720"/>
                </a:lnTo>
                <a:lnTo>
                  <a:pt x="1318514" y="693051"/>
                </a:lnTo>
                <a:lnTo>
                  <a:pt x="1213104" y="728218"/>
                </a:lnTo>
                <a:lnTo>
                  <a:pt x="1554226" y="782955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8455" y="2758439"/>
            <a:ext cx="1228090" cy="612775"/>
          </a:xfrm>
          <a:custGeom>
            <a:avLst/>
            <a:gdLst/>
            <a:ahLst/>
            <a:cxnLst/>
            <a:rect l="l" t="t" r="r" b="b"/>
            <a:pathLst>
              <a:path w="1228089" h="612775">
                <a:moveTo>
                  <a:pt x="1228090" y="612521"/>
                </a:moveTo>
                <a:lnTo>
                  <a:pt x="975233" y="381000"/>
                </a:lnTo>
                <a:lnTo>
                  <a:pt x="1012317" y="479107"/>
                </a:lnTo>
                <a:lnTo>
                  <a:pt x="21336" y="0"/>
                </a:lnTo>
                <a:lnTo>
                  <a:pt x="0" y="45720"/>
                </a:lnTo>
                <a:lnTo>
                  <a:pt x="997140" y="527799"/>
                </a:lnTo>
                <a:lnTo>
                  <a:pt x="886968" y="563753"/>
                </a:lnTo>
                <a:lnTo>
                  <a:pt x="1228090" y="612521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0744" y="3483863"/>
            <a:ext cx="2106295" cy="1051560"/>
          </a:xfrm>
          <a:custGeom>
            <a:avLst/>
            <a:gdLst/>
            <a:ahLst/>
            <a:cxnLst/>
            <a:rect l="l" t="t" r="r" b="b"/>
            <a:pathLst>
              <a:path w="2106295" h="1051560">
                <a:moveTo>
                  <a:pt x="2106041" y="1051052"/>
                </a:moveTo>
                <a:lnTo>
                  <a:pt x="1859280" y="810768"/>
                </a:lnTo>
                <a:lnTo>
                  <a:pt x="1892858" y="911339"/>
                </a:lnTo>
                <a:lnTo>
                  <a:pt x="21336" y="0"/>
                </a:lnTo>
                <a:lnTo>
                  <a:pt x="0" y="45732"/>
                </a:lnTo>
                <a:lnTo>
                  <a:pt x="1873656" y="958100"/>
                </a:lnTo>
                <a:lnTo>
                  <a:pt x="1767840" y="993267"/>
                </a:lnTo>
                <a:lnTo>
                  <a:pt x="2106041" y="105105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607310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Models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635" y="2891155"/>
            <a:ext cx="955675" cy="1008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600" b="1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client’s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mind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25623" y="2453639"/>
            <a:ext cx="1798320" cy="554990"/>
            <a:chOff x="2325623" y="2453639"/>
            <a:chExt cx="1798320" cy="554990"/>
          </a:xfrm>
        </p:grpSpPr>
        <p:sp>
          <p:nvSpPr>
            <p:cNvPr id="9" name="object 9"/>
            <p:cNvSpPr/>
            <p:nvPr/>
          </p:nvSpPr>
          <p:spPr>
            <a:xfrm>
              <a:off x="3162299" y="2552699"/>
              <a:ext cx="673735" cy="411480"/>
            </a:xfrm>
            <a:custGeom>
              <a:avLst/>
              <a:gdLst/>
              <a:ahLst/>
              <a:cxnLst/>
              <a:rect l="l" t="t" r="r" b="b"/>
              <a:pathLst>
                <a:path w="673735" h="411480">
                  <a:moveTo>
                    <a:pt x="0" y="185927"/>
                  </a:moveTo>
                  <a:lnTo>
                    <a:pt x="673480" y="185927"/>
                  </a:lnTo>
                </a:path>
                <a:path w="673735" h="411480">
                  <a:moveTo>
                    <a:pt x="82295" y="0"/>
                  </a:moveTo>
                  <a:lnTo>
                    <a:pt x="262000" y="179832"/>
                  </a:lnTo>
                  <a:lnTo>
                    <a:pt x="30480" y="411479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1719" y="2459735"/>
              <a:ext cx="204216" cy="1219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1720" y="2459735"/>
              <a:ext cx="341630" cy="204470"/>
            </a:xfrm>
            <a:custGeom>
              <a:avLst/>
              <a:gdLst/>
              <a:ahLst/>
              <a:cxnLst/>
              <a:rect l="l" t="t" r="r" b="b"/>
              <a:pathLst>
                <a:path w="341630" h="204469">
                  <a:moveTo>
                    <a:pt x="268224" y="0"/>
                  </a:moveTo>
                  <a:lnTo>
                    <a:pt x="202438" y="0"/>
                  </a:lnTo>
                  <a:lnTo>
                    <a:pt x="0" y="121666"/>
                  </a:lnTo>
                  <a:lnTo>
                    <a:pt x="0" y="161163"/>
                  </a:lnTo>
                  <a:lnTo>
                    <a:pt x="268224" y="0"/>
                  </a:lnTo>
                  <a:close/>
                </a:path>
                <a:path w="341630" h="204469">
                  <a:moveTo>
                    <a:pt x="341376" y="0"/>
                  </a:moveTo>
                  <a:lnTo>
                    <a:pt x="270002" y="0"/>
                  </a:lnTo>
                  <a:lnTo>
                    <a:pt x="0" y="161290"/>
                  </a:lnTo>
                  <a:lnTo>
                    <a:pt x="0" y="203962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313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31719" y="2459735"/>
              <a:ext cx="405765" cy="243840"/>
            </a:xfrm>
            <a:custGeom>
              <a:avLst/>
              <a:gdLst/>
              <a:ahLst/>
              <a:cxnLst/>
              <a:rect l="l" t="t" r="r" b="b"/>
              <a:pathLst>
                <a:path w="405764" h="243839">
                  <a:moveTo>
                    <a:pt x="405384" y="0"/>
                  </a:moveTo>
                  <a:lnTo>
                    <a:pt x="339471" y="0"/>
                  </a:lnTo>
                  <a:lnTo>
                    <a:pt x="0" y="204215"/>
                  </a:lnTo>
                  <a:lnTo>
                    <a:pt x="0" y="243839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313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1720" y="2459735"/>
              <a:ext cx="542925" cy="326390"/>
            </a:xfrm>
            <a:custGeom>
              <a:avLst/>
              <a:gdLst/>
              <a:ahLst/>
              <a:cxnLst/>
              <a:rect l="l" t="t" r="r" b="b"/>
              <a:pathLst>
                <a:path w="542925" h="326389">
                  <a:moveTo>
                    <a:pt x="542544" y="0"/>
                  </a:moveTo>
                  <a:lnTo>
                    <a:pt x="472440" y="0"/>
                  </a:lnTo>
                  <a:lnTo>
                    <a:pt x="471551" y="0"/>
                  </a:lnTo>
                  <a:lnTo>
                    <a:pt x="406400" y="0"/>
                  </a:lnTo>
                  <a:lnTo>
                    <a:pt x="0" y="243459"/>
                  </a:lnTo>
                  <a:lnTo>
                    <a:pt x="0" y="283083"/>
                  </a:lnTo>
                  <a:lnTo>
                    <a:pt x="90779" y="228688"/>
                  </a:lnTo>
                  <a:lnTo>
                    <a:pt x="0" y="283210"/>
                  </a:lnTo>
                  <a:lnTo>
                    <a:pt x="0" y="325882"/>
                  </a:lnTo>
                  <a:lnTo>
                    <a:pt x="542544" y="0"/>
                  </a:lnTo>
                  <a:close/>
                </a:path>
              </a:pathLst>
            </a:custGeom>
            <a:solidFill>
              <a:srgbClr val="313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1719" y="2459735"/>
              <a:ext cx="609600" cy="365760"/>
            </a:xfrm>
            <a:custGeom>
              <a:avLst/>
              <a:gdLst/>
              <a:ahLst/>
              <a:cxnLst/>
              <a:rect l="l" t="t" r="r" b="b"/>
              <a:pathLst>
                <a:path w="609600" h="365760">
                  <a:moveTo>
                    <a:pt x="609600" y="0"/>
                  </a:moveTo>
                  <a:lnTo>
                    <a:pt x="543560" y="0"/>
                  </a:lnTo>
                  <a:lnTo>
                    <a:pt x="0" y="326136"/>
                  </a:lnTo>
                  <a:lnTo>
                    <a:pt x="0" y="36576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303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1719" y="2459735"/>
              <a:ext cx="676910" cy="405130"/>
            </a:xfrm>
            <a:custGeom>
              <a:avLst/>
              <a:gdLst/>
              <a:ahLst/>
              <a:cxnLst/>
              <a:rect l="l" t="t" r="r" b="b"/>
              <a:pathLst>
                <a:path w="676910" h="405130">
                  <a:moveTo>
                    <a:pt x="676656" y="0"/>
                  </a:moveTo>
                  <a:lnTo>
                    <a:pt x="610488" y="0"/>
                  </a:lnTo>
                  <a:lnTo>
                    <a:pt x="0" y="365378"/>
                  </a:lnTo>
                  <a:lnTo>
                    <a:pt x="0" y="405002"/>
                  </a:lnTo>
                  <a:lnTo>
                    <a:pt x="676656" y="0"/>
                  </a:lnTo>
                  <a:close/>
                </a:path>
              </a:pathLst>
            </a:custGeom>
            <a:solidFill>
              <a:srgbClr val="303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1719" y="2459735"/>
              <a:ext cx="746760" cy="448309"/>
            </a:xfrm>
            <a:custGeom>
              <a:avLst/>
              <a:gdLst/>
              <a:ahLst/>
              <a:cxnLst/>
              <a:rect l="l" t="t" r="r" b="b"/>
              <a:pathLst>
                <a:path w="746760" h="448310">
                  <a:moveTo>
                    <a:pt x="746760" y="0"/>
                  </a:moveTo>
                  <a:lnTo>
                    <a:pt x="675640" y="0"/>
                  </a:lnTo>
                  <a:lnTo>
                    <a:pt x="0" y="405129"/>
                  </a:lnTo>
                  <a:lnTo>
                    <a:pt x="0" y="447801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303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31719" y="2459735"/>
              <a:ext cx="814069" cy="487680"/>
            </a:xfrm>
            <a:custGeom>
              <a:avLst/>
              <a:gdLst/>
              <a:ahLst/>
              <a:cxnLst/>
              <a:rect l="l" t="t" r="r" b="b"/>
              <a:pathLst>
                <a:path w="814069" h="487680">
                  <a:moveTo>
                    <a:pt x="813816" y="0"/>
                  </a:moveTo>
                  <a:lnTo>
                    <a:pt x="747649" y="0"/>
                  </a:lnTo>
                  <a:lnTo>
                    <a:pt x="0" y="449199"/>
                  </a:lnTo>
                  <a:lnTo>
                    <a:pt x="0" y="482853"/>
                  </a:lnTo>
                  <a:lnTo>
                    <a:pt x="3048" y="485901"/>
                  </a:lnTo>
                  <a:lnTo>
                    <a:pt x="3048" y="487172"/>
                  </a:lnTo>
                  <a:lnTo>
                    <a:pt x="813816" y="0"/>
                  </a:lnTo>
                  <a:close/>
                </a:path>
              </a:pathLst>
            </a:custGeom>
            <a:solidFill>
              <a:srgbClr val="2E2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4767" y="2459735"/>
              <a:ext cx="865505" cy="518159"/>
            </a:xfrm>
            <a:custGeom>
              <a:avLst/>
              <a:gdLst/>
              <a:ahLst/>
              <a:cxnLst/>
              <a:rect l="l" t="t" r="r" b="b"/>
              <a:pathLst>
                <a:path w="865505" h="518160">
                  <a:moveTo>
                    <a:pt x="836549" y="0"/>
                  </a:moveTo>
                  <a:lnTo>
                    <a:pt x="811021" y="0"/>
                  </a:lnTo>
                  <a:lnTo>
                    <a:pt x="0" y="486410"/>
                  </a:lnTo>
                  <a:lnTo>
                    <a:pt x="0" y="494411"/>
                  </a:lnTo>
                  <a:lnTo>
                    <a:pt x="3048" y="497459"/>
                  </a:lnTo>
                  <a:lnTo>
                    <a:pt x="3048" y="503554"/>
                  </a:lnTo>
                  <a:lnTo>
                    <a:pt x="6095" y="506602"/>
                  </a:lnTo>
                  <a:lnTo>
                    <a:pt x="6095" y="509650"/>
                  </a:lnTo>
                  <a:lnTo>
                    <a:pt x="14096" y="517651"/>
                  </a:lnTo>
                  <a:lnTo>
                    <a:pt x="865377" y="7112"/>
                  </a:lnTo>
                  <a:lnTo>
                    <a:pt x="863981" y="6096"/>
                  </a:lnTo>
                  <a:lnTo>
                    <a:pt x="836549" y="0"/>
                  </a:lnTo>
                  <a:close/>
                </a:path>
              </a:pathLst>
            </a:custGeom>
            <a:solidFill>
              <a:srgbClr val="2E2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50007" y="2465831"/>
              <a:ext cx="877569" cy="533400"/>
            </a:xfrm>
            <a:custGeom>
              <a:avLst/>
              <a:gdLst/>
              <a:ahLst/>
              <a:cxnLst/>
              <a:rect l="l" t="t" r="r" b="b"/>
              <a:pathLst>
                <a:path w="877569" h="533400">
                  <a:moveTo>
                    <a:pt x="850138" y="0"/>
                  </a:moveTo>
                  <a:lnTo>
                    <a:pt x="0" y="511682"/>
                  </a:lnTo>
                  <a:lnTo>
                    <a:pt x="1143" y="512825"/>
                  </a:lnTo>
                  <a:lnTo>
                    <a:pt x="1143" y="516000"/>
                  </a:lnTo>
                  <a:lnTo>
                    <a:pt x="4191" y="519048"/>
                  </a:lnTo>
                  <a:lnTo>
                    <a:pt x="22479" y="528192"/>
                  </a:lnTo>
                  <a:lnTo>
                    <a:pt x="25527" y="531240"/>
                  </a:lnTo>
                  <a:lnTo>
                    <a:pt x="35433" y="533272"/>
                  </a:lnTo>
                  <a:lnTo>
                    <a:pt x="877569" y="26288"/>
                  </a:lnTo>
                  <a:lnTo>
                    <a:pt x="873125" y="17271"/>
                  </a:lnTo>
                  <a:lnTo>
                    <a:pt x="850138" y="0"/>
                  </a:lnTo>
                  <a:close/>
                </a:path>
              </a:pathLst>
            </a:custGeom>
            <a:solidFill>
              <a:srgbClr val="2E2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3535" y="2493263"/>
              <a:ext cx="853440" cy="509270"/>
            </a:xfrm>
            <a:custGeom>
              <a:avLst/>
              <a:gdLst/>
              <a:ahLst/>
              <a:cxnLst/>
              <a:rect l="l" t="t" r="r" b="b"/>
              <a:pathLst>
                <a:path w="853439" h="509269">
                  <a:moveTo>
                    <a:pt x="842518" y="0"/>
                  </a:moveTo>
                  <a:lnTo>
                    <a:pt x="0" y="504825"/>
                  </a:lnTo>
                  <a:lnTo>
                    <a:pt x="5333" y="505968"/>
                  </a:lnTo>
                  <a:lnTo>
                    <a:pt x="5333" y="509015"/>
                  </a:lnTo>
                  <a:lnTo>
                    <a:pt x="59181" y="509015"/>
                  </a:lnTo>
                  <a:lnTo>
                    <a:pt x="853313" y="33147"/>
                  </a:lnTo>
                  <a:lnTo>
                    <a:pt x="853313" y="27686"/>
                  </a:lnTo>
                  <a:lnTo>
                    <a:pt x="850264" y="24637"/>
                  </a:lnTo>
                  <a:lnTo>
                    <a:pt x="850264" y="15494"/>
                  </a:lnTo>
                  <a:lnTo>
                    <a:pt x="842518" y="0"/>
                  </a:lnTo>
                  <a:close/>
                </a:path>
              </a:pathLst>
            </a:custGeom>
            <a:solidFill>
              <a:srgbClr val="2D2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44495" y="2526791"/>
              <a:ext cx="792480" cy="475615"/>
            </a:xfrm>
            <a:custGeom>
              <a:avLst/>
              <a:gdLst/>
              <a:ahLst/>
              <a:cxnLst/>
              <a:rect l="l" t="t" r="r" b="b"/>
              <a:pathLst>
                <a:path w="792480" h="475614">
                  <a:moveTo>
                    <a:pt x="792226" y="0"/>
                  </a:moveTo>
                  <a:lnTo>
                    <a:pt x="0" y="475361"/>
                  </a:lnTo>
                  <a:lnTo>
                    <a:pt x="65912" y="475361"/>
                  </a:lnTo>
                  <a:lnTo>
                    <a:pt x="792226" y="39624"/>
                  </a:lnTo>
                  <a:lnTo>
                    <a:pt x="792226" y="0"/>
                  </a:lnTo>
                  <a:close/>
                </a:path>
              </a:pathLst>
            </a:custGeom>
            <a:solidFill>
              <a:srgbClr val="2D2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8504" y="2566415"/>
              <a:ext cx="728345" cy="435609"/>
            </a:xfrm>
            <a:custGeom>
              <a:avLst/>
              <a:gdLst/>
              <a:ahLst/>
              <a:cxnLst/>
              <a:rect l="l" t="t" r="r" b="b"/>
              <a:pathLst>
                <a:path w="728344" h="435610">
                  <a:moveTo>
                    <a:pt x="728218" y="42672"/>
                  </a:moveTo>
                  <a:lnTo>
                    <a:pt x="73152" y="435356"/>
                  </a:lnTo>
                  <a:lnTo>
                    <a:pt x="139065" y="435356"/>
                  </a:lnTo>
                  <a:lnTo>
                    <a:pt x="728218" y="82169"/>
                  </a:lnTo>
                  <a:lnTo>
                    <a:pt x="728218" y="42672"/>
                  </a:lnTo>
                  <a:close/>
                </a:path>
                <a:path w="728344" h="435610">
                  <a:moveTo>
                    <a:pt x="728218" y="0"/>
                  </a:moveTo>
                  <a:lnTo>
                    <a:pt x="0" y="435483"/>
                  </a:lnTo>
                  <a:lnTo>
                    <a:pt x="71247" y="435483"/>
                  </a:lnTo>
                  <a:lnTo>
                    <a:pt x="728218" y="42545"/>
                  </a:lnTo>
                  <a:lnTo>
                    <a:pt x="728218" y="0"/>
                  </a:lnTo>
                  <a:close/>
                </a:path>
              </a:pathLst>
            </a:custGeom>
            <a:solidFill>
              <a:srgbClr val="2D2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5663" y="2648711"/>
              <a:ext cx="591185" cy="353695"/>
            </a:xfrm>
            <a:custGeom>
              <a:avLst/>
              <a:gdLst/>
              <a:ahLst/>
              <a:cxnLst/>
              <a:rect l="l" t="t" r="r" b="b"/>
              <a:pathLst>
                <a:path w="591185" h="353694">
                  <a:moveTo>
                    <a:pt x="591058" y="0"/>
                  </a:moveTo>
                  <a:lnTo>
                    <a:pt x="0" y="353440"/>
                  </a:lnTo>
                  <a:lnTo>
                    <a:pt x="66167" y="353440"/>
                  </a:lnTo>
                  <a:lnTo>
                    <a:pt x="591058" y="39497"/>
                  </a:lnTo>
                  <a:lnTo>
                    <a:pt x="591058" y="0"/>
                  </a:lnTo>
                  <a:close/>
                </a:path>
              </a:pathLst>
            </a:custGeom>
            <a:solidFill>
              <a:srgbClr val="2D2D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719" y="2688335"/>
              <a:ext cx="524510" cy="313690"/>
            </a:xfrm>
            <a:custGeom>
              <a:avLst/>
              <a:gdLst/>
              <a:ahLst/>
              <a:cxnLst/>
              <a:rect l="l" t="t" r="r" b="b"/>
              <a:pathLst>
                <a:path w="524510" h="313689">
                  <a:moveTo>
                    <a:pt x="524002" y="0"/>
                  </a:moveTo>
                  <a:lnTo>
                    <a:pt x="0" y="313563"/>
                  </a:lnTo>
                  <a:lnTo>
                    <a:pt x="71119" y="313563"/>
                  </a:lnTo>
                  <a:lnTo>
                    <a:pt x="524002" y="42544"/>
                  </a:lnTo>
                  <a:lnTo>
                    <a:pt x="524002" y="0"/>
                  </a:lnTo>
                  <a:close/>
                </a:path>
              </a:pathLst>
            </a:custGeom>
            <a:solidFill>
              <a:srgbClr val="2D2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82824" y="2731007"/>
              <a:ext cx="454025" cy="271145"/>
            </a:xfrm>
            <a:custGeom>
              <a:avLst/>
              <a:gdLst/>
              <a:ahLst/>
              <a:cxnLst/>
              <a:rect l="l" t="t" r="r" b="b"/>
              <a:pathLst>
                <a:path w="454025" h="271144">
                  <a:moveTo>
                    <a:pt x="453898" y="39624"/>
                  </a:moveTo>
                  <a:lnTo>
                    <a:pt x="67056" y="271145"/>
                  </a:lnTo>
                  <a:lnTo>
                    <a:pt x="133096" y="271145"/>
                  </a:lnTo>
                  <a:lnTo>
                    <a:pt x="453898" y="79121"/>
                  </a:lnTo>
                  <a:lnTo>
                    <a:pt x="453898" y="39624"/>
                  </a:lnTo>
                  <a:close/>
                </a:path>
                <a:path w="454025" h="271144">
                  <a:moveTo>
                    <a:pt x="453898" y="0"/>
                  </a:moveTo>
                  <a:lnTo>
                    <a:pt x="0" y="270764"/>
                  </a:lnTo>
                  <a:lnTo>
                    <a:pt x="66167" y="270764"/>
                  </a:lnTo>
                  <a:lnTo>
                    <a:pt x="453898" y="39497"/>
                  </a:lnTo>
                  <a:lnTo>
                    <a:pt x="453898" y="0"/>
                  </a:lnTo>
                  <a:close/>
                </a:path>
              </a:pathLst>
            </a:custGeom>
            <a:solidFill>
              <a:srgbClr val="2C2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16935" y="2810255"/>
              <a:ext cx="320040" cy="191770"/>
            </a:xfrm>
            <a:custGeom>
              <a:avLst/>
              <a:gdLst/>
              <a:ahLst/>
              <a:cxnLst/>
              <a:rect l="l" t="t" r="r" b="b"/>
              <a:pathLst>
                <a:path w="320039" h="191769">
                  <a:moveTo>
                    <a:pt x="319786" y="0"/>
                  </a:moveTo>
                  <a:lnTo>
                    <a:pt x="0" y="191643"/>
                  </a:lnTo>
                  <a:lnTo>
                    <a:pt x="70865" y="191643"/>
                  </a:lnTo>
                  <a:lnTo>
                    <a:pt x="319786" y="42418"/>
                  </a:lnTo>
                  <a:lnTo>
                    <a:pt x="319786" y="0"/>
                  </a:lnTo>
                  <a:close/>
                </a:path>
              </a:pathLst>
            </a:custGeom>
            <a:solidFill>
              <a:srgbClr val="2C2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7039" y="2852927"/>
              <a:ext cx="249936" cy="1493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5623" y="2453639"/>
              <a:ext cx="920496" cy="55473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2255" y="2459735"/>
              <a:ext cx="243839" cy="24383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572256" y="2459735"/>
              <a:ext cx="328930" cy="326390"/>
            </a:xfrm>
            <a:custGeom>
              <a:avLst/>
              <a:gdLst/>
              <a:ahLst/>
              <a:cxnLst/>
              <a:rect l="l" t="t" r="r" b="b"/>
              <a:pathLst>
                <a:path w="328929" h="326389">
                  <a:moveTo>
                    <a:pt x="328803" y="0"/>
                  </a:moveTo>
                  <a:lnTo>
                    <a:pt x="286385" y="0"/>
                  </a:lnTo>
                  <a:lnTo>
                    <a:pt x="285750" y="0"/>
                  </a:lnTo>
                  <a:lnTo>
                    <a:pt x="246380" y="0"/>
                  </a:lnTo>
                  <a:lnTo>
                    <a:pt x="0" y="243459"/>
                  </a:lnTo>
                  <a:lnTo>
                    <a:pt x="0" y="283083"/>
                  </a:lnTo>
                  <a:lnTo>
                    <a:pt x="48082" y="235559"/>
                  </a:lnTo>
                  <a:lnTo>
                    <a:pt x="0" y="283210"/>
                  </a:lnTo>
                  <a:lnTo>
                    <a:pt x="0" y="325882"/>
                  </a:lnTo>
                  <a:lnTo>
                    <a:pt x="328803" y="0"/>
                  </a:lnTo>
                  <a:close/>
                </a:path>
              </a:pathLst>
            </a:custGeom>
            <a:solidFill>
              <a:srgbClr val="313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72255" y="2459735"/>
              <a:ext cx="368300" cy="365760"/>
            </a:xfrm>
            <a:custGeom>
              <a:avLst/>
              <a:gdLst/>
              <a:ahLst/>
              <a:cxnLst/>
              <a:rect l="l" t="t" r="r" b="b"/>
              <a:pathLst>
                <a:path w="368300" h="365760">
                  <a:moveTo>
                    <a:pt x="368300" y="0"/>
                  </a:moveTo>
                  <a:lnTo>
                    <a:pt x="328422" y="0"/>
                  </a:lnTo>
                  <a:lnTo>
                    <a:pt x="0" y="326136"/>
                  </a:lnTo>
                  <a:lnTo>
                    <a:pt x="0" y="365760"/>
                  </a:lnTo>
                  <a:lnTo>
                    <a:pt x="368300" y="0"/>
                  </a:lnTo>
                  <a:close/>
                </a:path>
              </a:pathLst>
            </a:custGeom>
            <a:solidFill>
              <a:srgbClr val="303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72255" y="2459735"/>
              <a:ext cx="408940" cy="405130"/>
            </a:xfrm>
            <a:custGeom>
              <a:avLst/>
              <a:gdLst/>
              <a:ahLst/>
              <a:cxnLst/>
              <a:rect l="l" t="t" r="r" b="b"/>
              <a:pathLst>
                <a:path w="408939" h="405130">
                  <a:moveTo>
                    <a:pt x="408432" y="0"/>
                  </a:moveTo>
                  <a:lnTo>
                    <a:pt x="368427" y="0"/>
                  </a:lnTo>
                  <a:lnTo>
                    <a:pt x="0" y="365378"/>
                  </a:lnTo>
                  <a:lnTo>
                    <a:pt x="0" y="40500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303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72255" y="2459735"/>
              <a:ext cx="450850" cy="448309"/>
            </a:xfrm>
            <a:custGeom>
              <a:avLst/>
              <a:gdLst/>
              <a:ahLst/>
              <a:cxnLst/>
              <a:rect l="l" t="t" r="r" b="b"/>
              <a:pathLst>
                <a:path w="450850" h="448310">
                  <a:moveTo>
                    <a:pt x="450850" y="0"/>
                  </a:moveTo>
                  <a:lnTo>
                    <a:pt x="407924" y="0"/>
                  </a:lnTo>
                  <a:lnTo>
                    <a:pt x="0" y="405129"/>
                  </a:lnTo>
                  <a:lnTo>
                    <a:pt x="0" y="447801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303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2255" y="2459735"/>
              <a:ext cx="487680" cy="484505"/>
            </a:xfrm>
            <a:custGeom>
              <a:avLst/>
              <a:gdLst/>
              <a:ahLst/>
              <a:cxnLst/>
              <a:rect l="l" t="t" r="r" b="b"/>
              <a:pathLst>
                <a:path w="487679" h="484505">
                  <a:moveTo>
                    <a:pt x="475488" y="0"/>
                  </a:moveTo>
                  <a:lnTo>
                    <a:pt x="450596" y="0"/>
                  </a:lnTo>
                  <a:lnTo>
                    <a:pt x="0" y="447548"/>
                  </a:lnTo>
                  <a:lnTo>
                    <a:pt x="0" y="481075"/>
                  </a:lnTo>
                  <a:lnTo>
                    <a:pt x="3048" y="484124"/>
                  </a:lnTo>
                  <a:lnTo>
                    <a:pt x="487680" y="2666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2E2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75303" y="2462783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10" h="511810">
                  <a:moveTo>
                    <a:pt x="484250" y="0"/>
                  </a:moveTo>
                  <a:lnTo>
                    <a:pt x="0" y="482726"/>
                  </a:lnTo>
                  <a:lnTo>
                    <a:pt x="0" y="491870"/>
                  </a:lnTo>
                  <a:lnTo>
                    <a:pt x="3048" y="494918"/>
                  </a:lnTo>
                  <a:lnTo>
                    <a:pt x="3048" y="501141"/>
                  </a:lnTo>
                  <a:lnTo>
                    <a:pt x="6096" y="504189"/>
                  </a:lnTo>
                  <a:lnTo>
                    <a:pt x="6096" y="507238"/>
                  </a:lnTo>
                  <a:lnTo>
                    <a:pt x="10668" y="511810"/>
                  </a:lnTo>
                  <a:lnTo>
                    <a:pt x="511556" y="12445"/>
                  </a:lnTo>
                  <a:lnTo>
                    <a:pt x="499491" y="3428"/>
                  </a:lnTo>
                  <a:lnTo>
                    <a:pt x="484250" y="0"/>
                  </a:lnTo>
                  <a:close/>
                </a:path>
              </a:pathLst>
            </a:custGeom>
            <a:solidFill>
              <a:srgbClr val="2E2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87495" y="2474975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498855" y="0"/>
                  </a:moveTo>
                  <a:lnTo>
                    <a:pt x="0" y="499110"/>
                  </a:lnTo>
                  <a:lnTo>
                    <a:pt x="4571" y="503682"/>
                  </a:lnTo>
                  <a:lnTo>
                    <a:pt x="4571" y="506729"/>
                  </a:lnTo>
                  <a:lnTo>
                    <a:pt x="7492" y="509777"/>
                  </a:lnTo>
                  <a:lnTo>
                    <a:pt x="23875" y="517906"/>
                  </a:lnTo>
                  <a:lnTo>
                    <a:pt x="518032" y="23368"/>
                  </a:lnTo>
                  <a:lnTo>
                    <a:pt x="511048" y="9271"/>
                  </a:lnTo>
                  <a:lnTo>
                    <a:pt x="498855" y="0"/>
                  </a:lnTo>
                  <a:close/>
                </a:path>
              </a:pathLst>
            </a:custGeom>
            <a:solidFill>
              <a:srgbClr val="2E2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08831" y="2499359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19">
                  <a:moveTo>
                    <a:pt x="497839" y="0"/>
                  </a:moveTo>
                  <a:lnTo>
                    <a:pt x="0" y="492632"/>
                  </a:lnTo>
                  <a:lnTo>
                    <a:pt x="1904" y="493649"/>
                  </a:lnTo>
                  <a:lnTo>
                    <a:pt x="4952" y="496697"/>
                  </a:lnTo>
                  <a:lnTo>
                    <a:pt x="20192" y="499744"/>
                  </a:lnTo>
                  <a:lnTo>
                    <a:pt x="20192" y="502792"/>
                  </a:lnTo>
                  <a:lnTo>
                    <a:pt x="29717" y="502792"/>
                  </a:lnTo>
                  <a:lnTo>
                    <a:pt x="505967" y="31368"/>
                  </a:lnTo>
                  <a:lnTo>
                    <a:pt x="505967" y="22351"/>
                  </a:lnTo>
                  <a:lnTo>
                    <a:pt x="502919" y="19303"/>
                  </a:lnTo>
                  <a:lnTo>
                    <a:pt x="502919" y="10160"/>
                  </a:lnTo>
                  <a:lnTo>
                    <a:pt x="497839" y="0"/>
                  </a:lnTo>
                  <a:close/>
                </a:path>
              </a:pathLst>
            </a:custGeom>
            <a:solidFill>
              <a:srgbClr val="2D2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39311" y="2529839"/>
              <a:ext cx="474980" cy="471805"/>
            </a:xfrm>
            <a:custGeom>
              <a:avLst/>
              <a:gdLst/>
              <a:ahLst/>
              <a:cxnLst/>
              <a:rect l="l" t="t" r="r" b="b"/>
              <a:pathLst>
                <a:path w="474979" h="471805">
                  <a:moveTo>
                    <a:pt x="474979" y="0"/>
                  </a:moveTo>
                  <a:lnTo>
                    <a:pt x="0" y="471805"/>
                  </a:lnTo>
                  <a:lnTo>
                    <a:pt x="39877" y="471805"/>
                  </a:lnTo>
                  <a:lnTo>
                    <a:pt x="474979" y="39624"/>
                  </a:lnTo>
                  <a:lnTo>
                    <a:pt x="474979" y="0"/>
                  </a:lnTo>
                  <a:close/>
                </a:path>
              </a:pathLst>
            </a:custGeom>
            <a:solidFill>
              <a:srgbClr val="2D2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78936" y="2569463"/>
              <a:ext cx="436245" cy="433070"/>
            </a:xfrm>
            <a:custGeom>
              <a:avLst/>
              <a:gdLst/>
              <a:ahLst/>
              <a:cxnLst/>
              <a:rect l="l" t="t" r="r" b="b"/>
              <a:pathLst>
                <a:path w="436245" h="433069">
                  <a:moveTo>
                    <a:pt x="435737" y="42672"/>
                  </a:moveTo>
                  <a:lnTo>
                    <a:pt x="278714" y="198374"/>
                  </a:lnTo>
                  <a:lnTo>
                    <a:pt x="435483" y="42672"/>
                  </a:lnTo>
                  <a:lnTo>
                    <a:pt x="435483" y="0"/>
                  </a:lnTo>
                  <a:lnTo>
                    <a:pt x="0" y="432562"/>
                  </a:lnTo>
                  <a:lnTo>
                    <a:pt x="42926" y="432562"/>
                  </a:lnTo>
                  <a:lnTo>
                    <a:pt x="43053" y="432435"/>
                  </a:lnTo>
                  <a:lnTo>
                    <a:pt x="82550" y="432435"/>
                  </a:lnTo>
                  <a:lnTo>
                    <a:pt x="435737" y="82296"/>
                  </a:lnTo>
                  <a:lnTo>
                    <a:pt x="435737" y="42672"/>
                  </a:lnTo>
                  <a:close/>
                </a:path>
              </a:pathLst>
            </a:custGeom>
            <a:solidFill>
              <a:srgbClr val="2D2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61231" y="2651759"/>
              <a:ext cx="353060" cy="349885"/>
            </a:xfrm>
            <a:custGeom>
              <a:avLst/>
              <a:gdLst/>
              <a:ahLst/>
              <a:cxnLst/>
              <a:rect l="l" t="t" r="r" b="b"/>
              <a:pathLst>
                <a:path w="353060" h="349885">
                  <a:moveTo>
                    <a:pt x="353059" y="0"/>
                  </a:moveTo>
                  <a:lnTo>
                    <a:pt x="0" y="349885"/>
                  </a:lnTo>
                  <a:lnTo>
                    <a:pt x="39877" y="349885"/>
                  </a:lnTo>
                  <a:lnTo>
                    <a:pt x="353059" y="39497"/>
                  </a:lnTo>
                  <a:lnTo>
                    <a:pt x="353059" y="0"/>
                  </a:lnTo>
                  <a:close/>
                </a:path>
              </a:pathLst>
            </a:custGeom>
            <a:solidFill>
              <a:srgbClr val="2D2D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00855" y="2691383"/>
              <a:ext cx="313690" cy="311150"/>
            </a:xfrm>
            <a:custGeom>
              <a:avLst/>
              <a:gdLst/>
              <a:ahLst/>
              <a:cxnLst/>
              <a:rect l="l" t="t" r="r" b="b"/>
              <a:pathLst>
                <a:path w="313689" h="311150">
                  <a:moveTo>
                    <a:pt x="313563" y="0"/>
                  </a:moveTo>
                  <a:lnTo>
                    <a:pt x="0" y="310641"/>
                  </a:lnTo>
                  <a:lnTo>
                    <a:pt x="43053" y="310641"/>
                  </a:lnTo>
                  <a:lnTo>
                    <a:pt x="313563" y="42671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2D2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43527" y="2734055"/>
              <a:ext cx="271145" cy="267970"/>
            </a:xfrm>
            <a:custGeom>
              <a:avLst/>
              <a:gdLst/>
              <a:ahLst/>
              <a:cxnLst/>
              <a:rect l="l" t="t" r="r" b="b"/>
              <a:pathLst>
                <a:path w="271145" h="267969">
                  <a:moveTo>
                    <a:pt x="271145" y="0"/>
                  </a:moveTo>
                  <a:lnTo>
                    <a:pt x="0" y="267843"/>
                  </a:lnTo>
                  <a:lnTo>
                    <a:pt x="40005" y="267843"/>
                  </a:lnTo>
                  <a:lnTo>
                    <a:pt x="271145" y="39624"/>
                  </a:lnTo>
                  <a:lnTo>
                    <a:pt x="271145" y="0"/>
                  </a:lnTo>
                  <a:close/>
                </a:path>
              </a:pathLst>
            </a:custGeom>
            <a:solidFill>
              <a:srgbClr val="2C2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86199" y="2773679"/>
              <a:ext cx="228600" cy="2286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6159" y="2453639"/>
              <a:ext cx="557784" cy="554736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465577" y="3287395"/>
            <a:ext cx="1487170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Entity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client’s</a:t>
            </a: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77561" y="4049648"/>
            <a:ext cx="147002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081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entity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77227" y="5766612"/>
            <a:ext cx="14135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1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34351" y="4281212"/>
            <a:ext cx="71247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Oracle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48728" y="4248911"/>
            <a:ext cx="1271016" cy="1313688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4879847" y="3233927"/>
            <a:ext cx="1777364" cy="551815"/>
            <a:chOff x="4879847" y="3233927"/>
            <a:chExt cx="1777364" cy="551815"/>
          </a:xfrm>
        </p:grpSpPr>
        <p:sp>
          <p:nvSpPr>
            <p:cNvPr id="51" name="object 51"/>
            <p:cNvSpPr/>
            <p:nvPr/>
          </p:nvSpPr>
          <p:spPr>
            <a:xfrm>
              <a:off x="5704331" y="3332987"/>
              <a:ext cx="667385" cy="405130"/>
            </a:xfrm>
            <a:custGeom>
              <a:avLst/>
              <a:gdLst/>
              <a:ahLst/>
              <a:cxnLst/>
              <a:rect l="l" t="t" r="r" b="b"/>
              <a:pathLst>
                <a:path w="667385" h="405129">
                  <a:moveTo>
                    <a:pt x="0" y="182879"/>
                  </a:moveTo>
                  <a:lnTo>
                    <a:pt x="667003" y="182879"/>
                  </a:lnTo>
                </a:path>
                <a:path w="667385" h="405129">
                  <a:moveTo>
                    <a:pt x="82295" y="0"/>
                  </a:moveTo>
                  <a:lnTo>
                    <a:pt x="262127" y="176657"/>
                  </a:lnTo>
                  <a:lnTo>
                    <a:pt x="33527" y="405003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85943" y="3240023"/>
              <a:ext cx="213360" cy="12801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885943" y="3240023"/>
              <a:ext cx="320040" cy="191770"/>
            </a:xfrm>
            <a:custGeom>
              <a:avLst/>
              <a:gdLst/>
              <a:ahLst/>
              <a:cxnLst/>
              <a:rect l="l" t="t" r="r" b="b"/>
              <a:pathLst>
                <a:path w="320039" h="191770">
                  <a:moveTo>
                    <a:pt x="319913" y="0"/>
                  </a:moveTo>
                  <a:lnTo>
                    <a:pt x="213232" y="0"/>
                  </a:lnTo>
                  <a:lnTo>
                    <a:pt x="0" y="127762"/>
                  </a:lnTo>
                  <a:lnTo>
                    <a:pt x="0" y="191642"/>
                  </a:lnTo>
                  <a:lnTo>
                    <a:pt x="319913" y="0"/>
                  </a:lnTo>
                  <a:close/>
                </a:path>
              </a:pathLst>
            </a:custGeom>
            <a:solidFill>
              <a:srgbClr val="00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85943" y="3240023"/>
              <a:ext cx="424180" cy="255904"/>
            </a:xfrm>
            <a:custGeom>
              <a:avLst/>
              <a:gdLst/>
              <a:ahLst/>
              <a:cxnLst/>
              <a:rect l="l" t="t" r="r" b="b"/>
              <a:pathLst>
                <a:path w="424179" h="255904">
                  <a:moveTo>
                    <a:pt x="423671" y="0"/>
                  </a:moveTo>
                  <a:lnTo>
                    <a:pt x="317753" y="0"/>
                  </a:lnTo>
                  <a:lnTo>
                    <a:pt x="0" y="191642"/>
                  </a:lnTo>
                  <a:lnTo>
                    <a:pt x="0" y="255524"/>
                  </a:lnTo>
                  <a:lnTo>
                    <a:pt x="423671" y="0"/>
                  </a:lnTo>
                  <a:close/>
                </a:path>
              </a:pathLst>
            </a:custGeom>
            <a:solidFill>
              <a:srgbClr val="00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85943" y="3240023"/>
              <a:ext cx="530225" cy="320040"/>
            </a:xfrm>
            <a:custGeom>
              <a:avLst/>
              <a:gdLst/>
              <a:ahLst/>
              <a:cxnLst/>
              <a:rect l="l" t="t" r="r" b="b"/>
              <a:pathLst>
                <a:path w="530225" h="320039">
                  <a:moveTo>
                    <a:pt x="529843" y="0"/>
                  </a:moveTo>
                  <a:lnTo>
                    <a:pt x="423925" y="0"/>
                  </a:lnTo>
                  <a:lnTo>
                    <a:pt x="0" y="256031"/>
                  </a:lnTo>
                  <a:lnTo>
                    <a:pt x="0" y="320039"/>
                  </a:lnTo>
                  <a:lnTo>
                    <a:pt x="529843" y="0"/>
                  </a:lnTo>
                  <a:close/>
                </a:path>
              </a:pathLst>
            </a:custGeom>
            <a:solidFill>
              <a:srgbClr val="00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85944" y="3240023"/>
              <a:ext cx="743585" cy="448309"/>
            </a:xfrm>
            <a:custGeom>
              <a:avLst/>
              <a:gdLst/>
              <a:ahLst/>
              <a:cxnLst/>
              <a:rect l="l" t="t" r="r" b="b"/>
              <a:pathLst>
                <a:path w="743585" h="448310">
                  <a:moveTo>
                    <a:pt x="743585" y="0"/>
                  </a:moveTo>
                  <a:lnTo>
                    <a:pt x="637286" y="0"/>
                  </a:lnTo>
                  <a:lnTo>
                    <a:pt x="158711" y="288213"/>
                  </a:lnTo>
                  <a:lnTo>
                    <a:pt x="636651" y="0"/>
                  </a:lnTo>
                  <a:lnTo>
                    <a:pt x="530606" y="0"/>
                  </a:lnTo>
                  <a:lnTo>
                    <a:pt x="0" y="319913"/>
                  </a:lnTo>
                  <a:lnTo>
                    <a:pt x="0" y="383794"/>
                  </a:lnTo>
                  <a:lnTo>
                    <a:pt x="0" y="383921"/>
                  </a:lnTo>
                  <a:lnTo>
                    <a:pt x="0" y="447802"/>
                  </a:lnTo>
                  <a:lnTo>
                    <a:pt x="743585" y="0"/>
                  </a:lnTo>
                  <a:close/>
                </a:path>
              </a:pathLst>
            </a:custGeom>
            <a:solidFill>
              <a:srgbClr val="00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85943" y="3240023"/>
              <a:ext cx="850900" cy="511809"/>
            </a:xfrm>
            <a:custGeom>
              <a:avLst/>
              <a:gdLst/>
              <a:ahLst/>
              <a:cxnLst/>
              <a:rect l="l" t="t" r="r" b="b"/>
              <a:pathLst>
                <a:path w="850900" h="511810">
                  <a:moveTo>
                    <a:pt x="850391" y="0"/>
                  </a:moveTo>
                  <a:lnTo>
                    <a:pt x="744092" y="0"/>
                  </a:lnTo>
                  <a:lnTo>
                    <a:pt x="0" y="447675"/>
                  </a:lnTo>
                  <a:lnTo>
                    <a:pt x="0" y="511682"/>
                  </a:lnTo>
                  <a:lnTo>
                    <a:pt x="850391" y="0"/>
                  </a:lnTo>
                  <a:close/>
                </a:path>
              </a:pathLst>
            </a:custGeom>
            <a:solidFill>
              <a:srgbClr val="00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85943" y="3240023"/>
              <a:ext cx="895985" cy="539750"/>
            </a:xfrm>
            <a:custGeom>
              <a:avLst/>
              <a:gdLst/>
              <a:ahLst/>
              <a:cxnLst/>
              <a:rect l="l" t="t" r="r" b="b"/>
              <a:pathLst>
                <a:path w="895985" h="539750">
                  <a:moveTo>
                    <a:pt x="895603" y="0"/>
                  </a:moveTo>
                  <a:lnTo>
                    <a:pt x="849121" y="0"/>
                  </a:lnTo>
                  <a:lnTo>
                    <a:pt x="0" y="511809"/>
                  </a:lnTo>
                  <a:lnTo>
                    <a:pt x="0" y="539242"/>
                  </a:lnTo>
                  <a:lnTo>
                    <a:pt x="65658" y="539242"/>
                  </a:lnTo>
                  <a:lnTo>
                    <a:pt x="895603" y="38988"/>
                  </a:lnTo>
                  <a:lnTo>
                    <a:pt x="895603" y="0"/>
                  </a:lnTo>
                  <a:close/>
                </a:path>
              </a:pathLst>
            </a:custGeom>
            <a:solidFill>
              <a:srgbClr val="00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52999" y="3279647"/>
              <a:ext cx="829310" cy="499745"/>
            </a:xfrm>
            <a:custGeom>
              <a:avLst/>
              <a:gdLst/>
              <a:ahLst/>
              <a:cxnLst/>
              <a:rect l="l" t="t" r="r" b="b"/>
              <a:pathLst>
                <a:path w="829310" h="499745">
                  <a:moveTo>
                    <a:pt x="828801" y="0"/>
                  </a:moveTo>
                  <a:lnTo>
                    <a:pt x="0" y="499363"/>
                  </a:lnTo>
                  <a:lnTo>
                    <a:pt x="106045" y="499363"/>
                  </a:lnTo>
                  <a:lnTo>
                    <a:pt x="828801" y="63880"/>
                  </a:lnTo>
                  <a:lnTo>
                    <a:pt x="828801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56631" y="3343655"/>
              <a:ext cx="725170" cy="435609"/>
            </a:xfrm>
            <a:custGeom>
              <a:avLst/>
              <a:gdLst/>
              <a:ahLst/>
              <a:cxnLst/>
              <a:rect l="l" t="t" r="r" b="b"/>
              <a:pathLst>
                <a:path w="725170" h="435610">
                  <a:moveTo>
                    <a:pt x="725042" y="0"/>
                  </a:moveTo>
                  <a:lnTo>
                    <a:pt x="0" y="435483"/>
                  </a:lnTo>
                  <a:lnTo>
                    <a:pt x="106298" y="435483"/>
                  </a:lnTo>
                  <a:lnTo>
                    <a:pt x="725042" y="63881"/>
                  </a:lnTo>
                  <a:lnTo>
                    <a:pt x="725042" y="0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63312" y="3407663"/>
              <a:ext cx="619125" cy="372110"/>
            </a:xfrm>
            <a:custGeom>
              <a:avLst/>
              <a:gdLst/>
              <a:ahLst/>
              <a:cxnLst/>
              <a:rect l="l" t="t" r="r" b="b"/>
              <a:pathLst>
                <a:path w="619125" h="372110">
                  <a:moveTo>
                    <a:pt x="618236" y="0"/>
                  </a:moveTo>
                  <a:lnTo>
                    <a:pt x="0" y="371602"/>
                  </a:lnTo>
                  <a:lnTo>
                    <a:pt x="106299" y="371602"/>
                  </a:lnTo>
                  <a:lnTo>
                    <a:pt x="618236" y="63881"/>
                  </a:lnTo>
                  <a:lnTo>
                    <a:pt x="618236" y="0"/>
                  </a:lnTo>
                  <a:close/>
                </a:path>
                <a:path w="619125" h="372110">
                  <a:moveTo>
                    <a:pt x="618744" y="64008"/>
                  </a:moveTo>
                  <a:lnTo>
                    <a:pt x="106680" y="371729"/>
                  </a:lnTo>
                  <a:lnTo>
                    <a:pt x="212979" y="371729"/>
                  </a:lnTo>
                  <a:lnTo>
                    <a:pt x="618744" y="127889"/>
                  </a:lnTo>
                  <a:lnTo>
                    <a:pt x="618744" y="64008"/>
                  </a:lnTo>
                  <a:close/>
                </a:path>
              </a:pathLst>
            </a:custGeom>
            <a:solidFill>
              <a:srgbClr val="00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76671" y="3535679"/>
              <a:ext cx="405130" cy="243840"/>
            </a:xfrm>
            <a:custGeom>
              <a:avLst/>
              <a:gdLst/>
              <a:ahLst/>
              <a:cxnLst/>
              <a:rect l="l" t="t" r="r" b="b"/>
              <a:pathLst>
                <a:path w="405129" h="243839">
                  <a:moveTo>
                    <a:pt x="405129" y="0"/>
                  </a:moveTo>
                  <a:lnTo>
                    <a:pt x="0" y="243840"/>
                  </a:lnTo>
                  <a:lnTo>
                    <a:pt x="106044" y="243840"/>
                  </a:lnTo>
                  <a:lnTo>
                    <a:pt x="405129" y="63881"/>
                  </a:lnTo>
                  <a:lnTo>
                    <a:pt x="405129" y="0"/>
                  </a:lnTo>
                  <a:close/>
                </a:path>
              </a:pathLst>
            </a:custGeom>
            <a:solidFill>
              <a:srgbClr val="00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83351" y="3599687"/>
              <a:ext cx="298450" cy="179705"/>
            </a:xfrm>
            <a:custGeom>
              <a:avLst/>
              <a:gdLst/>
              <a:ahLst/>
              <a:cxnLst/>
              <a:rect l="l" t="t" r="r" b="b"/>
              <a:pathLst>
                <a:path w="298450" h="179704">
                  <a:moveTo>
                    <a:pt x="298323" y="0"/>
                  </a:moveTo>
                  <a:lnTo>
                    <a:pt x="0" y="179324"/>
                  </a:lnTo>
                  <a:lnTo>
                    <a:pt x="105790" y="179324"/>
                  </a:lnTo>
                  <a:lnTo>
                    <a:pt x="298323" y="63626"/>
                  </a:lnTo>
                  <a:lnTo>
                    <a:pt x="298323" y="0"/>
                  </a:lnTo>
                  <a:close/>
                </a:path>
              </a:pathLst>
            </a:custGeom>
            <a:solidFill>
              <a:srgbClr val="00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90031" y="3663695"/>
              <a:ext cx="192024" cy="11582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9847" y="3233927"/>
              <a:ext cx="911351" cy="55168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11239" y="3240023"/>
              <a:ext cx="192024" cy="19507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111239" y="3240023"/>
              <a:ext cx="255904" cy="259079"/>
            </a:xfrm>
            <a:custGeom>
              <a:avLst/>
              <a:gdLst/>
              <a:ahLst/>
              <a:cxnLst/>
              <a:rect l="l" t="t" r="r" b="b"/>
              <a:pathLst>
                <a:path w="255904" h="259079">
                  <a:moveTo>
                    <a:pt x="255524" y="0"/>
                  </a:moveTo>
                  <a:lnTo>
                    <a:pt x="191643" y="0"/>
                  </a:lnTo>
                  <a:lnTo>
                    <a:pt x="0" y="194183"/>
                  </a:lnTo>
                  <a:lnTo>
                    <a:pt x="0" y="258952"/>
                  </a:lnTo>
                  <a:lnTo>
                    <a:pt x="255524" y="0"/>
                  </a:lnTo>
                  <a:close/>
                </a:path>
              </a:pathLst>
            </a:custGeom>
            <a:solidFill>
              <a:srgbClr val="00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11239" y="3240023"/>
              <a:ext cx="320040" cy="323215"/>
            </a:xfrm>
            <a:custGeom>
              <a:avLst/>
              <a:gdLst/>
              <a:ahLst/>
              <a:cxnLst/>
              <a:rect l="l" t="t" r="r" b="b"/>
              <a:pathLst>
                <a:path w="320039" h="323214">
                  <a:moveTo>
                    <a:pt x="320039" y="0"/>
                  </a:moveTo>
                  <a:lnTo>
                    <a:pt x="256032" y="0"/>
                  </a:lnTo>
                  <a:lnTo>
                    <a:pt x="0" y="258317"/>
                  </a:lnTo>
                  <a:lnTo>
                    <a:pt x="0" y="322834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00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11240" y="3240023"/>
              <a:ext cx="448309" cy="454025"/>
            </a:xfrm>
            <a:custGeom>
              <a:avLst/>
              <a:gdLst/>
              <a:ahLst/>
              <a:cxnLst/>
              <a:rect l="l" t="t" r="r" b="b"/>
              <a:pathLst>
                <a:path w="448309" h="454025">
                  <a:moveTo>
                    <a:pt x="447802" y="0"/>
                  </a:moveTo>
                  <a:lnTo>
                    <a:pt x="383921" y="0"/>
                  </a:lnTo>
                  <a:lnTo>
                    <a:pt x="383794" y="0"/>
                  </a:lnTo>
                  <a:lnTo>
                    <a:pt x="319913" y="0"/>
                  </a:lnTo>
                  <a:lnTo>
                    <a:pt x="0" y="322326"/>
                  </a:lnTo>
                  <a:lnTo>
                    <a:pt x="0" y="386842"/>
                  </a:lnTo>
                  <a:lnTo>
                    <a:pt x="362318" y="21767"/>
                  </a:lnTo>
                  <a:lnTo>
                    <a:pt x="0" y="389001"/>
                  </a:lnTo>
                  <a:lnTo>
                    <a:pt x="0" y="453898"/>
                  </a:lnTo>
                  <a:lnTo>
                    <a:pt x="447802" y="0"/>
                  </a:lnTo>
                  <a:close/>
                </a:path>
              </a:pathLst>
            </a:custGeom>
            <a:solidFill>
              <a:srgbClr val="00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11239" y="3240023"/>
              <a:ext cx="511809" cy="518159"/>
            </a:xfrm>
            <a:custGeom>
              <a:avLst/>
              <a:gdLst/>
              <a:ahLst/>
              <a:cxnLst/>
              <a:rect l="l" t="t" r="r" b="b"/>
              <a:pathLst>
                <a:path w="511809" h="518160">
                  <a:moveTo>
                    <a:pt x="511683" y="0"/>
                  </a:moveTo>
                  <a:lnTo>
                    <a:pt x="447675" y="0"/>
                  </a:lnTo>
                  <a:lnTo>
                    <a:pt x="0" y="453136"/>
                  </a:lnTo>
                  <a:lnTo>
                    <a:pt x="0" y="517778"/>
                  </a:lnTo>
                  <a:lnTo>
                    <a:pt x="511683" y="0"/>
                  </a:lnTo>
                  <a:close/>
                </a:path>
              </a:pathLst>
            </a:custGeom>
            <a:solidFill>
              <a:srgbClr val="00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11239" y="3240023"/>
              <a:ext cx="536575" cy="539750"/>
            </a:xfrm>
            <a:custGeom>
              <a:avLst/>
              <a:gdLst/>
              <a:ahLst/>
              <a:cxnLst/>
              <a:rect l="l" t="t" r="r" b="b"/>
              <a:pathLst>
                <a:path w="536575" h="539750">
                  <a:moveTo>
                    <a:pt x="536320" y="0"/>
                  </a:moveTo>
                  <a:lnTo>
                    <a:pt x="511937" y="0"/>
                  </a:lnTo>
                  <a:lnTo>
                    <a:pt x="0" y="517525"/>
                  </a:lnTo>
                  <a:lnTo>
                    <a:pt x="0" y="539242"/>
                  </a:lnTo>
                  <a:lnTo>
                    <a:pt x="39497" y="539242"/>
                  </a:lnTo>
                  <a:lnTo>
                    <a:pt x="536320" y="36956"/>
                  </a:lnTo>
                  <a:lnTo>
                    <a:pt x="536320" y="0"/>
                  </a:lnTo>
                  <a:close/>
                </a:path>
              </a:pathLst>
            </a:custGeom>
            <a:solidFill>
              <a:srgbClr val="00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150863" y="3276599"/>
              <a:ext cx="496570" cy="502920"/>
            </a:xfrm>
            <a:custGeom>
              <a:avLst/>
              <a:gdLst/>
              <a:ahLst/>
              <a:cxnLst/>
              <a:rect l="l" t="t" r="r" b="b"/>
              <a:pathLst>
                <a:path w="496570" h="502920">
                  <a:moveTo>
                    <a:pt x="496569" y="0"/>
                  </a:moveTo>
                  <a:lnTo>
                    <a:pt x="0" y="502538"/>
                  </a:lnTo>
                  <a:lnTo>
                    <a:pt x="64008" y="502538"/>
                  </a:lnTo>
                  <a:lnTo>
                    <a:pt x="496569" y="64770"/>
                  </a:lnTo>
                  <a:lnTo>
                    <a:pt x="496569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214871" y="3340607"/>
              <a:ext cx="433070" cy="438784"/>
            </a:xfrm>
            <a:custGeom>
              <a:avLst/>
              <a:gdLst/>
              <a:ahLst/>
              <a:cxnLst/>
              <a:rect l="l" t="t" r="r" b="b"/>
              <a:pathLst>
                <a:path w="433070" h="438785">
                  <a:moveTo>
                    <a:pt x="432688" y="0"/>
                  </a:moveTo>
                  <a:lnTo>
                    <a:pt x="0" y="438530"/>
                  </a:lnTo>
                  <a:lnTo>
                    <a:pt x="64007" y="438530"/>
                  </a:lnTo>
                  <a:lnTo>
                    <a:pt x="432688" y="64896"/>
                  </a:lnTo>
                  <a:lnTo>
                    <a:pt x="432688" y="0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78880" y="3407663"/>
              <a:ext cx="368935" cy="372110"/>
            </a:xfrm>
            <a:custGeom>
              <a:avLst/>
              <a:gdLst/>
              <a:ahLst/>
              <a:cxnLst/>
              <a:rect l="l" t="t" r="r" b="b"/>
              <a:pathLst>
                <a:path w="368934" h="372110">
                  <a:moveTo>
                    <a:pt x="368808" y="0"/>
                  </a:moveTo>
                  <a:lnTo>
                    <a:pt x="0" y="371475"/>
                  </a:lnTo>
                  <a:lnTo>
                    <a:pt x="64008" y="371475"/>
                  </a:lnTo>
                  <a:lnTo>
                    <a:pt x="97701" y="337540"/>
                  </a:lnTo>
                  <a:lnTo>
                    <a:pt x="64008" y="371602"/>
                  </a:lnTo>
                  <a:lnTo>
                    <a:pt x="127889" y="371602"/>
                  </a:lnTo>
                  <a:lnTo>
                    <a:pt x="368300" y="128524"/>
                  </a:lnTo>
                  <a:lnTo>
                    <a:pt x="368300" y="65036"/>
                  </a:lnTo>
                  <a:lnTo>
                    <a:pt x="368808" y="64516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00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06895" y="3535679"/>
              <a:ext cx="240792" cy="24384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05143" y="3233927"/>
              <a:ext cx="551688" cy="551688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882895" y="3236975"/>
              <a:ext cx="1771014" cy="533400"/>
            </a:xfrm>
            <a:custGeom>
              <a:avLst/>
              <a:gdLst/>
              <a:ahLst/>
              <a:cxnLst/>
              <a:rect l="l" t="t" r="r" b="b"/>
              <a:pathLst>
                <a:path w="1771015" h="533400">
                  <a:moveTo>
                    <a:pt x="0" y="140208"/>
                  </a:moveTo>
                  <a:lnTo>
                    <a:pt x="902080" y="140208"/>
                  </a:lnTo>
                </a:path>
                <a:path w="1771015" h="533400">
                  <a:moveTo>
                    <a:pt x="0" y="283463"/>
                  </a:moveTo>
                  <a:lnTo>
                    <a:pt x="902080" y="283463"/>
                  </a:lnTo>
                </a:path>
                <a:path w="1771015" h="533400">
                  <a:moveTo>
                    <a:pt x="0" y="411480"/>
                  </a:moveTo>
                  <a:lnTo>
                    <a:pt x="902080" y="411480"/>
                  </a:lnTo>
                </a:path>
                <a:path w="1771015" h="533400">
                  <a:moveTo>
                    <a:pt x="1237488" y="140208"/>
                  </a:moveTo>
                  <a:lnTo>
                    <a:pt x="1770887" y="140208"/>
                  </a:lnTo>
                </a:path>
                <a:path w="1771015" h="533400">
                  <a:moveTo>
                    <a:pt x="1237488" y="283463"/>
                  </a:moveTo>
                  <a:lnTo>
                    <a:pt x="1770887" y="283463"/>
                  </a:lnTo>
                </a:path>
                <a:path w="1771015" h="533400">
                  <a:moveTo>
                    <a:pt x="1237488" y="411480"/>
                  </a:moveTo>
                  <a:lnTo>
                    <a:pt x="1770887" y="411480"/>
                  </a:lnTo>
                </a:path>
                <a:path w="1771015" h="533400">
                  <a:moveTo>
                    <a:pt x="1639824" y="0"/>
                  </a:moveTo>
                  <a:lnTo>
                    <a:pt x="1639824" y="533400"/>
                  </a:lnTo>
                </a:path>
                <a:path w="1771015" h="533400">
                  <a:moveTo>
                    <a:pt x="1496567" y="0"/>
                  </a:moveTo>
                  <a:lnTo>
                    <a:pt x="1496567" y="533400"/>
                  </a:lnTo>
                </a:path>
                <a:path w="1771015" h="533400">
                  <a:moveTo>
                    <a:pt x="1368552" y="0"/>
                  </a:moveTo>
                  <a:lnTo>
                    <a:pt x="1368552" y="533400"/>
                  </a:lnTo>
                </a:path>
                <a:path w="1771015" h="533400">
                  <a:moveTo>
                    <a:pt x="399288" y="0"/>
                  </a:moveTo>
                  <a:lnTo>
                    <a:pt x="399288" y="533400"/>
                  </a:lnTo>
                </a:path>
                <a:path w="1771015" h="533400">
                  <a:moveTo>
                    <a:pt x="256031" y="0"/>
                  </a:moveTo>
                  <a:lnTo>
                    <a:pt x="256031" y="533400"/>
                  </a:lnTo>
                </a:path>
                <a:path w="1771015" h="533400">
                  <a:moveTo>
                    <a:pt x="128015" y="0"/>
                  </a:moveTo>
                  <a:lnTo>
                    <a:pt x="128015" y="533400"/>
                  </a:lnTo>
                </a:path>
                <a:path w="1771015" h="533400">
                  <a:moveTo>
                    <a:pt x="789431" y="0"/>
                  </a:moveTo>
                  <a:lnTo>
                    <a:pt x="789431" y="533400"/>
                  </a:lnTo>
                </a:path>
                <a:path w="1771015" h="533400">
                  <a:moveTo>
                    <a:pt x="649224" y="0"/>
                  </a:moveTo>
                  <a:lnTo>
                    <a:pt x="649224" y="533400"/>
                  </a:lnTo>
                </a:path>
                <a:path w="1771015" h="533400">
                  <a:moveTo>
                    <a:pt x="518159" y="0"/>
                  </a:moveTo>
                  <a:lnTo>
                    <a:pt x="518159" y="53340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/>
          <p:nvPr/>
        </p:nvSpPr>
        <p:spPr>
          <a:xfrm>
            <a:off x="1391411" y="101041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5181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606551" y="1002791"/>
            <a:ext cx="1587500" cy="1624965"/>
            <a:chOff x="606551" y="1002791"/>
            <a:chExt cx="1587500" cy="1624965"/>
          </a:xfrm>
        </p:grpSpPr>
        <p:sp>
          <p:nvSpPr>
            <p:cNvPr id="80" name="object 80"/>
            <p:cNvSpPr/>
            <p:nvPr/>
          </p:nvSpPr>
          <p:spPr>
            <a:xfrm>
              <a:off x="1237487" y="2267711"/>
              <a:ext cx="338455" cy="359410"/>
            </a:xfrm>
            <a:custGeom>
              <a:avLst/>
              <a:gdLst/>
              <a:ahLst/>
              <a:cxnLst/>
              <a:rect l="l" t="t" r="r" b="b"/>
              <a:pathLst>
                <a:path w="338455" h="359410">
                  <a:moveTo>
                    <a:pt x="338200" y="0"/>
                  </a:moveTo>
                  <a:lnTo>
                    <a:pt x="0" y="48767"/>
                  </a:lnTo>
                  <a:lnTo>
                    <a:pt x="0" y="216153"/>
                  </a:lnTo>
                  <a:lnTo>
                    <a:pt x="21323" y="280162"/>
                  </a:lnTo>
                  <a:lnTo>
                    <a:pt x="73152" y="325754"/>
                  </a:lnTo>
                  <a:lnTo>
                    <a:pt x="128015" y="353187"/>
                  </a:lnTo>
                  <a:lnTo>
                    <a:pt x="155448" y="356235"/>
                  </a:lnTo>
                  <a:lnTo>
                    <a:pt x="167512" y="359283"/>
                  </a:lnTo>
                  <a:lnTo>
                    <a:pt x="185800" y="353187"/>
                  </a:lnTo>
                  <a:lnTo>
                    <a:pt x="207137" y="340995"/>
                  </a:lnTo>
                  <a:lnTo>
                    <a:pt x="234569" y="322707"/>
                  </a:lnTo>
                  <a:lnTo>
                    <a:pt x="262000" y="295401"/>
                  </a:lnTo>
                  <a:lnTo>
                    <a:pt x="292481" y="267970"/>
                  </a:lnTo>
                  <a:lnTo>
                    <a:pt x="313817" y="234441"/>
                  </a:lnTo>
                  <a:lnTo>
                    <a:pt x="332105" y="200913"/>
                  </a:lnTo>
                  <a:lnTo>
                    <a:pt x="338200" y="167512"/>
                  </a:lnTo>
                  <a:lnTo>
                    <a:pt x="338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34440" y="2258567"/>
              <a:ext cx="344170" cy="307975"/>
            </a:xfrm>
            <a:custGeom>
              <a:avLst/>
              <a:gdLst/>
              <a:ahLst/>
              <a:cxnLst/>
              <a:rect l="l" t="t" r="r" b="b"/>
              <a:pathLst>
                <a:path w="344169" h="307975">
                  <a:moveTo>
                    <a:pt x="340868" y="121920"/>
                  </a:moveTo>
                  <a:lnTo>
                    <a:pt x="334772" y="121920"/>
                  </a:lnTo>
                  <a:lnTo>
                    <a:pt x="319532" y="137160"/>
                  </a:lnTo>
                  <a:lnTo>
                    <a:pt x="304292" y="146304"/>
                  </a:lnTo>
                  <a:lnTo>
                    <a:pt x="261747" y="170561"/>
                  </a:lnTo>
                  <a:lnTo>
                    <a:pt x="234315" y="185801"/>
                  </a:lnTo>
                  <a:lnTo>
                    <a:pt x="207010" y="197993"/>
                  </a:lnTo>
                  <a:lnTo>
                    <a:pt x="176530" y="210185"/>
                  </a:lnTo>
                  <a:lnTo>
                    <a:pt x="149098" y="222377"/>
                  </a:lnTo>
                  <a:lnTo>
                    <a:pt x="118745" y="231394"/>
                  </a:lnTo>
                  <a:lnTo>
                    <a:pt x="94361" y="240538"/>
                  </a:lnTo>
                  <a:lnTo>
                    <a:pt x="69977" y="246634"/>
                  </a:lnTo>
                  <a:lnTo>
                    <a:pt x="48768" y="249682"/>
                  </a:lnTo>
                  <a:lnTo>
                    <a:pt x="33489" y="255778"/>
                  </a:lnTo>
                  <a:lnTo>
                    <a:pt x="9144" y="255778"/>
                  </a:lnTo>
                  <a:lnTo>
                    <a:pt x="9144" y="258826"/>
                  </a:lnTo>
                  <a:lnTo>
                    <a:pt x="12192" y="264922"/>
                  </a:lnTo>
                  <a:lnTo>
                    <a:pt x="24358" y="264922"/>
                  </a:lnTo>
                  <a:lnTo>
                    <a:pt x="42672" y="261874"/>
                  </a:lnTo>
                  <a:lnTo>
                    <a:pt x="63881" y="258826"/>
                  </a:lnTo>
                  <a:lnTo>
                    <a:pt x="88265" y="249682"/>
                  </a:lnTo>
                  <a:lnTo>
                    <a:pt x="115697" y="240538"/>
                  </a:lnTo>
                  <a:lnTo>
                    <a:pt x="149098" y="231394"/>
                  </a:lnTo>
                  <a:lnTo>
                    <a:pt x="182626" y="216281"/>
                  </a:lnTo>
                  <a:lnTo>
                    <a:pt x="216154" y="204089"/>
                  </a:lnTo>
                  <a:lnTo>
                    <a:pt x="243459" y="188849"/>
                  </a:lnTo>
                  <a:lnTo>
                    <a:pt x="298323" y="161417"/>
                  </a:lnTo>
                  <a:lnTo>
                    <a:pt x="316484" y="149352"/>
                  </a:lnTo>
                  <a:lnTo>
                    <a:pt x="340868" y="124968"/>
                  </a:lnTo>
                  <a:lnTo>
                    <a:pt x="340868" y="121920"/>
                  </a:lnTo>
                  <a:close/>
                </a:path>
                <a:path w="344169" h="307975">
                  <a:moveTo>
                    <a:pt x="340868" y="73152"/>
                  </a:moveTo>
                  <a:lnTo>
                    <a:pt x="337820" y="73152"/>
                  </a:lnTo>
                  <a:lnTo>
                    <a:pt x="337820" y="70104"/>
                  </a:lnTo>
                  <a:lnTo>
                    <a:pt x="334772" y="70104"/>
                  </a:lnTo>
                  <a:lnTo>
                    <a:pt x="319532" y="85344"/>
                  </a:lnTo>
                  <a:lnTo>
                    <a:pt x="304292" y="94488"/>
                  </a:lnTo>
                  <a:lnTo>
                    <a:pt x="261747" y="118872"/>
                  </a:lnTo>
                  <a:lnTo>
                    <a:pt x="207010" y="143129"/>
                  </a:lnTo>
                  <a:lnTo>
                    <a:pt x="176530" y="158369"/>
                  </a:lnTo>
                  <a:lnTo>
                    <a:pt x="149098" y="170561"/>
                  </a:lnTo>
                  <a:lnTo>
                    <a:pt x="118745" y="179705"/>
                  </a:lnTo>
                  <a:lnTo>
                    <a:pt x="94361" y="185801"/>
                  </a:lnTo>
                  <a:lnTo>
                    <a:pt x="69977" y="194945"/>
                  </a:lnTo>
                  <a:lnTo>
                    <a:pt x="48768" y="197993"/>
                  </a:lnTo>
                  <a:lnTo>
                    <a:pt x="18275" y="204089"/>
                  </a:lnTo>
                  <a:lnTo>
                    <a:pt x="9144" y="204089"/>
                  </a:lnTo>
                  <a:lnTo>
                    <a:pt x="9144" y="207137"/>
                  </a:lnTo>
                  <a:lnTo>
                    <a:pt x="12192" y="210185"/>
                  </a:lnTo>
                  <a:lnTo>
                    <a:pt x="24358" y="210185"/>
                  </a:lnTo>
                  <a:lnTo>
                    <a:pt x="42672" y="207137"/>
                  </a:lnTo>
                  <a:lnTo>
                    <a:pt x="63881" y="204089"/>
                  </a:lnTo>
                  <a:lnTo>
                    <a:pt x="88265" y="197993"/>
                  </a:lnTo>
                  <a:lnTo>
                    <a:pt x="115697" y="188849"/>
                  </a:lnTo>
                  <a:lnTo>
                    <a:pt x="216154" y="152273"/>
                  </a:lnTo>
                  <a:lnTo>
                    <a:pt x="243459" y="137160"/>
                  </a:lnTo>
                  <a:lnTo>
                    <a:pt x="298323" y="109728"/>
                  </a:lnTo>
                  <a:lnTo>
                    <a:pt x="316484" y="97536"/>
                  </a:lnTo>
                  <a:lnTo>
                    <a:pt x="328676" y="88392"/>
                  </a:lnTo>
                  <a:lnTo>
                    <a:pt x="337820" y="79248"/>
                  </a:lnTo>
                  <a:lnTo>
                    <a:pt x="340868" y="73152"/>
                  </a:lnTo>
                  <a:close/>
                </a:path>
                <a:path w="344169" h="307975">
                  <a:moveTo>
                    <a:pt x="341249" y="170688"/>
                  </a:moveTo>
                  <a:lnTo>
                    <a:pt x="332105" y="176784"/>
                  </a:lnTo>
                  <a:lnTo>
                    <a:pt x="319913" y="185928"/>
                  </a:lnTo>
                  <a:lnTo>
                    <a:pt x="307721" y="192024"/>
                  </a:lnTo>
                  <a:lnTo>
                    <a:pt x="295529" y="201168"/>
                  </a:lnTo>
                  <a:lnTo>
                    <a:pt x="283337" y="207264"/>
                  </a:lnTo>
                  <a:lnTo>
                    <a:pt x="271145" y="216408"/>
                  </a:lnTo>
                  <a:lnTo>
                    <a:pt x="255905" y="225552"/>
                  </a:lnTo>
                  <a:lnTo>
                    <a:pt x="240665" y="231648"/>
                  </a:lnTo>
                  <a:lnTo>
                    <a:pt x="213233" y="246888"/>
                  </a:lnTo>
                  <a:lnTo>
                    <a:pt x="188976" y="262128"/>
                  </a:lnTo>
                  <a:lnTo>
                    <a:pt x="161544" y="274320"/>
                  </a:lnTo>
                  <a:lnTo>
                    <a:pt x="140208" y="283464"/>
                  </a:lnTo>
                  <a:lnTo>
                    <a:pt x="118872" y="289560"/>
                  </a:lnTo>
                  <a:lnTo>
                    <a:pt x="88392" y="301752"/>
                  </a:lnTo>
                  <a:lnTo>
                    <a:pt x="79248" y="301752"/>
                  </a:lnTo>
                  <a:lnTo>
                    <a:pt x="79248" y="304800"/>
                  </a:lnTo>
                  <a:lnTo>
                    <a:pt x="85344" y="307848"/>
                  </a:lnTo>
                  <a:lnTo>
                    <a:pt x="94488" y="307848"/>
                  </a:lnTo>
                  <a:lnTo>
                    <a:pt x="112776" y="301752"/>
                  </a:lnTo>
                  <a:lnTo>
                    <a:pt x="134112" y="292608"/>
                  </a:lnTo>
                  <a:lnTo>
                    <a:pt x="158496" y="283464"/>
                  </a:lnTo>
                  <a:lnTo>
                    <a:pt x="185928" y="271272"/>
                  </a:lnTo>
                  <a:lnTo>
                    <a:pt x="216281" y="259080"/>
                  </a:lnTo>
                  <a:lnTo>
                    <a:pt x="246761" y="237744"/>
                  </a:lnTo>
                  <a:lnTo>
                    <a:pt x="262001" y="231648"/>
                  </a:lnTo>
                  <a:lnTo>
                    <a:pt x="274193" y="225552"/>
                  </a:lnTo>
                  <a:lnTo>
                    <a:pt x="298577" y="207264"/>
                  </a:lnTo>
                  <a:lnTo>
                    <a:pt x="307721" y="201168"/>
                  </a:lnTo>
                  <a:lnTo>
                    <a:pt x="332105" y="188976"/>
                  </a:lnTo>
                  <a:lnTo>
                    <a:pt x="341249" y="182880"/>
                  </a:lnTo>
                  <a:lnTo>
                    <a:pt x="341249" y="170688"/>
                  </a:lnTo>
                  <a:close/>
                </a:path>
                <a:path w="344169" h="307975">
                  <a:moveTo>
                    <a:pt x="344043" y="12065"/>
                  </a:moveTo>
                  <a:lnTo>
                    <a:pt x="337947" y="6096"/>
                  </a:lnTo>
                  <a:lnTo>
                    <a:pt x="328803" y="3048"/>
                  </a:lnTo>
                  <a:lnTo>
                    <a:pt x="313563" y="0"/>
                  </a:lnTo>
                  <a:lnTo>
                    <a:pt x="267970" y="0"/>
                  </a:lnTo>
                  <a:lnTo>
                    <a:pt x="237490" y="3048"/>
                  </a:lnTo>
                  <a:lnTo>
                    <a:pt x="203962" y="3048"/>
                  </a:lnTo>
                  <a:lnTo>
                    <a:pt x="137033" y="15113"/>
                  </a:lnTo>
                  <a:lnTo>
                    <a:pt x="106553" y="18161"/>
                  </a:lnTo>
                  <a:lnTo>
                    <a:pt x="76073" y="27305"/>
                  </a:lnTo>
                  <a:lnTo>
                    <a:pt x="27406" y="39370"/>
                  </a:lnTo>
                  <a:lnTo>
                    <a:pt x="0" y="60579"/>
                  </a:lnTo>
                  <a:lnTo>
                    <a:pt x="3048" y="63627"/>
                  </a:lnTo>
                  <a:lnTo>
                    <a:pt x="12179" y="69596"/>
                  </a:lnTo>
                  <a:lnTo>
                    <a:pt x="27406" y="72644"/>
                  </a:lnTo>
                  <a:lnTo>
                    <a:pt x="76073" y="72644"/>
                  </a:lnTo>
                  <a:lnTo>
                    <a:pt x="154355" y="65176"/>
                  </a:lnTo>
                  <a:lnTo>
                    <a:pt x="139954" y="69977"/>
                  </a:lnTo>
                  <a:lnTo>
                    <a:pt x="118745" y="79121"/>
                  </a:lnTo>
                  <a:lnTo>
                    <a:pt x="103505" y="82169"/>
                  </a:lnTo>
                  <a:lnTo>
                    <a:pt x="85217" y="88265"/>
                  </a:lnTo>
                  <a:lnTo>
                    <a:pt x="69977" y="91313"/>
                  </a:lnTo>
                  <a:lnTo>
                    <a:pt x="54737" y="97282"/>
                  </a:lnTo>
                  <a:lnTo>
                    <a:pt x="39624" y="100330"/>
                  </a:lnTo>
                  <a:lnTo>
                    <a:pt x="27393" y="103378"/>
                  </a:lnTo>
                  <a:lnTo>
                    <a:pt x="12179" y="109474"/>
                  </a:lnTo>
                  <a:lnTo>
                    <a:pt x="3048" y="109474"/>
                  </a:lnTo>
                  <a:lnTo>
                    <a:pt x="3048" y="118618"/>
                  </a:lnTo>
                  <a:lnTo>
                    <a:pt x="12179" y="115570"/>
                  </a:lnTo>
                  <a:lnTo>
                    <a:pt x="27393" y="112522"/>
                  </a:lnTo>
                  <a:lnTo>
                    <a:pt x="39624" y="109474"/>
                  </a:lnTo>
                  <a:lnTo>
                    <a:pt x="54737" y="106426"/>
                  </a:lnTo>
                  <a:lnTo>
                    <a:pt x="73025" y="100330"/>
                  </a:lnTo>
                  <a:lnTo>
                    <a:pt x="88265" y="97282"/>
                  </a:lnTo>
                  <a:lnTo>
                    <a:pt x="124841" y="85217"/>
                  </a:lnTo>
                  <a:lnTo>
                    <a:pt x="149098" y="79121"/>
                  </a:lnTo>
                  <a:lnTo>
                    <a:pt x="196100" y="58978"/>
                  </a:lnTo>
                  <a:lnTo>
                    <a:pt x="237490" y="51435"/>
                  </a:lnTo>
                  <a:lnTo>
                    <a:pt x="267970" y="45466"/>
                  </a:lnTo>
                  <a:lnTo>
                    <a:pt x="292227" y="36322"/>
                  </a:lnTo>
                  <a:lnTo>
                    <a:pt x="313563" y="33274"/>
                  </a:lnTo>
                  <a:lnTo>
                    <a:pt x="328803" y="24257"/>
                  </a:lnTo>
                  <a:lnTo>
                    <a:pt x="319532" y="33528"/>
                  </a:lnTo>
                  <a:lnTo>
                    <a:pt x="304292" y="45720"/>
                  </a:lnTo>
                  <a:lnTo>
                    <a:pt x="283083" y="54737"/>
                  </a:lnTo>
                  <a:lnTo>
                    <a:pt x="261747" y="66929"/>
                  </a:lnTo>
                  <a:lnTo>
                    <a:pt x="234315" y="82169"/>
                  </a:lnTo>
                  <a:lnTo>
                    <a:pt x="207010" y="94361"/>
                  </a:lnTo>
                  <a:lnTo>
                    <a:pt x="176530" y="106553"/>
                  </a:lnTo>
                  <a:lnTo>
                    <a:pt x="149098" y="118745"/>
                  </a:lnTo>
                  <a:lnTo>
                    <a:pt x="118745" y="127762"/>
                  </a:lnTo>
                  <a:lnTo>
                    <a:pt x="69977" y="146050"/>
                  </a:lnTo>
                  <a:lnTo>
                    <a:pt x="48768" y="149098"/>
                  </a:lnTo>
                  <a:lnTo>
                    <a:pt x="18275" y="155194"/>
                  </a:lnTo>
                  <a:lnTo>
                    <a:pt x="9144" y="155194"/>
                  </a:lnTo>
                  <a:lnTo>
                    <a:pt x="12192" y="158242"/>
                  </a:lnTo>
                  <a:lnTo>
                    <a:pt x="24358" y="161290"/>
                  </a:lnTo>
                  <a:lnTo>
                    <a:pt x="42672" y="158242"/>
                  </a:lnTo>
                  <a:lnTo>
                    <a:pt x="63881" y="155194"/>
                  </a:lnTo>
                  <a:lnTo>
                    <a:pt x="88265" y="149098"/>
                  </a:lnTo>
                  <a:lnTo>
                    <a:pt x="115697" y="136906"/>
                  </a:lnTo>
                  <a:lnTo>
                    <a:pt x="149098" y="127762"/>
                  </a:lnTo>
                  <a:lnTo>
                    <a:pt x="182626" y="115697"/>
                  </a:lnTo>
                  <a:lnTo>
                    <a:pt x="216154" y="100457"/>
                  </a:lnTo>
                  <a:lnTo>
                    <a:pt x="243459" y="85217"/>
                  </a:lnTo>
                  <a:lnTo>
                    <a:pt x="273939" y="73025"/>
                  </a:lnTo>
                  <a:lnTo>
                    <a:pt x="298323" y="60833"/>
                  </a:lnTo>
                  <a:lnTo>
                    <a:pt x="316484" y="45720"/>
                  </a:lnTo>
                  <a:lnTo>
                    <a:pt x="328676" y="39624"/>
                  </a:lnTo>
                  <a:lnTo>
                    <a:pt x="337820" y="30480"/>
                  </a:lnTo>
                  <a:lnTo>
                    <a:pt x="340868" y="21336"/>
                  </a:lnTo>
                  <a:lnTo>
                    <a:pt x="337820" y="21336"/>
                  </a:lnTo>
                  <a:lnTo>
                    <a:pt x="337820" y="18288"/>
                  </a:lnTo>
                  <a:lnTo>
                    <a:pt x="334772" y="18288"/>
                  </a:lnTo>
                  <a:lnTo>
                    <a:pt x="337947" y="15113"/>
                  </a:lnTo>
                  <a:lnTo>
                    <a:pt x="344043" y="12065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45463" y="1417319"/>
              <a:ext cx="722630" cy="902335"/>
            </a:xfrm>
            <a:custGeom>
              <a:avLst/>
              <a:gdLst/>
              <a:ahLst/>
              <a:cxnLst/>
              <a:rect l="l" t="t" r="r" b="b"/>
              <a:pathLst>
                <a:path w="722630" h="902335">
                  <a:moveTo>
                    <a:pt x="432689" y="0"/>
                  </a:moveTo>
                  <a:lnTo>
                    <a:pt x="359537" y="3047"/>
                  </a:lnTo>
                  <a:lnTo>
                    <a:pt x="286385" y="18287"/>
                  </a:lnTo>
                  <a:lnTo>
                    <a:pt x="219379" y="48767"/>
                  </a:lnTo>
                  <a:lnTo>
                    <a:pt x="158445" y="91439"/>
                  </a:lnTo>
                  <a:lnTo>
                    <a:pt x="103593" y="143255"/>
                  </a:lnTo>
                  <a:lnTo>
                    <a:pt x="57886" y="204215"/>
                  </a:lnTo>
                  <a:lnTo>
                    <a:pt x="27419" y="271271"/>
                  </a:lnTo>
                  <a:lnTo>
                    <a:pt x="6096" y="341375"/>
                  </a:lnTo>
                  <a:lnTo>
                    <a:pt x="0" y="414527"/>
                  </a:lnTo>
                  <a:lnTo>
                    <a:pt x="0" y="457072"/>
                  </a:lnTo>
                  <a:lnTo>
                    <a:pt x="6096" y="499744"/>
                  </a:lnTo>
                  <a:lnTo>
                    <a:pt x="21323" y="539368"/>
                  </a:lnTo>
                  <a:lnTo>
                    <a:pt x="57886" y="606425"/>
                  </a:lnTo>
                  <a:lnTo>
                    <a:pt x="109689" y="661288"/>
                  </a:lnTo>
                  <a:lnTo>
                    <a:pt x="143205" y="682625"/>
                  </a:lnTo>
                  <a:lnTo>
                    <a:pt x="140157" y="682625"/>
                  </a:lnTo>
                  <a:lnTo>
                    <a:pt x="140157" y="685672"/>
                  </a:lnTo>
                  <a:lnTo>
                    <a:pt x="143205" y="685672"/>
                  </a:lnTo>
                  <a:lnTo>
                    <a:pt x="149301" y="691768"/>
                  </a:lnTo>
                  <a:lnTo>
                    <a:pt x="158445" y="697864"/>
                  </a:lnTo>
                  <a:lnTo>
                    <a:pt x="179768" y="719201"/>
                  </a:lnTo>
                  <a:lnTo>
                    <a:pt x="182816" y="725296"/>
                  </a:lnTo>
                  <a:lnTo>
                    <a:pt x="188912" y="728344"/>
                  </a:lnTo>
                  <a:lnTo>
                    <a:pt x="198043" y="746632"/>
                  </a:lnTo>
                  <a:lnTo>
                    <a:pt x="201091" y="749680"/>
                  </a:lnTo>
                  <a:lnTo>
                    <a:pt x="204139" y="758825"/>
                  </a:lnTo>
                  <a:lnTo>
                    <a:pt x="204139" y="883792"/>
                  </a:lnTo>
                  <a:lnTo>
                    <a:pt x="207187" y="886840"/>
                  </a:lnTo>
                  <a:lnTo>
                    <a:pt x="207187" y="892937"/>
                  </a:lnTo>
                  <a:lnTo>
                    <a:pt x="210235" y="895984"/>
                  </a:lnTo>
                  <a:lnTo>
                    <a:pt x="210235" y="899032"/>
                  </a:lnTo>
                  <a:lnTo>
                    <a:pt x="222427" y="902080"/>
                  </a:lnTo>
                  <a:lnTo>
                    <a:pt x="271145" y="902080"/>
                  </a:lnTo>
                  <a:lnTo>
                    <a:pt x="292481" y="899032"/>
                  </a:lnTo>
                  <a:lnTo>
                    <a:pt x="310769" y="895984"/>
                  </a:lnTo>
                  <a:lnTo>
                    <a:pt x="338201" y="895984"/>
                  </a:lnTo>
                  <a:lnTo>
                    <a:pt x="359537" y="892937"/>
                  </a:lnTo>
                  <a:lnTo>
                    <a:pt x="383921" y="886840"/>
                  </a:lnTo>
                  <a:lnTo>
                    <a:pt x="405257" y="883792"/>
                  </a:lnTo>
                  <a:lnTo>
                    <a:pt x="429641" y="877696"/>
                  </a:lnTo>
                  <a:lnTo>
                    <a:pt x="466217" y="871601"/>
                  </a:lnTo>
                  <a:lnTo>
                    <a:pt x="484505" y="865504"/>
                  </a:lnTo>
                  <a:lnTo>
                    <a:pt x="496697" y="859408"/>
                  </a:lnTo>
                  <a:lnTo>
                    <a:pt x="508889" y="856360"/>
                  </a:lnTo>
                  <a:lnTo>
                    <a:pt x="508889" y="853313"/>
                  </a:lnTo>
                  <a:lnTo>
                    <a:pt x="511937" y="850264"/>
                  </a:lnTo>
                  <a:lnTo>
                    <a:pt x="511937" y="844168"/>
                  </a:lnTo>
                  <a:lnTo>
                    <a:pt x="514985" y="841120"/>
                  </a:lnTo>
                  <a:lnTo>
                    <a:pt x="514985" y="713104"/>
                  </a:lnTo>
                  <a:lnTo>
                    <a:pt x="518033" y="707008"/>
                  </a:lnTo>
                  <a:lnTo>
                    <a:pt x="521081" y="697864"/>
                  </a:lnTo>
                  <a:lnTo>
                    <a:pt x="524129" y="694816"/>
                  </a:lnTo>
                  <a:lnTo>
                    <a:pt x="527177" y="688720"/>
                  </a:lnTo>
                  <a:lnTo>
                    <a:pt x="530225" y="679576"/>
                  </a:lnTo>
                  <a:lnTo>
                    <a:pt x="536321" y="673480"/>
                  </a:lnTo>
                  <a:lnTo>
                    <a:pt x="539369" y="667384"/>
                  </a:lnTo>
                  <a:lnTo>
                    <a:pt x="551434" y="652144"/>
                  </a:lnTo>
                  <a:lnTo>
                    <a:pt x="563626" y="639952"/>
                  </a:lnTo>
                  <a:lnTo>
                    <a:pt x="569722" y="630808"/>
                  </a:lnTo>
                  <a:lnTo>
                    <a:pt x="572770" y="624713"/>
                  </a:lnTo>
                  <a:lnTo>
                    <a:pt x="578866" y="621664"/>
                  </a:lnTo>
                  <a:lnTo>
                    <a:pt x="578866" y="618616"/>
                  </a:lnTo>
                  <a:lnTo>
                    <a:pt x="609346" y="588137"/>
                  </a:lnTo>
                  <a:lnTo>
                    <a:pt x="636778" y="554608"/>
                  </a:lnTo>
                  <a:lnTo>
                    <a:pt x="661162" y="518032"/>
                  </a:lnTo>
                  <a:lnTo>
                    <a:pt x="682498" y="478408"/>
                  </a:lnTo>
                  <a:lnTo>
                    <a:pt x="712978" y="399288"/>
                  </a:lnTo>
                  <a:lnTo>
                    <a:pt x="719074" y="356615"/>
                  </a:lnTo>
                  <a:lnTo>
                    <a:pt x="722122" y="310895"/>
                  </a:lnTo>
                  <a:lnTo>
                    <a:pt x="716026" y="237743"/>
                  </a:lnTo>
                  <a:lnTo>
                    <a:pt x="694690" y="173735"/>
                  </a:lnTo>
                  <a:lnTo>
                    <a:pt x="661162" y="118871"/>
                  </a:lnTo>
                  <a:lnTo>
                    <a:pt x="615442" y="70103"/>
                  </a:lnTo>
                  <a:lnTo>
                    <a:pt x="563626" y="33527"/>
                  </a:lnTo>
                  <a:lnTo>
                    <a:pt x="499745" y="9143"/>
                  </a:lnTo>
                  <a:lnTo>
                    <a:pt x="4326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88135" y="1472183"/>
              <a:ext cx="368935" cy="588010"/>
            </a:xfrm>
            <a:custGeom>
              <a:avLst/>
              <a:gdLst/>
              <a:ahLst/>
              <a:cxnLst/>
              <a:rect l="l" t="t" r="r" b="b"/>
              <a:pathLst>
                <a:path w="368934" h="588010">
                  <a:moveTo>
                    <a:pt x="368680" y="0"/>
                  </a:moveTo>
                  <a:lnTo>
                    <a:pt x="350392" y="0"/>
                  </a:lnTo>
                  <a:lnTo>
                    <a:pt x="344297" y="3048"/>
                  </a:lnTo>
                  <a:lnTo>
                    <a:pt x="316864" y="3048"/>
                  </a:lnTo>
                  <a:lnTo>
                    <a:pt x="252856" y="18287"/>
                  </a:lnTo>
                  <a:lnTo>
                    <a:pt x="194944" y="45719"/>
                  </a:lnTo>
                  <a:lnTo>
                    <a:pt x="140157" y="82295"/>
                  </a:lnTo>
                  <a:lnTo>
                    <a:pt x="94449" y="130937"/>
                  </a:lnTo>
                  <a:lnTo>
                    <a:pt x="54838" y="179704"/>
                  </a:lnTo>
                  <a:lnTo>
                    <a:pt x="27419" y="237616"/>
                  </a:lnTo>
                  <a:lnTo>
                    <a:pt x="6095" y="301498"/>
                  </a:lnTo>
                  <a:lnTo>
                    <a:pt x="0" y="365505"/>
                  </a:lnTo>
                  <a:lnTo>
                    <a:pt x="3047" y="399033"/>
                  </a:lnTo>
                  <a:lnTo>
                    <a:pt x="15239" y="463041"/>
                  </a:lnTo>
                  <a:lnTo>
                    <a:pt x="45707" y="517778"/>
                  </a:lnTo>
                  <a:lnTo>
                    <a:pt x="85318" y="566546"/>
                  </a:lnTo>
                  <a:lnTo>
                    <a:pt x="109689" y="587882"/>
                  </a:lnTo>
                  <a:lnTo>
                    <a:pt x="100545" y="566546"/>
                  </a:lnTo>
                  <a:lnTo>
                    <a:pt x="88366" y="545211"/>
                  </a:lnTo>
                  <a:lnTo>
                    <a:pt x="82270" y="526923"/>
                  </a:lnTo>
                  <a:lnTo>
                    <a:pt x="70078" y="484377"/>
                  </a:lnTo>
                  <a:lnTo>
                    <a:pt x="70078" y="459993"/>
                  </a:lnTo>
                  <a:lnTo>
                    <a:pt x="67030" y="435610"/>
                  </a:lnTo>
                  <a:lnTo>
                    <a:pt x="67030" y="411225"/>
                  </a:lnTo>
                  <a:lnTo>
                    <a:pt x="70078" y="344169"/>
                  </a:lnTo>
                  <a:lnTo>
                    <a:pt x="88366" y="274192"/>
                  </a:lnTo>
                  <a:lnTo>
                    <a:pt x="115785" y="210185"/>
                  </a:lnTo>
                  <a:lnTo>
                    <a:pt x="155397" y="152273"/>
                  </a:lnTo>
                  <a:lnTo>
                    <a:pt x="197992" y="100456"/>
                  </a:lnTo>
                  <a:lnTo>
                    <a:pt x="249808" y="57912"/>
                  </a:lnTo>
                  <a:lnTo>
                    <a:pt x="304672" y="24383"/>
                  </a:lnTo>
                  <a:lnTo>
                    <a:pt x="368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3207" y="2185416"/>
              <a:ext cx="79247" cy="109727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328927" y="2578608"/>
              <a:ext cx="155575" cy="48895"/>
            </a:xfrm>
            <a:custGeom>
              <a:avLst/>
              <a:gdLst/>
              <a:ahLst/>
              <a:cxnLst/>
              <a:rect l="l" t="t" r="r" b="b"/>
              <a:pathLst>
                <a:path w="155575" h="48894">
                  <a:moveTo>
                    <a:pt x="155321" y="0"/>
                  </a:moveTo>
                  <a:lnTo>
                    <a:pt x="137033" y="6095"/>
                  </a:lnTo>
                  <a:lnTo>
                    <a:pt x="127888" y="6095"/>
                  </a:lnTo>
                  <a:lnTo>
                    <a:pt x="115697" y="9143"/>
                  </a:lnTo>
                  <a:lnTo>
                    <a:pt x="97409" y="15239"/>
                  </a:lnTo>
                  <a:lnTo>
                    <a:pt x="76200" y="15239"/>
                  </a:lnTo>
                  <a:lnTo>
                    <a:pt x="67056" y="18287"/>
                  </a:lnTo>
                  <a:lnTo>
                    <a:pt x="54863" y="18287"/>
                  </a:lnTo>
                  <a:lnTo>
                    <a:pt x="45719" y="21336"/>
                  </a:lnTo>
                  <a:lnTo>
                    <a:pt x="36575" y="21336"/>
                  </a:lnTo>
                  <a:lnTo>
                    <a:pt x="27431" y="24256"/>
                  </a:lnTo>
                  <a:lnTo>
                    <a:pt x="0" y="24256"/>
                  </a:lnTo>
                  <a:lnTo>
                    <a:pt x="24384" y="36449"/>
                  </a:lnTo>
                  <a:lnTo>
                    <a:pt x="36575" y="39496"/>
                  </a:lnTo>
                  <a:lnTo>
                    <a:pt x="45719" y="42544"/>
                  </a:lnTo>
                  <a:lnTo>
                    <a:pt x="57912" y="45592"/>
                  </a:lnTo>
                  <a:lnTo>
                    <a:pt x="64008" y="48640"/>
                  </a:lnTo>
                  <a:lnTo>
                    <a:pt x="76200" y="48640"/>
                  </a:lnTo>
                  <a:lnTo>
                    <a:pt x="79121" y="45592"/>
                  </a:lnTo>
                  <a:lnTo>
                    <a:pt x="88265" y="45592"/>
                  </a:lnTo>
                  <a:lnTo>
                    <a:pt x="106553" y="33400"/>
                  </a:lnTo>
                  <a:lnTo>
                    <a:pt x="118744" y="27304"/>
                  </a:lnTo>
                  <a:lnTo>
                    <a:pt x="130937" y="18287"/>
                  </a:lnTo>
                  <a:lnTo>
                    <a:pt x="143128" y="12191"/>
                  </a:lnTo>
                  <a:lnTo>
                    <a:pt x="1553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06552" y="1002791"/>
              <a:ext cx="1587500" cy="759460"/>
            </a:xfrm>
            <a:custGeom>
              <a:avLst/>
              <a:gdLst/>
              <a:ahLst/>
              <a:cxnLst/>
              <a:rect l="l" t="t" r="r" b="b"/>
              <a:pathLst>
                <a:path w="1587500" h="759460">
                  <a:moveTo>
                    <a:pt x="319659" y="557530"/>
                  </a:moveTo>
                  <a:lnTo>
                    <a:pt x="91401" y="441960"/>
                  </a:lnTo>
                  <a:lnTo>
                    <a:pt x="67056" y="487553"/>
                  </a:lnTo>
                  <a:lnTo>
                    <a:pt x="295313" y="603123"/>
                  </a:lnTo>
                  <a:lnTo>
                    <a:pt x="319659" y="557530"/>
                  </a:lnTo>
                  <a:close/>
                </a:path>
                <a:path w="1587500" h="759460">
                  <a:moveTo>
                    <a:pt x="328803" y="707136"/>
                  </a:moveTo>
                  <a:lnTo>
                    <a:pt x="6083" y="667512"/>
                  </a:lnTo>
                  <a:lnTo>
                    <a:pt x="0" y="719328"/>
                  </a:lnTo>
                  <a:lnTo>
                    <a:pt x="322719" y="758952"/>
                  </a:lnTo>
                  <a:lnTo>
                    <a:pt x="328803" y="707136"/>
                  </a:lnTo>
                  <a:close/>
                </a:path>
                <a:path w="1587500" h="759460">
                  <a:moveTo>
                    <a:pt x="441960" y="411226"/>
                  </a:moveTo>
                  <a:lnTo>
                    <a:pt x="252984" y="161544"/>
                  </a:lnTo>
                  <a:lnTo>
                    <a:pt x="213360" y="192024"/>
                  </a:lnTo>
                  <a:lnTo>
                    <a:pt x="402336" y="441706"/>
                  </a:lnTo>
                  <a:lnTo>
                    <a:pt x="441960" y="411226"/>
                  </a:lnTo>
                  <a:close/>
                </a:path>
                <a:path w="1587500" h="759460">
                  <a:moveTo>
                    <a:pt x="578993" y="304292"/>
                  </a:moveTo>
                  <a:lnTo>
                    <a:pt x="502869" y="0"/>
                  </a:lnTo>
                  <a:lnTo>
                    <a:pt x="454152" y="12192"/>
                  </a:lnTo>
                  <a:lnTo>
                    <a:pt x="530275" y="316484"/>
                  </a:lnTo>
                  <a:lnTo>
                    <a:pt x="578993" y="304292"/>
                  </a:lnTo>
                  <a:close/>
                </a:path>
                <a:path w="1587500" h="759460">
                  <a:moveTo>
                    <a:pt x="1054468" y="12192"/>
                  </a:moveTo>
                  <a:lnTo>
                    <a:pt x="1005713" y="0"/>
                  </a:lnTo>
                  <a:lnTo>
                    <a:pt x="929640" y="304292"/>
                  </a:lnTo>
                  <a:lnTo>
                    <a:pt x="978408" y="316484"/>
                  </a:lnTo>
                  <a:lnTo>
                    <a:pt x="1054468" y="12192"/>
                  </a:lnTo>
                  <a:close/>
                </a:path>
                <a:path w="1587500" h="759460">
                  <a:moveTo>
                    <a:pt x="1280160" y="173736"/>
                  </a:moveTo>
                  <a:lnTo>
                    <a:pt x="1240536" y="143256"/>
                  </a:lnTo>
                  <a:lnTo>
                    <a:pt x="1051560" y="390017"/>
                  </a:lnTo>
                  <a:lnTo>
                    <a:pt x="1091184" y="420497"/>
                  </a:lnTo>
                  <a:lnTo>
                    <a:pt x="1280160" y="173736"/>
                  </a:lnTo>
                  <a:close/>
                </a:path>
                <a:path w="1587500" h="759460">
                  <a:moveTo>
                    <a:pt x="1462659" y="429641"/>
                  </a:moveTo>
                  <a:lnTo>
                    <a:pt x="1438275" y="384048"/>
                  </a:lnTo>
                  <a:lnTo>
                    <a:pt x="1210056" y="499618"/>
                  </a:lnTo>
                  <a:lnTo>
                    <a:pt x="1234440" y="545211"/>
                  </a:lnTo>
                  <a:lnTo>
                    <a:pt x="1462659" y="429641"/>
                  </a:lnTo>
                  <a:close/>
                </a:path>
                <a:path w="1587500" h="759460">
                  <a:moveTo>
                    <a:pt x="1587500" y="682498"/>
                  </a:moveTo>
                  <a:lnTo>
                    <a:pt x="1581404" y="630936"/>
                  </a:lnTo>
                  <a:lnTo>
                    <a:pt x="1255776" y="667258"/>
                  </a:lnTo>
                  <a:lnTo>
                    <a:pt x="1261872" y="718820"/>
                  </a:lnTo>
                  <a:lnTo>
                    <a:pt x="1587500" y="68249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616" y="3855720"/>
            <a:ext cx="7162800" cy="11612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5233" y="2154745"/>
            <a:ext cx="7242175" cy="1454150"/>
            <a:chOff x="725233" y="2154745"/>
            <a:chExt cx="7242175" cy="1454150"/>
          </a:xfrm>
        </p:grpSpPr>
        <p:sp>
          <p:nvSpPr>
            <p:cNvPr id="5" name="object 5"/>
            <p:cNvSpPr/>
            <p:nvPr/>
          </p:nvSpPr>
          <p:spPr>
            <a:xfrm>
              <a:off x="737615" y="2167127"/>
              <a:ext cx="7217409" cy="1429385"/>
            </a:xfrm>
            <a:custGeom>
              <a:avLst/>
              <a:gdLst/>
              <a:ahLst/>
              <a:cxnLst/>
              <a:rect l="l" t="t" r="r" b="b"/>
              <a:pathLst>
                <a:path w="7217409" h="1429385">
                  <a:moveTo>
                    <a:pt x="7217283" y="0"/>
                  </a:moveTo>
                  <a:lnTo>
                    <a:pt x="0" y="0"/>
                  </a:lnTo>
                  <a:lnTo>
                    <a:pt x="0" y="1429003"/>
                  </a:lnTo>
                  <a:lnTo>
                    <a:pt x="7217283" y="1429003"/>
                  </a:lnTo>
                  <a:lnTo>
                    <a:pt x="72172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7615" y="2167127"/>
              <a:ext cx="7217409" cy="1429385"/>
            </a:xfrm>
            <a:custGeom>
              <a:avLst/>
              <a:gdLst/>
              <a:ahLst/>
              <a:cxnLst/>
              <a:rect l="l" t="t" r="r" b="b"/>
              <a:pathLst>
                <a:path w="7217409" h="1429385">
                  <a:moveTo>
                    <a:pt x="0" y="1429003"/>
                  </a:moveTo>
                  <a:lnTo>
                    <a:pt x="7217283" y="1429003"/>
                  </a:lnTo>
                  <a:lnTo>
                    <a:pt x="7217283" y="0"/>
                  </a:lnTo>
                  <a:lnTo>
                    <a:pt x="0" y="0"/>
                  </a:lnTo>
                  <a:lnTo>
                    <a:pt x="0" y="142900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8619" y="2137359"/>
            <a:ext cx="674560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employee_id,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CONCAT(first_name,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last_name)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NAME,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2364" y="2406142"/>
            <a:ext cx="33153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job_id,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LENGTH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(last_name),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3776" y="2737104"/>
            <a:ext cx="1882139" cy="25336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535"/>
              </a:lnSpc>
            </a:pPr>
            <a:r>
              <a:rPr sz="1600" b="1" dirty="0">
                <a:latin typeface="Courier New"/>
                <a:cs typeface="Courier New"/>
              </a:rPr>
              <a:t>"Contains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'a'?"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619" y="2912668"/>
            <a:ext cx="635000" cy="5632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b="1" spc="-10" dirty="0">
                <a:latin typeface="Courier New"/>
                <a:cs typeface="Courier New"/>
              </a:rPr>
              <a:t>WHERE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2364" y="2650566"/>
            <a:ext cx="2588895" cy="563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5080" indent="-1270">
              <a:lnSpc>
                <a:spcPct val="1103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INSTR(last_name,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'a') </a:t>
            </a:r>
            <a:r>
              <a:rPr sz="1600" b="1" spc="-10" dirty="0">
                <a:latin typeface="Courier New"/>
                <a:cs typeface="Courier New"/>
              </a:rPr>
              <a:t>employees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6682" y="3211449"/>
            <a:ext cx="31934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SUBSTR(job_id,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4)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'REP';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08605" marR="5080" indent="-200088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10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spc="-10" dirty="0"/>
              <a:t>Character-Manipulation Functions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2557081" y="1401889"/>
            <a:ext cx="4852670" cy="1612900"/>
            <a:chOff x="2557081" y="1401889"/>
            <a:chExt cx="4852670" cy="1612900"/>
          </a:xfrm>
        </p:grpSpPr>
        <p:sp>
          <p:nvSpPr>
            <p:cNvPr id="15" name="object 15"/>
            <p:cNvSpPr/>
            <p:nvPr/>
          </p:nvSpPr>
          <p:spPr>
            <a:xfrm>
              <a:off x="2569464" y="2212848"/>
              <a:ext cx="4827905" cy="789940"/>
            </a:xfrm>
            <a:custGeom>
              <a:avLst/>
              <a:gdLst/>
              <a:ahLst/>
              <a:cxnLst/>
              <a:rect l="l" t="t" r="r" b="b"/>
              <a:pathLst>
                <a:path w="4827905" h="789939">
                  <a:moveTo>
                    <a:pt x="4300728" y="259079"/>
                  </a:moveTo>
                  <a:lnTo>
                    <a:pt x="4827651" y="259079"/>
                  </a:lnTo>
                  <a:lnTo>
                    <a:pt x="4827651" y="0"/>
                  </a:lnTo>
                  <a:lnTo>
                    <a:pt x="4300728" y="0"/>
                  </a:lnTo>
                  <a:lnTo>
                    <a:pt x="4300728" y="259079"/>
                  </a:lnTo>
                  <a:close/>
                </a:path>
                <a:path w="4827905" h="789939">
                  <a:moveTo>
                    <a:pt x="1722120" y="789431"/>
                  </a:moveTo>
                  <a:lnTo>
                    <a:pt x="3590163" y="789431"/>
                  </a:lnTo>
                  <a:lnTo>
                    <a:pt x="3590163" y="530351"/>
                  </a:lnTo>
                  <a:lnTo>
                    <a:pt x="1722120" y="530351"/>
                  </a:lnTo>
                  <a:lnTo>
                    <a:pt x="1722120" y="789431"/>
                  </a:lnTo>
                  <a:close/>
                </a:path>
                <a:path w="4827905" h="789939">
                  <a:moveTo>
                    <a:pt x="0" y="493775"/>
                  </a:moveTo>
                  <a:lnTo>
                    <a:pt x="2225040" y="493775"/>
                  </a:lnTo>
                  <a:lnTo>
                    <a:pt x="2225040" y="234696"/>
                  </a:lnTo>
                  <a:lnTo>
                    <a:pt x="0" y="234696"/>
                  </a:lnTo>
                  <a:lnTo>
                    <a:pt x="0" y="493775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03720" y="141427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0" y="0"/>
                  </a:moveTo>
                  <a:lnTo>
                    <a:pt x="197103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0" y="342773"/>
                  </a:lnTo>
                  <a:lnTo>
                    <a:pt x="42163" y="384682"/>
                  </a:lnTo>
                  <a:lnTo>
                    <a:pt x="72262" y="421258"/>
                  </a:lnTo>
                  <a:lnTo>
                    <a:pt x="108838" y="451357"/>
                  </a:lnTo>
                  <a:lnTo>
                    <a:pt x="150749" y="474090"/>
                  </a:lnTo>
                  <a:lnTo>
                    <a:pt x="197103" y="488568"/>
                  </a:lnTo>
                  <a:lnTo>
                    <a:pt x="246760" y="493522"/>
                  </a:lnTo>
                  <a:lnTo>
                    <a:pt x="296418" y="488568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0" y="342773"/>
                  </a:lnTo>
                  <a:lnTo>
                    <a:pt x="488569" y="296417"/>
                  </a:lnTo>
                  <a:lnTo>
                    <a:pt x="493522" y="246761"/>
                  </a:lnTo>
                  <a:lnTo>
                    <a:pt x="488569" y="197103"/>
                  </a:lnTo>
                  <a:lnTo>
                    <a:pt x="474090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3720" y="141427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3"/>
                  </a:lnTo>
                  <a:lnTo>
                    <a:pt x="474090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0" y="0"/>
                  </a:lnTo>
                  <a:lnTo>
                    <a:pt x="197103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0" y="342773"/>
                  </a:lnTo>
                  <a:lnTo>
                    <a:pt x="42163" y="384682"/>
                  </a:lnTo>
                  <a:lnTo>
                    <a:pt x="72262" y="421258"/>
                  </a:lnTo>
                  <a:lnTo>
                    <a:pt x="108838" y="451357"/>
                  </a:lnTo>
                  <a:lnTo>
                    <a:pt x="150749" y="474090"/>
                  </a:lnTo>
                  <a:lnTo>
                    <a:pt x="197103" y="488568"/>
                  </a:lnTo>
                  <a:lnTo>
                    <a:pt x="246760" y="493522"/>
                  </a:lnTo>
                  <a:lnTo>
                    <a:pt x="296418" y="488568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0" y="342773"/>
                  </a:lnTo>
                  <a:lnTo>
                    <a:pt x="488569" y="296417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736401" y="3919537"/>
            <a:ext cx="3106420" cy="1890395"/>
            <a:chOff x="4736401" y="3919537"/>
            <a:chExt cx="3106420" cy="1890395"/>
          </a:xfrm>
        </p:grpSpPr>
        <p:sp>
          <p:nvSpPr>
            <p:cNvPr id="19" name="object 19"/>
            <p:cNvSpPr/>
            <p:nvPr/>
          </p:nvSpPr>
          <p:spPr>
            <a:xfrm>
              <a:off x="4748784" y="3931920"/>
              <a:ext cx="3081655" cy="1027430"/>
            </a:xfrm>
            <a:custGeom>
              <a:avLst/>
              <a:gdLst/>
              <a:ahLst/>
              <a:cxnLst/>
              <a:rect l="l" t="t" r="r" b="b"/>
              <a:pathLst>
                <a:path w="3081654" h="1027429">
                  <a:moveTo>
                    <a:pt x="0" y="1026921"/>
                  </a:moveTo>
                  <a:lnTo>
                    <a:pt x="1764284" y="1026921"/>
                  </a:lnTo>
                  <a:lnTo>
                    <a:pt x="1764284" y="0"/>
                  </a:lnTo>
                  <a:lnTo>
                    <a:pt x="0" y="0"/>
                  </a:lnTo>
                  <a:lnTo>
                    <a:pt x="0" y="1026921"/>
                  </a:lnTo>
                  <a:close/>
                </a:path>
                <a:path w="3081654" h="1027429">
                  <a:moveTo>
                    <a:pt x="1807464" y="1026921"/>
                  </a:moveTo>
                  <a:lnTo>
                    <a:pt x="3081146" y="1026921"/>
                  </a:lnTo>
                  <a:lnTo>
                    <a:pt x="3081146" y="0"/>
                  </a:lnTo>
                  <a:lnTo>
                    <a:pt x="1807464" y="0"/>
                  </a:lnTo>
                  <a:lnTo>
                    <a:pt x="1807464" y="1026921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64680" y="5303519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246761" y="0"/>
                  </a:moveTo>
                  <a:lnTo>
                    <a:pt x="197103" y="4952"/>
                  </a:lnTo>
                  <a:lnTo>
                    <a:pt x="150749" y="19430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0" y="150748"/>
                  </a:lnTo>
                  <a:lnTo>
                    <a:pt x="4952" y="197103"/>
                  </a:lnTo>
                  <a:lnTo>
                    <a:pt x="0" y="246760"/>
                  </a:lnTo>
                  <a:lnTo>
                    <a:pt x="4952" y="296468"/>
                  </a:lnTo>
                  <a:lnTo>
                    <a:pt x="19430" y="342785"/>
                  </a:lnTo>
                  <a:lnTo>
                    <a:pt x="42164" y="384695"/>
                  </a:lnTo>
                  <a:lnTo>
                    <a:pt x="72263" y="421220"/>
                  </a:lnTo>
                  <a:lnTo>
                    <a:pt x="108839" y="451357"/>
                  </a:lnTo>
                  <a:lnTo>
                    <a:pt x="150749" y="474116"/>
                  </a:lnTo>
                  <a:lnTo>
                    <a:pt x="197103" y="488505"/>
                  </a:lnTo>
                  <a:lnTo>
                    <a:pt x="246761" y="493521"/>
                  </a:lnTo>
                  <a:lnTo>
                    <a:pt x="296418" y="488505"/>
                  </a:lnTo>
                  <a:lnTo>
                    <a:pt x="342773" y="474116"/>
                  </a:lnTo>
                  <a:lnTo>
                    <a:pt x="384683" y="451357"/>
                  </a:lnTo>
                  <a:lnTo>
                    <a:pt x="421259" y="421220"/>
                  </a:lnTo>
                  <a:lnTo>
                    <a:pt x="451358" y="384695"/>
                  </a:lnTo>
                  <a:lnTo>
                    <a:pt x="474091" y="342785"/>
                  </a:lnTo>
                  <a:lnTo>
                    <a:pt x="488569" y="296468"/>
                  </a:lnTo>
                  <a:lnTo>
                    <a:pt x="493522" y="246760"/>
                  </a:lnTo>
                  <a:lnTo>
                    <a:pt x="488569" y="197103"/>
                  </a:lnTo>
                  <a:lnTo>
                    <a:pt x="474091" y="150748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64680" y="5303519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522" y="246760"/>
                  </a:moveTo>
                  <a:lnTo>
                    <a:pt x="488569" y="197103"/>
                  </a:lnTo>
                  <a:lnTo>
                    <a:pt x="474091" y="150748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3" y="4952"/>
                  </a:lnTo>
                  <a:lnTo>
                    <a:pt x="150749" y="19430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0" y="150748"/>
                  </a:lnTo>
                  <a:lnTo>
                    <a:pt x="4952" y="197103"/>
                  </a:lnTo>
                  <a:lnTo>
                    <a:pt x="0" y="246760"/>
                  </a:lnTo>
                  <a:lnTo>
                    <a:pt x="4952" y="296468"/>
                  </a:lnTo>
                  <a:lnTo>
                    <a:pt x="19430" y="342785"/>
                  </a:lnTo>
                  <a:lnTo>
                    <a:pt x="42164" y="384695"/>
                  </a:lnTo>
                  <a:lnTo>
                    <a:pt x="72263" y="421220"/>
                  </a:lnTo>
                  <a:lnTo>
                    <a:pt x="108839" y="451357"/>
                  </a:lnTo>
                  <a:lnTo>
                    <a:pt x="150749" y="474116"/>
                  </a:lnTo>
                  <a:lnTo>
                    <a:pt x="197103" y="488505"/>
                  </a:lnTo>
                  <a:lnTo>
                    <a:pt x="246761" y="493521"/>
                  </a:lnTo>
                  <a:lnTo>
                    <a:pt x="296418" y="488505"/>
                  </a:lnTo>
                  <a:lnTo>
                    <a:pt x="342773" y="474116"/>
                  </a:lnTo>
                  <a:lnTo>
                    <a:pt x="384683" y="451357"/>
                  </a:lnTo>
                  <a:lnTo>
                    <a:pt x="421259" y="421220"/>
                  </a:lnTo>
                  <a:lnTo>
                    <a:pt x="451358" y="384695"/>
                  </a:lnTo>
                  <a:lnTo>
                    <a:pt x="474091" y="342785"/>
                  </a:lnTo>
                  <a:lnTo>
                    <a:pt x="488569" y="296468"/>
                  </a:lnTo>
                  <a:lnTo>
                    <a:pt x="493522" y="2467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173033" y="3943921"/>
            <a:ext cx="1396365" cy="1865630"/>
            <a:chOff x="2173033" y="3943921"/>
            <a:chExt cx="1396365" cy="1865630"/>
          </a:xfrm>
        </p:grpSpPr>
        <p:sp>
          <p:nvSpPr>
            <p:cNvPr id="23" name="object 23"/>
            <p:cNvSpPr/>
            <p:nvPr/>
          </p:nvSpPr>
          <p:spPr>
            <a:xfrm>
              <a:off x="2185415" y="3956304"/>
              <a:ext cx="1371600" cy="1027430"/>
            </a:xfrm>
            <a:custGeom>
              <a:avLst/>
              <a:gdLst/>
              <a:ahLst/>
              <a:cxnLst/>
              <a:rect l="l" t="t" r="r" b="b"/>
              <a:pathLst>
                <a:path w="1371600" h="1027429">
                  <a:moveTo>
                    <a:pt x="0" y="1026922"/>
                  </a:moveTo>
                  <a:lnTo>
                    <a:pt x="1371600" y="1026922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1026922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57271" y="5303520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246760" y="0"/>
                  </a:moveTo>
                  <a:lnTo>
                    <a:pt x="197103" y="4952"/>
                  </a:lnTo>
                  <a:lnTo>
                    <a:pt x="150748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8"/>
                  </a:lnTo>
                  <a:lnTo>
                    <a:pt x="4952" y="197103"/>
                  </a:lnTo>
                  <a:lnTo>
                    <a:pt x="0" y="246760"/>
                  </a:lnTo>
                  <a:lnTo>
                    <a:pt x="4952" y="296468"/>
                  </a:lnTo>
                  <a:lnTo>
                    <a:pt x="19430" y="342785"/>
                  </a:lnTo>
                  <a:lnTo>
                    <a:pt x="42163" y="384695"/>
                  </a:lnTo>
                  <a:lnTo>
                    <a:pt x="72262" y="421220"/>
                  </a:lnTo>
                  <a:lnTo>
                    <a:pt x="108838" y="451357"/>
                  </a:lnTo>
                  <a:lnTo>
                    <a:pt x="150748" y="474116"/>
                  </a:lnTo>
                  <a:lnTo>
                    <a:pt x="197103" y="488505"/>
                  </a:lnTo>
                  <a:lnTo>
                    <a:pt x="246760" y="493521"/>
                  </a:lnTo>
                  <a:lnTo>
                    <a:pt x="296417" y="488505"/>
                  </a:lnTo>
                  <a:lnTo>
                    <a:pt x="342772" y="474116"/>
                  </a:lnTo>
                  <a:lnTo>
                    <a:pt x="384682" y="451357"/>
                  </a:lnTo>
                  <a:lnTo>
                    <a:pt x="421258" y="421220"/>
                  </a:lnTo>
                  <a:lnTo>
                    <a:pt x="451357" y="384695"/>
                  </a:lnTo>
                  <a:lnTo>
                    <a:pt x="474090" y="342785"/>
                  </a:lnTo>
                  <a:lnTo>
                    <a:pt x="488569" y="296468"/>
                  </a:lnTo>
                  <a:lnTo>
                    <a:pt x="493521" y="246760"/>
                  </a:lnTo>
                  <a:lnTo>
                    <a:pt x="488569" y="197103"/>
                  </a:lnTo>
                  <a:lnTo>
                    <a:pt x="474090" y="150748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2" y="19430"/>
                  </a:lnTo>
                  <a:lnTo>
                    <a:pt x="296417" y="4952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57271" y="5303520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493521" y="246760"/>
                  </a:moveTo>
                  <a:lnTo>
                    <a:pt x="488569" y="197103"/>
                  </a:lnTo>
                  <a:lnTo>
                    <a:pt x="474090" y="150748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2" y="19430"/>
                  </a:lnTo>
                  <a:lnTo>
                    <a:pt x="296417" y="4952"/>
                  </a:lnTo>
                  <a:lnTo>
                    <a:pt x="246760" y="0"/>
                  </a:lnTo>
                  <a:lnTo>
                    <a:pt x="197103" y="4952"/>
                  </a:lnTo>
                  <a:lnTo>
                    <a:pt x="150748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8"/>
                  </a:lnTo>
                  <a:lnTo>
                    <a:pt x="4952" y="197103"/>
                  </a:lnTo>
                  <a:lnTo>
                    <a:pt x="0" y="246760"/>
                  </a:lnTo>
                  <a:lnTo>
                    <a:pt x="4952" y="296468"/>
                  </a:lnTo>
                  <a:lnTo>
                    <a:pt x="19430" y="342785"/>
                  </a:lnTo>
                  <a:lnTo>
                    <a:pt x="42163" y="384695"/>
                  </a:lnTo>
                  <a:lnTo>
                    <a:pt x="72262" y="421220"/>
                  </a:lnTo>
                  <a:lnTo>
                    <a:pt x="108838" y="451357"/>
                  </a:lnTo>
                  <a:lnTo>
                    <a:pt x="150748" y="474116"/>
                  </a:lnTo>
                  <a:lnTo>
                    <a:pt x="197103" y="488505"/>
                  </a:lnTo>
                  <a:lnTo>
                    <a:pt x="246760" y="493521"/>
                  </a:lnTo>
                  <a:lnTo>
                    <a:pt x="296417" y="488505"/>
                  </a:lnTo>
                  <a:lnTo>
                    <a:pt x="342772" y="474116"/>
                  </a:lnTo>
                  <a:lnTo>
                    <a:pt x="384682" y="451357"/>
                  </a:lnTo>
                  <a:lnTo>
                    <a:pt x="421258" y="421220"/>
                  </a:lnTo>
                  <a:lnTo>
                    <a:pt x="451357" y="384695"/>
                  </a:lnTo>
                  <a:lnTo>
                    <a:pt x="474090" y="342785"/>
                  </a:lnTo>
                  <a:lnTo>
                    <a:pt x="488569" y="296468"/>
                  </a:lnTo>
                  <a:lnTo>
                    <a:pt x="493521" y="24676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54342" y="144818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955089" y="2200465"/>
            <a:ext cx="527685" cy="1030605"/>
            <a:chOff x="7955089" y="2200465"/>
            <a:chExt cx="527685" cy="1030605"/>
          </a:xfrm>
        </p:grpSpPr>
        <p:sp>
          <p:nvSpPr>
            <p:cNvPr id="28" name="object 28"/>
            <p:cNvSpPr/>
            <p:nvPr/>
          </p:nvSpPr>
          <p:spPr>
            <a:xfrm>
              <a:off x="7967472" y="2212847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251459" y="0"/>
                  </a:moveTo>
                  <a:lnTo>
                    <a:pt x="206248" y="4063"/>
                  </a:lnTo>
                  <a:lnTo>
                    <a:pt x="163702" y="15748"/>
                  </a:lnTo>
                  <a:lnTo>
                    <a:pt x="124586" y="34289"/>
                  </a:lnTo>
                  <a:lnTo>
                    <a:pt x="89534" y="59181"/>
                  </a:lnTo>
                  <a:lnTo>
                    <a:pt x="59181" y="89535"/>
                  </a:lnTo>
                  <a:lnTo>
                    <a:pt x="34289" y="124587"/>
                  </a:lnTo>
                  <a:lnTo>
                    <a:pt x="15748" y="163702"/>
                  </a:lnTo>
                  <a:lnTo>
                    <a:pt x="4063" y="206248"/>
                  </a:lnTo>
                  <a:lnTo>
                    <a:pt x="0" y="251460"/>
                  </a:lnTo>
                  <a:lnTo>
                    <a:pt x="4063" y="296672"/>
                  </a:lnTo>
                  <a:lnTo>
                    <a:pt x="15748" y="339216"/>
                  </a:lnTo>
                  <a:lnTo>
                    <a:pt x="34289" y="378332"/>
                  </a:lnTo>
                  <a:lnTo>
                    <a:pt x="59181" y="413385"/>
                  </a:lnTo>
                  <a:lnTo>
                    <a:pt x="89534" y="443738"/>
                  </a:lnTo>
                  <a:lnTo>
                    <a:pt x="124586" y="468629"/>
                  </a:lnTo>
                  <a:lnTo>
                    <a:pt x="163702" y="487172"/>
                  </a:lnTo>
                  <a:lnTo>
                    <a:pt x="206248" y="498855"/>
                  </a:lnTo>
                  <a:lnTo>
                    <a:pt x="251459" y="502919"/>
                  </a:lnTo>
                  <a:lnTo>
                    <a:pt x="296672" y="498855"/>
                  </a:lnTo>
                  <a:lnTo>
                    <a:pt x="339217" y="487172"/>
                  </a:lnTo>
                  <a:lnTo>
                    <a:pt x="378332" y="468629"/>
                  </a:lnTo>
                  <a:lnTo>
                    <a:pt x="413384" y="443738"/>
                  </a:lnTo>
                  <a:lnTo>
                    <a:pt x="443737" y="413385"/>
                  </a:lnTo>
                  <a:lnTo>
                    <a:pt x="468629" y="378332"/>
                  </a:lnTo>
                  <a:lnTo>
                    <a:pt x="487172" y="339216"/>
                  </a:lnTo>
                  <a:lnTo>
                    <a:pt x="498855" y="296672"/>
                  </a:lnTo>
                  <a:lnTo>
                    <a:pt x="502920" y="251460"/>
                  </a:lnTo>
                  <a:lnTo>
                    <a:pt x="502920" y="249936"/>
                  </a:lnTo>
                  <a:lnTo>
                    <a:pt x="498855" y="205231"/>
                  </a:lnTo>
                  <a:lnTo>
                    <a:pt x="487172" y="163067"/>
                  </a:lnTo>
                  <a:lnTo>
                    <a:pt x="468629" y="124078"/>
                  </a:lnTo>
                  <a:lnTo>
                    <a:pt x="443737" y="89153"/>
                  </a:lnTo>
                  <a:lnTo>
                    <a:pt x="413384" y="59054"/>
                  </a:lnTo>
                  <a:lnTo>
                    <a:pt x="378332" y="34289"/>
                  </a:lnTo>
                  <a:lnTo>
                    <a:pt x="339217" y="15748"/>
                  </a:lnTo>
                  <a:lnTo>
                    <a:pt x="296672" y="4063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67472" y="2212847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502920" y="249936"/>
                  </a:moveTo>
                  <a:lnTo>
                    <a:pt x="498855" y="205231"/>
                  </a:lnTo>
                  <a:lnTo>
                    <a:pt x="487172" y="163067"/>
                  </a:lnTo>
                  <a:lnTo>
                    <a:pt x="468629" y="124078"/>
                  </a:lnTo>
                  <a:lnTo>
                    <a:pt x="443737" y="89153"/>
                  </a:lnTo>
                  <a:lnTo>
                    <a:pt x="413384" y="59054"/>
                  </a:lnTo>
                  <a:lnTo>
                    <a:pt x="378332" y="34289"/>
                  </a:lnTo>
                  <a:lnTo>
                    <a:pt x="339217" y="15748"/>
                  </a:lnTo>
                  <a:lnTo>
                    <a:pt x="296672" y="4063"/>
                  </a:lnTo>
                  <a:lnTo>
                    <a:pt x="251459" y="0"/>
                  </a:lnTo>
                  <a:lnTo>
                    <a:pt x="206248" y="4063"/>
                  </a:lnTo>
                  <a:lnTo>
                    <a:pt x="163702" y="15748"/>
                  </a:lnTo>
                  <a:lnTo>
                    <a:pt x="124586" y="34289"/>
                  </a:lnTo>
                  <a:lnTo>
                    <a:pt x="89534" y="59181"/>
                  </a:lnTo>
                  <a:lnTo>
                    <a:pt x="59181" y="89535"/>
                  </a:lnTo>
                  <a:lnTo>
                    <a:pt x="34289" y="124587"/>
                  </a:lnTo>
                  <a:lnTo>
                    <a:pt x="15748" y="163702"/>
                  </a:lnTo>
                  <a:lnTo>
                    <a:pt x="4063" y="206248"/>
                  </a:lnTo>
                  <a:lnTo>
                    <a:pt x="0" y="251460"/>
                  </a:lnTo>
                  <a:lnTo>
                    <a:pt x="4063" y="296672"/>
                  </a:lnTo>
                  <a:lnTo>
                    <a:pt x="15748" y="339216"/>
                  </a:lnTo>
                  <a:lnTo>
                    <a:pt x="34289" y="378332"/>
                  </a:lnTo>
                  <a:lnTo>
                    <a:pt x="59181" y="413385"/>
                  </a:lnTo>
                  <a:lnTo>
                    <a:pt x="89534" y="443738"/>
                  </a:lnTo>
                  <a:lnTo>
                    <a:pt x="124586" y="468629"/>
                  </a:lnTo>
                  <a:lnTo>
                    <a:pt x="163702" y="487172"/>
                  </a:lnTo>
                  <a:lnTo>
                    <a:pt x="206248" y="498855"/>
                  </a:lnTo>
                  <a:lnTo>
                    <a:pt x="251459" y="502919"/>
                  </a:lnTo>
                  <a:lnTo>
                    <a:pt x="296672" y="498855"/>
                  </a:lnTo>
                  <a:lnTo>
                    <a:pt x="339217" y="487172"/>
                  </a:lnTo>
                  <a:lnTo>
                    <a:pt x="378332" y="468629"/>
                  </a:lnTo>
                  <a:lnTo>
                    <a:pt x="413384" y="443738"/>
                  </a:lnTo>
                  <a:lnTo>
                    <a:pt x="443737" y="413385"/>
                  </a:lnTo>
                  <a:lnTo>
                    <a:pt x="468629" y="378332"/>
                  </a:lnTo>
                  <a:lnTo>
                    <a:pt x="487172" y="339216"/>
                  </a:lnTo>
                  <a:lnTo>
                    <a:pt x="498855" y="296672"/>
                  </a:lnTo>
                  <a:lnTo>
                    <a:pt x="502920" y="251460"/>
                  </a:lnTo>
                  <a:lnTo>
                    <a:pt x="502920" y="24993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67472" y="272491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0" y="0"/>
                  </a:moveTo>
                  <a:lnTo>
                    <a:pt x="197103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0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0"/>
                  </a:lnTo>
                  <a:lnTo>
                    <a:pt x="197103" y="488441"/>
                  </a:lnTo>
                  <a:lnTo>
                    <a:pt x="246760" y="493522"/>
                  </a:lnTo>
                  <a:lnTo>
                    <a:pt x="296418" y="488441"/>
                  </a:lnTo>
                  <a:lnTo>
                    <a:pt x="342773" y="474090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2" y="246761"/>
                  </a:ln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67472" y="272491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0" y="0"/>
                  </a:lnTo>
                  <a:lnTo>
                    <a:pt x="197103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0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0"/>
                  </a:lnTo>
                  <a:lnTo>
                    <a:pt x="197103" y="488441"/>
                  </a:lnTo>
                  <a:lnTo>
                    <a:pt x="246760" y="493522"/>
                  </a:lnTo>
                  <a:lnTo>
                    <a:pt x="296418" y="488441"/>
                  </a:lnTo>
                  <a:lnTo>
                    <a:pt x="342773" y="474090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115302" y="533897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06370" y="533897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483161" y="5291137"/>
            <a:ext cx="527685" cy="527685"/>
            <a:chOff x="5483161" y="5291137"/>
            <a:chExt cx="527685" cy="527685"/>
          </a:xfrm>
        </p:grpSpPr>
        <p:sp>
          <p:nvSpPr>
            <p:cNvPr id="35" name="object 35"/>
            <p:cNvSpPr/>
            <p:nvPr/>
          </p:nvSpPr>
          <p:spPr>
            <a:xfrm>
              <a:off x="5495543" y="530352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251459" y="0"/>
                  </a:moveTo>
                  <a:lnTo>
                    <a:pt x="206247" y="4063"/>
                  </a:lnTo>
                  <a:lnTo>
                    <a:pt x="163702" y="15747"/>
                  </a:lnTo>
                  <a:lnTo>
                    <a:pt x="124586" y="34289"/>
                  </a:lnTo>
                  <a:lnTo>
                    <a:pt x="89534" y="59181"/>
                  </a:lnTo>
                  <a:lnTo>
                    <a:pt x="59181" y="89534"/>
                  </a:lnTo>
                  <a:lnTo>
                    <a:pt x="34289" y="124586"/>
                  </a:lnTo>
                  <a:lnTo>
                    <a:pt x="15747" y="163702"/>
                  </a:lnTo>
                  <a:lnTo>
                    <a:pt x="4063" y="206247"/>
                  </a:lnTo>
                  <a:lnTo>
                    <a:pt x="0" y="251459"/>
                  </a:lnTo>
                  <a:lnTo>
                    <a:pt x="4063" y="296646"/>
                  </a:lnTo>
                  <a:lnTo>
                    <a:pt x="15747" y="339178"/>
                  </a:lnTo>
                  <a:lnTo>
                    <a:pt x="34289" y="378345"/>
                  </a:lnTo>
                  <a:lnTo>
                    <a:pt x="59181" y="413448"/>
                  </a:lnTo>
                  <a:lnTo>
                    <a:pt x="89534" y="443750"/>
                  </a:lnTo>
                  <a:lnTo>
                    <a:pt x="124586" y="468566"/>
                  </a:lnTo>
                  <a:lnTo>
                    <a:pt x="163702" y="487184"/>
                  </a:lnTo>
                  <a:lnTo>
                    <a:pt x="206247" y="498868"/>
                  </a:lnTo>
                  <a:lnTo>
                    <a:pt x="251459" y="502919"/>
                  </a:lnTo>
                  <a:lnTo>
                    <a:pt x="296671" y="498868"/>
                  </a:lnTo>
                  <a:lnTo>
                    <a:pt x="339216" y="487184"/>
                  </a:lnTo>
                  <a:lnTo>
                    <a:pt x="378332" y="468566"/>
                  </a:lnTo>
                  <a:lnTo>
                    <a:pt x="413384" y="443750"/>
                  </a:lnTo>
                  <a:lnTo>
                    <a:pt x="443738" y="413448"/>
                  </a:lnTo>
                  <a:lnTo>
                    <a:pt x="468629" y="378345"/>
                  </a:lnTo>
                  <a:lnTo>
                    <a:pt x="487171" y="339178"/>
                  </a:lnTo>
                  <a:lnTo>
                    <a:pt x="498855" y="296646"/>
                  </a:lnTo>
                  <a:lnTo>
                    <a:pt x="502919" y="251459"/>
                  </a:lnTo>
                  <a:lnTo>
                    <a:pt x="502919" y="249935"/>
                  </a:lnTo>
                  <a:lnTo>
                    <a:pt x="498855" y="205231"/>
                  </a:lnTo>
                  <a:lnTo>
                    <a:pt x="487171" y="163067"/>
                  </a:lnTo>
                  <a:lnTo>
                    <a:pt x="468629" y="124078"/>
                  </a:lnTo>
                  <a:lnTo>
                    <a:pt x="443738" y="89153"/>
                  </a:lnTo>
                  <a:lnTo>
                    <a:pt x="413384" y="59054"/>
                  </a:lnTo>
                  <a:lnTo>
                    <a:pt x="378332" y="34289"/>
                  </a:lnTo>
                  <a:lnTo>
                    <a:pt x="339216" y="15747"/>
                  </a:lnTo>
                  <a:lnTo>
                    <a:pt x="296671" y="4063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95543" y="530352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249935"/>
                  </a:moveTo>
                  <a:lnTo>
                    <a:pt x="498855" y="205231"/>
                  </a:lnTo>
                  <a:lnTo>
                    <a:pt x="487171" y="163067"/>
                  </a:lnTo>
                  <a:lnTo>
                    <a:pt x="468629" y="124078"/>
                  </a:lnTo>
                  <a:lnTo>
                    <a:pt x="443738" y="89153"/>
                  </a:lnTo>
                  <a:lnTo>
                    <a:pt x="413384" y="59054"/>
                  </a:lnTo>
                  <a:lnTo>
                    <a:pt x="378332" y="34289"/>
                  </a:lnTo>
                  <a:lnTo>
                    <a:pt x="339216" y="15747"/>
                  </a:lnTo>
                  <a:lnTo>
                    <a:pt x="296671" y="4063"/>
                  </a:lnTo>
                  <a:lnTo>
                    <a:pt x="251459" y="0"/>
                  </a:lnTo>
                  <a:lnTo>
                    <a:pt x="206247" y="4063"/>
                  </a:lnTo>
                  <a:lnTo>
                    <a:pt x="163702" y="15747"/>
                  </a:lnTo>
                  <a:lnTo>
                    <a:pt x="124586" y="34289"/>
                  </a:lnTo>
                  <a:lnTo>
                    <a:pt x="89534" y="59181"/>
                  </a:lnTo>
                  <a:lnTo>
                    <a:pt x="59181" y="89534"/>
                  </a:lnTo>
                  <a:lnTo>
                    <a:pt x="34289" y="124586"/>
                  </a:lnTo>
                  <a:lnTo>
                    <a:pt x="15747" y="163702"/>
                  </a:lnTo>
                  <a:lnTo>
                    <a:pt x="4063" y="206247"/>
                  </a:lnTo>
                  <a:lnTo>
                    <a:pt x="0" y="251459"/>
                  </a:lnTo>
                  <a:lnTo>
                    <a:pt x="4063" y="296646"/>
                  </a:lnTo>
                  <a:lnTo>
                    <a:pt x="15747" y="339178"/>
                  </a:lnTo>
                  <a:lnTo>
                    <a:pt x="34289" y="378345"/>
                  </a:lnTo>
                  <a:lnTo>
                    <a:pt x="59181" y="413448"/>
                  </a:lnTo>
                  <a:lnTo>
                    <a:pt x="89534" y="443750"/>
                  </a:lnTo>
                  <a:lnTo>
                    <a:pt x="124586" y="468566"/>
                  </a:lnTo>
                  <a:lnTo>
                    <a:pt x="163702" y="487184"/>
                  </a:lnTo>
                  <a:lnTo>
                    <a:pt x="206247" y="498868"/>
                  </a:lnTo>
                  <a:lnTo>
                    <a:pt x="251459" y="502919"/>
                  </a:lnTo>
                  <a:lnTo>
                    <a:pt x="296671" y="498868"/>
                  </a:lnTo>
                  <a:lnTo>
                    <a:pt x="339216" y="487184"/>
                  </a:lnTo>
                  <a:lnTo>
                    <a:pt x="378332" y="468566"/>
                  </a:lnTo>
                  <a:lnTo>
                    <a:pt x="413384" y="443750"/>
                  </a:lnTo>
                  <a:lnTo>
                    <a:pt x="443738" y="413448"/>
                  </a:lnTo>
                  <a:lnTo>
                    <a:pt x="468629" y="378345"/>
                  </a:lnTo>
                  <a:lnTo>
                    <a:pt x="487171" y="339178"/>
                  </a:lnTo>
                  <a:lnTo>
                    <a:pt x="498855" y="296646"/>
                  </a:lnTo>
                  <a:lnTo>
                    <a:pt x="502919" y="251459"/>
                  </a:lnTo>
                  <a:lnTo>
                    <a:pt x="502919" y="249935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648959" y="534507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18475" y="2109150"/>
            <a:ext cx="198755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05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b="1" spc="-5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968240" y="1911095"/>
            <a:ext cx="3042285" cy="1112520"/>
            <a:chOff x="4968240" y="1911095"/>
            <a:chExt cx="3042285" cy="1112520"/>
          </a:xfrm>
        </p:grpSpPr>
        <p:sp>
          <p:nvSpPr>
            <p:cNvPr id="40" name="object 40"/>
            <p:cNvSpPr/>
            <p:nvPr/>
          </p:nvSpPr>
          <p:spPr>
            <a:xfrm>
              <a:off x="5105400" y="2548127"/>
              <a:ext cx="2895600" cy="0"/>
            </a:xfrm>
            <a:custGeom>
              <a:avLst/>
              <a:gdLst/>
              <a:ahLst/>
              <a:cxnLst/>
              <a:rect l="l" t="t" r="r" b="b"/>
              <a:pathLst>
                <a:path w="2895600">
                  <a:moveTo>
                    <a:pt x="0" y="0"/>
                  </a:moveTo>
                  <a:lnTo>
                    <a:pt x="28956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68240" y="2481071"/>
              <a:ext cx="213360" cy="137160"/>
            </a:xfrm>
            <a:custGeom>
              <a:avLst/>
              <a:gdLst/>
              <a:ahLst/>
              <a:cxnLst/>
              <a:rect l="l" t="t" r="r" b="b"/>
              <a:pathLst>
                <a:path w="213360" h="137160">
                  <a:moveTo>
                    <a:pt x="213360" y="0"/>
                  </a:moveTo>
                  <a:lnTo>
                    <a:pt x="0" y="67055"/>
                  </a:lnTo>
                  <a:lnTo>
                    <a:pt x="213360" y="137160"/>
                  </a:lnTo>
                  <a:lnTo>
                    <a:pt x="146304" y="6705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2696" y="1911095"/>
              <a:ext cx="137159" cy="31394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67856" y="2959607"/>
              <a:ext cx="1542415" cy="0"/>
            </a:xfrm>
            <a:custGeom>
              <a:avLst/>
              <a:gdLst/>
              <a:ahLst/>
              <a:cxnLst/>
              <a:rect l="l" t="t" r="r" b="b"/>
              <a:pathLst>
                <a:path w="1542415">
                  <a:moveTo>
                    <a:pt x="0" y="0"/>
                  </a:moveTo>
                  <a:lnTo>
                    <a:pt x="1542161" y="0"/>
                  </a:lnTo>
                </a:path>
              </a:pathLst>
            </a:custGeom>
            <a:ln w="3657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27648" y="2886455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4" h="137160">
                  <a:moveTo>
                    <a:pt x="216280" y="0"/>
                  </a:moveTo>
                  <a:lnTo>
                    <a:pt x="0" y="70104"/>
                  </a:lnTo>
                  <a:lnTo>
                    <a:pt x="216280" y="137160"/>
                  </a:lnTo>
                  <a:lnTo>
                    <a:pt x="149225" y="70104"/>
                  </a:lnTo>
                  <a:lnTo>
                    <a:pt x="21628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0151" y="4986528"/>
            <a:ext cx="137160" cy="310895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5672328" y="4986528"/>
            <a:ext cx="1584960" cy="311150"/>
            <a:chOff x="5672328" y="4986528"/>
            <a:chExt cx="1584960" cy="311150"/>
          </a:xfrm>
        </p:grpSpPr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2328" y="4986528"/>
              <a:ext cx="137160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0128" y="4986528"/>
              <a:ext cx="137159" cy="310895"/>
            </a:xfrm>
            <a:prstGeom prst="rect">
              <a:avLst/>
            </a:prstGeom>
          </p:spPr>
        </p:pic>
      </p:grp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085975">
              <a:lnSpc>
                <a:spcPct val="100000"/>
              </a:lnSpc>
              <a:spcBef>
                <a:spcPts val="110"/>
              </a:spcBef>
            </a:pPr>
            <a:r>
              <a:rPr dirty="0"/>
              <a:t>Number</a:t>
            </a:r>
            <a:r>
              <a:rPr spc="-7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1499" y="1680864"/>
            <a:ext cx="6327775" cy="25126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87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ROUND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Rounds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endParaRPr sz="2200">
              <a:latin typeface="Arial"/>
              <a:cs typeface="Arial"/>
            </a:endParaRPr>
          </a:p>
          <a:p>
            <a:pPr marL="1046480">
              <a:lnSpc>
                <a:spcPct val="100000"/>
              </a:lnSpc>
              <a:spcBef>
                <a:spcPts val="680"/>
              </a:spcBef>
              <a:tabLst>
                <a:tab pos="5552440" algn="l"/>
              </a:tabLst>
            </a:pPr>
            <a:r>
              <a:rPr sz="2000" b="1" dirty="0">
                <a:solidFill>
                  <a:srgbClr val="FF3300"/>
                </a:solidFill>
                <a:latin typeface="Courier New"/>
                <a:cs typeface="Courier New"/>
              </a:rPr>
              <a:t>ROUND(45.926,</a:t>
            </a:r>
            <a:r>
              <a:rPr sz="2000" b="1" spc="-19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FF3300"/>
                </a:solidFill>
                <a:latin typeface="Courier New"/>
                <a:cs typeface="Courier New"/>
              </a:rPr>
              <a:t>2)</a:t>
            </a:r>
            <a:r>
              <a:rPr sz="2000" b="1" dirty="0">
                <a:solidFill>
                  <a:srgbClr val="FF3300"/>
                </a:solidFill>
                <a:latin typeface="Courier New"/>
                <a:cs typeface="Courier New"/>
              </a:rPr>
              <a:t>	</a:t>
            </a:r>
            <a:r>
              <a:rPr sz="2000" b="1" spc="-10" dirty="0">
                <a:solidFill>
                  <a:srgbClr val="FF3300"/>
                </a:solidFill>
                <a:latin typeface="Courier New"/>
                <a:cs typeface="Courier New"/>
              </a:rPr>
              <a:t>45.93</a:t>
            </a:r>
            <a:endParaRPr sz="20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8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TRUNC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Truncates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 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22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decimal</a:t>
            </a:r>
            <a:endParaRPr sz="2200">
              <a:latin typeface="Arial"/>
              <a:cs typeface="Arial"/>
            </a:endParaRPr>
          </a:p>
          <a:p>
            <a:pPr marL="1046480">
              <a:lnSpc>
                <a:spcPct val="100000"/>
              </a:lnSpc>
              <a:spcBef>
                <a:spcPts val="680"/>
              </a:spcBef>
              <a:tabLst>
                <a:tab pos="5509895" algn="l"/>
              </a:tabLst>
            </a:pPr>
            <a:r>
              <a:rPr sz="2000" b="1" dirty="0">
                <a:solidFill>
                  <a:srgbClr val="FF3300"/>
                </a:solidFill>
                <a:latin typeface="Courier New"/>
                <a:cs typeface="Courier New"/>
              </a:rPr>
              <a:t>TRUNC(45.926,</a:t>
            </a:r>
            <a:r>
              <a:rPr sz="2000" b="1" spc="-19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FF3300"/>
                </a:solidFill>
                <a:latin typeface="Courier New"/>
                <a:cs typeface="Courier New"/>
              </a:rPr>
              <a:t>2)</a:t>
            </a:r>
            <a:r>
              <a:rPr sz="2000" b="1" dirty="0">
                <a:solidFill>
                  <a:srgbClr val="FF3300"/>
                </a:solidFill>
                <a:latin typeface="Courier New"/>
                <a:cs typeface="Courier New"/>
              </a:rPr>
              <a:t>	</a:t>
            </a:r>
            <a:r>
              <a:rPr sz="2000" b="1" spc="-10" dirty="0">
                <a:solidFill>
                  <a:srgbClr val="FF3300"/>
                </a:solidFill>
                <a:latin typeface="Courier New"/>
                <a:cs typeface="Courier New"/>
              </a:rPr>
              <a:t>45.92</a:t>
            </a:r>
            <a:endParaRPr sz="20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8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MOD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remainder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division</a:t>
            </a:r>
            <a:endParaRPr sz="2200">
              <a:latin typeface="Arial"/>
              <a:cs typeface="Arial"/>
            </a:endParaRPr>
          </a:p>
          <a:p>
            <a:pPr marL="1046480">
              <a:lnSpc>
                <a:spcPct val="100000"/>
              </a:lnSpc>
              <a:spcBef>
                <a:spcPts val="680"/>
              </a:spcBef>
              <a:tabLst>
                <a:tab pos="5552440" algn="l"/>
              </a:tabLst>
            </a:pPr>
            <a:r>
              <a:rPr sz="2000" b="1" dirty="0">
                <a:solidFill>
                  <a:srgbClr val="FF3300"/>
                </a:solidFill>
                <a:latin typeface="Courier New"/>
                <a:cs typeface="Courier New"/>
              </a:rPr>
              <a:t>MOD(1600,</a:t>
            </a:r>
            <a:r>
              <a:rPr sz="2000" b="1" spc="-12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FF3300"/>
                </a:solidFill>
                <a:latin typeface="Courier New"/>
                <a:cs typeface="Courier New"/>
              </a:rPr>
              <a:t>300)</a:t>
            </a:r>
            <a:r>
              <a:rPr sz="2000" b="1" dirty="0">
                <a:solidFill>
                  <a:srgbClr val="FF3300"/>
                </a:solidFill>
                <a:latin typeface="Courier New"/>
                <a:cs typeface="Courier New"/>
              </a:rPr>
              <a:t>	</a:t>
            </a:r>
            <a:r>
              <a:rPr sz="2000" b="1" spc="-25" dirty="0">
                <a:solidFill>
                  <a:srgbClr val="FF3300"/>
                </a:solidFill>
                <a:latin typeface="Courier New"/>
                <a:cs typeface="Courier New"/>
              </a:rPr>
              <a:t>100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77155" y="2319527"/>
            <a:ext cx="1187450" cy="204470"/>
            <a:chOff x="4677155" y="2319527"/>
            <a:chExt cx="1187450" cy="204470"/>
          </a:xfrm>
        </p:grpSpPr>
        <p:sp>
          <p:nvSpPr>
            <p:cNvPr id="6" name="object 6"/>
            <p:cNvSpPr/>
            <p:nvPr/>
          </p:nvSpPr>
          <p:spPr>
            <a:xfrm>
              <a:off x="4677155" y="2421635"/>
              <a:ext cx="1054735" cy="0"/>
            </a:xfrm>
            <a:custGeom>
              <a:avLst/>
              <a:gdLst/>
              <a:ahLst/>
              <a:cxnLst/>
              <a:rect l="l" t="t" r="r" b="b"/>
              <a:pathLst>
                <a:path w="1054735">
                  <a:moveTo>
                    <a:pt x="0" y="0"/>
                  </a:moveTo>
                  <a:lnTo>
                    <a:pt x="1054481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60136" y="2319527"/>
              <a:ext cx="204470" cy="204470"/>
            </a:xfrm>
            <a:custGeom>
              <a:avLst/>
              <a:gdLst/>
              <a:ahLst/>
              <a:cxnLst/>
              <a:rect l="l" t="t" r="r" b="b"/>
              <a:pathLst>
                <a:path w="204470" h="204469">
                  <a:moveTo>
                    <a:pt x="0" y="0"/>
                  </a:moveTo>
                  <a:lnTo>
                    <a:pt x="63880" y="100457"/>
                  </a:lnTo>
                  <a:lnTo>
                    <a:pt x="0" y="203962"/>
                  </a:lnTo>
                  <a:lnTo>
                    <a:pt x="203962" y="100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77155" y="3115055"/>
            <a:ext cx="1187450" cy="204470"/>
            <a:chOff x="4677155" y="3115055"/>
            <a:chExt cx="1187450" cy="204470"/>
          </a:xfrm>
        </p:grpSpPr>
        <p:sp>
          <p:nvSpPr>
            <p:cNvPr id="9" name="object 9"/>
            <p:cNvSpPr/>
            <p:nvPr/>
          </p:nvSpPr>
          <p:spPr>
            <a:xfrm>
              <a:off x="4677155" y="3220211"/>
              <a:ext cx="1054735" cy="0"/>
            </a:xfrm>
            <a:custGeom>
              <a:avLst/>
              <a:gdLst/>
              <a:ahLst/>
              <a:cxnLst/>
              <a:rect l="l" t="t" r="r" b="b"/>
              <a:pathLst>
                <a:path w="1054735">
                  <a:moveTo>
                    <a:pt x="0" y="0"/>
                  </a:moveTo>
                  <a:lnTo>
                    <a:pt x="1054481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60136" y="3115055"/>
              <a:ext cx="204470" cy="204470"/>
            </a:xfrm>
            <a:custGeom>
              <a:avLst/>
              <a:gdLst/>
              <a:ahLst/>
              <a:cxnLst/>
              <a:rect l="l" t="t" r="r" b="b"/>
              <a:pathLst>
                <a:path w="204470" h="204470">
                  <a:moveTo>
                    <a:pt x="0" y="0"/>
                  </a:moveTo>
                  <a:lnTo>
                    <a:pt x="63880" y="103505"/>
                  </a:lnTo>
                  <a:lnTo>
                    <a:pt x="0" y="203962"/>
                  </a:lnTo>
                  <a:lnTo>
                    <a:pt x="203962" y="10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677155" y="4017264"/>
            <a:ext cx="1187450" cy="204470"/>
            <a:chOff x="4677155" y="4017264"/>
            <a:chExt cx="1187450" cy="204470"/>
          </a:xfrm>
        </p:grpSpPr>
        <p:sp>
          <p:nvSpPr>
            <p:cNvPr id="12" name="object 12"/>
            <p:cNvSpPr/>
            <p:nvPr/>
          </p:nvSpPr>
          <p:spPr>
            <a:xfrm>
              <a:off x="4677155" y="4119372"/>
              <a:ext cx="1054735" cy="0"/>
            </a:xfrm>
            <a:custGeom>
              <a:avLst/>
              <a:gdLst/>
              <a:ahLst/>
              <a:cxnLst/>
              <a:rect l="l" t="t" r="r" b="b"/>
              <a:pathLst>
                <a:path w="1054735">
                  <a:moveTo>
                    <a:pt x="0" y="0"/>
                  </a:moveTo>
                  <a:lnTo>
                    <a:pt x="1054481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60136" y="4017264"/>
              <a:ext cx="204470" cy="204470"/>
            </a:xfrm>
            <a:custGeom>
              <a:avLst/>
              <a:gdLst/>
              <a:ahLst/>
              <a:cxnLst/>
              <a:rect l="l" t="t" r="r" b="b"/>
              <a:pathLst>
                <a:path w="204470" h="204470">
                  <a:moveTo>
                    <a:pt x="0" y="0"/>
                  </a:moveTo>
                  <a:lnTo>
                    <a:pt x="63880" y="103505"/>
                  </a:lnTo>
                  <a:lnTo>
                    <a:pt x="0" y="203962"/>
                  </a:lnTo>
                  <a:lnTo>
                    <a:pt x="203962" y="10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4503" y="3163823"/>
            <a:ext cx="7174992" cy="533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50785" y="2105977"/>
            <a:ext cx="7270115" cy="917575"/>
            <a:chOff x="950785" y="2105977"/>
            <a:chExt cx="7270115" cy="917575"/>
          </a:xfrm>
        </p:grpSpPr>
        <p:sp>
          <p:nvSpPr>
            <p:cNvPr id="5" name="object 5"/>
            <p:cNvSpPr/>
            <p:nvPr/>
          </p:nvSpPr>
          <p:spPr>
            <a:xfrm>
              <a:off x="963167" y="2118359"/>
              <a:ext cx="7245350" cy="892810"/>
            </a:xfrm>
            <a:custGeom>
              <a:avLst/>
              <a:gdLst/>
              <a:ahLst/>
              <a:cxnLst/>
              <a:rect l="l" t="t" r="r" b="b"/>
              <a:pathLst>
                <a:path w="7245350" h="892810">
                  <a:moveTo>
                    <a:pt x="7244842" y="0"/>
                  </a:moveTo>
                  <a:lnTo>
                    <a:pt x="0" y="0"/>
                  </a:lnTo>
                  <a:lnTo>
                    <a:pt x="0" y="892683"/>
                  </a:lnTo>
                  <a:lnTo>
                    <a:pt x="7244842" y="892683"/>
                  </a:lnTo>
                  <a:lnTo>
                    <a:pt x="724484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3167" y="2118359"/>
              <a:ext cx="7245350" cy="892810"/>
            </a:xfrm>
            <a:custGeom>
              <a:avLst/>
              <a:gdLst/>
              <a:ahLst/>
              <a:cxnLst/>
              <a:rect l="l" t="t" r="r" b="b"/>
              <a:pathLst>
                <a:path w="7245350" h="892810">
                  <a:moveTo>
                    <a:pt x="0" y="892683"/>
                  </a:moveTo>
                  <a:lnTo>
                    <a:pt x="7244842" y="892683"/>
                  </a:lnTo>
                  <a:lnTo>
                    <a:pt x="7244842" y="0"/>
                  </a:lnTo>
                  <a:lnTo>
                    <a:pt x="0" y="0"/>
                  </a:lnTo>
                  <a:lnTo>
                    <a:pt x="0" y="8926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42720" y="2628138"/>
            <a:ext cx="1653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56944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DUAL;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64994" y="490804"/>
            <a:ext cx="44024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ROUND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856041" y="1295209"/>
            <a:ext cx="4526280" cy="1420495"/>
            <a:chOff x="1856041" y="1295209"/>
            <a:chExt cx="4526280" cy="1420495"/>
          </a:xfrm>
        </p:grpSpPr>
        <p:sp>
          <p:nvSpPr>
            <p:cNvPr id="10" name="object 10"/>
            <p:cNvSpPr/>
            <p:nvPr/>
          </p:nvSpPr>
          <p:spPr>
            <a:xfrm>
              <a:off x="1868424" y="2173224"/>
              <a:ext cx="4501515" cy="530225"/>
            </a:xfrm>
            <a:custGeom>
              <a:avLst/>
              <a:gdLst/>
              <a:ahLst/>
              <a:cxnLst/>
              <a:rect l="l" t="t" r="r" b="b"/>
              <a:pathLst>
                <a:path w="4501515" h="530225">
                  <a:moveTo>
                    <a:pt x="0" y="258572"/>
                  </a:moveTo>
                  <a:lnTo>
                    <a:pt x="2154681" y="258572"/>
                  </a:lnTo>
                  <a:lnTo>
                    <a:pt x="2154681" y="3048"/>
                  </a:lnTo>
                  <a:lnTo>
                    <a:pt x="0" y="3048"/>
                  </a:lnTo>
                  <a:lnTo>
                    <a:pt x="0" y="258572"/>
                  </a:lnTo>
                  <a:close/>
                </a:path>
                <a:path w="4501515" h="530225">
                  <a:moveTo>
                    <a:pt x="91439" y="529843"/>
                  </a:moveTo>
                  <a:lnTo>
                    <a:pt x="2282444" y="529843"/>
                  </a:lnTo>
                  <a:lnTo>
                    <a:pt x="2282444" y="274319"/>
                  </a:lnTo>
                  <a:lnTo>
                    <a:pt x="91439" y="274319"/>
                  </a:lnTo>
                  <a:lnTo>
                    <a:pt x="91439" y="529843"/>
                  </a:lnTo>
                  <a:close/>
                </a:path>
                <a:path w="4501515" h="530225">
                  <a:moveTo>
                    <a:pt x="2343912" y="255524"/>
                  </a:moveTo>
                  <a:lnTo>
                    <a:pt x="4501515" y="255524"/>
                  </a:lnTo>
                  <a:lnTo>
                    <a:pt x="4501515" y="0"/>
                  </a:lnTo>
                  <a:lnTo>
                    <a:pt x="2343912" y="0"/>
                  </a:lnTo>
                  <a:lnTo>
                    <a:pt x="2343912" y="255524"/>
                  </a:lnTo>
                  <a:close/>
                </a:path>
              </a:pathLst>
            </a:custGeom>
            <a:ln w="24384">
              <a:solidFill>
                <a:srgbClr val="F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4976" y="130759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30">
                  <a:moveTo>
                    <a:pt x="246761" y="0"/>
                  </a:moveTo>
                  <a:lnTo>
                    <a:pt x="197104" y="4953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3" y="197104"/>
                  </a:lnTo>
                  <a:lnTo>
                    <a:pt x="0" y="246761"/>
                  </a:lnTo>
                  <a:lnTo>
                    <a:pt x="4953" y="296418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1"/>
                  </a:lnTo>
                  <a:lnTo>
                    <a:pt x="197104" y="488442"/>
                  </a:lnTo>
                  <a:lnTo>
                    <a:pt x="246761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2" y="451358"/>
                  </a:lnTo>
                  <a:lnTo>
                    <a:pt x="421259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9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4976" y="130759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30">
                  <a:moveTo>
                    <a:pt x="493522" y="246761"/>
                  </a:move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9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1" y="0"/>
                  </a:lnTo>
                  <a:lnTo>
                    <a:pt x="197104" y="4953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3" y="197104"/>
                  </a:lnTo>
                  <a:lnTo>
                    <a:pt x="0" y="246761"/>
                  </a:lnTo>
                  <a:lnTo>
                    <a:pt x="4953" y="296418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1"/>
                  </a:lnTo>
                  <a:lnTo>
                    <a:pt x="197104" y="488442"/>
                  </a:lnTo>
                  <a:lnTo>
                    <a:pt x="246761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2" y="451358"/>
                  </a:lnTo>
                  <a:lnTo>
                    <a:pt x="421259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86527" y="1307592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19">
                  <a:moveTo>
                    <a:pt x="252857" y="0"/>
                  </a:moveTo>
                  <a:lnTo>
                    <a:pt x="207518" y="4063"/>
                  </a:lnTo>
                  <a:lnTo>
                    <a:pt x="164719" y="15748"/>
                  </a:lnTo>
                  <a:lnTo>
                    <a:pt x="125349" y="34290"/>
                  </a:lnTo>
                  <a:lnTo>
                    <a:pt x="90043" y="59182"/>
                  </a:lnTo>
                  <a:lnTo>
                    <a:pt x="59562" y="89535"/>
                  </a:lnTo>
                  <a:lnTo>
                    <a:pt x="34544" y="124587"/>
                  </a:lnTo>
                  <a:lnTo>
                    <a:pt x="15875" y="163703"/>
                  </a:lnTo>
                  <a:lnTo>
                    <a:pt x="4063" y="206248"/>
                  </a:lnTo>
                  <a:lnTo>
                    <a:pt x="0" y="251460"/>
                  </a:lnTo>
                  <a:lnTo>
                    <a:pt x="4063" y="296672"/>
                  </a:lnTo>
                  <a:lnTo>
                    <a:pt x="15875" y="339217"/>
                  </a:lnTo>
                  <a:lnTo>
                    <a:pt x="34544" y="378333"/>
                  </a:lnTo>
                  <a:lnTo>
                    <a:pt x="59562" y="413385"/>
                  </a:lnTo>
                  <a:lnTo>
                    <a:pt x="90043" y="443738"/>
                  </a:lnTo>
                  <a:lnTo>
                    <a:pt x="125349" y="468630"/>
                  </a:lnTo>
                  <a:lnTo>
                    <a:pt x="164719" y="487172"/>
                  </a:lnTo>
                  <a:lnTo>
                    <a:pt x="207518" y="498856"/>
                  </a:lnTo>
                  <a:lnTo>
                    <a:pt x="252857" y="502920"/>
                  </a:lnTo>
                  <a:lnTo>
                    <a:pt x="298323" y="498856"/>
                  </a:lnTo>
                  <a:lnTo>
                    <a:pt x="341122" y="487172"/>
                  </a:lnTo>
                  <a:lnTo>
                    <a:pt x="380492" y="468630"/>
                  </a:lnTo>
                  <a:lnTo>
                    <a:pt x="415798" y="443738"/>
                  </a:lnTo>
                  <a:lnTo>
                    <a:pt x="446277" y="413385"/>
                  </a:lnTo>
                  <a:lnTo>
                    <a:pt x="471297" y="378333"/>
                  </a:lnTo>
                  <a:lnTo>
                    <a:pt x="489966" y="339217"/>
                  </a:lnTo>
                  <a:lnTo>
                    <a:pt x="501776" y="296672"/>
                  </a:lnTo>
                  <a:lnTo>
                    <a:pt x="505841" y="251460"/>
                  </a:lnTo>
                  <a:lnTo>
                    <a:pt x="505841" y="249936"/>
                  </a:lnTo>
                  <a:lnTo>
                    <a:pt x="501776" y="205232"/>
                  </a:lnTo>
                  <a:lnTo>
                    <a:pt x="489966" y="163068"/>
                  </a:lnTo>
                  <a:lnTo>
                    <a:pt x="471297" y="124079"/>
                  </a:lnTo>
                  <a:lnTo>
                    <a:pt x="446277" y="89154"/>
                  </a:lnTo>
                  <a:lnTo>
                    <a:pt x="415798" y="59055"/>
                  </a:lnTo>
                  <a:lnTo>
                    <a:pt x="380492" y="34290"/>
                  </a:lnTo>
                  <a:lnTo>
                    <a:pt x="341122" y="15748"/>
                  </a:lnTo>
                  <a:lnTo>
                    <a:pt x="298323" y="4063"/>
                  </a:lnTo>
                  <a:lnTo>
                    <a:pt x="25285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6527" y="1307592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19">
                  <a:moveTo>
                    <a:pt x="505841" y="249936"/>
                  </a:moveTo>
                  <a:lnTo>
                    <a:pt x="501776" y="205232"/>
                  </a:lnTo>
                  <a:lnTo>
                    <a:pt x="489966" y="163068"/>
                  </a:lnTo>
                  <a:lnTo>
                    <a:pt x="471297" y="124079"/>
                  </a:lnTo>
                  <a:lnTo>
                    <a:pt x="446277" y="89154"/>
                  </a:lnTo>
                  <a:lnTo>
                    <a:pt x="415798" y="59055"/>
                  </a:lnTo>
                  <a:lnTo>
                    <a:pt x="380492" y="34290"/>
                  </a:lnTo>
                  <a:lnTo>
                    <a:pt x="341122" y="15748"/>
                  </a:lnTo>
                  <a:lnTo>
                    <a:pt x="298323" y="4063"/>
                  </a:lnTo>
                  <a:lnTo>
                    <a:pt x="252857" y="0"/>
                  </a:lnTo>
                  <a:lnTo>
                    <a:pt x="207518" y="4063"/>
                  </a:lnTo>
                  <a:lnTo>
                    <a:pt x="164719" y="15748"/>
                  </a:lnTo>
                  <a:lnTo>
                    <a:pt x="125349" y="34290"/>
                  </a:lnTo>
                  <a:lnTo>
                    <a:pt x="90043" y="59182"/>
                  </a:lnTo>
                  <a:lnTo>
                    <a:pt x="59562" y="89535"/>
                  </a:lnTo>
                  <a:lnTo>
                    <a:pt x="34544" y="124587"/>
                  </a:lnTo>
                  <a:lnTo>
                    <a:pt x="15875" y="163703"/>
                  </a:lnTo>
                  <a:lnTo>
                    <a:pt x="4063" y="206248"/>
                  </a:lnTo>
                  <a:lnTo>
                    <a:pt x="0" y="251460"/>
                  </a:lnTo>
                  <a:lnTo>
                    <a:pt x="4063" y="296672"/>
                  </a:lnTo>
                  <a:lnTo>
                    <a:pt x="15875" y="339217"/>
                  </a:lnTo>
                  <a:lnTo>
                    <a:pt x="34544" y="378333"/>
                  </a:lnTo>
                  <a:lnTo>
                    <a:pt x="59562" y="413385"/>
                  </a:lnTo>
                  <a:lnTo>
                    <a:pt x="90043" y="443738"/>
                  </a:lnTo>
                  <a:lnTo>
                    <a:pt x="125349" y="468630"/>
                  </a:lnTo>
                  <a:lnTo>
                    <a:pt x="164719" y="487172"/>
                  </a:lnTo>
                  <a:lnTo>
                    <a:pt x="207518" y="498856"/>
                  </a:lnTo>
                  <a:lnTo>
                    <a:pt x="252857" y="502920"/>
                  </a:lnTo>
                  <a:lnTo>
                    <a:pt x="298323" y="498856"/>
                  </a:lnTo>
                  <a:lnTo>
                    <a:pt x="341122" y="487172"/>
                  </a:lnTo>
                  <a:lnTo>
                    <a:pt x="380492" y="468630"/>
                  </a:lnTo>
                  <a:lnTo>
                    <a:pt x="415798" y="443738"/>
                  </a:lnTo>
                  <a:lnTo>
                    <a:pt x="446277" y="413385"/>
                  </a:lnTo>
                  <a:lnTo>
                    <a:pt x="471297" y="378333"/>
                  </a:lnTo>
                  <a:lnTo>
                    <a:pt x="489966" y="339217"/>
                  </a:lnTo>
                  <a:lnTo>
                    <a:pt x="501776" y="296672"/>
                  </a:lnTo>
                  <a:lnTo>
                    <a:pt x="505841" y="251460"/>
                  </a:lnTo>
                  <a:lnTo>
                    <a:pt x="505841" y="24993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855017" y="3191065"/>
            <a:ext cx="2414270" cy="1335405"/>
            <a:chOff x="5855017" y="3191065"/>
            <a:chExt cx="2414270" cy="1335405"/>
          </a:xfrm>
        </p:grpSpPr>
        <p:sp>
          <p:nvSpPr>
            <p:cNvPr id="16" name="object 16"/>
            <p:cNvSpPr/>
            <p:nvPr/>
          </p:nvSpPr>
          <p:spPr>
            <a:xfrm>
              <a:off x="5867399" y="3203447"/>
              <a:ext cx="2228215" cy="457200"/>
            </a:xfrm>
            <a:custGeom>
              <a:avLst/>
              <a:gdLst/>
              <a:ahLst/>
              <a:cxnLst/>
              <a:rect l="l" t="t" r="r" b="b"/>
              <a:pathLst>
                <a:path w="2228215" h="457200">
                  <a:moveTo>
                    <a:pt x="0" y="457200"/>
                  </a:moveTo>
                  <a:lnTo>
                    <a:pt x="2227961" y="457200"/>
                  </a:lnTo>
                  <a:lnTo>
                    <a:pt x="2227961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4384">
              <a:solidFill>
                <a:srgbClr val="F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63255" y="402031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246761" y="0"/>
                  </a:moveTo>
                  <a:lnTo>
                    <a:pt x="197103" y="4952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0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0" y="342773"/>
                  </a:lnTo>
                  <a:lnTo>
                    <a:pt x="42164" y="384682"/>
                  </a:lnTo>
                  <a:lnTo>
                    <a:pt x="72263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3" y="488569"/>
                  </a:lnTo>
                  <a:lnTo>
                    <a:pt x="246761" y="493521"/>
                  </a:lnTo>
                  <a:lnTo>
                    <a:pt x="296418" y="488569"/>
                  </a:lnTo>
                  <a:lnTo>
                    <a:pt x="342773" y="474090"/>
                  </a:lnTo>
                  <a:lnTo>
                    <a:pt x="384683" y="451357"/>
                  </a:lnTo>
                  <a:lnTo>
                    <a:pt x="421259" y="421258"/>
                  </a:lnTo>
                  <a:lnTo>
                    <a:pt x="451358" y="384682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lnTo>
                    <a:pt x="488569" y="197104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3255" y="402031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522" y="246761"/>
                  </a:moveTo>
                  <a:lnTo>
                    <a:pt x="488569" y="197104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3" y="4952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0" y="150749"/>
                  </a:lnTo>
                  <a:lnTo>
                    <a:pt x="4952" y="197104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0" y="342773"/>
                  </a:lnTo>
                  <a:lnTo>
                    <a:pt x="42164" y="384682"/>
                  </a:lnTo>
                  <a:lnTo>
                    <a:pt x="72263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3" y="488569"/>
                  </a:lnTo>
                  <a:lnTo>
                    <a:pt x="246761" y="493521"/>
                  </a:lnTo>
                  <a:lnTo>
                    <a:pt x="296418" y="488569"/>
                  </a:lnTo>
                  <a:lnTo>
                    <a:pt x="342773" y="474090"/>
                  </a:lnTo>
                  <a:lnTo>
                    <a:pt x="384683" y="451357"/>
                  </a:lnTo>
                  <a:lnTo>
                    <a:pt x="421259" y="421258"/>
                  </a:lnTo>
                  <a:lnTo>
                    <a:pt x="451358" y="384682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191577" y="3191065"/>
            <a:ext cx="2195195" cy="1335405"/>
            <a:chOff x="1191577" y="3191065"/>
            <a:chExt cx="2195195" cy="1335405"/>
          </a:xfrm>
        </p:grpSpPr>
        <p:sp>
          <p:nvSpPr>
            <p:cNvPr id="20" name="object 20"/>
            <p:cNvSpPr/>
            <p:nvPr/>
          </p:nvSpPr>
          <p:spPr>
            <a:xfrm>
              <a:off x="1203959" y="3203447"/>
              <a:ext cx="2170430" cy="457200"/>
            </a:xfrm>
            <a:custGeom>
              <a:avLst/>
              <a:gdLst/>
              <a:ahLst/>
              <a:cxnLst/>
              <a:rect l="l" t="t" r="r" b="b"/>
              <a:pathLst>
                <a:path w="2170429" h="457200">
                  <a:moveTo>
                    <a:pt x="0" y="457200"/>
                  </a:moveTo>
                  <a:lnTo>
                    <a:pt x="2169922" y="457200"/>
                  </a:lnTo>
                  <a:lnTo>
                    <a:pt x="2169922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4384">
              <a:solidFill>
                <a:srgbClr val="F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5119" y="402031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246761" y="0"/>
                  </a:moveTo>
                  <a:lnTo>
                    <a:pt x="197104" y="4952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3" y="197104"/>
                  </a:lnTo>
                  <a:lnTo>
                    <a:pt x="0" y="246761"/>
                  </a:lnTo>
                  <a:lnTo>
                    <a:pt x="4953" y="296418"/>
                  </a:lnTo>
                  <a:lnTo>
                    <a:pt x="19431" y="342773"/>
                  </a:lnTo>
                  <a:lnTo>
                    <a:pt x="42163" y="384682"/>
                  </a:lnTo>
                  <a:lnTo>
                    <a:pt x="72262" y="421258"/>
                  </a:lnTo>
                  <a:lnTo>
                    <a:pt x="108838" y="451357"/>
                  </a:lnTo>
                  <a:lnTo>
                    <a:pt x="150749" y="474090"/>
                  </a:lnTo>
                  <a:lnTo>
                    <a:pt x="197104" y="488569"/>
                  </a:lnTo>
                  <a:lnTo>
                    <a:pt x="246761" y="493521"/>
                  </a:lnTo>
                  <a:lnTo>
                    <a:pt x="296418" y="488569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1" y="246761"/>
                  </a:ln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5119" y="402031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521" y="246761"/>
                  </a:move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4" y="4952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3" y="197104"/>
                  </a:lnTo>
                  <a:lnTo>
                    <a:pt x="0" y="246761"/>
                  </a:lnTo>
                  <a:lnTo>
                    <a:pt x="4953" y="296418"/>
                  </a:lnTo>
                  <a:lnTo>
                    <a:pt x="19431" y="342773"/>
                  </a:lnTo>
                  <a:lnTo>
                    <a:pt x="42163" y="384682"/>
                  </a:lnTo>
                  <a:lnTo>
                    <a:pt x="72262" y="421258"/>
                  </a:lnTo>
                  <a:lnTo>
                    <a:pt x="108838" y="451357"/>
                  </a:lnTo>
                  <a:lnTo>
                    <a:pt x="150749" y="474090"/>
                  </a:lnTo>
                  <a:lnTo>
                    <a:pt x="197104" y="488569"/>
                  </a:lnTo>
                  <a:lnTo>
                    <a:pt x="246761" y="493521"/>
                  </a:lnTo>
                  <a:lnTo>
                    <a:pt x="296418" y="488569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1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495865" y="3191065"/>
            <a:ext cx="2283460" cy="1335405"/>
            <a:chOff x="3495865" y="3191065"/>
            <a:chExt cx="2283460" cy="1335405"/>
          </a:xfrm>
        </p:grpSpPr>
        <p:sp>
          <p:nvSpPr>
            <p:cNvPr id="24" name="object 24"/>
            <p:cNvSpPr/>
            <p:nvPr/>
          </p:nvSpPr>
          <p:spPr>
            <a:xfrm>
              <a:off x="3508248" y="3203447"/>
              <a:ext cx="2191385" cy="457200"/>
            </a:xfrm>
            <a:custGeom>
              <a:avLst/>
              <a:gdLst/>
              <a:ahLst/>
              <a:cxnLst/>
              <a:rect l="l" t="t" r="r" b="b"/>
              <a:pathLst>
                <a:path w="2191385" h="457200">
                  <a:moveTo>
                    <a:pt x="0" y="457200"/>
                  </a:moveTo>
                  <a:lnTo>
                    <a:pt x="2191004" y="457200"/>
                  </a:lnTo>
                  <a:lnTo>
                    <a:pt x="2191004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4384">
              <a:solidFill>
                <a:srgbClr val="F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60848" y="4011167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7" y="4063"/>
                  </a:lnTo>
                  <a:lnTo>
                    <a:pt x="164718" y="15747"/>
                  </a:lnTo>
                  <a:lnTo>
                    <a:pt x="125349" y="34289"/>
                  </a:lnTo>
                  <a:lnTo>
                    <a:pt x="90042" y="59181"/>
                  </a:lnTo>
                  <a:lnTo>
                    <a:pt x="59562" y="89534"/>
                  </a:lnTo>
                  <a:lnTo>
                    <a:pt x="34543" y="124586"/>
                  </a:lnTo>
                  <a:lnTo>
                    <a:pt x="15875" y="163702"/>
                  </a:lnTo>
                  <a:lnTo>
                    <a:pt x="4063" y="206247"/>
                  </a:lnTo>
                  <a:lnTo>
                    <a:pt x="0" y="251459"/>
                  </a:lnTo>
                  <a:lnTo>
                    <a:pt x="4063" y="296671"/>
                  </a:lnTo>
                  <a:lnTo>
                    <a:pt x="15875" y="339216"/>
                  </a:lnTo>
                  <a:lnTo>
                    <a:pt x="34543" y="378332"/>
                  </a:lnTo>
                  <a:lnTo>
                    <a:pt x="59562" y="413384"/>
                  </a:lnTo>
                  <a:lnTo>
                    <a:pt x="90042" y="443737"/>
                  </a:lnTo>
                  <a:lnTo>
                    <a:pt x="125349" y="468629"/>
                  </a:lnTo>
                  <a:lnTo>
                    <a:pt x="164718" y="487171"/>
                  </a:lnTo>
                  <a:lnTo>
                    <a:pt x="207517" y="498855"/>
                  </a:lnTo>
                  <a:lnTo>
                    <a:pt x="252984" y="502919"/>
                  </a:lnTo>
                  <a:lnTo>
                    <a:pt x="298323" y="498855"/>
                  </a:lnTo>
                  <a:lnTo>
                    <a:pt x="341122" y="487171"/>
                  </a:lnTo>
                  <a:lnTo>
                    <a:pt x="380491" y="468629"/>
                  </a:lnTo>
                  <a:lnTo>
                    <a:pt x="415798" y="443737"/>
                  </a:lnTo>
                  <a:lnTo>
                    <a:pt x="446277" y="413384"/>
                  </a:lnTo>
                  <a:lnTo>
                    <a:pt x="471297" y="378332"/>
                  </a:lnTo>
                  <a:lnTo>
                    <a:pt x="489965" y="339216"/>
                  </a:lnTo>
                  <a:lnTo>
                    <a:pt x="501776" y="296671"/>
                  </a:lnTo>
                  <a:lnTo>
                    <a:pt x="505840" y="251459"/>
                  </a:lnTo>
                  <a:lnTo>
                    <a:pt x="505840" y="249935"/>
                  </a:lnTo>
                  <a:lnTo>
                    <a:pt x="501776" y="205231"/>
                  </a:lnTo>
                  <a:lnTo>
                    <a:pt x="489965" y="163067"/>
                  </a:lnTo>
                  <a:lnTo>
                    <a:pt x="471297" y="124078"/>
                  </a:lnTo>
                  <a:lnTo>
                    <a:pt x="446277" y="89153"/>
                  </a:lnTo>
                  <a:lnTo>
                    <a:pt x="415798" y="59054"/>
                  </a:lnTo>
                  <a:lnTo>
                    <a:pt x="380491" y="34289"/>
                  </a:lnTo>
                  <a:lnTo>
                    <a:pt x="341122" y="15747"/>
                  </a:lnTo>
                  <a:lnTo>
                    <a:pt x="298323" y="4063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60848" y="4011167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505840" y="249935"/>
                  </a:moveTo>
                  <a:lnTo>
                    <a:pt x="501776" y="205231"/>
                  </a:lnTo>
                  <a:lnTo>
                    <a:pt x="489965" y="163067"/>
                  </a:lnTo>
                  <a:lnTo>
                    <a:pt x="471297" y="124078"/>
                  </a:lnTo>
                  <a:lnTo>
                    <a:pt x="446277" y="89153"/>
                  </a:lnTo>
                  <a:lnTo>
                    <a:pt x="415798" y="59054"/>
                  </a:lnTo>
                  <a:lnTo>
                    <a:pt x="380491" y="34289"/>
                  </a:lnTo>
                  <a:lnTo>
                    <a:pt x="341122" y="15747"/>
                  </a:lnTo>
                  <a:lnTo>
                    <a:pt x="298323" y="4063"/>
                  </a:lnTo>
                  <a:lnTo>
                    <a:pt x="252984" y="0"/>
                  </a:lnTo>
                  <a:lnTo>
                    <a:pt x="207517" y="4063"/>
                  </a:lnTo>
                  <a:lnTo>
                    <a:pt x="164718" y="15747"/>
                  </a:lnTo>
                  <a:lnTo>
                    <a:pt x="125349" y="34289"/>
                  </a:lnTo>
                  <a:lnTo>
                    <a:pt x="90042" y="59181"/>
                  </a:lnTo>
                  <a:lnTo>
                    <a:pt x="59562" y="89534"/>
                  </a:lnTo>
                  <a:lnTo>
                    <a:pt x="34543" y="124586"/>
                  </a:lnTo>
                  <a:lnTo>
                    <a:pt x="15875" y="163702"/>
                  </a:lnTo>
                  <a:lnTo>
                    <a:pt x="4063" y="206247"/>
                  </a:lnTo>
                  <a:lnTo>
                    <a:pt x="0" y="251459"/>
                  </a:lnTo>
                  <a:lnTo>
                    <a:pt x="4063" y="296671"/>
                  </a:lnTo>
                  <a:lnTo>
                    <a:pt x="15875" y="339216"/>
                  </a:lnTo>
                  <a:lnTo>
                    <a:pt x="34543" y="378332"/>
                  </a:lnTo>
                  <a:lnTo>
                    <a:pt x="59562" y="413384"/>
                  </a:lnTo>
                  <a:lnTo>
                    <a:pt x="90042" y="443737"/>
                  </a:lnTo>
                  <a:lnTo>
                    <a:pt x="125349" y="468629"/>
                  </a:lnTo>
                  <a:lnTo>
                    <a:pt x="164718" y="487171"/>
                  </a:lnTo>
                  <a:lnTo>
                    <a:pt x="207517" y="498855"/>
                  </a:lnTo>
                  <a:lnTo>
                    <a:pt x="252984" y="502919"/>
                  </a:lnTo>
                  <a:lnTo>
                    <a:pt x="298323" y="498855"/>
                  </a:lnTo>
                  <a:lnTo>
                    <a:pt x="341122" y="487171"/>
                  </a:lnTo>
                  <a:lnTo>
                    <a:pt x="380491" y="468629"/>
                  </a:lnTo>
                  <a:lnTo>
                    <a:pt x="415798" y="443737"/>
                  </a:lnTo>
                  <a:lnTo>
                    <a:pt x="446277" y="413384"/>
                  </a:lnTo>
                  <a:lnTo>
                    <a:pt x="471297" y="378332"/>
                  </a:lnTo>
                  <a:lnTo>
                    <a:pt x="489965" y="339216"/>
                  </a:lnTo>
                  <a:lnTo>
                    <a:pt x="501776" y="296671"/>
                  </a:lnTo>
                  <a:lnTo>
                    <a:pt x="505840" y="251459"/>
                  </a:lnTo>
                  <a:lnTo>
                    <a:pt x="505840" y="249935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24073" y="1347038"/>
            <a:ext cx="2713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1110" algn="l"/>
              </a:tabLst>
            </a:pPr>
            <a:r>
              <a:rPr sz="2400" b="1" spc="-50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2416" y="2091004"/>
            <a:ext cx="54394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ROUND(45.923,2),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ROUND(45.923,0),</a:t>
            </a:r>
            <a:endParaRPr sz="1800">
              <a:latin typeface="Courier New"/>
              <a:cs typeface="Courier New"/>
            </a:endParaRPr>
          </a:p>
          <a:p>
            <a:pPr marL="956944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latin typeface="Courier New"/>
                <a:cs typeface="Courier New"/>
              </a:rPr>
              <a:t>ROUND(45.923,-1)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229665" y="2261425"/>
            <a:ext cx="518795" cy="518795"/>
            <a:chOff x="7229665" y="2261425"/>
            <a:chExt cx="518795" cy="518795"/>
          </a:xfrm>
        </p:grpSpPr>
        <p:sp>
          <p:nvSpPr>
            <p:cNvPr id="30" name="object 30"/>
            <p:cNvSpPr/>
            <p:nvPr/>
          </p:nvSpPr>
          <p:spPr>
            <a:xfrm>
              <a:off x="7242048" y="227380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0" y="0"/>
                  </a:moveTo>
                  <a:lnTo>
                    <a:pt x="197103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0" y="342772"/>
                  </a:lnTo>
                  <a:lnTo>
                    <a:pt x="42163" y="384682"/>
                  </a:lnTo>
                  <a:lnTo>
                    <a:pt x="72262" y="421258"/>
                  </a:lnTo>
                  <a:lnTo>
                    <a:pt x="108838" y="451357"/>
                  </a:lnTo>
                  <a:lnTo>
                    <a:pt x="150749" y="474090"/>
                  </a:lnTo>
                  <a:lnTo>
                    <a:pt x="197103" y="488441"/>
                  </a:lnTo>
                  <a:lnTo>
                    <a:pt x="246760" y="493521"/>
                  </a:lnTo>
                  <a:lnTo>
                    <a:pt x="296418" y="488441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2"/>
                  </a:lnTo>
                  <a:lnTo>
                    <a:pt x="488569" y="296417"/>
                  </a:lnTo>
                  <a:lnTo>
                    <a:pt x="493522" y="246761"/>
                  </a:ln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42048" y="227380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0"/>
                  </a:lnTo>
                  <a:lnTo>
                    <a:pt x="296418" y="4952"/>
                  </a:lnTo>
                  <a:lnTo>
                    <a:pt x="246760" y="0"/>
                  </a:lnTo>
                  <a:lnTo>
                    <a:pt x="197103" y="4952"/>
                  </a:lnTo>
                  <a:lnTo>
                    <a:pt x="150749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0" y="342772"/>
                  </a:lnTo>
                  <a:lnTo>
                    <a:pt x="42163" y="384682"/>
                  </a:lnTo>
                  <a:lnTo>
                    <a:pt x="72262" y="421258"/>
                  </a:lnTo>
                  <a:lnTo>
                    <a:pt x="108838" y="451357"/>
                  </a:lnTo>
                  <a:lnTo>
                    <a:pt x="150749" y="474090"/>
                  </a:lnTo>
                  <a:lnTo>
                    <a:pt x="197103" y="488441"/>
                  </a:lnTo>
                  <a:lnTo>
                    <a:pt x="246760" y="493521"/>
                  </a:lnTo>
                  <a:lnTo>
                    <a:pt x="296418" y="488441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2"/>
                  </a:lnTo>
                  <a:lnTo>
                    <a:pt x="488569" y="296417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406005" y="2308097"/>
            <a:ext cx="18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17306" y="4054805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4443" y="4054805"/>
            <a:ext cx="6772909" cy="128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9630">
              <a:lnSpc>
                <a:spcPct val="100000"/>
              </a:lnSpc>
              <a:spcBef>
                <a:spcPts val="100"/>
              </a:spcBef>
              <a:tabLst>
                <a:tab pos="4525010" algn="l"/>
              </a:tabLst>
            </a:pPr>
            <a:r>
              <a:rPr sz="2400" b="1" spc="-50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739"/>
              </a:spcBef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DUAL</a:t>
            </a:r>
            <a:r>
              <a:rPr sz="2200" b="1" spc="-6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dummy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calculations.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0" y="3700271"/>
            <a:ext cx="137160" cy="31394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7632" y="3700271"/>
            <a:ext cx="137160" cy="31394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1752" y="3700271"/>
            <a:ext cx="137159" cy="31394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2670048" y="1828800"/>
            <a:ext cx="4572000" cy="802005"/>
            <a:chOff x="2670048" y="1828800"/>
            <a:chExt cx="4572000" cy="802005"/>
          </a:xfrm>
        </p:grpSpPr>
        <p:sp>
          <p:nvSpPr>
            <p:cNvPr id="39" name="object 39"/>
            <p:cNvSpPr/>
            <p:nvPr/>
          </p:nvSpPr>
          <p:spPr>
            <a:xfrm>
              <a:off x="4346448" y="2560319"/>
              <a:ext cx="2895600" cy="0"/>
            </a:xfrm>
            <a:custGeom>
              <a:avLst/>
              <a:gdLst/>
              <a:ahLst/>
              <a:cxnLst/>
              <a:rect l="l" t="t" r="r" b="b"/>
              <a:pathLst>
                <a:path w="2895600">
                  <a:moveTo>
                    <a:pt x="0" y="0"/>
                  </a:moveTo>
                  <a:lnTo>
                    <a:pt x="289560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06240" y="2493263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5" h="137160">
                  <a:moveTo>
                    <a:pt x="216281" y="0"/>
                  </a:moveTo>
                  <a:lnTo>
                    <a:pt x="0" y="67056"/>
                  </a:lnTo>
                  <a:lnTo>
                    <a:pt x="216281" y="137160"/>
                  </a:lnTo>
                  <a:lnTo>
                    <a:pt x="149225" y="67056"/>
                  </a:lnTo>
                  <a:lnTo>
                    <a:pt x="21628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5504" y="1828800"/>
              <a:ext cx="137160" cy="3169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0048" y="1828800"/>
              <a:ext cx="137160" cy="316991"/>
            </a:xfrm>
            <a:prstGeom prst="rect">
              <a:avLst/>
            </a:prstGeom>
          </p:spPr>
        </p:pic>
      </p:grp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024" y="3416808"/>
            <a:ext cx="7181088" cy="533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41641" y="2099881"/>
            <a:ext cx="7163434" cy="1100455"/>
            <a:chOff x="941641" y="2099881"/>
            <a:chExt cx="7163434" cy="1100455"/>
          </a:xfrm>
        </p:grpSpPr>
        <p:sp>
          <p:nvSpPr>
            <p:cNvPr id="5" name="object 5"/>
            <p:cNvSpPr/>
            <p:nvPr/>
          </p:nvSpPr>
          <p:spPr>
            <a:xfrm>
              <a:off x="954023" y="2112264"/>
              <a:ext cx="7138670" cy="1075690"/>
            </a:xfrm>
            <a:custGeom>
              <a:avLst/>
              <a:gdLst/>
              <a:ahLst/>
              <a:cxnLst/>
              <a:rect l="l" t="t" r="r" b="b"/>
              <a:pathLst>
                <a:path w="7138670" h="1075689">
                  <a:moveTo>
                    <a:pt x="7138161" y="0"/>
                  </a:moveTo>
                  <a:lnTo>
                    <a:pt x="0" y="0"/>
                  </a:lnTo>
                  <a:lnTo>
                    <a:pt x="0" y="1075563"/>
                  </a:lnTo>
                  <a:lnTo>
                    <a:pt x="7138161" y="1075563"/>
                  </a:lnTo>
                  <a:lnTo>
                    <a:pt x="71381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4023" y="2112264"/>
              <a:ext cx="7138670" cy="1075690"/>
            </a:xfrm>
            <a:custGeom>
              <a:avLst/>
              <a:gdLst/>
              <a:ahLst/>
              <a:cxnLst/>
              <a:rect l="l" t="t" r="r" b="b"/>
              <a:pathLst>
                <a:path w="7138670" h="1075689">
                  <a:moveTo>
                    <a:pt x="0" y="1075563"/>
                  </a:moveTo>
                  <a:lnTo>
                    <a:pt x="7138161" y="1075563"/>
                  </a:lnTo>
                  <a:lnTo>
                    <a:pt x="7138161" y="0"/>
                  </a:lnTo>
                  <a:lnTo>
                    <a:pt x="0" y="0"/>
                  </a:lnTo>
                  <a:lnTo>
                    <a:pt x="0" y="107556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9716" y="2155012"/>
            <a:ext cx="8458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0648" y="2155012"/>
            <a:ext cx="1930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TRUNC(45.923),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83023" y="2557272"/>
            <a:ext cx="3035935" cy="137160"/>
            <a:chOff x="4383023" y="2557272"/>
            <a:chExt cx="3035935" cy="137160"/>
          </a:xfrm>
        </p:grpSpPr>
        <p:sp>
          <p:nvSpPr>
            <p:cNvPr id="10" name="object 10"/>
            <p:cNvSpPr/>
            <p:nvPr/>
          </p:nvSpPr>
          <p:spPr>
            <a:xfrm>
              <a:off x="4523231" y="2624328"/>
              <a:ext cx="2895600" cy="0"/>
            </a:xfrm>
            <a:custGeom>
              <a:avLst/>
              <a:gdLst/>
              <a:ahLst/>
              <a:cxnLst/>
              <a:rect l="l" t="t" r="r" b="b"/>
              <a:pathLst>
                <a:path w="2895600">
                  <a:moveTo>
                    <a:pt x="0" y="0"/>
                  </a:moveTo>
                  <a:lnTo>
                    <a:pt x="2895599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3023" y="2557272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5" h="137160">
                  <a:moveTo>
                    <a:pt x="216280" y="0"/>
                  </a:moveTo>
                  <a:lnTo>
                    <a:pt x="0" y="70103"/>
                  </a:lnTo>
                  <a:lnTo>
                    <a:pt x="216280" y="137160"/>
                  </a:lnTo>
                  <a:lnTo>
                    <a:pt x="149225" y="70103"/>
                  </a:lnTo>
                  <a:lnTo>
                    <a:pt x="21628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71472" y="2157983"/>
          <a:ext cx="2512059" cy="64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"/>
                <a:gridCol w="2203450"/>
                <a:gridCol w="213994"/>
              </a:tblGrid>
              <a:tr h="322580">
                <a:tc gridSpan="2">
                  <a:txBody>
                    <a:bodyPr/>
                    <a:lstStyle/>
                    <a:p>
                      <a:pPr marL="250190">
                        <a:lnSpc>
                          <a:spcPts val="214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TRUNC(45.923,2)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lnR w="28575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2145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lnB w="28575">
                      <a:solidFill>
                        <a:srgbClr val="FF4F4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845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TRUNC(45.923,-2)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4F4F"/>
                      </a:solidFill>
                      <a:prstDash val="solid"/>
                    </a:lnL>
                    <a:lnR w="28575">
                      <a:solidFill>
                        <a:srgbClr val="FF4F4F"/>
                      </a:solidFill>
                      <a:prstDash val="solid"/>
                    </a:lnR>
                    <a:lnT w="28575">
                      <a:solidFill>
                        <a:srgbClr val="FF4F4F"/>
                      </a:solidFill>
                      <a:prstDash val="solid"/>
                    </a:lnT>
                    <a:lnB w="28575">
                      <a:solidFill>
                        <a:srgbClr val="FF4F4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029716" y="2704033"/>
            <a:ext cx="571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5898" y="2704033"/>
            <a:ext cx="708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DUAL;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64994" y="490804"/>
            <a:ext cx="44024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TRUNC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6080569" y="3441001"/>
            <a:ext cx="2158365" cy="1335405"/>
            <a:chOff x="6080569" y="3441001"/>
            <a:chExt cx="2158365" cy="1335405"/>
          </a:xfrm>
        </p:grpSpPr>
        <p:sp>
          <p:nvSpPr>
            <p:cNvPr id="17" name="object 17"/>
            <p:cNvSpPr/>
            <p:nvPr/>
          </p:nvSpPr>
          <p:spPr>
            <a:xfrm>
              <a:off x="6092952" y="3453384"/>
              <a:ext cx="1993264" cy="487680"/>
            </a:xfrm>
            <a:custGeom>
              <a:avLst/>
              <a:gdLst/>
              <a:ahLst/>
              <a:cxnLst/>
              <a:rect l="l" t="t" r="r" b="b"/>
              <a:pathLst>
                <a:path w="1993265" h="487679">
                  <a:moveTo>
                    <a:pt x="0" y="487679"/>
                  </a:moveTo>
                  <a:lnTo>
                    <a:pt x="1992883" y="487679"/>
                  </a:lnTo>
                  <a:lnTo>
                    <a:pt x="1992883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24384">
              <a:solidFill>
                <a:srgbClr val="F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32776" y="427024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246760" y="0"/>
                  </a:moveTo>
                  <a:lnTo>
                    <a:pt x="197103" y="4952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0"/>
                  </a:lnTo>
                  <a:lnTo>
                    <a:pt x="4952" y="296418"/>
                  </a:lnTo>
                  <a:lnTo>
                    <a:pt x="19430" y="342772"/>
                  </a:lnTo>
                  <a:lnTo>
                    <a:pt x="42164" y="384682"/>
                  </a:lnTo>
                  <a:lnTo>
                    <a:pt x="72263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3" y="488569"/>
                  </a:lnTo>
                  <a:lnTo>
                    <a:pt x="246760" y="493521"/>
                  </a:lnTo>
                  <a:lnTo>
                    <a:pt x="296418" y="488569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2"/>
                  </a:lnTo>
                  <a:lnTo>
                    <a:pt x="488569" y="296418"/>
                  </a:lnTo>
                  <a:lnTo>
                    <a:pt x="493522" y="246760"/>
                  </a:ln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32776" y="427024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522" y="246760"/>
                  </a:move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0" y="0"/>
                  </a:lnTo>
                  <a:lnTo>
                    <a:pt x="197103" y="4952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0" y="150749"/>
                  </a:lnTo>
                  <a:lnTo>
                    <a:pt x="4952" y="197103"/>
                  </a:lnTo>
                  <a:lnTo>
                    <a:pt x="0" y="246760"/>
                  </a:lnTo>
                  <a:lnTo>
                    <a:pt x="4952" y="296418"/>
                  </a:lnTo>
                  <a:lnTo>
                    <a:pt x="19430" y="342772"/>
                  </a:lnTo>
                  <a:lnTo>
                    <a:pt x="42164" y="384682"/>
                  </a:lnTo>
                  <a:lnTo>
                    <a:pt x="72263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3" y="488569"/>
                  </a:lnTo>
                  <a:lnTo>
                    <a:pt x="246760" y="493521"/>
                  </a:lnTo>
                  <a:lnTo>
                    <a:pt x="296418" y="488569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2"/>
                  </a:lnTo>
                  <a:lnTo>
                    <a:pt x="488569" y="296418"/>
                  </a:lnTo>
                  <a:lnTo>
                    <a:pt x="493522" y="2467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407985" y="3441001"/>
            <a:ext cx="2014855" cy="1335405"/>
            <a:chOff x="1407985" y="3441001"/>
            <a:chExt cx="2014855" cy="1335405"/>
          </a:xfrm>
        </p:grpSpPr>
        <p:sp>
          <p:nvSpPr>
            <p:cNvPr id="21" name="object 21"/>
            <p:cNvSpPr/>
            <p:nvPr/>
          </p:nvSpPr>
          <p:spPr>
            <a:xfrm>
              <a:off x="1420367" y="3453384"/>
              <a:ext cx="1990089" cy="487680"/>
            </a:xfrm>
            <a:custGeom>
              <a:avLst/>
              <a:gdLst/>
              <a:ahLst/>
              <a:cxnLst/>
              <a:rect l="l" t="t" r="r" b="b"/>
              <a:pathLst>
                <a:path w="1990089" h="487679">
                  <a:moveTo>
                    <a:pt x="0" y="487679"/>
                  </a:moveTo>
                  <a:lnTo>
                    <a:pt x="1989962" y="487679"/>
                  </a:lnTo>
                  <a:lnTo>
                    <a:pt x="1989962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24384">
              <a:solidFill>
                <a:srgbClr val="F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01695" y="427024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246761" y="0"/>
                  </a:moveTo>
                  <a:lnTo>
                    <a:pt x="197104" y="4952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2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3" y="197103"/>
                  </a:lnTo>
                  <a:lnTo>
                    <a:pt x="0" y="246760"/>
                  </a:lnTo>
                  <a:lnTo>
                    <a:pt x="4953" y="296418"/>
                  </a:lnTo>
                  <a:lnTo>
                    <a:pt x="19431" y="342772"/>
                  </a:lnTo>
                  <a:lnTo>
                    <a:pt x="42164" y="384682"/>
                  </a:lnTo>
                  <a:lnTo>
                    <a:pt x="72262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4" y="488569"/>
                  </a:lnTo>
                  <a:lnTo>
                    <a:pt x="246761" y="493521"/>
                  </a:lnTo>
                  <a:lnTo>
                    <a:pt x="296418" y="488569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2"/>
                  </a:lnTo>
                  <a:lnTo>
                    <a:pt x="488569" y="296418"/>
                  </a:lnTo>
                  <a:lnTo>
                    <a:pt x="493521" y="246760"/>
                  </a:ln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1695" y="4270248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29">
                  <a:moveTo>
                    <a:pt x="493521" y="246760"/>
                  </a:move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4" y="4952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2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3" y="197103"/>
                  </a:lnTo>
                  <a:lnTo>
                    <a:pt x="0" y="246760"/>
                  </a:lnTo>
                  <a:lnTo>
                    <a:pt x="4953" y="296418"/>
                  </a:lnTo>
                  <a:lnTo>
                    <a:pt x="19431" y="342772"/>
                  </a:lnTo>
                  <a:lnTo>
                    <a:pt x="42164" y="384682"/>
                  </a:lnTo>
                  <a:lnTo>
                    <a:pt x="72262" y="421258"/>
                  </a:lnTo>
                  <a:lnTo>
                    <a:pt x="108839" y="451357"/>
                  </a:lnTo>
                  <a:lnTo>
                    <a:pt x="150749" y="474090"/>
                  </a:lnTo>
                  <a:lnTo>
                    <a:pt x="197104" y="488569"/>
                  </a:lnTo>
                  <a:lnTo>
                    <a:pt x="246761" y="493521"/>
                  </a:lnTo>
                  <a:lnTo>
                    <a:pt x="296418" y="488569"/>
                  </a:lnTo>
                  <a:lnTo>
                    <a:pt x="342773" y="474090"/>
                  </a:lnTo>
                  <a:lnTo>
                    <a:pt x="384682" y="451357"/>
                  </a:lnTo>
                  <a:lnTo>
                    <a:pt x="421258" y="421258"/>
                  </a:lnTo>
                  <a:lnTo>
                    <a:pt x="451357" y="384682"/>
                  </a:lnTo>
                  <a:lnTo>
                    <a:pt x="474091" y="342772"/>
                  </a:lnTo>
                  <a:lnTo>
                    <a:pt x="488569" y="296418"/>
                  </a:lnTo>
                  <a:lnTo>
                    <a:pt x="493521" y="2467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529393" y="3441001"/>
            <a:ext cx="2161540" cy="1335405"/>
            <a:chOff x="3529393" y="3441001"/>
            <a:chExt cx="2161540" cy="1335405"/>
          </a:xfrm>
        </p:grpSpPr>
        <p:sp>
          <p:nvSpPr>
            <p:cNvPr id="25" name="object 25"/>
            <p:cNvSpPr/>
            <p:nvPr/>
          </p:nvSpPr>
          <p:spPr>
            <a:xfrm>
              <a:off x="3541775" y="3453384"/>
              <a:ext cx="1990089" cy="487680"/>
            </a:xfrm>
            <a:custGeom>
              <a:avLst/>
              <a:gdLst/>
              <a:ahLst/>
              <a:cxnLst/>
              <a:rect l="l" t="t" r="r" b="b"/>
              <a:pathLst>
                <a:path w="1990089" h="487679">
                  <a:moveTo>
                    <a:pt x="0" y="487679"/>
                  </a:moveTo>
                  <a:lnTo>
                    <a:pt x="1989963" y="487679"/>
                  </a:lnTo>
                  <a:lnTo>
                    <a:pt x="1989963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24384">
              <a:solidFill>
                <a:srgbClr val="F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72455" y="426110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857" y="0"/>
                  </a:moveTo>
                  <a:lnTo>
                    <a:pt x="207518" y="4064"/>
                  </a:lnTo>
                  <a:lnTo>
                    <a:pt x="164719" y="15748"/>
                  </a:lnTo>
                  <a:lnTo>
                    <a:pt x="125349" y="34290"/>
                  </a:lnTo>
                  <a:lnTo>
                    <a:pt x="90043" y="59182"/>
                  </a:lnTo>
                  <a:lnTo>
                    <a:pt x="59563" y="89535"/>
                  </a:lnTo>
                  <a:lnTo>
                    <a:pt x="34544" y="124587"/>
                  </a:lnTo>
                  <a:lnTo>
                    <a:pt x="15875" y="163703"/>
                  </a:lnTo>
                  <a:lnTo>
                    <a:pt x="4064" y="206248"/>
                  </a:lnTo>
                  <a:lnTo>
                    <a:pt x="0" y="251460"/>
                  </a:lnTo>
                  <a:lnTo>
                    <a:pt x="4064" y="296672"/>
                  </a:lnTo>
                  <a:lnTo>
                    <a:pt x="15875" y="339217"/>
                  </a:lnTo>
                  <a:lnTo>
                    <a:pt x="34544" y="378333"/>
                  </a:lnTo>
                  <a:lnTo>
                    <a:pt x="59563" y="413385"/>
                  </a:lnTo>
                  <a:lnTo>
                    <a:pt x="90043" y="443738"/>
                  </a:lnTo>
                  <a:lnTo>
                    <a:pt x="125349" y="468630"/>
                  </a:lnTo>
                  <a:lnTo>
                    <a:pt x="164719" y="487172"/>
                  </a:lnTo>
                  <a:lnTo>
                    <a:pt x="207518" y="498856"/>
                  </a:lnTo>
                  <a:lnTo>
                    <a:pt x="252857" y="502920"/>
                  </a:lnTo>
                  <a:lnTo>
                    <a:pt x="298323" y="498856"/>
                  </a:lnTo>
                  <a:lnTo>
                    <a:pt x="341122" y="487172"/>
                  </a:lnTo>
                  <a:lnTo>
                    <a:pt x="380492" y="468630"/>
                  </a:lnTo>
                  <a:lnTo>
                    <a:pt x="415798" y="443738"/>
                  </a:lnTo>
                  <a:lnTo>
                    <a:pt x="446278" y="413385"/>
                  </a:lnTo>
                  <a:lnTo>
                    <a:pt x="471297" y="378333"/>
                  </a:lnTo>
                  <a:lnTo>
                    <a:pt x="489966" y="339217"/>
                  </a:lnTo>
                  <a:lnTo>
                    <a:pt x="501777" y="296672"/>
                  </a:lnTo>
                  <a:lnTo>
                    <a:pt x="505841" y="251460"/>
                  </a:lnTo>
                  <a:lnTo>
                    <a:pt x="505841" y="249936"/>
                  </a:lnTo>
                  <a:lnTo>
                    <a:pt x="501777" y="205232"/>
                  </a:lnTo>
                  <a:lnTo>
                    <a:pt x="489966" y="163068"/>
                  </a:lnTo>
                  <a:lnTo>
                    <a:pt x="471297" y="124079"/>
                  </a:lnTo>
                  <a:lnTo>
                    <a:pt x="446278" y="89154"/>
                  </a:lnTo>
                  <a:lnTo>
                    <a:pt x="415798" y="59055"/>
                  </a:lnTo>
                  <a:lnTo>
                    <a:pt x="380492" y="34290"/>
                  </a:lnTo>
                  <a:lnTo>
                    <a:pt x="341122" y="15748"/>
                  </a:lnTo>
                  <a:lnTo>
                    <a:pt x="298323" y="4064"/>
                  </a:lnTo>
                  <a:lnTo>
                    <a:pt x="25285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72455" y="426110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505841" y="249936"/>
                  </a:moveTo>
                  <a:lnTo>
                    <a:pt x="501777" y="205232"/>
                  </a:lnTo>
                  <a:lnTo>
                    <a:pt x="489966" y="163068"/>
                  </a:lnTo>
                  <a:lnTo>
                    <a:pt x="471297" y="124079"/>
                  </a:lnTo>
                  <a:lnTo>
                    <a:pt x="446278" y="89154"/>
                  </a:lnTo>
                  <a:lnTo>
                    <a:pt x="415798" y="59055"/>
                  </a:lnTo>
                  <a:lnTo>
                    <a:pt x="380492" y="34290"/>
                  </a:lnTo>
                  <a:lnTo>
                    <a:pt x="341122" y="15748"/>
                  </a:lnTo>
                  <a:lnTo>
                    <a:pt x="298323" y="4064"/>
                  </a:lnTo>
                  <a:lnTo>
                    <a:pt x="252857" y="0"/>
                  </a:lnTo>
                  <a:lnTo>
                    <a:pt x="207518" y="4064"/>
                  </a:lnTo>
                  <a:lnTo>
                    <a:pt x="164719" y="15748"/>
                  </a:lnTo>
                  <a:lnTo>
                    <a:pt x="125349" y="34290"/>
                  </a:lnTo>
                  <a:lnTo>
                    <a:pt x="90043" y="59182"/>
                  </a:lnTo>
                  <a:lnTo>
                    <a:pt x="59563" y="89535"/>
                  </a:lnTo>
                  <a:lnTo>
                    <a:pt x="34544" y="124587"/>
                  </a:lnTo>
                  <a:lnTo>
                    <a:pt x="15875" y="163703"/>
                  </a:lnTo>
                  <a:lnTo>
                    <a:pt x="4064" y="206248"/>
                  </a:lnTo>
                  <a:lnTo>
                    <a:pt x="0" y="251460"/>
                  </a:lnTo>
                  <a:lnTo>
                    <a:pt x="4064" y="296672"/>
                  </a:lnTo>
                  <a:lnTo>
                    <a:pt x="15875" y="339217"/>
                  </a:lnTo>
                  <a:lnTo>
                    <a:pt x="34544" y="378333"/>
                  </a:lnTo>
                  <a:lnTo>
                    <a:pt x="59563" y="413385"/>
                  </a:lnTo>
                  <a:lnTo>
                    <a:pt x="90043" y="443738"/>
                  </a:lnTo>
                  <a:lnTo>
                    <a:pt x="125349" y="468630"/>
                  </a:lnTo>
                  <a:lnTo>
                    <a:pt x="164719" y="487172"/>
                  </a:lnTo>
                  <a:lnTo>
                    <a:pt x="207518" y="498856"/>
                  </a:lnTo>
                  <a:lnTo>
                    <a:pt x="252857" y="502920"/>
                  </a:lnTo>
                  <a:lnTo>
                    <a:pt x="298323" y="498856"/>
                  </a:lnTo>
                  <a:lnTo>
                    <a:pt x="341122" y="487172"/>
                  </a:lnTo>
                  <a:lnTo>
                    <a:pt x="380492" y="468630"/>
                  </a:lnTo>
                  <a:lnTo>
                    <a:pt x="415798" y="443738"/>
                  </a:lnTo>
                  <a:lnTo>
                    <a:pt x="446278" y="413385"/>
                  </a:lnTo>
                  <a:lnTo>
                    <a:pt x="471297" y="378333"/>
                  </a:lnTo>
                  <a:lnTo>
                    <a:pt x="489966" y="339217"/>
                  </a:lnTo>
                  <a:lnTo>
                    <a:pt x="501777" y="296672"/>
                  </a:lnTo>
                  <a:lnTo>
                    <a:pt x="505841" y="251460"/>
                  </a:lnTo>
                  <a:lnTo>
                    <a:pt x="505841" y="24993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83779" y="430542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51175" y="430542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28665" y="430237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4576" y="3950208"/>
            <a:ext cx="137160" cy="31394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9240" y="3950208"/>
            <a:ext cx="137160" cy="31394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88223" y="3950208"/>
            <a:ext cx="137159" cy="313944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2852737" y="1295209"/>
            <a:ext cx="2783205" cy="527685"/>
            <a:chOff x="2852737" y="1295209"/>
            <a:chExt cx="2783205" cy="527685"/>
          </a:xfrm>
        </p:grpSpPr>
        <p:sp>
          <p:nvSpPr>
            <p:cNvPr id="35" name="object 35"/>
            <p:cNvSpPr/>
            <p:nvPr/>
          </p:nvSpPr>
          <p:spPr>
            <a:xfrm>
              <a:off x="2865120" y="130759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1" y="0"/>
                  </a:moveTo>
                  <a:lnTo>
                    <a:pt x="197104" y="4953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3" y="197104"/>
                  </a:lnTo>
                  <a:lnTo>
                    <a:pt x="0" y="246761"/>
                  </a:lnTo>
                  <a:lnTo>
                    <a:pt x="4953" y="296418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1"/>
                  </a:lnTo>
                  <a:lnTo>
                    <a:pt x="197104" y="488442"/>
                  </a:lnTo>
                  <a:lnTo>
                    <a:pt x="246761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1" y="246761"/>
                  </a:ln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65120" y="130759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1" y="246761"/>
                  </a:moveTo>
                  <a:lnTo>
                    <a:pt x="488569" y="197104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1" y="0"/>
                  </a:lnTo>
                  <a:lnTo>
                    <a:pt x="197104" y="4953"/>
                  </a:lnTo>
                  <a:lnTo>
                    <a:pt x="150749" y="19431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3" y="197104"/>
                  </a:lnTo>
                  <a:lnTo>
                    <a:pt x="0" y="246761"/>
                  </a:lnTo>
                  <a:lnTo>
                    <a:pt x="4953" y="296418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9" y="474091"/>
                  </a:lnTo>
                  <a:lnTo>
                    <a:pt x="197104" y="488442"/>
                  </a:lnTo>
                  <a:lnTo>
                    <a:pt x="246761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1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20639" y="1307592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251460" y="0"/>
                  </a:moveTo>
                  <a:lnTo>
                    <a:pt x="206248" y="4063"/>
                  </a:lnTo>
                  <a:lnTo>
                    <a:pt x="163702" y="15748"/>
                  </a:lnTo>
                  <a:lnTo>
                    <a:pt x="124587" y="34290"/>
                  </a:lnTo>
                  <a:lnTo>
                    <a:pt x="89535" y="59182"/>
                  </a:lnTo>
                  <a:lnTo>
                    <a:pt x="59182" y="89535"/>
                  </a:lnTo>
                  <a:lnTo>
                    <a:pt x="34289" y="124587"/>
                  </a:lnTo>
                  <a:lnTo>
                    <a:pt x="15748" y="163703"/>
                  </a:lnTo>
                  <a:lnTo>
                    <a:pt x="4063" y="206248"/>
                  </a:lnTo>
                  <a:lnTo>
                    <a:pt x="0" y="251460"/>
                  </a:lnTo>
                  <a:lnTo>
                    <a:pt x="4063" y="296672"/>
                  </a:lnTo>
                  <a:lnTo>
                    <a:pt x="15748" y="339217"/>
                  </a:lnTo>
                  <a:lnTo>
                    <a:pt x="34289" y="378333"/>
                  </a:lnTo>
                  <a:lnTo>
                    <a:pt x="59182" y="413385"/>
                  </a:lnTo>
                  <a:lnTo>
                    <a:pt x="89535" y="443738"/>
                  </a:lnTo>
                  <a:lnTo>
                    <a:pt x="124587" y="468630"/>
                  </a:lnTo>
                  <a:lnTo>
                    <a:pt x="163702" y="487172"/>
                  </a:lnTo>
                  <a:lnTo>
                    <a:pt x="206248" y="498856"/>
                  </a:lnTo>
                  <a:lnTo>
                    <a:pt x="251460" y="502920"/>
                  </a:lnTo>
                  <a:lnTo>
                    <a:pt x="296672" y="498856"/>
                  </a:lnTo>
                  <a:lnTo>
                    <a:pt x="339217" y="487172"/>
                  </a:lnTo>
                  <a:lnTo>
                    <a:pt x="378333" y="468630"/>
                  </a:lnTo>
                  <a:lnTo>
                    <a:pt x="413385" y="443738"/>
                  </a:lnTo>
                  <a:lnTo>
                    <a:pt x="443738" y="413385"/>
                  </a:lnTo>
                  <a:lnTo>
                    <a:pt x="468630" y="378333"/>
                  </a:lnTo>
                  <a:lnTo>
                    <a:pt x="487172" y="339217"/>
                  </a:lnTo>
                  <a:lnTo>
                    <a:pt x="498856" y="296672"/>
                  </a:lnTo>
                  <a:lnTo>
                    <a:pt x="502920" y="251460"/>
                  </a:lnTo>
                  <a:lnTo>
                    <a:pt x="502920" y="249936"/>
                  </a:lnTo>
                  <a:lnTo>
                    <a:pt x="498856" y="205232"/>
                  </a:lnTo>
                  <a:lnTo>
                    <a:pt x="487172" y="163068"/>
                  </a:lnTo>
                  <a:lnTo>
                    <a:pt x="468630" y="124079"/>
                  </a:lnTo>
                  <a:lnTo>
                    <a:pt x="443738" y="89154"/>
                  </a:lnTo>
                  <a:lnTo>
                    <a:pt x="413385" y="59055"/>
                  </a:lnTo>
                  <a:lnTo>
                    <a:pt x="378333" y="34290"/>
                  </a:lnTo>
                  <a:lnTo>
                    <a:pt x="339217" y="15748"/>
                  </a:lnTo>
                  <a:lnTo>
                    <a:pt x="296672" y="4063"/>
                  </a:lnTo>
                  <a:lnTo>
                    <a:pt x="2514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20639" y="1307592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502920" y="249936"/>
                  </a:moveTo>
                  <a:lnTo>
                    <a:pt x="498856" y="205232"/>
                  </a:lnTo>
                  <a:lnTo>
                    <a:pt x="487172" y="163068"/>
                  </a:lnTo>
                  <a:lnTo>
                    <a:pt x="468630" y="124079"/>
                  </a:lnTo>
                  <a:lnTo>
                    <a:pt x="443738" y="89154"/>
                  </a:lnTo>
                  <a:lnTo>
                    <a:pt x="413385" y="59055"/>
                  </a:lnTo>
                  <a:lnTo>
                    <a:pt x="378333" y="34290"/>
                  </a:lnTo>
                  <a:lnTo>
                    <a:pt x="339217" y="15748"/>
                  </a:lnTo>
                  <a:lnTo>
                    <a:pt x="296672" y="4063"/>
                  </a:lnTo>
                  <a:lnTo>
                    <a:pt x="251460" y="0"/>
                  </a:lnTo>
                  <a:lnTo>
                    <a:pt x="206248" y="4063"/>
                  </a:lnTo>
                  <a:lnTo>
                    <a:pt x="163702" y="15748"/>
                  </a:lnTo>
                  <a:lnTo>
                    <a:pt x="124587" y="34290"/>
                  </a:lnTo>
                  <a:lnTo>
                    <a:pt x="89535" y="59182"/>
                  </a:lnTo>
                  <a:lnTo>
                    <a:pt x="59182" y="89535"/>
                  </a:lnTo>
                  <a:lnTo>
                    <a:pt x="34289" y="124587"/>
                  </a:lnTo>
                  <a:lnTo>
                    <a:pt x="15748" y="163703"/>
                  </a:lnTo>
                  <a:lnTo>
                    <a:pt x="4063" y="206248"/>
                  </a:lnTo>
                  <a:lnTo>
                    <a:pt x="0" y="251460"/>
                  </a:lnTo>
                  <a:lnTo>
                    <a:pt x="4063" y="296672"/>
                  </a:lnTo>
                  <a:lnTo>
                    <a:pt x="15748" y="339217"/>
                  </a:lnTo>
                  <a:lnTo>
                    <a:pt x="34289" y="378333"/>
                  </a:lnTo>
                  <a:lnTo>
                    <a:pt x="59182" y="413385"/>
                  </a:lnTo>
                  <a:lnTo>
                    <a:pt x="89535" y="443738"/>
                  </a:lnTo>
                  <a:lnTo>
                    <a:pt x="124587" y="468630"/>
                  </a:lnTo>
                  <a:lnTo>
                    <a:pt x="163702" y="487172"/>
                  </a:lnTo>
                  <a:lnTo>
                    <a:pt x="206248" y="498856"/>
                  </a:lnTo>
                  <a:lnTo>
                    <a:pt x="251460" y="502920"/>
                  </a:lnTo>
                  <a:lnTo>
                    <a:pt x="296672" y="498856"/>
                  </a:lnTo>
                  <a:lnTo>
                    <a:pt x="339217" y="487172"/>
                  </a:lnTo>
                  <a:lnTo>
                    <a:pt x="378333" y="468630"/>
                  </a:lnTo>
                  <a:lnTo>
                    <a:pt x="413385" y="443738"/>
                  </a:lnTo>
                  <a:lnTo>
                    <a:pt x="443738" y="413385"/>
                  </a:lnTo>
                  <a:lnTo>
                    <a:pt x="468630" y="378333"/>
                  </a:lnTo>
                  <a:lnTo>
                    <a:pt x="487172" y="339217"/>
                  </a:lnTo>
                  <a:lnTo>
                    <a:pt x="498856" y="296672"/>
                  </a:lnTo>
                  <a:lnTo>
                    <a:pt x="502920" y="251460"/>
                  </a:lnTo>
                  <a:lnTo>
                    <a:pt x="502920" y="24993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14598" y="1347038"/>
            <a:ext cx="2454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1395" algn="l"/>
              </a:tabLst>
            </a:pPr>
            <a:r>
              <a:rPr sz="2400" b="1" spc="-50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057144" y="1828800"/>
            <a:ext cx="4867910" cy="1018540"/>
            <a:chOff x="3057144" y="1828800"/>
            <a:chExt cx="4867910" cy="1018540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9616" y="1828800"/>
              <a:ext cx="137160" cy="3169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7144" y="1828800"/>
              <a:ext cx="137160" cy="31699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418832" y="2340863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1" y="0"/>
                  </a:moveTo>
                  <a:lnTo>
                    <a:pt x="197103" y="4952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1" y="342773"/>
                  </a:lnTo>
                  <a:lnTo>
                    <a:pt x="42164" y="384683"/>
                  </a:lnTo>
                  <a:lnTo>
                    <a:pt x="72263" y="421259"/>
                  </a:lnTo>
                  <a:lnTo>
                    <a:pt x="108839" y="451358"/>
                  </a:lnTo>
                  <a:lnTo>
                    <a:pt x="150749" y="474090"/>
                  </a:lnTo>
                  <a:lnTo>
                    <a:pt x="197103" y="488441"/>
                  </a:lnTo>
                  <a:lnTo>
                    <a:pt x="246761" y="493522"/>
                  </a:lnTo>
                  <a:lnTo>
                    <a:pt x="296418" y="488441"/>
                  </a:lnTo>
                  <a:lnTo>
                    <a:pt x="342773" y="474090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lnTo>
                    <a:pt x="488569" y="197103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18832" y="2340863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3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1"/>
                  </a:lnTo>
                  <a:lnTo>
                    <a:pt x="296418" y="4952"/>
                  </a:lnTo>
                  <a:lnTo>
                    <a:pt x="246761" y="0"/>
                  </a:lnTo>
                  <a:lnTo>
                    <a:pt x="197103" y="4952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3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8"/>
                  </a:lnTo>
                  <a:lnTo>
                    <a:pt x="19431" y="342773"/>
                  </a:lnTo>
                  <a:lnTo>
                    <a:pt x="42164" y="384683"/>
                  </a:lnTo>
                  <a:lnTo>
                    <a:pt x="72263" y="421259"/>
                  </a:lnTo>
                  <a:lnTo>
                    <a:pt x="108839" y="451358"/>
                  </a:lnTo>
                  <a:lnTo>
                    <a:pt x="150749" y="474090"/>
                  </a:lnTo>
                  <a:lnTo>
                    <a:pt x="197103" y="488441"/>
                  </a:lnTo>
                  <a:lnTo>
                    <a:pt x="246761" y="493522"/>
                  </a:lnTo>
                  <a:lnTo>
                    <a:pt x="296418" y="488441"/>
                  </a:lnTo>
                  <a:lnTo>
                    <a:pt x="342773" y="474090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572882" y="237515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86967" y="3118104"/>
            <a:ext cx="7174865" cy="1078865"/>
            <a:chOff x="886967" y="3118104"/>
            <a:chExt cx="7174865" cy="1078865"/>
          </a:xfrm>
        </p:grpSpPr>
        <p:sp>
          <p:nvSpPr>
            <p:cNvPr id="4" name="object 4"/>
            <p:cNvSpPr/>
            <p:nvPr/>
          </p:nvSpPr>
          <p:spPr>
            <a:xfrm>
              <a:off x="899159" y="3130296"/>
              <a:ext cx="7150734" cy="1054735"/>
            </a:xfrm>
            <a:custGeom>
              <a:avLst/>
              <a:gdLst/>
              <a:ahLst/>
              <a:cxnLst/>
              <a:rect l="l" t="t" r="r" b="b"/>
              <a:pathLst>
                <a:path w="7150734" h="1054735">
                  <a:moveTo>
                    <a:pt x="7150481" y="0"/>
                  </a:moveTo>
                  <a:lnTo>
                    <a:pt x="0" y="0"/>
                  </a:lnTo>
                  <a:lnTo>
                    <a:pt x="0" y="1054480"/>
                  </a:lnTo>
                  <a:lnTo>
                    <a:pt x="7150481" y="1054480"/>
                  </a:lnTo>
                  <a:lnTo>
                    <a:pt x="71504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159" y="3130296"/>
              <a:ext cx="7150734" cy="1054735"/>
            </a:xfrm>
            <a:custGeom>
              <a:avLst/>
              <a:gdLst/>
              <a:ahLst/>
              <a:cxnLst/>
              <a:rect l="l" t="t" r="r" b="b"/>
              <a:pathLst>
                <a:path w="7150734" h="1054735">
                  <a:moveTo>
                    <a:pt x="0" y="1054480"/>
                  </a:moveTo>
                  <a:lnTo>
                    <a:pt x="7150481" y="1054480"/>
                  </a:lnTo>
                  <a:lnTo>
                    <a:pt x="7150481" y="0"/>
                  </a:lnTo>
                  <a:lnTo>
                    <a:pt x="0" y="0"/>
                  </a:lnTo>
                  <a:lnTo>
                    <a:pt x="0" y="10544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35423" y="3252215"/>
            <a:ext cx="2441575" cy="329565"/>
          </a:xfrm>
          <a:prstGeom prst="rect">
            <a:avLst/>
          </a:prstGeom>
          <a:solidFill>
            <a:srgbClr val="FFFFCC"/>
          </a:solidFill>
          <a:ln w="24384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910"/>
              </a:lnSpc>
            </a:pPr>
            <a:r>
              <a:rPr sz="1800" b="1" dirty="0">
                <a:latin typeface="Courier New"/>
                <a:cs typeface="Courier New"/>
              </a:rPr>
              <a:t>MOD(salary,</a:t>
            </a:r>
            <a:r>
              <a:rPr sz="1800" b="1" spc="-2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5000)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160" y="3130295"/>
            <a:ext cx="7150734" cy="105473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68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salary,</a:t>
            </a:r>
            <a:endParaRPr sz="18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tabLst>
                <a:tab pos="114935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tabLst>
                <a:tab pos="114935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job_id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'SA_REP';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67703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MOD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Function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3211" y="1824304"/>
            <a:ext cx="6941184" cy="10001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5100"/>
              </a:lnSpc>
              <a:spcBef>
                <a:spcPts val="24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Calculate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remainder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salary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it is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divided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5000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whose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job title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sales representative.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9160" y="4276344"/>
            <a:ext cx="7184390" cy="944880"/>
            <a:chOff x="899160" y="4276344"/>
            <a:chExt cx="7184390" cy="9448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" y="4276344"/>
              <a:ext cx="7184135" cy="9448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01183" y="4331208"/>
              <a:ext cx="3121025" cy="850265"/>
            </a:xfrm>
            <a:custGeom>
              <a:avLst/>
              <a:gdLst/>
              <a:ahLst/>
              <a:cxnLst/>
              <a:rect l="l" t="t" r="r" b="b"/>
              <a:pathLst>
                <a:path w="3121025" h="850264">
                  <a:moveTo>
                    <a:pt x="0" y="849883"/>
                  </a:moveTo>
                  <a:lnTo>
                    <a:pt x="3120643" y="849883"/>
                  </a:lnTo>
                  <a:lnTo>
                    <a:pt x="3120643" y="0"/>
                  </a:lnTo>
                  <a:lnTo>
                    <a:pt x="0" y="0"/>
                  </a:lnTo>
                  <a:lnTo>
                    <a:pt x="0" y="849883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5545" y="4471225"/>
            <a:ext cx="7227570" cy="1658620"/>
            <a:chOff x="935545" y="4471225"/>
            <a:chExt cx="7227570" cy="16586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8" y="5404104"/>
              <a:ext cx="7171944" cy="7254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9744" y="4535424"/>
              <a:ext cx="7162800" cy="892810"/>
            </a:xfrm>
            <a:custGeom>
              <a:avLst/>
              <a:gdLst/>
              <a:ahLst/>
              <a:cxnLst/>
              <a:rect l="l" t="t" r="r" b="b"/>
              <a:pathLst>
                <a:path w="7162800" h="892810">
                  <a:moveTo>
                    <a:pt x="7162800" y="0"/>
                  </a:moveTo>
                  <a:lnTo>
                    <a:pt x="0" y="0"/>
                  </a:lnTo>
                  <a:lnTo>
                    <a:pt x="0" y="892682"/>
                  </a:lnTo>
                  <a:lnTo>
                    <a:pt x="7162800" y="892682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7928" y="4483608"/>
              <a:ext cx="7141209" cy="871855"/>
            </a:xfrm>
            <a:custGeom>
              <a:avLst/>
              <a:gdLst/>
              <a:ahLst/>
              <a:cxnLst/>
              <a:rect l="l" t="t" r="r" b="b"/>
              <a:pathLst>
                <a:path w="7141209" h="871854">
                  <a:moveTo>
                    <a:pt x="7141083" y="0"/>
                  </a:moveTo>
                  <a:lnTo>
                    <a:pt x="0" y="0"/>
                  </a:lnTo>
                  <a:lnTo>
                    <a:pt x="0" y="871600"/>
                  </a:lnTo>
                  <a:lnTo>
                    <a:pt x="7141083" y="871600"/>
                  </a:lnTo>
                  <a:lnTo>
                    <a:pt x="71410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7928" y="4483608"/>
              <a:ext cx="7141209" cy="871855"/>
            </a:xfrm>
            <a:custGeom>
              <a:avLst/>
              <a:gdLst/>
              <a:ahLst/>
              <a:cxnLst/>
              <a:rect l="l" t="t" r="r" b="b"/>
              <a:pathLst>
                <a:path w="7141209" h="871854">
                  <a:moveTo>
                    <a:pt x="0" y="871600"/>
                  </a:moveTo>
                  <a:lnTo>
                    <a:pt x="7141083" y="871600"/>
                  </a:lnTo>
                  <a:lnTo>
                    <a:pt x="7141083" y="0"/>
                  </a:lnTo>
                  <a:lnTo>
                    <a:pt x="0" y="0"/>
                  </a:lnTo>
                  <a:lnTo>
                    <a:pt x="0" y="8716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110"/>
              </a:spcBef>
            </a:pPr>
            <a:r>
              <a:rPr dirty="0"/>
              <a:t>Working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165" dirty="0"/>
              <a:t> </a:t>
            </a:r>
            <a:r>
              <a:rPr spc="-10" dirty="0"/>
              <a:t>Dates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3211" y="1559432"/>
            <a:ext cx="7099300" cy="29603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17830" marR="133985" indent="-405765">
              <a:lnSpc>
                <a:spcPct val="91000"/>
              </a:lnSpc>
              <a:spcBef>
                <a:spcPts val="34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stores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dates 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internal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numeric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format:</a:t>
            </a:r>
            <a:r>
              <a:rPr sz="22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century,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year,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month,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day,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hours,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minutes,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seconds.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 display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DD-MON-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RR.</a:t>
            </a:r>
            <a:endParaRPr sz="2200">
              <a:latin typeface="Arial"/>
              <a:cs typeface="Arial"/>
            </a:endParaRPr>
          </a:p>
          <a:p>
            <a:pPr marL="933450" marR="5080" lvl="1" indent="-402590">
              <a:lnSpc>
                <a:spcPct val="91500"/>
              </a:lnSpc>
              <a:spcBef>
                <a:spcPts val="810"/>
              </a:spcBef>
              <a:buClr>
                <a:srgbClr val="FF3300"/>
              </a:buClr>
              <a:buFont typeface="Arial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21st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century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dates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20th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century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specifying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digits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year.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ts val="2305"/>
              </a:lnSpc>
              <a:spcBef>
                <a:spcPts val="509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20th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century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dates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21st</a:t>
            </a:r>
            <a:endParaRPr sz="2000">
              <a:latin typeface="Arial"/>
              <a:cs typeface="Arial"/>
            </a:endParaRPr>
          </a:p>
          <a:p>
            <a:pPr marL="933450">
              <a:lnSpc>
                <a:spcPts val="230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century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way.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767" y="4529328"/>
            <a:ext cx="1277620" cy="292735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695"/>
              </a:lnSpc>
            </a:pPr>
            <a:r>
              <a:rPr sz="1800" b="1" spc="-10" dirty="0">
                <a:latin typeface="Courier New"/>
                <a:cs typeface="Courier New"/>
              </a:rPr>
              <a:t>hire_date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927" y="4483608"/>
            <a:ext cx="7141209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1914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</a:t>
            </a:r>
            <a:endParaRPr sz="1800">
              <a:latin typeface="Courier New"/>
              <a:cs typeface="Courier New"/>
            </a:endParaRPr>
          </a:p>
          <a:p>
            <a:pPr marL="94615">
              <a:lnSpc>
                <a:spcPct val="100000"/>
              </a:lnSpc>
              <a:tabLst>
                <a:tab pos="104902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94615">
              <a:lnSpc>
                <a:spcPct val="100000"/>
              </a:lnSpc>
              <a:tabLst>
                <a:tab pos="104902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last_name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like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'G%';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87823" y="5446776"/>
            <a:ext cx="3368040" cy="670560"/>
          </a:xfrm>
          <a:custGeom>
            <a:avLst/>
            <a:gdLst/>
            <a:ahLst/>
            <a:cxnLst/>
            <a:rect l="l" t="t" r="r" b="b"/>
            <a:pathLst>
              <a:path w="3368040" h="670560">
                <a:moveTo>
                  <a:pt x="0" y="670560"/>
                </a:moveTo>
                <a:lnTo>
                  <a:pt x="3368039" y="670560"/>
                </a:lnTo>
                <a:lnTo>
                  <a:pt x="3368039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110"/>
              </a:spcBef>
            </a:pPr>
            <a:r>
              <a:rPr dirty="0"/>
              <a:t>Working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165" dirty="0"/>
              <a:t> </a:t>
            </a:r>
            <a:r>
              <a:rPr spc="-10" dirty="0"/>
              <a:t>Dates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36423"/>
            <a:ext cx="4665345" cy="13277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SYSDATE</a:t>
            </a:r>
            <a:r>
              <a:rPr sz="2200" b="1"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returns: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838960">
              <a:lnSpc>
                <a:spcPct val="100000"/>
              </a:lnSpc>
              <a:spcBef>
                <a:spcPts val="110"/>
              </a:spcBef>
            </a:pPr>
            <a:r>
              <a:rPr dirty="0"/>
              <a:t>Arithmetic</a:t>
            </a:r>
            <a:r>
              <a:rPr spc="-40" dirty="0"/>
              <a:t> </a:t>
            </a:r>
            <a:r>
              <a:rPr dirty="0"/>
              <a:t>with</a:t>
            </a:r>
            <a:r>
              <a:rPr spc="-120" dirty="0"/>
              <a:t> </a:t>
            </a:r>
            <a:r>
              <a:rPr spc="-20" dirty="0"/>
              <a:t>Dates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Add</a:t>
            </a:r>
            <a:r>
              <a:rPr spc="5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subtract</a:t>
            </a:r>
            <a:r>
              <a:rPr spc="-4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number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date</a:t>
            </a:r>
            <a:r>
              <a:rPr spc="-1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spc="-50" dirty="0"/>
              <a:t>a</a:t>
            </a:r>
          </a:p>
          <a:p>
            <a:pPr marL="417830">
              <a:lnSpc>
                <a:spcPts val="2570"/>
              </a:lnSpc>
            </a:pPr>
            <a:r>
              <a:rPr dirty="0"/>
              <a:t>resultant</a:t>
            </a:r>
            <a:r>
              <a:rPr spc="-90" dirty="0"/>
              <a:t> </a:t>
            </a:r>
            <a:r>
              <a:rPr dirty="0"/>
              <a:t>date</a:t>
            </a:r>
            <a:r>
              <a:rPr spc="15" dirty="0"/>
              <a:t> </a:t>
            </a:r>
            <a:r>
              <a:rPr spc="-10" dirty="0"/>
              <a:t>value.</a:t>
            </a:r>
          </a:p>
          <a:p>
            <a:pPr marL="417830" marR="307975" indent="-405765">
              <a:lnSpc>
                <a:spcPts val="2500"/>
              </a:lnSpc>
              <a:spcBef>
                <a:spcPts val="96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Subtract</a:t>
            </a:r>
            <a:r>
              <a:rPr spc="-70" dirty="0"/>
              <a:t> </a:t>
            </a:r>
            <a:r>
              <a:rPr dirty="0"/>
              <a:t>two</a:t>
            </a:r>
            <a:r>
              <a:rPr spc="-80" dirty="0"/>
              <a:t> </a:t>
            </a:r>
            <a:r>
              <a:rPr dirty="0"/>
              <a:t>dates</a:t>
            </a:r>
            <a:r>
              <a:rPr spc="-1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find</a:t>
            </a:r>
            <a:r>
              <a:rPr spc="-5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0" dirty="0"/>
              <a:t>days </a:t>
            </a:r>
            <a:r>
              <a:rPr dirty="0"/>
              <a:t>between</a:t>
            </a:r>
            <a:r>
              <a:rPr spc="-80" dirty="0"/>
              <a:t> </a:t>
            </a:r>
            <a:r>
              <a:rPr dirty="0"/>
              <a:t>those</a:t>
            </a:r>
            <a:r>
              <a:rPr spc="25" dirty="0"/>
              <a:t> </a:t>
            </a:r>
            <a:r>
              <a:rPr spc="-10" dirty="0"/>
              <a:t>dates.</a:t>
            </a:r>
          </a:p>
          <a:p>
            <a:pPr marL="417830" marR="266065" indent="-405765">
              <a:lnSpc>
                <a:spcPts val="2500"/>
              </a:lnSpc>
              <a:spcBef>
                <a:spcPts val="9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Add</a:t>
            </a:r>
            <a:r>
              <a:rPr spc="30" dirty="0"/>
              <a:t> </a:t>
            </a:r>
            <a:r>
              <a:rPr dirty="0"/>
              <a:t>hours</a:t>
            </a:r>
            <a:r>
              <a:rPr spc="-3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date</a:t>
            </a:r>
            <a:r>
              <a:rPr spc="-25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dividing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number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hours</a:t>
            </a:r>
            <a:r>
              <a:rPr spc="-25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spc="-25" dirty="0"/>
              <a:t>24.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927" y="3084576"/>
            <a:ext cx="7174992" cy="9235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35736" y="2051304"/>
            <a:ext cx="7259955" cy="941705"/>
            <a:chOff x="935736" y="2051304"/>
            <a:chExt cx="7259955" cy="941705"/>
          </a:xfrm>
        </p:grpSpPr>
        <p:sp>
          <p:nvSpPr>
            <p:cNvPr id="5" name="object 5"/>
            <p:cNvSpPr/>
            <p:nvPr/>
          </p:nvSpPr>
          <p:spPr>
            <a:xfrm>
              <a:off x="947928" y="2063496"/>
              <a:ext cx="7235825" cy="917575"/>
            </a:xfrm>
            <a:custGeom>
              <a:avLst/>
              <a:gdLst/>
              <a:ahLst/>
              <a:cxnLst/>
              <a:rect l="l" t="t" r="r" b="b"/>
              <a:pathLst>
                <a:path w="7235825" h="917575">
                  <a:moveTo>
                    <a:pt x="7235444" y="0"/>
                  </a:moveTo>
                  <a:lnTo>
                    <a:pt x="0" y="0"/>
                  </a:lnTo>
                  <a:lnTo>
                    <a:pt x="0" y="917321"/>
                  </a:lnTo>
                  <a:lnTo>
                    <a:pt x="7235444" y="917321"/>
                  </a:lnTo>
                  <a:lnTo>
                    <a:pt x="72354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7928" y="2063496"/>
              <a:ext cx="7235825" cy="917575"/>
            </a:xfrm>
            <a:custGeom>
              <a:avLst/>
              <a:gdLst/>
              <a:ahLst/>
              <a:cxnLst/>
              <a:rect l="l" t="t" r="r" b="b"/>
              <a:pathLst>
                <a:path w="7235825" h="917575">
                  <a:moveTo>
                    <a:pt x="0" y="917321"/>
                  </a:moveTo>
                  <a:lnTo>
                    <a:pt x="7235444" y="917321"/>
                  </a:lnTo>
                  <a:lnTo>
                    <a:pt x="7235444" y="0"/>
                  </a:lnTo>
                  <a:lnTo>
                    <a:pt x="0" y="0"/>
                  </a:lnTo>
                  <a:lnTo>
                    <a:pt x="0" y="9173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0882" y="539572"/>
            <a:ext cx="466788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45260" marR="5080" indent="-143319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65" dirty="0"/>
              <a:t> </a:t>
            </a:r>
            <a:r>
              <a:rPr dirty="0"/>
              <a:t>Arithmetic</a:t>
            </a:r>
            <a:r>
              <a:rPr spc="-85" dirty="0"/>
              <a:t> </a:t>
            </a:r>
            <a:r>
              <a:rPr spc="-10" dirty="0"/>
              <a:t>Operators </a:t>
            </a:r>
            <a:r>
              <a:rPr dirty="0"/>
              <a:t>with</a:t>
            </a:r>
            <a:r>
              <a:rPr spc="-30" dirty="0"/>
              <a:t> </a:t>
            </a:r>
            <a:r>
              <a:rPr spc="-10" dirty="0"/>
              <a:t>Dates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89959" y="2124455"/>
            <a:ext cx="4175760" cy="329565"/>
          </a:xfrm>
          <a:prstGeom prst="rect">
            <a:avLst/>
          </a:prstGeom>
          <a:solidFill>
            <a:srgbClr val="FFFFCC"/>
          </a:solidFill>
          <a:ln w="24384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1760"/>
              </a:lnSpc>
            </a:pPr>
            <a:r>
              <a:rPr sz="1800" b="1" spc="-20" dirty="0">
                <a:latin typeface="Courier New"/>
                <a:cs typeface="Courier New"/>
              </a:rPr>
              <a:t>(SYSDATE-</a:t>
            </a:r>
            <a:r>
              <a:rPr sz="1800" b="1" dirty="0">
                <a:latin typeface="Courier New"/>
                <a:cs typeface="Courier New"/>
              </a:rPr>
              <a:t>hire_date)/7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WEEKS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27" y="2063495"/>
            <a:ext cx="7235825" cy="917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</a:t>
            </a:r>
            <a:endParaRPr sz="1800">
              <a:latin typeface="Courier New"/>
              <a:cs typeface="Courier New"/>
            </a:endParaRPr>
          </a:p>
          <a:p>
            <a:pPr marL="94615">
              <a:lnSpc>
                <a:spcPct val="100000"/>
              </a:lnSpc>
              <a:spcBef>
                <a:spcPts val="25"/>
              </a:spcBef>
              <a:tabLst>
                <a:tab pos="104902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94615">
              <a:lnSpc>
                <a:spcPct val="100000"/>
              </a:lnSpc>
              <a:tabLst>
                <a:tab pos="104902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department_id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90;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31079" y="3118104"/>
            <a:ext cx="3224530" cy="862330"/>
          </a:xfrm>
          <a:custGeom>
            <a:avLst/>
            <a:gdLst/>
            <a:ahLst/>
            <a:cxnLst/>
            <a:rect l="l" t="t" r="r" b="b"/>
            <a:pathLst>
              <a:path w="3224529" h="862329">
                <a:moveTo>
                  <a:pt x="0" y="862203"/>
                </a:moveTo>
                <a:lnTo>
                  <a:pt x="3224403" y="862203"/>
                </a:lnTo>
                <a:lnTo>
                  <a:pt x="3224403" y="0"/>
                </a:lnTo>
                <a:lnTo>
                  <a:pt x="0" y="0"/>
                </a:lnTo>
                <a:lnTo>
                  <a:pt x="0" y="862203"/>
                </a:lnTo>
                <a:close/>
              </a:path>
            </a:pathLst>
          </a:custGeom>
          <a:ln w="24383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6152" y="1511808"/>
            <a:ext cx="2819400" cy="542290"/>
          </a:xfrm>
          <a:custGeom>
            <a:avLst/>
            <a:gdLst/>
            <a:ahLst/>
            <a:cxnLst/>
            <a:rect l="l" t="t" r="r" b="b"/>
            <a:pathLst>
              <a:path w="2819400" h="542289">
                <a:moveTo>
                  <a:pt x="2819400" y="0"/>
                </a:moveTo>
                <a:lnTo>
                  <a:pt x="0" y="0"/>
                </a:lnTo>
                <a:lnTo>
                  <a:pt x="0" y="542163"/>
                </a:lnTo>
                <a:lnTo>
                  <a:pt x="2819400" y="542163"/>
                </a:lnTo>
                <a:lnTo>
                  <a:pt x="28194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03769" y="1499425"/>
            <a:ext cx="6489700" cy="4368165"/>
            <a:chOff x="1203769" y="1499425"/>
            <a:chExt cx="6489700" cy="4368165"/>
          </a:xfrm>
        </p:grpSpPr>
        <p:sp>
          <p:nvSpPr>
            <p:cNvPr id="5" name="object 5"/>
            <p:cNvSpPr/>
            <p:nvPr/>
          </p:nvSpPr>
          <p:spPr>
            <a:xfrm>
              <a:off x="1216152" y="2106168"/>
              <a:ext cx="2819400" cy="3749040"/>
            </a:xfrm>
            <a:custGeom>
              <a:avLst/>
              <a:gdLst/>
              <a:ahLst/>
              <a:cxnLst/>
              <a:rect l="l" t="t" r="r" b="b"/>
              <a:pathLst>
                <a:path w="2819400" h="3749040">
                  <a:moveTo>
                    <a:pt x="2819400" y="0"/>
                  </a:moveTo>
                  <a:lnTo>
                    <a:pt x="0" y="0"/>
                  </a:lnTo>
                  <a:lnTo>
                    <a:pt x="0" y="3749040"/>
                  </a:lnTo>
                  <a:lnTo>
                    <a:pt x="2819400" y="374904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6152" y="1511808"/>
              <a:ext cx="2819400" cy="4343400"/>
            </a:xfrm>
            <a:custGeom>
              <a:avLst/>
              <a:gdLst/>
              <a:ahLst/>
              <a:cxnLst/>
              <a:rect l="l" t="t" r="r" b="b"/>
              <a:pathLst>
                <a:path w="2819400" h="4343400">
                  <a:moveTo>
                    <a:pt x="0" y="4343400"/>
                  </a:moveTo>
                  <a:lnTo>
                    <a:pt x="2819400" y="43434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43434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5552" y="1511807"/>
              <a:ext cx="3645535" cy="4343400"/>
            </a:xfrm>
            <a:custGeom>
              <a:avLst/>
              <a:gdLst/>
              <a:ahLst/>
              <a:cxnLst/>
              <a:rect l="l" t="t" r="r" b="b"/>
              <a:pathLst>
                <a:path w="3645534" h="4343400">
                  <a:moveTo>
                    <a:pt x="3645281" y="594372"/>
                  </a:moveTo>
                  <a:lnTo>
                    <a:pt x="0" y="594372"/>
                  </a:lnTo>
                  <a:lnTo>
                    <a:pt x="0" y="4343400"/>
                  </a:lnTo>
                  <a:lnTo>
                    <a:pt x="3645281" y="4343400"/>
                  </a:lnTo>
                  <a:lnTo>
                    <a:pt x="3645281" y="594372"/>
                  </a:lnTo>
                  <a:close/>
                </a:path>
                <a:path w="3645534" h="4343400">
                  <a:moveTo>
                    <a:pt x="3645281" y="0"/>
                  </a:moveTo>
                  <a:lnTo>
                    <a:pt x="0" y="0"/>
                  </a:lnTo>
                  <a:lnTo>
                    <a:pt x="0" y="542163"/>
                  </a:lnTo>
                  <a:lnTo>
                    <a:pt x="3645281" y="542163"/>
                  </a:lnTo>
                  <a:lnTo>
                    <a:pt x="364528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5552" y="1511808"/>
              <a:ext cx="3645535" cy="4343400"/>
            </a:xfrm>
            <a:custGeom>
              <a:avLst/>
              <a:gdLst/>
              <a:ahLst/>
              <a:cxnLst/>
              <a:rect l="l" t="t" r="r" b="b"/>
              <a:pathLst>
                <a:path w="3645534" h="4343400">
                  <a:moveTo>
                    <a:pt x="0" y="4343400"/>
                  </a:moveTo>
                  <a:lnTo>
                    <a:pt x="3645280" y="4343400"/>
                  </a:lnTo>
                  <a:lnTo>
                    <a:pt x="3645280" y="0"/>
                  </a:lnTo>
                  <a:lnTo>
                    <a:pt x="0" y="0"/>
                  </a:lnTo>
                  <a:lnTo>
                    <a:pt x="0" y="43434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72360">
              <a:lnSpc>
                <a:spcPct val="100000"/>
              </a:lnSpc>
              <a:spcBef>
                <a:spcPts val="110"/>
              </a:spcBef>
            </a:pPr>
            <a:r>
              <a:rPr dirty="0"/>
              <a:t>Date</a:t>
            </a:r>
            <a:r>
              <a:rPr spc="-10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45660" y="2140457"/>
            <a:ext cx="2265680" cy="606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90"/>
              </a:spcBef>
            </a:pPr>
            <a:r>
              <a:rPr sz="2000" b="1" dirty="0">
                <a:latin typeface="Arial"/>
                <a:cs typeface="Arial"/>
              </a:rPr>
              <a:t>Number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months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b="1" dirty="0">
                <a:latin typeface="Arial"/>
                <a:cs typeface="Arial"/>
              </a:rPr>
              <a:t>between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two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dates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5747" y="2086813"/>
            <a:ext cx="21507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ourier New"/>
                <a:cs typeface="Courier New"/>
              </a:rPr>
              <a:t>MONTHS_BETWEEN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5747" y="2864307"/>
            <a:ext cx="15449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ourier New"/>
                <a:cs typeface="Courier New"/>
              </a:rPr>
              <a:t>ADD_MONTHS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5747" y="3559505"/>
            <a:ext cx="12407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ourier New"/>
                <a:cs typeface="Courier New"/>
              </a:rPr>
              <a:t>NEXT_DAY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5747" y="4355414"/>
            <a:ext cx="12407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ourier New"/>
                <a:cs typeface="Courier New"/>
              </a:rPr>
              <a:t>LAST_DAY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5747" y="4840604"/>
            <a:ext cx="787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Courier New"/>
                <a:cs typeface="Courier New"/>
              </a:rPr>
              <a:t>ROUND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5747" y="5352999"/>
            <a:ext cx="787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Courier New"/>
                <a:cs typeface="Courier New"/>
              </a:rPr>
              <a:t>TRUNC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5660" y="2915538"/>
            <a:ext cx="2915920" cy="6064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45"/>
              </a:spcBef>
            </a:pPr>
            <a:r>
              <a:rPr sz="2000" b="1" dirty="0">
                <a:latin typeface="Arial"/>
                <a:cs typeface="Arial"/>
              </a:rPr>
              <a:t>Add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calendar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months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to </a:t>
            </a:r>
            <a:r>
              <a:rPr sz="2000" b="1" spc="-20" dirty="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5660" y="3613150"/>
            <a:ext cx="2418715" cy="606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90"/>
              </a:spcBef>
            </a:pPr>
            <a:r>
              <a:rPr sz="2000" b="1" dirty="0">
                <a:latin typeface="Arial"/>
                <a:cs typeface="Arial"/>
              </a:rPr>
              <a:t>Next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day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b="1" spc="-10" dirty="0">
                <a:latin typeface="Arial"/>
                <a:cs typeface="Arial"/>
              </a:rPr>
              <a:t>specified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5660" y="4398645"/>
            <a:ext cx="2642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Arial"/>
                <a:cs typeface="Arial"/>
              </a:rPr>
              <a:t>Last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day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month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5660" y="4882972"/>
            <a:ext cx="14103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Round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5660" y="5395671"/>
            <a:ext cx="16592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5" dirty="0">
                <a:latin typeface="Arial"/>
                <a:cs typeface="Arial"/>
              </a:rPr>
              <a:t>Truncate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25296" y="2057400"/>
            <a:ext cx="6438900" cy="3270885"/>
            <a:chOff x="1225296" y="2057400"/>
            <a:chExt cx="6438900" cy="3270885"/>
          </a:xfrm>
        </p:grpSpPr>
        <p:sp>
          <p:nvSpPr>
            <p:cNvPr id="23" name="object 23"/>
            <p:cNvSpPr/>
            <p:nvPr/>
          </p:nvSpPr>
          <p:spPr>
            <a:xfrm>
              <a:off x="1225296" y="2785872"/>
              <a:ext cx="6437630" cy="2529840"/>
            </a:xfrm>
            <a:custGeom>
              <a:avLst/>
              <a:gdLst/>
              <a:ahLst/>
              <a:cxnLst/>
              <a:rect l="l" t="t" r="r" b="b"/>
              <a:pathLst>
                <a:path w="6437630" h="2529840">
                  <a:moveTo>
                    <a:pt x="0" y="0"/>
                  </a:moveTo>
                  <a:lnTo>
                    <a:pt x="6437122" y="0"/>
                  </a:lnTo>
                </a:path>
                <a:path w="6437630" h="2529840">
                  <a:moveTo>
                    <a:pt x="0" y="704088"/>
                  </a:moveTo>
                  <a:lnTo>
                    <a:pt x="6437122" y="704088"/>
                  </a:lnTo>
                </a:path>
                <a:path w="6437630" h="2529840">
                  <a:moveTo>
                    <a:pt x="0" y="1447800"/>
                  </a:moveTo>
                  <a:lnTo>
                    <a:pt x="6437122" y="1447800"/>
                  </a:lnTo>
                </a:path>
                <a:path w="6437630" h="2529840">
                  <a:moveTo>
                    <a:pt x="0" y="1981200"/>
                  </a:moveTo>
                  <a:lnTo>
                    <a:pt x="6437122" y="1981200"/>
                  </a:lnTo>
                </a:path>
                <a:path w="6437630" h="2529840">
                  <a:moveTo>
                    <a:pt x="0" y="2529840"/>
                  </a:moveTo>
                  <a:lnTo>
                    <a:pt x="6437122" y="252984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26820" y="2083307"/>
              <a:ext cx="6437630" cy="0"/>
            </a:xfrm>
            <a:custGeom>
              <a:avLst/>
              <a:gdLst/>
              <a:ahLst/>
              <a:cxnLst/>
              <a:rect l="l" t="t" r="r" b="b"/>
              <a:pathLst>
                <a:path w="6437630">
                  <a:moveTo>
                    <a:pt x="0" y="0"/>
                  </a:moveTo>
                  <a:lnTo>
                    <a:pt x="6437122" y="0"/>
                  </a:lnTo>
                </a:path>
              </a:pathLst>
            </a:custGeom>
            <a:ln w="51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85747" y="1596389"/>
            <a:ext cx="10960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160901" y="1596389"/>
            <a:ext cx="1417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Arial"/>
                <a:cs typeface="Arial"/>
              </a:rPr>
              <a:t>Description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6938</Words>
  <Application>Microsoft Office PowerPoint</Application>
  <PresentationFormat>On-screen Show (4:3)</PresentationFormat>
  <Paragraphs>1559</Paragraphs>
  <Slides>168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168</vt:i4>
      </vt:variant>
    </vt:vector>
  </HeadingPairs>
  <TitlesOfParts>
    <vt:vector size="169" baseType="lpstr">
      <vt:lpstr>Office Theme</vt:lpstr>
      <vt:lpstr>Introduction to Oracle11g: SQL</vt:lpstr>
      <vt:lpstr>Objectives</vt:lpstr>
      <vt:lpstr>Relational and Object Relational Database Management System</vt:lpstr>
      <vt:lpstr>Oracle Internet Platform</vt:lpstr>
      <vt:lpstr>System Development Life Cycle</vt:lpstr>
      <vt:lpstr>Data Storage on Different Media</vt:lpstr>
      <vt:lpstr>Relational Database Concept</vt:lpstr>
      <vt:lpstr>Definition of a Relational Database</vt:lpstr>
      <vt:lpstr>Data Models</vt:lpstr>
      <vt:lpstr>Entity Relationship Model</vt:lpstr>
      <vt:lpstr>Entity Relationship Modeling Conventions</vt:lpstr>
      <vt:lpstr>Relating Multiple Tables</vt:lpstr>
      <vt:lpstr>Relational Database Terminology</vt:lpstr>
      <vt:lpstr>Relational Database Properties</vt:lpstr>
      <vt:lpstr>Communicating with a RDBMS Using SQL</vt:lpstr>
      <vt:lpstr>Relational Database Management System</vt:lpstr>
      <vt:lpstr>SQL Statements</vt:lpstr>
      <vt:lpstr>Tables Used in the Course</vt:lpstr>
      <vt:lpstr>Summary</vt:lpstr>
      <vt:lpstr>Writing Basic SQL SELECT Statements</vt:lpstr>
      <vt:lpstr>Objectives</vt:lpstr>
      <vt:lpstr>Capabilities of SQL SELECT Statements</vt:lpstr>
      <vt:lpstr>Basic SELECT Statement</vt:lpstr>
      <vt:lpstr>Selecting All Columns</vt:lpstr>
      <vt:lpstr>Selecting Specific Columns</vt:lpstr>
      <vt:lpstr>Writing SQL Statements</vt:lpstr>
      <vt:lpstr>Column Heading Defaults</vt:lpstr>
      <vt:lpstr>Arithmetic Expressions</vt:lpstr>
      <vt:lpstr>Using Arithmetic Operators</vt:lpstr>
      <vt:lpstr>PowerPoint Presentation</vt:lpstr>
      <vt:lpstr>Operator Precedence</vt:lpstr>
      <vt:lpstr>Using Parentheses</vt:lpstr>
      <vt:lpstr>Defining a Null Value</vt:lpstr>
      <vt:lpstr>Null Values in Arithmetic Expressions</vt:lpstr>
      <vt:lpstr>Defining a Column Alias</vt:lpstr>
      <vt:lpstr>Using Column Aliases</vt:lpstr>
      <vt:lpstr>Concatenation Operator</vt:lpstr>
      <vt:lpstr>Using the Concatenation Operator</vt:lpstr>
      <vt:lpstr>Literal Character Strings</vt:lpstr>
      <vt:lpstr>Using Literal Character Strings</vt:lpstr>
      <vt:lpstr>Duplicate Rows</vt:lpstr>
      <vt:lpstr>Eliminating Duplicate Rows</vt:lpstr>
      <vt:lpstr>SQL and iSQL*Plus Interaction</vt:lpstr>
      <vt:lpstr>SQL Statements Versus iSQL*Plus Commands</vt:lpstr>
      <vt:lpstr>Overview of iSQL*Plus</vt:lpstr>
      <vt:lpstr>Logging In to iSQL*Plus</vt:lpstr>
      <vt:lpstr>The iSQL*Plus Environment 10 8</vt:lpstr>
      <vt:lpstr>Displaying Table Structure</vt:lpstr>
      <vt:lpstr>Displaying Table Structure</vt:lpstr>
      <vt:lpstr>Summary</vt:lpstr>
      <vt:lpstr>Practice Overview</vt:lpstr>
      <vt:lpstr>Restricting and Sorting Data</vt:lpstr>
      <vt:lpstr>Objectives</vt:lpstr>
      <vt:lpstr>Limiting Rows Using a Selection</vt:lpstr>
      <vt:lpstr>Limiting the Rows Selected</vt:lpstr>
      <vt:lpstr>Using the WHERE Clause</vt:lpstr>
      <vt:lpstr>Character Strings and Dates</vt:lpstr>
      <vt:lpstr>Comparison Conditions</vt:lpstr>
      <vt:lpstr>Using Comparison Conditions</vt:lpstr>
      <vt:lpstr>Other Comparison Conditions</vt:lpstr>
      <vt:lpstr>Using the BETWEEN Condition</vt:lpstr>
      <vt:lpstr>Using the IN Condition</vt:lpstr>
      <vt:lpstr>Using the LIKE Condition</vt:lpstr>
      <vt:lpstr>Using the LIKE Condition</vt:lpstr>
      <vt:lpstr>Using the NULL Conditions</vt:lpstr>
      <vt:lpstr>Logical Conditions</vt:lpstr>
      <vt:lpstr>Using the AND Operator</vt:lpstr>
      <vt:lpstr>Using the OR Operator</vt:lpstr>
      <vt:lpstr>Using the NOT Operator</vt:lpstr>
      <vt:lpstr>Rules of Precedence</vt:lpstr>
      <vt:lpstr>Rules of Precedence</vt:lpstr>
      <vt:lpstr>Rules of Precedence</vt:lpstr>
      <vt:lpstr>ORDER BY Clause</vt:lpstr>
      <vt:lpstr>Sorting in Descending Order</vt:lpstr>
      <vt:lpstr>Sorting by Column Alias</vt:lpstr>
      <vt:lpstr>Sorting by Multiple Columns</vt:lpstr>
      <vt:lpstr>Summary</vt:lpstr>
      <vt:lpstr>Practice Overview</vt:lpstr>
      <vt:lpstr>PowerPoint Presentation</vt:lpstr>
      <vt:lpstr>Single-Row Functions</vt:lpstr>
      <vt:lpstr>Objectives</vt:lpstr>
      <vt:lpstr>SQL Functions</vt:lpstr>
      <vt:lpstr>Two Types of SQL Functions</vt:lpstr>
      <vt:lpstr>Single-Row Functions</vt:lpstr>
      <vt:lpstr>Single-Row Functions</vt:lpstr>
      <vt:lpstr>Character Functions</vt:lpstr>
      <vt:lpstr>Case Manipulation Functions</vt:lpstr>
      <vt:lpstr>Using Case Manipulation Functions</vt:lpstr>
      <vt:lpstr>Character-Manipulation Functions</vt:lpstr>
      <vt:lpstr>Using the Character-Manipulation Functions</vt:lpstr>
      <vt:lpstr>Number Functions</vt:lpstr>
      <vt:lpstr>Using the ROUND Function</vt:lpstr>
      <vt:lpstr>Using the TRUNC Function</vt:lpstr>
      <vt:lpstr>Using the MOD Function</vt:lpstr>
      <vt:lpstr>Working with Dates</vt:lpstr>
      <vt:lpstr>Working with Dates</vt:lpstr>
      <vt:lpstr>Arithmetic with Dates</vt:lpstr>
      <vt:lpstr>Using Arithmetic Operators with Dates</vt:lpstr>
      <vt:lpstr>Date Functions</vt:lpstr>
      <vt:lpstr>Using Date Functions</vt:lpstr>
      <vt:lpstr>Using Date Functions</vt:lpstr>
      <vt:lpstr>Aggregating Data Using Group Functions</vt:lpstr>
      <vt:lpstr>Objectives</vt:lpstr>
      <vt:lpstr>What Are Group Functions?</vt:lpstr>
      <vt:lpstr>Types of Group Functions</vt:lpstr>
      <vt:lpstr>Group Functions Syntax</vt:lpstr>
      <vt:lpstr>Using the AVG and SUM Functions</vt:lpstr>
      <vt:lpstr>Using the MIN and MAX Functions</vt:lpstr>
      <vt:lpstr>Using the COUNT Function</vt:lpstr>
      <vt:lpstr>Using the COUNT Function</vt:lpstr>
      <vt:lpstr>Using the DISTINCT Keyword</vt:lpstr>
      <vt:lpstr>Group Functions and Null Values</vt:lpstr>
      <vt:lpstr>Using the NVL Function with Group Functions</vt:lpstr>
      <vt:lpstr>Creating Groups of Data</vt:lpstr>
      <vt:lpstr>Creating Groups of Data: The GROUP BY Clause Syntax</vt:lpstr>
      <vt:lpstr>Using the GROUP BY Clause</vt:lpstr>
      <vt:lpstr>Using the GROUP BY Clause</vt:lpstr>
      <vt:lpstr>Grouping by More Than One Column</vt:lpstr>
      <vt:lpstr>Using the GROUP BY Clause on Multiple Columns</vt:lpstr>
      <vt:lpstr>Illegal Queries Using Group Functions</vt:lpstr>
      <vt:lpstr>Illegal Queries Using Group Functions</vt:lpstr>
      <vt:lpstr>Excluding Group Results</vt:lpstr>
      <vt:lpstr>Excluding Group Results: The HAVING Clause</vt:lpstr>
      <vt:lpstr>Using the HAVING Clause</vt:lpstr>
      <vt:lpstr>Using the HAVING Clause</vt:lpstr>
      <vt:lpstr>Nesting Group Functions</vt:lpstr>
      <vt:lpstr>Summary</vt:lpstr>
      <vt:lpstr>Part One: Overview</vt:lpstr>
      <vt:lpstr>Conversion Functions</vt:lpstr>
      <vt:lpstr>Implicit Data Type Conversion</vt:lpstr>
      <vt:lpstr>Implicit Data Type Conversion</vt:lpstr>
      <vt:lpstr>Explicit Data Type Conversion</vt:lpstr>
      <vt:lpstr>Explicit Data Type Conversion</vt:lpstr>
      <vt:lpstr>Using the TO_CHAR Function with Dates</vt:lpstr>
      <vt:lpstr>Elements of the Date Format Model</vt:lpstr>
      <vt:lpstr>Elements of the Date Format Model</vt:lpstr>
      <vt:lpstr>Using the TO_CHAR Function with Dates</vt:lpstr>
      <vt:lpstr>Using the TO_CHAR Function with Numbers</vt:lpstr>
      <vt:lpstr>Using the TO_CHAR Function with Numbers</vt:lpstr>
      <vt:lpstr>Using the TO_NUMBER and TO_DATE Functions</vt:lpstr>
      <vt:lpstr>Using the TO_NUMBER and TO_DATE Functions</vt:lpstr>
      <vt:lpstr>Nesting Functions</vt:lpstr>
      <vt:lpstr>Nesting Functions</vt:lpstr>
      <vt:lpstr>General Functions</vt:lpstr>
      <vt:lpstr>NVL Function</vt:lpstr>
      <vt:lpstr>Using the NVL Function</vt:lpstr>
      <vt:lpstr>Using the NVL2 Function</vt:lpstr>
      <vt:lpstr>Using the NULLIF Function</vt:lpstr>
      <vt:lpstr>Using the COALESCE Function</vt:lpstr>
      <vt:lpstr>Using the COALESCE Function</vt:lpstr>
      <vt:lpstr>Conditional Expressions</vt:lpstr>
      <vt:lpstr>The CASE Expression</vt:lpstr>
      <vt:lpstr>Using the CASE Expression</vt:lpstr>
      <vt:lpstr>The DECODE Function</vt:lpstr>
      <vt:lpstr>Using the DECODE Function</vt:lpstr>
      <vt:lpstr>Using the DECODE Function</vt:lpstr>
      <vt:lpstr>Summary</vt:lpstr>
      <vt:lpstr>Part Two: Overview</vt:lpstr>
      <vt:lpstr>Enhancements to the GROUP BY Clause</vt:lpstr>
      <vt:lpstr>Objectives</vt:lpstr>
      <vt:lpstr>Review of Group Functions</vt:lpstr>
      <vt:lpstr>Review of the GROUP BY Clause</vt:lpstr>
      <vt:lpstr>Review of the HAVING Clause</vt:lpstr>
      <vt:lpstr>GROUP BY with ROLLUP and CUBE Operators</vt:lpstr>
      <vt:lpstr>ROLLUP Operator</vt:lpstr>
      <vt:lpstr>ROLLUP Operator Example</vt:lpstr>
      <vt:lpstr>CUBE Operator</vt:lpstr>
      <vt:lpstr>CUBE Operator: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Oracle9i: SQL</dc:title>
  <dc:creator>Nancy Greenberg</dc:creator>
  <cp:lastModifiedBy>ASUS</cp:lastModifiedBy>
  <cp:revision>12</cp:revision>
  <dcterms:created xsi:type="dcterms:W3CDTF">2024-08-05T05:16:20Z</dcterms:created>
  <dcterms:modified xsi:type="dcterms:W3CDTF">2024-09-16T13:32:41Z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2024-08-05T00:00:00Z</vt:filetime>
  </property>
  <property fmtid="{D5CDD505-2E9C-101B-9397-08002B2CF9AE}" pid="5" name="Producer">
    <vt:lpwstr>3-Heights(TM) PDF Security Shell 4.8.25.2 (http://www.pdf-tools.com)</vt:lpwstr>
  </property>
</Properties>
</file>