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60"/>
  </p:normalViewPr>
  <p:slideViewPr>
    <p:cSldViewPr snapToGrid="0">
      <p:cViewPr>
        <p:scale>
          <a:sx n="66" d="100"/>
          <a:sy n="66" d="100"/>
        </p:scale>
        <p:origin x="-96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8BFEF-EE65-4331-8915-493B44950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CBED88-C70D-4E11-8B02-4709BDAB1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86EBB-3259-4217-A9DE-842B70AB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65FD-C98D-4C9B-AF42-E7924C8C0DA5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A40580-C20B-4584-8B83-AC28E07D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2DC40-435C-47CF-AA94-939554D4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C6DD-BCDA-4CB2-807E-31DFF134F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12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9A8E7-750B-4A16-A25E-94819D97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B3269F-AE3B-4287-B43C-0121F2372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5C1C-64F9-4FDE-8F3D-5FD8A6C6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65FD-C98D-4C9B-AF42-E7924C8C0DA5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3BBE1-A0C7-4FE2-82F6-A1E94997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68649-7CFB-4E6A-AB06-28372E7F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C6DD-BCDA-4CB2-807E-31DFF134F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71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C843B8-C3C1-4A8F-BB2D-05D5A5D16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A868E8-F2C5-4511-8B42-620BFA9B2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757800-5E88-463B-A2E7-4171B17F9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65FD-C98D-4C9B-AF42-E7924C8C0DA5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CD7193-4562-4E18-8075-BF7DE81F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98212-9EEE-49DF-89FE-00255759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C6DD-BCDA-4CB2-807E-31DFF134F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17247-CE28-4887-8218-F5811F23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08357-F150-4B69-A2D8-26D0CC81D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2527B-97DD-4996-A873-09862BB5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65FD-C98D-4C9B-AF42-E7924C8C0DA5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8BDFB4-F418-4599-8338-0BA5089B8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1615F-2A09-4B8B-B5B2-60B39A16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C6DD-BCDA-4CB2-807E-31DFF134F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55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141DE-5B8F-4958-8AF9-3901B5420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930786-6D9B-4324-8731-9E1FB99E3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AB1F5A-D7AE-466F-9950-404BEC06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65FD-C98D-4C9B-AF42-E7924C8C0DA5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2AE4F-B941-41BA-9EE0-6949A70E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CC0AB-91D8-4E81-AA8A-12FF484D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C6DD-BCDA-4CB2-807E-31DFF134F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25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9DE55-6242-4184-B767-6B87AA60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4603D-072D-4BB1-8EDE-704C1B432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8BE42D-BD47-43A0-9582-9177DCD2E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E29224-B299-491F-A6C4-97144EAA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65FD-C98D-4C9B-AF42-E7924C8C0DA5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78042B-3817-48D6-A58F-D01F02A6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866EB-D610-41DC-95A9-2E611633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C6DD-BCDA-4CB2-807E-31DFF134F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03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964BC-2F2E-42E7-9CCA-BF5E65DC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BAC79E-14BA-4810-A704-FD946CE0E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6C8820-81A2-42DB-B278-89F45EF37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01CE72-FDF4-4EF9-A50D-37A522651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1B5C1B-ED5A-490F-9447-33364E4CA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33B66D-FCF5-4AB6-BFCA-471D8187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65FD-C98D-4C9B-AF42-E7924C8C0DA5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E62D49-756C-412C-91B9-20DDD3BC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E1CBE1-2119-4430-B7EF-4529C4D2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C6DD-BCDA-4CB2-807E-31DFF134F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07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052FC-CAD5-4678-A10A-87D0C839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981E17-7336-4C06-BCFF-6DB32DF9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65FD-C98D-4C9B-AF42-E7924C8C0DA5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4500B0-CE4D-4004-9D3E-EF09A0F1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BBF79A-A787-4B0D-9C7B-0B0A3A38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C6DD-BCDA-4CB2-807E-31DFF134F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12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664D99-4BA5-4493-825F-AB31203E4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65FD-C98D-4C9B-AF42-E7924C8C0DA5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200057-BFC1-4163-8F13-5FCD1867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BA3777-FDA1-43B5-863E-BEA91E90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C6DD-BCDA-4CB2-807E-31DFF134F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08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A8963-C068-4932-B8D7-44F05BC48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77DBE-A714-4A10-94B2-F20837E68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E282D4-6B41-47C4-B24B-061DCBF92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91F2F0-3898-4D65-AD9A-B6CF8058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65FD-C98D-4C9B-AF42-E7924C8C0DA5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121D49-2780-4C35-907A-4EFDCC8C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36D8D9-8FA7-448C-B961-2A225938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C6DD-BCDA-4CB2-807E-31DFF134F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75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F112A-752A-4D70-8CCA-311AB2911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BEAB3F-A454-418E-BEBF-0BA92B1DA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A4F98D-030E-479F-8980-4C1B5A6EA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B8317F-F3EB-4619-A1D0-1407EC21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965FD-C98D-4C9B-AF42-E7924C8C0DA5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2463B0-F27F-4D1A-B9C3-4628BF57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2D3539-BC93-4764-BA54-B1E1C5CD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C6DD-BCDA-4CB2-807E-31DFF134F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57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704A5D-4704-403A-977B-F4F230D5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548FB3-36A3-4366-9A31-497826DA2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BE0C88-8180-4164-8270-20EBD6573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965FD-C98D-4C9B-AF42-E7924C8C0DA5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0528E-D8DC-405B-B89C-121E1C851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5C791-E4FE-4A52-AE4A-95A46462C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EC6DD-BCDA-4CB2-807E-31DFF134F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59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EB3D2-FA4C-4DB5-AE46-D65F24AA8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ko-KR" altLang="en-US"/>
              <a:t>팀프로젝트</a:t>
            </a:r>
            <a:r>
              <a:rPr lang="en-US" altLang="ko-KR"/>
              <a:t>_</a:t>
            </a:r>
            <a:r>
              <a:rPr lang="en-US" altLang="ko-KR" b="0" i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startCh14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EF8E5D-8EE3-4230-99E3-1468899FE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4267"/>
            <a:ext cx="9144000" cy="1655762"/>
          </a:xfrm>
        </p:spPr>
        <p:txBody>
          <a:bodyPr/>
          <a:lstStyle/>
          <a:p>
            <a:pPr algn="r"/>
            <a:r>
              <a:rPr lang="ko-KR" altLang="en-US"/>
              <a:t>정보보호학과 </a:t>
            </a:r>
            <a:r>
              <a:rPr lang="en-US" altLang="ko-KR"/>
              <a:t>2020111358 </a:t>
            </a:r>
            <a:r>
              <a:rPr lang="ko-KR" altLang="en-US"/>
              <a:t>이호정</a:t>
            </a:r>
          </a:p>
        </p:txBody>
      </p:sp>
    </p:spTree>
    <p:extLst>
      <p:ext uri="{BB962C8B-B14F-4D97-AF65-F5344CB8AC3E}">
        <p14:creationId xmlns:p14="http://schemas.microsoft.com/office/powerpoint/2010/main" val="153350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F55BB-8257-45EC-975E-2A547790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/>
              <a:t>1) </a:t>
            </a:r>
            <a:r>
              <a:rPr lang="ko-KR" altLang="en-US" sz="3600"/>
              <a:t>회원 목록 및 이름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A1FB44FA-65E5-4380-913B-A21DBDF88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141" y="2550168"/>
            <a:ext cx="10016004" cy="1960864"/>
          </a:xfrm>
        </p:spPr>
      </p:pic>
    </p:spTree>
    <p:extLst>
      <p:ext uri="{BB962C8B-B14F-4D97-AF65-F5344CB8AC3E}">
        <p14:creationId xmlns:p14="http://schemas.microsoft.com/office/powerpoint/2010/main" val="394873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2E3F7-6ECA-4C4C-AAD1-2CE8010E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/>
              <a:t>2) </a:t>
            </a:r>
            <a:r>
              <a:rPr lang="ko-KR" altLang="en-US" sz="3600"/>
              <a:t>회원 탈퇴</a:t>
            </a:r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06680BD1-9F89-45BE-8799-98E86D592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1725" y="5056190"/>
            <a:ext cx="6389212" cy="1540071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3763DF-386C-49B2-A5FD-31F2EF267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661" y="944262"/>
            <a:ext cx="2220035" cy="15751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FF03D59-8716-41F6-8987-1AACDDF28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160" y="3016251"/>
            <a:ext cx="2800741" cy="142894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29B7CDA-81CD-4D46-AD35-983C8D935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801810"/>
            <a:ext cx="6101766" cy="2015762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51427BE-9A1C-4F61-A21D-8B6618546C00}"/>
              </a:ext>
            </a:extLst>
          </p:cNvPr>
          <p:cNvSpPr/>
          <p:nvPr/>
        </p:nvSpPr>
        <p:spPr>
          <a:xfrm rot="19374046">
            <a:off x="6529717" y="2085933"/>
            <a:ext cx="1132114" cy="389847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5AC0647A-67D7-42D9-AD01-914F3F89C011}"/>
              </a:ext>
            </a:extLst>
          </p:cNvPr>
          <p:cNvSpPr/>
          <p:nvPr/>
        </p:nvSpPr>
        <p:spPr>
          <a:xfrm rot="2219932">
            <a:off x="6529392" y="3263896"/>
            <a:ext cx="1132114" cy="389847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A14DA47-45A3-4B92-9F54-0603F6285CF1}"/>
              </a:ext>
            </a:extLst>
          </p:cNvPr>
          <p:cNvSpPr/>
          <p:nvPr/>
        </p:nvSpPr>
        <p:spPr>
          <a:xfrm rot="7849045">
            <a:off x="7800973" y="4555773"/>
            <a:ext cx="1132114" cy="389847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42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5B5F6-549B-4D24-82EB-09C6A68C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/>
              <a:t>3) </a:t>
            </a:r>
            <a:r>
              <a:rPr lang="ko-KR" altLang="en-US" sz="3600"/>
              <a:t>이름정보 출력</a:t>
            </a:r>
            <a:r>
              <a:rPr lang="en-US" altLang="ko-KR" sz="3600"/>
              <a:t>, </a:t>
            </a:r>
            <a:r>
              <a:rPr lang="en-US" altLang="ko-KR" sz="3600" err="1"/>
              <a:t>memberUpdateProc.jsp</a:t>
            </a:r>
            <a:endParaRPr lang="ko-KR" altLang="en-US" sz="3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4E8D5B-A4B7-4162-93C3-05DA8D14B90A}"/>
              </a:ext>
            </a:extLst>
          </p:cNvPr>
          <p:cNvSpPr txBox="1"/>
          <p:nvPr/>
        </p:nvSpPr>
        <p:spPr>
          <a:xfrm>
            <a:off x="7098346" y="1970423"/>
            <a:ext cx="3381829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err="1"/>
              <a:t>memberUpdateProc.</a:t>
            </a:r>
            <a:r>
              <a:rPr lang="en-US" altLang="ko-KR" b="1"/>
              <a:t>jsp</a:t>
            </a:r>
            <a:r>
              <a:rPr lang="ko-KR" altLang="en-US" b="1"/>
              <a:t> 수정</a:t>
            </a:r>
            <a:endParaRPr lang="en-US" altLang="ko-KR" b="1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12</a:t>
            </a:r>
            <a:r>
              <a:rPr lang="ko-KR" altLang="en-US"/>
              <a:t>번째 라인에 </a:t>
            </a:r>
            <a:r>
              <a:rPr lang="en-US" altLang="ko-KR" err="1"/>
              <a:t>top.document.location.reload</a:t>
            </a:r>
            <a:r>
              <a:rPr lang="en-US" altLang="ko-KR"/>
              <a:t>(); </a:t>
            </a:r>
            <a:r>
              <a:rPr lang="ko-KR" altLang="en-US"/>
              <a:t>명령어를 추가해서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수정이 성공할 시 자동으로 새로고침이 되어</a:t>
            </a:r>
            <a:r>
              <a:rPr lang="en-US" altLang="ko-KR"/>
              <a:t>, </a:t>
            </a:r>
            <a:r>
              <a:rPr lang="ko-KR" altLang="en-US"/>
              <a:t>만약 이름이 수정되었다 해도 수정된 이름정보로 출력된다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13B3A52-9A99-440A-8F54-3ED2825EE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0423"/>
            <a:ext cx="5779770" cy="407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34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56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맑은 고딕</vt:lpstr>
      <vt:lpstr>Arial</vt:lpstr>
      <vt:lpstr>Office 테마</vt:lpstr>
      <vt:lpstr>팀프로젝트_startCh14</vt:lpstr>
      <vt:lpstr>1) 회원 목록 및 이름</vt:lpstr>
      <vt:lpstr>2) 회원 탈퇴</vt:lpstr>
      <vt:lpstr>3) 이름정보 출력, memberUpdateProc.jsp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호정</dc:creator>
  <cp:lastModifiedBy>호정</cp:lastModifiedBy>
  <cp:revision>5</cp:revision>
  <dcterms:created xsi:type="dcterms:W3CDTF">2021-06-03T01:50:03Z</dcterms:created>
  <dcterms:modified xsi:type="dcterms:W3CDTF">2021-06-03T02:35:19Z</dcterms:modified>
</cp:coreProperties>
</file>