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/>
    <p:restoredTop sz="94716"/>
  </p:normalViewPr>
  <p:slideViewPr>
    <p:cSldViewPr snapToGrid="0">
      <p:cViewPr varScale="1">
        <p:scale>
          <a:sx n="146" d="100"/>
          <a:sy n="146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E5E9-12F6-F75A-41D0-DCB23CCA3E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effectLst/>
                <a:latin typeface="Helvetica Neue" panose="02000503000000020004" pitchFamily="2" charset="0"/>
              </a:rPr>
              <a:t>"</a:t>
            </a:r>
            <a:r>
              <a:rPr lang="en-US" sz="6000" b="1" dirty="0" err="1">
                <a:effectLst/>
                <a:latin typeface="Helvetica Neue" panose="02000503000000020004" pitchFamily="2" charset="0"/>
              </a:rPr>
              <a:t>Seguridad</a:t>
            </a:r>
            <a:r>
              <a:rPr lang="en-US" sz="6000" b="1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6000" b="1" dirty="0" err="1">
                <a:effectLst/>
                <a:latin typeface="Helvetica Neue" panose="02000503000000020004" pitchFamily="2" charset="0"/>
              </a:rPr>
              <a:t>en</a:t>
            </a:r>
            <a:r>
              <a:rPr lang="en-US" sz="6000" b="1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6000" b="1" dirty="0" err="1">
                <a:effectLst/>
                <a:latin typeface="Helvetica Neue" panose="02000503000000020004" pitchFamily="2" charset="0"/>
              </a:rPr>
              <a:t>el</a:t>
            </a:r>
            <a:r>
              <a:rPr lang="en-US" sz="6000" b="1" dirty="0">
                <a:effectLst/>
                <a:latin typeface="Helvetica Neue" panose="02000503000000020004" pitchFamily="2" charset="0"/>
              </a:rPr>
              <a:t> Campus"</a:t>
            </a:r>
            <a:endParaRPr lang="en-PE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452AB-DEC3-272C-2D71-EC4E6E261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6903" y="4385732"/>
            <a:ext cx="7093222" cy="569445"/>
          </a:xfrm>
        </p:spPr>
        <p:txBody>
          <a:bodyPr>
            <a:normAutofit/>
          </a:bodyPr>
          <a:lstStyle/>
          <a:p>
            <a:r>
              <a:rPr lang="en-US" sz="2400" b="1" dirty="0" err="1">
                <a:effectLst/>
                <a:latin typeface="Helvetica Neue" panose="02000503000000020004" pitchFamily="2" charset="0"/>
              </a:rPr>
              <a:t>Protegiendo</a:t>
            </a:r>
            <a:r>
              <a:rPr lang="en-US" sz="2400" b="1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2400" b="1" dirty="0" err="1">
                <a:effectLst/>
                <a:latin typeface="Helvetica Neue" panose="02000503000000020004" pitchFamily="2" charset="0"/>
              </a:rPr>
              <a:t>Nuestro</a:t>
            </a:r>
            <a:r>
              <a:rPr lang="en-US" sz="2400" b="1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2400" b="1" dirty="0" err="1">
                <a:effectLst/>
                <a:latin typeface="Helvetica Neue" panose="02000503000000020004" pitchFamily="2" charset="0"/>
              </a:rPr>
              <a:t>Entorno</a:t>
            </a:r>
            <a:endParaRPr lang="en-PE" sz="2400" dirty="0"/>
          </a:p>
        </p:txBody>
      </p:sp>
    </p:spTree>
    <p:extLst>
      <p:ext uri="{BB962C8B-B14F-4D97-AF65-F5344CB8AC3E}">
        <p14:creationId xmlns:p14="http://schemas.microsoft.com/office/powerpoint/2010/main" val="217803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2BFF-03A9-8E79-43B7-FCEE7CEE8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58239"/>
          </a:xfrm>
        </p:spPr>
        <p:txBody>
          <a:bodyPr>
            <a:normAutofit/>
          </a:bodyPr>
          <a:lstStyle/>
          <a:p>
            <a:r>
              <a:rPr lang="en-PE" sz="4400" b="1" dirty="0"/>
              <a:t>Agenda</a:t>
            </a:r>
            <a:endParaRPr lang="en-P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CDAA0-C723-E5EB-8E2C-3B2A06BD9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67839"/>
            <a:ext cx="10131425" cy="4023361"/>
          </a:xfrm>
        </p:spPr>
        <p:txBody>
          <a:bodyPr>
            <a:normAutofit/>
          </a:bodyPr>
          <a:lstStyle/>
          <a:p>
            <a:r>
              <a:rPr lang="en-US" sz="2400" b="1" dirty="0">
                <a:effectLst/>
                <a:latin typeface="Helvetica Neue" panose="02000503000000020004" pitchFamily="2" charset="0"/>
              </a:rPr>
              <a:t>1. </a:t>
            </a:r>
            <a:r>
              <a:rPr lang="en-US" sz="2400" b="1" dirty="0" err="1">
                <a:effectLst/>
                <a:latin typeface="Helvetica Neue" panose="02000503000000020004" pitchFamily="2" charset="0"/>
              </a:rPr>
              <a:t>Introducción</a:t>
            </a:r>
            <a:r>
              <a:rPr lang="en-US" sz="2400" b="1" dirty="0">
                <a:effectLst/>
                <a:latin typeface="Helvetica Neue" panose="02000503000000020004" pitchFamily="2" charset="0"/>
              </a:rPr>
              <a:t> a la </a:t>
            </a:r>
            <a:r>
              <a:rPr lang="en-US" sz="2400" b="1" dirty="0" err="1">
                <a:effectLst/>
                <a:latin typeface="Helvetica Neue" panose="02000503000000020004" pitchFamily="2" charset="0"/>
              </a:rPr>
              <a:t>Seguridad</a:t>
            </a:r>
            <a:endParaRPr lang="en-US" sz="2400" dirty="0">
              <a:effectLst/>
              <a:latin typeface="Helvetica Neue" panose="02000503000000020004" pitchFamily="2" charset="0"/>
            </a:endParaRPr>
          </a:p>
          <a:p>
            <a:r>
              <a:rPr lang="en-US" sz="2400" b="1" dirty="0">
                <a:effectLst/>
                <a:latin typeface="Helvetica Neue" panose="02000503000000020004" pitchFamily="2" charset="0"/>
              </a:rPr>
              <a:t>2. </a:t>
            </a:r>
            <a:r>
              <a:rPr lang="en-US" sz="2400" b="1" dirty="0" err="1">
                <a:effectLst/>
                <a:latin typeface="Helvetica Neue" panose="02000503000000020004" pitchFamily="2" charset="0"/>
              </a:rPr>
              <a:t>Principios</a:t>
            </a:r>
            <a:r>
              <a:rPr lang="en-US" sz="2400" b="1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2400" b="1" dirty="0" err="1">
                <a:effectLst/>
                <a:latin typeface="Helvetica Neue" panose="02000503000000020004" pitchFamily="2" charset="0"/>
              </a:rPr>
              <a:t>Fundamentales</a:t>
            </a:r>
            <a:r>
              <a:rPr lang="en-US" sz="2400" b="1" dirty="0">
                <a:effectLst/>
                <a:latin typeface="Helvetica Neue" panose="02000503000000020004" pitchFamily="2" charset="0"/>
              </a:rPr>
              <a:t> de la </a:t>
            </a:r>
            <a:r>
              <a:rPr lang="en-US" sz="2400" b="1" dirty="0" err="1">
                <a:effectLst/>
                <a:latin typeface="Helvetica Neue" panose="02000503000000020004" pitchFamily="2" charset="0"/>
              </a:rPr>
              <a:t>Seguridad</a:t>
            </a:r>
            <a:endParaRPr lang="en-US" sz="2400" dirty="0">
              <a:effectLst/>
              <a:latin typeface="Helvetica Neue" panose="02000503000000020004" pitchFamily="2" charset="0"/>
            </a:endParaRPr>
          </a:p>
          <a:p>
            <a:r>
              <a:rPr lang="en-US" sz="2400" b="1" dirty="0">
                <a:effectLst/>
                <a:latin typeface="Helvetica Neue" panose="02000503000000020004" pitchFamily="2" charset="0"/>
              </a:rPr>
              <a:t>3. </a:t>
            </a:r>
            <a:r>
              <a:rPr lang="en-US" sz="2400" b="1" dirty="0" err="1">
                <a:effectLst/>
                <a:latin typeface="Helvetica Neue" panose="02000503000000020004" pitchFamily="2" charset="0"/>
              </a:rPr>
              <a:t>Ciberseguridad</a:t>
            </a:r>
            <a:r>
              <a:rPr lang="en-US" sz="2400" b="1" dirty="0">
                <a:effectLst/>
                <a:latin typeface="Helvetica Neue" panose="02000503000000020004" pitchFamily="2" charset="0"/>
              </a:rPr>
              <a:t>: </a:t>
            </a:r>
            <a:r>
              <a:rPr lang="en-US" sz="2400" b="1" dirty="0" err="1">
                <a:effectLst/>
                <a:latin typeface="Helvetica Neue" panose="02000503000000020004" pitchFamily="2" charset="0"/>
              </a:rPr>
              <a:t>Protegiendo</a:t>
            </a:r>
            <a:r>
              <a:rPr lang="en-US" sz="2400" b="1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2400" b="1" dirty="0" err="1">
                <a:effectLst/>
                <a:latin typeface="Helvetica Neue" panose="02000503000000020004" pitchFamily="2" charset="0"/>
              </a:rPr>
              <a:t>Nuestros</a:t>
            </a:r>
            <a:r>
              <a:rPr lang="en-US" sz="2400" b="1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2400" b="1" dirty="0" err="1">
                <a:effectLst/>
                <a:latin typeface="Helvetica Neue" panose="02000503000000020004" pitchFamily="2" charset="0"/>
              </a:rPr>
              <a:t>Datos</a:t>
            </a:r>
            <a:endParaRPr lang="en-US" sz="2400" dirty="0">
              <a:effectLst/>
              <a:latin typeface="Helvetica Neue" panose="02000503000000020004" pitchFamily="2" charset="0"/>
            </a:endParaRPr>
          </a:p>
          <a:p>
            <a:r>
              <a:rPr lang="en-US" sz="2400" b="1" dirty="0">
                <a:effectLst/>
                <a:latin typeface="Helvetica Neue" panose="02000503000000020004" pitchFamily="2" charset="0"/>
              </a:rPr>
              <a:t>4. </a:t>
            </a:r>
            <a:r>
              <a:rPr lang="en-US" sz="2400" b="1" dirty="0" err="1">
                <a:effectLst/>
                <a:latin typeface="Helvetica Neue" panose="02000503000000020004" pitchFamily="2" charset="0"/>
              </a:rPr>
              <a:t>Organización</a:t>
            </a:r>
            <a:r>
              <a:rPr lang="en-US" sz="2400" b="1" dirty="0">
                <a:effectLst/>
                <a:latin typeface="Helvetica Neue" panose="02000503000000020004" pitchFamily="2" charset="0"/>
              </a:rPr>
              <a:t> de un </a:t>
            </a:r>
            <a:r>
              <a:rPr lang="en-US" sz="2400" b="1" dirty="0" err="1">
                <a:effectLst/>
                <a:latin typeface="Helvetica Neue" panose="02000503000000020004" pitchFamily="2" charset="0"/>
              </a:rPr>
              <a:t>Equipo</a:t>
            </a:r>
            <a:r>
              <a:rPr lang="en-US" sz="2400" b="1" dirty="0">
                <a:effectLst/>
                <a:latin typeface="Helvetica Neue" panose="02000503000000020004" pitchFamily="2" charset="0"/>
              </a:rPr>
              <a:t> de </a:t>
            </a:r>
            <a:r>
              <a:rPr lang="en-US" sz="2400" b="1" dirty="0" err="1">
                <a:effectLst/>
                <a:latin typeface="Helvetica Neue" panose="02000503000000020004" pitchFamily="2" charset="0"/>
              </a:rPr>
              <a:t>Seguridad</a:t>
            </a:r>
            <a:endParaRPr lang="en-US" sz="2400" dirty="0">
              <a:effectLst/>
              <a:latin typeface="Helvetica Neue" panose="02000503000000020004" pitchFamily="2" charset="0"/>
            </a:endParaRPr>
          </a:p>
          <a:p>
            <a:r>
              <a:rPr lang="en-US" sz="2400" b="1" dirty="0">
                <a:effectLst/>
                <a:latin typeface="Helvetica Neue" panose="02000503000000020004" pitchFamily="2" charset="0"/>
              </a:rPr>
              <a:t>5. </a:t>
            </a:r>
            <a:r>
              <a:rPr lang="en-US" sz="2400" b="1" dirty="0" err="1">
                <a:effectLst/>
                <a:latin typeface="Helvetica Neue" panose="02000503000000020004" pitchFamily="2" charset="0"/>
              </a:rPr>
              <a:t>Conclusiones</a:t>
            </a:r>
            <a:r>
              <a:rPr lang="en-US" sz="2400" b="1" dirty="0">
                <a:effectLst/>
                <a:latin typeface="Helvetica Neue" panose="02000503000000020004" pitchFamily="2" charset="0"/>
              </a:rPr>
              <a:t> y </a:t>
            </a:r>
            <a:r>
              <a:rPr lang="en-US" sz="2400" b="1" dirty="0" err="1">
                <a:effectLst/>
                <a:latin typeface="Helvetica Neue" panose="02000503000000020004" pitchFamily="2" charset="0"/>
              </a:rPr>
              <a:t>Cierre</a:t>
            </a:r>
            <a:endParaRPr lang="en-US" sz="2400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268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42</TotalTime>
  <Words>43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Celestial</vt:lpstr>
      <vt:lpstr>"Seguridad en el Campus"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"Seguridad en el Campus"</dc:title>
  <dc:creator>u202110947 (Muñoz Lezama, Hassel)</dc:creator>
  <cp:lastModifiedBy>u202110947 (Muñoz Lezama, Hassel)</cp:lastModifiedBy>
  <cp:revision>2</cp:revision>
  <dcterms:created xsi:type="dcterms:W3CDTF">2024-04-29T03:35:20Z</dcterms:created>
  <dcterms:modified xsi:type="dcterms:W3CDTF">2024-04-29T04:17:40Z</dcterms:modified>
</cp:coreProperties>
</file>