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30/11/2021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r>
              <a:rPr lang="fr-FR" dirty="0" smtClean="0"/>
              <a:t>  et </a:t>
            </a:r>
            <a:r>
              <a:rPr lang="fr-FR" dirty="0" err="1" smtClean="0"/>
              <a:t>Kpca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Yasine</a:t>
            </a:r>
            <a:r>
              <a:rPr lang="fr-FR" dirty="0" smtClean="0"/>
              <a:t> </a:t>
            </a:r>
            <a:r>
              <a:rPr lang="fr-FR" dirty="0" err="1" smtClean="0"/>
              <a:t>lehmiani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Image 4" descr="téléchargemen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2133600"/>
          </a:xfrm>
          <a:prstGeom prst="rect">
            <a:avLst/>
          </a:prstGeom>
        </p:spPr>
      </p:pic>
      <p:pic>
        <p:nvPicPr>
          <p:cNvPr id="6" name="Image 5" descr="téléchargement (7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57166"/>
            <a:ext cx="292417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/>
          <a:lstStyle/>
          <a:p>
            <a:r>
              <a:rPr lang="fr-FR" dirty="0" smtClean="0"/>
              <a:t>KPCA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PCA:c</a:t>
            </a:r>
            <a:r>
              <a:rPr lang="fr-FR" dirty="0" smtClean="0"/>
              <a:t> est une algorithme qui permet la </a:t>
            </a:r>
            <a:r>
              <a:rPr lang="fr-FR" dirty="0" err="1" smtClean="0"/>
              <a:t>reduction</a:t>
            </a:r>
            <a:r>
              <a:rPr lang="fr-FR" dirty="0" smtClean="0"/>
              <a:t> du </a:t>
            </a:r>
            <a:r>
              <a:rPr lang="fr-FR" dirty="0" err="1" smtClean="0"/>
              <a:t>dimmention</a:t>
            </a:r>
            <a:r>
              <a:rPr lang="fr-FR" dirty="0" smtClean="0"/>
              <a:t> du data avec la minimisation du perte d’</a:t>
            </a:r>
            <a:r>
              <a:rPr lang="fr-FR" dirty="0" err="1" smtClean="0"/>
              <a:t>informtion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Utuliser</a:t>
            </a:r>
            <a:r>
              <a:rPr lang="fr-FR" dirty="0" smtClean="0"/>
              <a:t> dans la machine </a:t>
            </a:r>
            <a:r>
              <a:rPr lang="fr-FR" dirty="0" err="1" smtClean="0"/>
              <a:t>learning</a:t>
            </a:r>
            <a:r>
              <a:rPr lang="fr-FR" dirty="0" smtClean="0"/>
              <a:t> pour la classification </a:t>
            </a:r>
          </a:p>
          <a:p>
            <a:r>
              <a:rPr lang="fr-FR" dirty="0" smtClean="0"/>
              <a:t>Appliquer </a:t>
            </a:r>
            <a:r>
              <a:rPr lang="fr-FR" dirty="0" err="1" smtClean="0"/>
              <a:t>just</a:t>
            </a:r>
            <a:r>
              <a:rPr lang="fr-FR" dirty="0" smtClean="0"/>
              <a:t> sur les donnée </a:t>
            </a:r>
            <a:r>
              <a:rPr lang="fr-FR" dirty="0" smtClean="0"/>
              <a:t>linéairement  séparable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 descr="téléchargement (5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7873" y="1142984"/>
            <a:ext cx="3517617" cy="2143141"/>
          </a:xfr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700456"/>
            <a:ext cx="3380191" cy="315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KERNEL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00502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Mapping</a:t>
            </a:r>
            <a:r>
              <a:rPr lang="fr-FR" dirty="0" smtClean="0"/>
              <a:t> g(x) qui permet de passer a un espace du  grand dimension telle que notre data devient linéairement séparable  </a:t>
            </a:r>
          </a:p>
          <a:p>
            <a:r>
              <a:rPr lang="fr-FR" dirty="0" smtClean="0"/>
              <a:t>g</a:t>
            </a:r>
            <a:r>
              <a:rPr lang="fr-FR" dirty="0" smtClean="0"/>
              <a:t> est 'choisi'</a:t>
            </a:r>
            <a:r>
              <a:rPr lang="fr-FR" dirty="0" smtClean="0"/>
              <a:t> arbitrairement  ,n'est </a:t>
            </a:r>
            <a:r>
              <a:rPr lang="fr-FR" dirty="0" smtClean="0"/>
              <a:t>jamais calculée explicitement, permettant la possibilité d'utiliser des espaces de très haute dimension si nous jamais avoir à évaluer réellement les données dans cet espace. Puisque nous essayons généralement d'éviter de travailler dans le g-</a:t>
            </a:r>
            <a:r>
              <a:rPr lang="fr-FR" dirty="0" err="1" smtClean="0"/>
              <a:t>space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8712" y="3682206"/>
            <a:ext cx="34575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nous </a:t>
            </a:r>
            <a:r>
              <a:rPr lang="fr-FR" dirty="0" smtClean="0"/>
              <a:t>permet de formuler mathématiquement une version de l'ACP dans laquelle nous ne résolvons jamais réellement les vecteurs propres et les valeurs propres de la matrice de covariance </a:t>
            </a:r>
            <a:r>
              <a:rPr lang="fr-FR" dirty="0" smtClean="0"/>
              <a:t>dans l espace du g(x)</a:t>
            </a:r>
            <a:endParaRPr lang="fr-F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477654"/>
            <a:ext cx="4038600" cy="77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4400" b="1" dirty="0" smtClean="0"/>
              <a:t>             Votre questions </a:t>
            </a:r>
            <a:endParaRPr lang="fr-FR" sz="4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400" b="1" dirty="0" smtClean="0"/>
          </a:p>
          <a:p>
            <a:endParaRPr lang="fr-FR" sz="4400" b="1" dirty="0" smtClean="0"/>
          </a:p>
          <a:p>
            <a:endParaRPr lang="fr-FR" sz="4400" b="1" dirty="0" smtClean="0"/>
          </a:p>
          <a:p>
            <a:pPr>
              <a:buNone/>
            </a:pPr>
            <a:r>
              <a:rPr lang="fr-FR" sz="4400" b="1" dirty="0" smtClean="0"/>
              <a:t> </a:t>
            </a:r>
            <a:r>
              <a:rPr lang="fr-FR" sz="4400" b="1" dirty="0" smtClean="0"/>
              <a:t>     Merci pour votre attention </a:t>
            </a:r>
            <a:endParaRPr lang="fr-F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 est une algorithme qui permet de  nous conduire a avoir une </a:t>
            </a:r>
            <a:r>
              <a:rPr lang="fr-FR" dirty="0" err="1" smtClean="0"/>
              <a:t>decission</a:t>
            </a:r>
            <a:r>
              <a:rPr lang="fr-FR" dirty="0" smtClean="0"/>
              <a:t> soit classification ou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Elle se base sur la structure des arbre </a:t>
            </a:r>
            <a:r>
              <a:rPr lang="fr-FR" dirty="0" err="1" smtClean="0"/>
              <a:t>telque</a:t>
            </a:r>
            <a:r>
              <a:rPr lang="fr-FR" dirty="0" smtClean="0"/>
              <a:t> chaque </a:t>
            </a:r>
            <a:r>
              <a:rPr lang="fr-FR" dirty="0" err="1" smtClean="0"/>
              <a:t>node</a:t>
            </a:r>
            <a:r>
              <a:rPr lang="fr-FR" dirty="0" smtClean="0"/>
              <a:t> Les nœuds non terminaux sont utilisés pour prendre des décisions locales</a:t>
            </a:r>
          </a:p>
          <a:p>
            <a:r>
              <a:rPr lang="fr-FR" dirty="0" smtClean="0"/>
              <a:t> </a:t>
            </a:r>
            <a:r>
              <a:rPr lang="fr-FR" dirty="0" smtClean="0"/>
              <a:t>Les nœuds terminaux prennent la décision finale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51435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r>
              <a:rPr lang="fr-FR" dirty="0" smtClean="0"/>
              <a:t>Pour choisir la meilleure variable ,l’algorithme utilise la </a:t>
            </a:r>
            <a:r>
              <a:rPr lang="fr-FR" dirty="0" err="1" smtClean="0"/>
              <a:t>notaion</a:t>
            </a:r>
            <a:r>
              <a:rPr lang="fr-FR" dirty="0" smtClean="0"/>
              <a:t> </a:t>
            </a:r>
            <a:r>
              <a:rPr lang="en-US" dirty="0" smtClean="0"/>
              <a:t>Information </a:t>
            </a:r>
            <a:r>
              <a:rPr lang="en-US" dirty="0" smtClean="0"/>
              <a:t>Gain</a:t>
            </a:r>
          </a:p>
          <a:p>
            <a:r>
              <a:rPr lang="en-US" dirty="0" smtClean="0"/>
              <a:t>IG(X,Y)=H(X)-H(X|Y)</a:t>
            </a:r>
          </a:p>
          <a:p>
            <a:r>
              <a:rPr lang="fr-FR" dirty="0" err="1" smtClean="0"/>
              <a:t>Tlq</a:t>
            </a:r>
            <a:r>
              <a:rPr lang="fr-FR" dirty="0" smtClean="0"/>
              <a:t>:</a:t>
            </a:r>
            <a:endParaRPr lang="fr-FR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714480" y="3286124"/>
          <a:ext cx="5113338" cy="1527175"/>
        </p:xfrm>
        <a:graphic>
          <a:graphicData uri="http://schemas.openxmlformats.org/presentationml/2006/ole">
            <p:oleObj spid="_x0000_s4099" name="Equation" r:id="rId3" imgW="1790640" imgH="53316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42910" y="4214818"/>
          <a:ext cx="6408737" cy="1031875"/>
        </p:xfrm>
        <a:graphic>
          <a:graphicData uri="http://schemas.openxmlformats.org/presentationml/2006/ole">
            <p:oleObj spid="_x0000_s4100" name="Equation" r:id="rId4" imgW="2209680" imgH="35532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42910" y="5357826"/>
          <a:ext cx="6745287" cy="1011238"/>
        </p:xfrm>
        <a:graphic>
          <a:graphicData uri="http://schemas.openxmlformats.org/presentationml/2006/ole">
            <p:oleObj spid="_x0000_s4101" name="Equation" r:id="rId5" imgW="2374560" imgH="355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Overfitting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7187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Bagging OU bootstrap aggregation </a:t>
            </a:r>
            <a:r>
              <a:rPr lang="fr-FR" b="1" dirty="0" smtClean="0"/>
              <a:t>st une </a:t>
            </a:r>
            <a:r>
              <a:rPr lang="fr-FR" b="1" dirty="0" smtClean="0"/>
              <a:t>technique </a:t>
            </a:r>
            <a:r>
              <a:rPr lang="fr-FR" b="1" dirty="0" smtClean="0"/>
              <a:t>permettant de réduire la </a:t>
            </a:r>
            <a:r>
              <a:rPr lang="fr-FR" b="1" dirty="0" smtClean="0"/>
              <a:t>variance</a:t>
            </a:r>
          </a:p>
          <a:p>
            <a:r>
              <a:rPr lang="fr-FR" b="1" dirty="0" smtClean="0"/>
              <a:t>Pour le classement, un comité d'arbres chacun     voter pour la classe prévue</a:t>
            </a:r>
            <a:r>
              <a:rPr lang="fr-FR" b="1" dirty="0" smtClean="0"/>
              <a:t>.</a:t>
            </a:r>
          </a:p>
          <a:p>
            <a:r>
              <a:rPr lang="fr-FR" b="1" dirty="0" smtClean="0"/>
              <a:t>tirer au hasard des ensembles de données avec remplacement à partir </a:t>
            </a:r>
            <a:r>
              <a:rPr lang="fr-FR" b="1" dirty="0" smtClean="0"/>
              <a:t>du data originale </a:t>
            </a:r>
          </a:p>
          <a:p>
            <a:r>
              <a:rPr lang="fr-FR" b="1" dirty="0" smtClean="0"/>
              <a:t>Et générer pour chaque ensemble un arbre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fr-FR" dirty="0" smtClean="0"/>
              <a:t>est une méthode qui opère </a:t>
            </a:r>
            <a:r>
              <a:rPr lang="fr-FR" dirty="0" smtClean="0"/>
              <a:t>par  la  construction des  </a:t>
            </a:r>
            <a:r>
              <a:rPr lang="fr-FR" dirty="0" smtClean="0"/>
              <a:t>plusieurs </a:t>
            </a:r>
            <a:r>
              <a:rPr lang="fr-FR" dirty="0" smtClean="0"/>
              <a:t>arbre </a:t>
            </a:r>
            <a:r>
              <a:rPr lang="fr-FR" dirty="0" smtClean="0"/>
              <a:t>de décision </a:t>
            </a:r>
            <a:r>
              <a:rPr lang="fr-FR" dirty="0" smtClean="0"/>
              <a:t>au </a:t>
            </a:r>
            <a:r>
              <a:rPr lang="fr-FR" dirty="0" smtClean="0"/>
              <a:t>cours de </a:t>
            </a:r>
            <a:r>
              <a:rPr lang="fr-FR" dirty="0" smtClean="0"/>
              <a:t>la </a:t>
            </a:r>
            <a:r>
              <a:rPr lang="fr-FR" dirty="0" err="1" smtClean="0"/>
              <a:t>tainning</a:t>
            </a:r>
            <a:r>
              <a:rPr lang="fr-FR" dirty="0" smtClean="0"/>
              <a:t> data 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43314"/>
            <a:ext cx="49149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4500561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357718" cy="30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786189"/>
            <a:ext cx="4643470" cy="280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permet d’estimer la </a:t>
            </a:r>
            <a:r>
              <a:rPr lang="fr-FR" dirty="0" err="1" smtClean="0"/>
              <a:t>missing</a:t>
            </a:r>
            <a:r>
              <a:rPr lang="fr-FR" dirty="0" smtClean="0"/>
              <a:t> value </a:t>
            </a:r>
          </a:p>
          <a:p>
            <a:r>
              <a:rPr lang="fr-FR" dirty="0" smtClean="0"/>
              <a:t>Facile a comprendre</a:t>
            </a:r>
          </a:p>
          <a:p>
            <a:r>
              <a:rPr lang="fr-FR" dirty="0" smtClean="0"/>
              <a:t>On peux l’appliquer sur des données linéament séparable ou non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785842"/>
            <a:ext cx="8229600" cy="78584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92919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143248"/>
            <a:ext cx="4900912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-248626"/>
            <a:ext cx="3857652" cy="624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PresentationFormat>Affichage à l'écran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Thème Office</vt:lpstr>
      <vt:lpstr>MathType 5.0 Equation</vt:lpstr>
      <vt:lpstr>Random forest  et Kpca </vt:lpstr>
      <vt:lpstr>decision tree</vt:lpstr>
      <vt:lpstr>Example</vt:lpstr>
      <vt:lpstr>Diapositive 4</vt:lpstr>
      <vt:lpstr>Overfitting </vt:lpstr>
      <vt:lpstr>Random Forest </vt:lpstr>
      <vt:lpstr>Diapositive 7</vt:lpstr>
      <vt:lpstr>Avantage </vt:lpstr>
      <vt:lpstr>Diapositive 9</vt:lpstr>
      <vt:lpstr>KPCA</vt:lpstr>
      <vt:lpstr>KERNEL 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 et Kpca </dc:title>
  <dc:creator>yasin lehiani</dc:creator>
  <cp:lastModifiedBy>user</cp:lastModifiedBy>
  <cp:revision>1</cp:revision>
  <dcterms:created xsi:type="dcterms:W3CDTF">2021-11-29T00:42:43Z</dcterms:created>
  <dcterms:modified xsi:type="dcterms:W3CDTF">2021-11-30T22:22:24Z</dcterms:modified>
</cp:coreProperties>
</file>