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E49"/>
    <a:srgbClr val="BA0000"/>
    <a:srgbClr val="F8CBAD"/>
    <a:srgbClr val="CCCCFF"/>
    <a:srgbClr val="4472C4"/>
    <a:srgbClr val="FFC000"/>
    <a:srgbClr val="FFE699"/>
    <a:srgbClr val="E08181"/>
    <a:srgbClr val="C5E0B4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C67D-0383-43F8-8E9B-DCA0CEF2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5B76-2541-402F-B972-D5219E909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FF259-A9EF-4528-934A-DD947D6E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4/4/2021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40D5-B9DB-4445-9D61-754F39E8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6F13-C566-4552-AEE4-AAAB0D5C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229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356D-19C8-4392-A189-1A2FB6F7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67363-E74C-4225-921A-1DD5A7F2E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1282-8E04-439D-8192-9336DFBD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4/4/2021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4265-AE82-4D02-B264-56AB1309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0793-7892-412D-9A11-884A1BFA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988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0FCF4-D075-4661-91B1-C9B25FCC7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D930D-031F-4C94-B95D-4C70E45AC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D4CD-7A61-4EEE-A1E9-76B9347A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4/4/2021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0991-94E9-4A0D-B120-7BE2F917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09EE-D2BB-45B3-83B5-F7BAE297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490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7993-BD3C-49FD-9E85-48BEC9BF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F181-1FD5-4D3E-9508-9763AEF9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C851-D8CD-49FF-8BCC-7BC32422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4/4/2021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5D5B-2C70-4273-9422-59D97CCB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CC30-F97E-43D7-9570-F11060AC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089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4F8A-4BB3-4CF1-B4EB-2B27D15A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6E9DE-C81A-4B8C-BE7D-A7C9F3A3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C9A8B-069F-4738-875F-2DBF9E33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4/4/2021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C3B5-5F76-4028-8569-F6E5A410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BA95-62B1-40B2-B507-81348E8F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400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6B9D-6377-4790-BD2A-C508286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BCFC-55E1-4743-BA7F-163CF645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EF13-FE7F-4982-9B21-67F2D7183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6B1F0-200D-48CA-9A29-8292E852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4/4/2021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84C3-6ED5-4FB0-8E82-026D6225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F2FB4-9B3E-4101-86E1-828708AA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958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EFF2-031C-4B16-AAA2-5A517492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4385-D684-487E-B204-AAD75E8C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EE954-A4FC-4752-9197-CFEC31B4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0BE33-3567-40CC-9E7C-801D87C71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ECD04-48B6-434B-BB5D-3A4E9B430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DA560-5CAB-4A0F-8E45-C8602336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4/4/2021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64CBA-4E5E-4DD1-8FAF-F50CEB6B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C1E9F-DB2F-4181-ABB9-83B948C9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423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8D67-2E0C-45E1-AD59-B787030F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544A1-6872-4DAC-8D14-1C57B5BD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4/4/2021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0F838-6D92-4008-81A4-DFA494F1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50D21-A865-441F-BA64-B5B2FB9F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953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F8849-998E-4392-822E-D7F11303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4/4/2021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4B71D-950E-40BD-A602-8C4470CB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0CD4B-BFBE-418F-8A62-1B95C5BE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10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B259-0B7E-4376-BB33-2335CF44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0103-7F87-4C4D-8D31-6B66ABA1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C3DD3-2142-42F2-B01D-4FF3929D0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208A6-AB2D-4DCC-B080-61C0DADF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4/4/2021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8B69C-AE0A-497B-9DCF-285B39DB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A7308-DAE0-4048-B1AA-9DC88E5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802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488D-1C3D-46DD-8D96-1812EE28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4338F-B174-4F3E-8FDF-2E6A13F46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764B7-BAA4-47A0-B8A3-BF6029DE2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B843C-47E2-4A5A-92AE-D3850EB7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4/4/2021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549B7-D3A2-443C-BCFE-A70BAD1B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A47A0-39B2-4315-83A7-63A4429E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198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175E1-1952-4FA0-87C3-D93B1126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FCC65-DF02-4D72-8EB7-90006171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FB64-9D11-47FA-8FFE-C2C616931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EBE13-440A-4FDF-80A1-4172C6B8108E}" type="datetimeFigureOut">
              <a:rPr lang="en-MY" smtClean="0"/>
              <a:t>4/4/2021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799B-6448-400D-ACD5-5E3477C1E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30D4-C560-40C0-B095-B55704554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081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123F2-A4AF-4DF7-A6DC-AD65E5220AC0}"/>
              </a:ext>
            </a:extLst>
          </p:cNvPr>
          <p:cNvSpPr/>
          <p:nvPr/>
        </p:nvSpPr>
        <p:spPr>
          <a:xfrm>
            <a:off x="1104900" y="1362075"/>
            <a:ext cx="2466975" cy="20669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F6A52-D50C-4E72-82C4-BE7E1BA48620}"/>
              </a:ext>
            </a:extLst>
          </p:cNvPr>
          <p:cNvSpPr txBox="1"/>
          <p:nvPr/>
        </p:nvSpPr>
        <p:spPr>
          <a:xfrm>
            <a:off x="4367403" y="1919859"/>
            <a:ext cx="255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This is the font to be used.</a:t>
            </a:r>
          </a:p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Font: Arial</a:t>
            </a:r>
          </a:p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Size: 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772EFC-5E4B-4A8B-BA9D-F90D80DC925B}"/>
              </a:ext>
            </a:extLst>
          </p:cNvPr>
          <p:cNvCxnSpPr/>
          <p:nvPr/>
        </p:nvCxnSpPr>
        <p:spPr>
          <a:xfrm>
            <a:off x="4367403" y="2952750"/>
            <a:ext cx="2862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2152FD-BE41-49FD-A03F-E588CB44C071}"/>
              </a:ext>
            </a:extLst>
          </p:cNvPr>
          <p:cNvCxnSpPr/>
          <p:nvPr/>
        </p:nvCxnSpPr>
        <p:spPr>
          <a:xfrm>
            <a:off x="4494276" y="3296920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31D2D5-2DE4-48FA-B79A-1A1B0C4B3FBB}"/>
              </a:ext>
            </a:extLst>
          </p:cNvPr>
          <p:cNvCxnSpPr/>
          <p:nvPr/>
        </p:nvCxnSpPr>
        <p:spPr>
          <a:xfrm>
            <a:off x="4407027" y="3619500"/>
            <a:ext cx="286207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5D9635-736E-4F5F-AAF0-223ACE72AA69}"/>
              </a:ext>
            </a:extLst>
          </p:cNvPr>
          <p:cNvCxnSpPr/>
          <p:nvPr/>
        </p:nvCxnSpPr>
        <p:spPr>
          <a:xfrm>
            <a:off x="4533900" y="3963670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AB0F42-41EA-44AD-A848-B09F7C99A075}"/>
              </a:ext>
            </a:extLst>
          </p:cNvPr>
          <p:cNvCxnSpPr/>
          <p:nvPr/>
        </p:nvCxnSpPr>
        <p:spPr>
          <a:xfrm>
            <a:off x="4573524" y="4347718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7C0B621-D899-4856-9B43-A42BE95395E6}"/>
              </a:ext>
            </a:extLst>
          </p:cNvPr>
          <p:cNvSpPr>
            <a:spLocks noChangeAspect="1"/>
          </p:cNvSpPr>
          <p:nvPr/>
        </p:nvSpPr>
        <p:spPr>
          <a:xfrm rot="5400000">
            <a:off x="7269383" y="4254473"/>
            <a:ext cx="185922" cy="186490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A971201-9787-4A89-BD32-93161A8884BC}"/>
              </a:ext>
            </a:extLst>
          </p:cNvPr>
          <p:cNvSpPr>
            <a:spLocks noChangeAspect="1"/>
          </p:cNvSpPr>
          <p:nvPr/>
        </p:nvSpPr>
        <p:spPr>
          <a:xfrm rot="5400000">
            <a:off x="7190135" y="3206855"/>
            <a:ext cx="185922" cy="186490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AFBD5-44B1-4BDD-A38E-00AFE86FED0D}"/>
              </a:ext>
            </a:extLst>
          </p:cNvPr>
          <p:cNvGrpSpPr/>
          <p:nvPr/>
        </p:nvGrpSpPr>
        <p:grpSpPr>
          <a:xfrm>
            <a:off x="9072880" y="1304506"/>
            <a:ext cx="504190" cy="1332014"/>
            <a:chOff x="9072880" y="1304506"/>
            <a:chExt cx="504190" cy="133201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314F878-058E-4BCB-8593-BD0A469A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3525" y="1304506"/>
              <a:ext cx="342899" cy="3428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3869A3-259C-4FBD-BFA1-A706DA83B3B4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5" y="1590675"/>
              <a:ext cx="0" cy="6523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C2AB8D-5611-4C3A-8A30-2314819E839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5" y="2243024"/>
              <a:ext cx="211456" cy="393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B3A36A-127A-4806-BE24-8A2964828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3520" y="2243024"/>
              <a:ext cx="211457" cy="393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93B612-AD1C-488C-A5E4-6335C2AEE4E3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4" y="1709737"/>
              <a:ext cx="252096" cy="332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C70A42-BF9A-45AC-A10F-CFEBC8AD3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2880" y="1709737"/>
              <a:ext cx="252095" cy="332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1B108E44-EFED-4C39-828F-6CF521EA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930" y="3093346"/>
            <a:ext cx="536494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1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D46CB0A-BFB2-4E2B-BC43-EC08F1B5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07" y="657140"/>
            <a:ext cx="5371042" cy="48833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A7C465-D199-46B0-B516-C253499573BD}"/>
              </a:ext>
            </a:extLst>
          </p:cNvPr>
          <p:cNvSpPr/>
          <p:nvPr/>
        </p:nvSpPr>
        <p:spPr>
          <a:xfrm>
            <a:off x="645557" y="139700"/>
            <a:ext cx="5996543" cy="591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723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D898DA-FA59-4201-98FA-B8509204B282}"/>
              </a:ext>
            </a:extLst>
          </p:cNvPr>
          <p:cNvSpPr/>
          <p:nvPr/>
        </p:nvSpPr>
        <p:spPr>
          <a:xfrm>
            <a:off x="645557" y="139700"/>
            <a:ext cx="10220325" cy="5772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E9F44-3CF3-4876-8B0C-166B7A14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98" y="584115"/>
            <a:ext cx="5371042" cy="48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3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3659B-9F16-4F91-8DBF-9C9949A0F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57" y="142875"/>
            <a:ext cx="8613630" cy="657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1D5A51-4A62-4428-BD7F-13146D93C0F3}"/>
              </a:ext>
            </a:extLst>
          </p:cNvPr>
          <p:cNvSpPr txBox="1"/>
          <p:nvPr/>
        </p:nvSpPr>
        <p:spPr>
          <a:xfrm>
            <a:off x="9991725" y="7429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Done using </a:t>
            </a:r>
          </a:p>
        </p:txBody>
      </p:sp>
    </p:spTree>
    <p:extLst>
      <p:ext uri="{BB962C8B-B14F-4D97-AF65-F5344CB8AC3E}">
        <p14:creationId xmlns:p14="http://schemas.microsoft.com/office/powerpoint/2010/main" val="273616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116CDD7-D515-4138-8238-849E880D07BE}"/>
              </a:ext>
            </a:extLst>
          </p:cNvPr>
          <p:cNvSpPr/>
          <p:nvPr/>
        </p:nvSpPr>
        <p:spPr>
          <a:xfrm>
            <a:off x="6784320" y="2564280"/>
            <a:ext cx="1451482" cy="11464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093B7-4EF9-4BAD-81B0-EE376BCF1EC8}"/>
              </a:ext>
            </a:extLst>
          </p:cNvPr>
          <p:cNvSpPr/>
          <p:nvPr/>
        </p:nvSpPr>
        <p:spPr>
          <a:xfrm>
            <a:off x="2141195" y="2058246"/>
            <a:ext cx="7734642" cy="27415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5CA636-A4DA-451E-8240-A9FD685D3734}"/>
              </a:ext>
            </a:extLst>
          </p:cNvPr>
          <p:cNvCxnSpPr>
            <a:cxnSpLocks/>
          </p:cNvCxnSpPr>
          <p:nvPr/>
        </p:nvCxnSpPr>
        <p:spPr>
          <a:xfrm>
            <a:off x="1380597" y="3194185"/>
            <a:ext cx="1129707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CB9525-0636-45D4-B5E2-16CD94C40280}"/>
              </a:ext>
            </a:extLst>
          </p:cNvPr>
          <p:cNvSpPr/>
          <p:nvPr/>
        </p:nvSpPr>
        <p:spPr>
          <a:xfrm>
            <a:off x="2510305" y="3043623"/>
            <a:ext cx="939566" cy="458337"/>
          </a:xfrm>
          <a:prstGeom prst="rect">
            <a:avLst/>
          </a:prstGeom>
          <a:solidFill>
            <a:srgbClr val="FFE699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20864B-3FF2-45AA-B0EA-ED96A37505F5}"/>
              </a:ext>
            </a:extLst>
          </p:cNvPr>
          <p:cNvSpPr/>
          <p:nvPr/>
        </p:nvSpPr>
        <p:spPr>
          <a:xfrm>
            <a:off x="4020323" y="3043623"/>
            <a:ext cx="939566" cy="458337"/>
          </a:xfrm>
          <a:prstGeom prst="rect">
            <a:avLst/>
          </a:prstGeom>
          <a:solidFill>
            <a:srgbClr val="C5E0B4"/>
          </a:solidFill>
          <a:ln w="25400">
            <a:solidFill>
              <a:srgbClr val="71A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B5FFF9-1988-4AC1-ACAD-2C4177132C14}"/>
              </a:ext>
            </a:extLst>
          </p:cNvPr>
          <p:cNvCxnSpPr>
            <a:cxnSpLocks/>
          </p:cNvCxnSpPr>
          <p:nvPr/>
        </p:nvCxnSpPr>
        <p:spPr>
          <a:xfrm flipH="1">
            <a:off x="1380597" y="3396919"/>
            <a:ext cx="1129707" cy="0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6B44FB-F0ED-4CBF-A15E-8A8C2070DC4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449871" y="3272791"/>
            <a:ext cx="570454" cy="1"/>
          </a:xfrm>
          <a:prstGeom prst="line">
            <a:avLst/>
          </a:prstGeom>
          <a:ln w="25400">
            <a:solidFill>
              <a:srgbClr val="71AE4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EEEE8F8-B0A8-4A28-A820-0471A20E6A2E}"/>
              </a:ext>
            </a:extLst>
          </p:cNvPr>
          <p:cNvSpPr/>
          <p:nvPr/>
        </p:nvSpPr>
        <p:spPr>
          <a:xfrm>
            <a:off x="5530341" y="3043623"/>
            <a:ext cx="939567" cy="458337"/>
          </a:xfrm>
          <a:prstGeom prst="rect">
            <a:avLst/>
          </a:prstGeom>
          <a:solidFill>
            <a:srgbClr val="F8CBAD"/>
          </a:solidFill>
          <a:ln w="25400">
            <a:solidFill>
              <a:srgbClr val="B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38DFA-CAD5-4175-A050-F8A674CB87A8}"/>
              </a:ext>
            </a:extLst>
          </p:cNvPr>
          <p:cNvCxnSpPr>
            <a:cxnSpLocks/>
          </p:cNvCxnSpPr>
          <p:nvPr/>
        </p:nvCxnSpPr>
        <p:spPr>
          <a:xfrm>
            <a:off x="4959889" y="3279912"/>
            <a:ext cx="559256" cy="1"/>
          </a:xfrm>
          <a:prstGeom prst="line">
            <a:avLst/>
          </a:prstGeom>
          <a:ln w="25400">
            <a:solidFill>
              <a:srgbClr val="71AE4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F4BA0B-C3E4-4D34-B531-DC5242919662}"/>
              </a:ext>
            </a:extLst>
          </p:cNvPr>
          <p:cNvCxnSpPr>
            <a:cxnSpLocks/>
          </p:cNvCxnSpPr>
          <p:nvPr/>
        </p:nvCxnSpPr>
        <p:spPr>
          <a:xfrm>
            <a:off x="6481104" y="3283928"/>
            <a:ext cx="559256" cy="1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AA4CA6-CDB7-4EEF-A9AB-A858D2AF36F2}"/>
              </a:ext>
            </a:extLst>
          </p:cNvPr>
          <p:cNvSpPr/>
          <p:nvPr/>
        </p:nvSpPr>
        <p:spPr>
          <a:xfrm>
            <a:off x="7040360" y="3043622"/>
            <a:ext cx="939567" cy="458337"/>
          </a:xfrm>
          <a:prstGeom prst="rect">
            <a:avLst/>
          </a:prstGeom>
          <a:solidFill>
            <a:srgbClr val="CCCCF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ModuleList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B36D4F-5F7D-47FE-96ED-719E61F849CA}"/>
              </a:ext>
            </a:extLst>
          </p:cNvPr>
          <p:cNvCxnSpPr>
            <a:cxnSpLocks/>
          </p:cNvCxnSpPr>
          <p:nvPr/>
        </p:nvCxnSpPr>
        <p:spPr>
          <a:xfrm>
            <a:off x="7991122" y="3291049"/>
            <a:ext cx="559256" cy="1"/>
          </a:xfrm>
          <a:prstGeom prst="line">
            <a:avLst/>
          </a:prstGeom>
          <a:ln w="254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1A126-F181-4232-8076-EC9F69368786}"/>
              </a:ext>
            </a:extLst>
          </p:cNvPr>
          <p:cNvSpPr/>
          <p:nvPr/>
        </p:nvSpPr>
        <p:spPr>
          <a:xfrm>
            <a:off x="8561573" y="3061880"/>
            <a:ext cx="939567" cy="4583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A1B6E7-5444-4149-AA9D-311F19310952}"/>
              </a:ext>
            </a:extLst>
          </p:cNvPr>
          <p:cNvCxnSpPr>
            <a:cxnSpLocks/>
          </p:cNvCxnSpPr>
          <p:nvPr/>
        </p:nvCxnSpPr>
        <p:spPr>
          <a:xfrm flipV="1">
            <a:off x="2989875" y="2545614"/>
            <a:ext cx="0" cy="498007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7B4870-C245-4B54-A750-37EC24CFDD9F}"/>
              </a:ext>
            </a:extLst>
          </p:cNvPr>
          <p:cNvCxnSpPr>
            <a:cxnSpLocks/>
          </p:cNvCxnSpPr>
          <p:nvPr/>
        </p:nvCxnSpPr>
        <p:spPr>
          <a:xfrm flipH="1">
            <a:off x="3001060" y="2554347"/>
            <a:ext cx="3024231" cy="1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6C1D68-CB9E-4B67-AF52-F42BC8061425}"/>
              </a:ext>
            </a:extLst>
          </p:cNvPr>
          <p:cNvCxnSpPr>
            <a:cxnSpLocks/>
          </p:cNvCxnSpPr>
          <p:nvPr/>
        </p:nvCxnSpPr>
        <p:spPr>
          <a:xfrm flipV="1">
            <a:off x="6025291" y="2544821"/>
            <a:ext cx="0" cy="498007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49760B-AA03-4CA4-9D36-8ECC10BF5D3B}"/>
              </a:ext>
            </a:extLst>
          </p:cNvPr>
          <p:cNvCxnSpPr>
            <a:cxnSpLocks/>
          </p:cNvCxnSpPr>
          <p:nvPr/>
        </p:nvCxnSpPr>
        <p:spPr>
          <a:xfrm flipV="1">
            <a:off x="4490106" y="3505135"/>
            <a:ext cx="0" cy="323318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04715C-872E-4E09-9BFF-3D89F4E13E09}"/>
              </a:ext>
            </a:extLst>
          </p:cNvPr>
          <p:cNvCxnSpPr>
            <a:cxnSpLocks/>
          </p:cNvCxnSpPr>
          <p:nvPr/>
        </p:nvCxnSpPr>
        <p:spPr>
          <a:xfrm flipV="1">
            <a:off x="2989875" y="3508309"/>
            <a:ext cx="0" cy="552486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5984831-B3C7-4DCD-86E8-0BE2C47E6D7D}"/>
              </a:ext>
            </a:extLst>
          </p:cNvPr>
          <p:cNvSpPr/>
          <p:nvPr/>
        </p:nvSpPr>
        <p:spPr>
          <a:xfrm>
            <a:off x="4020323" y="3825277"/>
            <a:ext cx="939566" cy="458337"/>
          </a:xfrm>
          <a:prstGeom prst="rect">
            <a:avLst/>
          </a:prstGeom>
          <a:solidFill>
            <a:srgbClr val="8FAADC"/>
          </a:solidFill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724EE9-C1BA-4F5A-A1E1-CF6A7239466E}"/>
              </a:ext>
            </a:extLst>
          </p:cNvPr>
          <p:cNvCxnSpPr>
            <a:cxnSpLocks/>
          </p:cNvCxnSpPr>
          <p:nvPr/>
        </p:nvCxnSpPr>
        <p:spPr>
          <a:xfrm flipH="1">
            <a:off x="2980088" y="4054445"/>
            <a:ext cx="1039536" cy="0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C0B522-AFF7-42BA-A5D1-3EB1BB60E49C}"/>
              </a:ext>
            </a:extLst>
          </p:cNvPr>
          <p:cNvCxnSpPr>
            <a:cxnSpLocks/>
          </p:cNvCxnSpPr>
          <p:nvPr/>
        </p:nvCxnSpPr>
        <p:spPr>
          <a:xfrm flipV="1">
            <a:off x="5815567" y="3508309"/>
            <a:ext cx="0" cy="552486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ADF017-6507-4308-8E43-E294AF3FB652}"/>
              </a:ext>
            </a:extLst>
          </p:cNvPr>
          <p:cNvCxnSpPr>
            <a:cxnSpLocks/>
          </p:cNvCxnSpPr>
          <p:nvPr/>
        </p:nvCxnSpPr>
        <p:spPr>
          <a:xfrm flipH="1">
            <a:off x="4958210" y="4060795"/>
            <a:ext cx="869789" cy="0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0C2916-EC5F-4B0D-A022-B7957F427593}"/>
              </a:ext>
            </a:extLst>
          </p:cNvPr>
          <p:cNvCxnSpPr>
            <a:cxnSpLocks/>
          </p:cNvCxnSpPr>
          <p:nvPr/>
        </p:nvCxnSpPr>
        <p:spPr>
          <a:xfrm flipV="1">
            <a:off x="1380597" y="2822451"/>
            <a:ext cx="0" cy="37173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608FDE-E0FC-4AD5-B273-5BB80B86639F}"/>
              </a:ext>
            </a:extLst>
          </p:cNvPr>
          <p:cNvCxnSpPr>
            <a:cxnSpLocks/>
          </p:cNvCxnSpPr>
          <p:nvPr/>
        </p:nvCxnSpPr>
        <p:spPr>
          <a:xfrm flipV="1">
            <a:off x="1376413" y="3396919"/>
            <a:ext cx="0" cy="37173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89D96F0-4329-414C-BA6F-57FD3B47A156}"/>
              </a:ext>
            </a:extLst>
          </p:cNvPr>
          <p:cNvSpPr/>
          <p:nvPr/>
        </p:nvSpPr>
        <p:spPr>
          <a:xfrm>
            <a:off x="8561573" y="3825276"/>
            <a:ext cx="939567" cy="458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B7C38A-B766-4BBC-B7A0-96EBAED8EDF6}"/>
              </a:ext>
            </a:extLst>
          </p:cNvPr>
          <p:cNvSpPr/>
          <p:nvPr/>
        </p:nvSpPr>
        <p:spPr>
          <a:xfrm>
            <a:off x="7040360" y="3825276"/>
            <a:ext cx="939567" cy="4583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467820-EA6D-4368-9AF8-F30EFBC4C153}"/>
              </a:ext>
            </a:extLst>
          </p:cNvPr>
          <p:cNvCxnSpPr>
            <a:cxnSpLocks/>
          </p:cNvCxnSpPr>
          <p:nvPr/>
        </p:nvCxnSpPr>
        <p:spPr>
          <a:xfrm flipV="1">
            <a:off x="6215621" y="3509222"/>
            <a:ext cx="0" cy="552486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C163D-1EB5-4D8C-9A16-89C885C5F6D4}"/>
              </a:ext>
            </a:extLst>
          </p:cNvPr>
          <p:cNvCxnSpPr>
            <a:cxnSpLocks/>
          </p:cNvCxnSpPr>
          <p:nvPr/>
        </p:nvCxnSpPr>
        <p:spPr>
          <a:xfrm flipV="1">
            <a:off x="6203190" y="4054444"/>
            <a:ext cx="835079" cy="6351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D2203C6-13DE-4202-BDCE-1B16A9ACBE0F}"/>
              </a:ext>
            </a:extLst>
          </p:cNvPr>
          <p:cNvCxnSpPr>
            <a:cxnSpLocks/>
          </p:cNvCxnSpPr>
          <p:nvPr/>
        </p:nvCxnSpPr>
        <p:spPr>
          <a:xfrm>
            <a:off x="9501140" y="3291048"/>
            <a:ext cx="1129707" cy="0"/>
          </a:xfrm>
          <a:prstGeom prst="line">
            <a:avLst/>
          </a:prstGeom>
          <a:ln w="25400">
            <a:solidFill>
              <a:schemeClr val="accent3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9C08CCA-F7E6-4BAF-927C-508E8253AB38}"/>
              </a:ext>
            </a:extLst>
          </p:cNvPr>
          <p:cNvSpPr/>
          <p:nvPr/>
        </p:nvSpPr>
        <p:spPr>
          <a:xfrm>
            <a:off x="1149636" y="3855382"/>
            <a:ext cx="473098" cy="30402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&lt;_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D0DAA38-F8FE-4A92-8F6A-B5C94CDB897E}"/>
              </a:ext>
            </a:extLst>
          </p:cNvPr>
          <p:cNvGrpSpPr/>
          <p:nvPr/>
        </p:nvGrpSpPr>
        <p:grpSpPr>
          <a:xfrm>
            <a:off x="10725932" y="3091133"/>
            <a:ext cx="316432" cy="391916"/>
            <a:chOff x="10527059" y="3186465"/>
            <a:chExt cx="333200" cy="410188"/>
          </a:xfrm>
        </p:grpSpPr>
        <p:sp>
          <p:nvSpPr>
            <p:cNvPr id="72" name="Rectangle: Folded Corner 71">
              <a:extLst>
                <a:ext uri="{FF2B5EF4-FFF2-40B4-BE49-F238E27FC236}">
                  <a16:creationId xmlns:a16="http://schemas.microsoft.com/office/drawing/2014/main" id="{796C1EC6-3CCB-417E-B5B4-1122D7753906}"/>
                </a:ext>
              </a:extLst>
            </p:cNvPr>
            <p:cNvSpPr/>
            <p:nvPr/>
          </p:nvSpPr>
          <p:spPr>
            <a:xfrm rot="10800000" flipH="1">
              <a:off x="10527059" y="3223943"/>
              <a:ext cx="275602" cy="37271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: Folded Corner 72">
              <a:extLst>
                <a:ext uri="{FF2B5EF4-FFF2-40B4-BE49-F238E27FC236}">
                  <a16:creationId xmlns:a16="http://schemas.microsoft.com/office/drawing/2014/main" id="{6048DCA2-9682-4D79-96A9-2759EC7E5AAD}"/>
                </a:ext>
              </a:extLst>
            </p:cNvPr>
            <p:cNvSpPr/>
            <p:nvPr/>
          </p:nvSpPr>
          <p:spPr>
            <a:xfrm rot="10800000" flipH="1">
              <a:off x="10584657" y="3186465"/>
              <a:ext cx="275602" cy="37271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5C35F-8F5B-4D52-8087-F243253E814A}"/>
                </a:ext>
              </a:extLst>
            </p:cNvPr>
            <p:cNvCxnSpPr>
              <a:cxnSpLocks/>
            </p:cNvCxnSpPr>
            <p:nvPr/>
          </p:nvCxnSpPr>
          <p:spPr>
            <a:xfrm>
              <a:off x="10653557" y="3318770"/>
              <a:ext cx="137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0AB9797-1D9D-4AAA-B2F0-FF8203D7F30C}"/>
                </a:ext>
              </a:extLst>
            </p:cNvPr>
            <p:cNvCxnSpPr>
              <a:cxnSpLocks/>
            </p:cNvCxnSpPr>
            <p:nvPr/>
          </p:nvCxnSpPr>
          <p:spPr>
            <a:xfrm>
              <a:off x="10653557" y="3373366"/>
              <a:ext cx="137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DD690E9-F220-4F7E-9E8A-40FC52D9B481}"/>
                </a:ext>
              </a:extLst>
            </p:cNvPr>
            <p:cNvCxnSpPr>
              <a:cxnSpLocks/>
            </p:cNvCxnSpPr>
            <p:nvPr/>
          </p:nvCxnSpPr>
          <p:spPr>
            <a:xfrm>
              <a:off x="10653557" y="3445770"/>
              <a:ext cx="137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844743-DC0D-48C2-86F3-2813FA605C2B}"/>
              </a:ext>
            </a:extLst>
          </p:cNvPr>
          <p:cNvSpPr txBox="1"/>
          <p:nvPr/>
        </p:nvSpPr>
        <p:spPr>
          <a:xfrm>
            <a:off x="6784320" y="2652106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38A8EFE-A3C8-49BB-A956-DDED4470D0A4}"/>
              </a:ext>
            </a:extLst>
          </p:cNvPr>
          <p:cNvGrpSpPr/>
          <p:nvPr/>
        </p:nvGrpSpPr>
        <p:grpSpPr>
          <a:xfrm>
            <a:off x="1312873" y="2169854"/>
            <a:ext cx="146967" cy="388270"/>
            <a:chOff x="9072880" y="1304506"/>
            <a:chExt cx="504190" cy="13320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FF0C31-AFEC-4576-8655-CEEA06141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3525" y="1304506"/>
              <a:ext cx="342899" cy="3428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307DE5-8D9D-4BB9-8A7D-A66F23E9ADF2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5" y="1590675"/>
              <a:ext cx="0" cy="6523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54B401-7046-4601-A8C3-AEA561C2696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5" y="2243024"/>
              <a:ext cx="211456" cy="393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660EA8-D9E0-48C8-A039-21F754BAB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3520" y="2243024"/>
              <a:ext cx="211457" cy="393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74F3F3-243F-44FA-BB2A-183DA49CEF5E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4" y="1709737"/>
              <a:ext cx="252096" cy="332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3EDC5BE-EEDB-4A1F-9F3F-EEF22065C0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2880" y="1709737"/>
              <a:ext cx="252095" cy="332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B3D5B2F-6A59-4368-A3A1-30EB506DE032}"/>
              </a:ext>
            </a:extLst>
          </p:cNvPr>
          <p:cNvSpPr txBox="1"/>
          <p:nvPr/>
        </p:nvSpPr>
        <p:spPr>
          <a:xfrm>
            <a:off x="650672" y="2555724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EB308D-4A11-499D-B110-918F77241FE6}"/>
              </a:ext>
            </a:extLst>
          </p:cNvPr>
          <p:cNvSpPr txBox="1"/>
          <p:nvPr/>
        </p:nvSpPr>
        <p:spPr>
          <a:xfrm>
            <a:off x="660444" y="4159409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FF5CCB-190C-445D-A5D7-CED463A78E75}"/>
              </a:ext>
            </a:extLst>
          </p:cNvPr>
          <p:cNvSpPr txBox="1"/>
          <p:nvPr/>
        </p:nvSpPr>
        <p:spPr>
          <a:xfrm>
            <a:off x="10161063" y="3525805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409023-3281-423A-A6DF-FE2691BDD53D}"/>
              </a:ext>
            </a:extLst>
          </p:cNvPr>
          <p:cNvCxnSpPr>
            <a:cxnSpLocks/>
          </p:cNvCxnSpPr>
          <p:nvPr/>
        </p:nvCxnSpPr>
        <p:spPr>
          <a:xfrm>
            <a:off x="7509869" y="4283613"/>
            <a:ext cx="0" cy="256096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553149-24CC-4D5C-914A-DBD4062596FD}"/>
              </a:ext>
            </a:extLst>
          </p:cNvPr>
          <p:cNvCxnSpPr>
            <a:cxnSpLocks/>
          </p:cNvCxnSpPr>
          <p:nvPr/>
        </p:nvCxnSpPr>
        <p:spPr>
          <a:xfrm>
            <a:off x="7498617" y="4539709"/>
            <a:ext cx="3388187" cy="938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2337A-46E0-4838-886C-97BE507F252E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886804" y="3802804"/>
            <a:ext cx="0" cy="74629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3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A4E99BE-977A-4097-BF6A-E0DA9FE8E4F0}"/>
              </a:ext>
            </a:extLst>
          </p:cNvPr>
          <p:cNvGrpSpPr/>
          <p:nvPr/>
        </p:nvGrpSpPr>
        <p:grpSpPr>
          <a:xfrm>
            <a:off x="4192572" y="1329128"/>
            <a:ext cx="3806855" cy="4199744"/>
            <a:chOff x="4574275" y="1277165"/>
            <a:chExt cx="3806855" cy="41997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2FD095-3AF6-49E2-974B-8307C1268F50}"/>
                </a:ext>
              </a:extLst>
            </p:cNvPr>
            <p:cNvGrpSpPr/>
            <p:nvPr/>
          </p:nvGrpSpPr>
          <p:grpSpPr>
            <a:xfrm>
              <a:off x="5019762" y="1277165"/>
              <a:ext cx="560509" cy="406722"/>
              <a:chOff x="3582099" y="2546349"/>
              <a:chExt cx="2332140" cy="158103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0DD67E-EC90-45CA-875E-678402CD0B4D}"/>
                  </a:ext>
                </a:extLst>
              </p:cNvPr>
              <p:cNvSpPr/>
              <p:nvPr/>
            </p:nvSpPr>
            <p:spPr>
              <a:xfrm>
                <a:off x="3582099" y="2718033"/>
                <a:ext cx="2332140" cy="14093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: Top Corners One Rounded and One Snipped 7">
                <a:extLst>
                  <a:ext uri="{FF2B5EF4-FFF2-40B4-BE49-F238E27FC236}">
                    <a16:creationId xmlns:a16="http://schemas.microsoft.com/office/drawing/2014/main" id="{33600812-9A16-4DE2-8062-0548635215BC}"/>
                  </a:ext>
                </a:extLst>
              </p:cNvPr>
              <p:cNvSpPr/>
              <p:nvPr/>
            </p:nvSpPr>
            <p:spPr>
              <a:xfrm>
                <a:off x="3582099" y="2546349"/>
                <a:ext cx="1292320" cy="541825"/>
              </a:xfrm>
              <a:prstGeom prst="snipRoundRect">
                <a:avLst>
                  <a:gd name="adj1" fmla="val 0"/>
                  <a:gd name="adj2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73A8F1-307B-42BF-A002-98498182CBD1}"/>
                </a:ext>
              </a:extLst>
            </p:cNvPr>
            <p:cNvSpPr txBox="1"/>
            <p:nvPr/>
          </p:nvSpPr>
          <p:spPr>
            <a:xfrm>
              <a:off x="4574275" y="1726613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directory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6356E6-25E1-4D36-A942-B3B190AA034F}"/>
                </a:ext>
              </a:extLst>
            </p:cNvPr>
            <p:cNvCxnSpPr>
              <a:cxnSpLocks/>
            </p:cNvCxnSpPr>
            <p:nvPr/>
          </p:nvCxnSpPr>
          <p:spPr>
            <a:xfrm>
              <a:off x="5309540" y="2032863"/>
              <a:ext cx="0" cy="27504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499AF9-1961-4334-A25F-70B7D8F61A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0016" y="2298379"/>
              <a:ext cx="433482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080CAF5-BA4A-47A9-8E36-24D011CB0D00}"/>
                </a:ext>
              </a:extLst>
            </p:cNvPr>
            <p:cNvGrpSpPr/>
            <p:nvPr/>
          </p:nvGrpSpPr>
          <p:grpSpPr>
            <a:xfrm>
              <a:off x="5811132" y="2095018"/>
              <a:ext cx="560509" cy="406722"/>
              <a:chOff x="3582099" y="2546349"/>
              <a:chExt cx="2332140" cy="158103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5B6E5C-C304-4890-B740-90C3E30DF777}"/>
                  </a:ext>
                </a:extLst>
              </p:cNvPr>
              <p:cNvSpPr/>
              <p:nvPr/>
            </p:nvSpPr>
            <p:spPr>
              <a:xfrm>
                <a:off x="3582099" y="2718033"/>
                <a:ext cx="2332140" cy="14093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: Top Corners One Rounded and One Snipped 19">
                <a:extLst>
                  <a:ext uri="{FF2B5EF4-FFF2-40B4-BE49-F238E27FC236}">
                    <a16:creationId xmlns:a16="http://schemas.microsoft.com/office/drawing/2014/main" id="{C47B1FBC-733D-41A6-B608-59290321BD97}"/>
                  </a:ext>
                </a:extLst>
              </p:cNvPr>
              <p:cNvSpPr/>
              <p:nvPr/>
            </p:nvSpPr>
            <p:spPr>
              <a:xfrm>
                <a:off x="3582099" y="2546349"/>
                <a:ext cx="1292320" cy="541825"/>
              </a:xfrm>
              <a:prstGeom prst="snipRoundRect">
                <a:avLst>
                  <a:gd name="adj1" fmla="val 0"/>
                  <a:gd name="adj2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0D2FC2-24E6-4FDD-A44A-4396C48319A7}"/>
                </a:ext>
              </a:extLst>
            </p:cNvPr>
            <p:cNvSpPr txBox="1"/>
            <p:nvPr/>
          </p:nvSpPr>
          <p:spPr>
            <a:xfrm>
              <a:off x="5395989" y="2545906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directory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19B0244-913B-43E3-AFDC-22F032A5E2BB}"/>
                </a:ext>
              </a:extLst>
            </p:cNvPr>
            <p:cNvCxnSpPr>
              <a:cxnSpLocks/>
            </p:cNvCxnSpPr>
            <p:nvPr/>
          </p:nvCxnSpPr>
          <p:spPr>
            <a:xfrm>
              <a:off x="6100910" y="2825343"/>
              <a:ext cx="0" cy="115592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6DF62F-5CAA-4E93-AD90-EEE6F89DB395}"/>
                </a:ext>
              </a:extLst>
            </p:cNvPr>
            <p:cNvCxnSpPr>
              <a:cxnSpLocks/>
            </p:cNvCxnSpPr>
            <p:nvPr/>
          </p:nvCxnSpPr>
          <p:spPr>
            <a:xfrm>
              <a:off x="6091386" y="3090859"/>
              <a:ext cx="433482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1F173F-EB75-4810-B4B6-04FE13DFEE03}"/>
                </a:ext>
              </a:extLst>
            </p:cNvPr>
            <p:cNvCxnSpPr>
              <a:cxnSpLocks/>
            </p:cNvCxnSpPr>
            <p:nvPr/>
          </p:nvCxnSpPr>
          <p:spPr>
            <a:xfrm>
              <a:off x="6089005" y="3981265"/>
              <a:ext cx="433482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0655233-EC19-42F5-8320-7AAB859B260A}"/>
                </a:ext>
              </a:extLst>
            </p:cNvPr>
            <p:cNvGrpSpPr/>
            <p:nvPr/>
          </p:nvGrpSpPr>
          <p:grpSpPr>
            <a:xfrm>
              <a:off x="6567216" y="3777904"/>
              <a:ext cx="560509" cy="406722"/>
              <a:chOff x="3582099" y="2546349"/>
              <a:chExt cx="2332140" cy="158103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7FA6236-D88D-4313-8AE6-C9301AAFC14B}"/>
                  </a:ext>
                </a:extLst>
              </p:cNvPr>
              <p:cNvSpPr/>
              <p:nvPr/>
            </p:nvSpPr>
            <p:spPr>
              <a:xfrm>
                <a:off x="3582099" y="2718033"/>
                <a:ext cx="2332140" cy="14093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: Top Corners One Rounded and One Snipped 27">
                <a:extLst>
                  <a:ext uri="{FF2B5EF4-FFF2-40B4-BE49-F238E27FC236}">
                    <a16:creationId xmlns:a16="http://schemas.microsoft.com/office/drawing/2014/main" id="{E3F23DD5-8C07-456F-8525-D42B765448DD}"/>
                  </a:ext>
                </a:extLst>
              </p:cNvPr>
              <p:cNvSpPr/>
              <p:nvPr/>
            </p:nvSpPr>
            <p:spPr>
              <a:xfrm>
                <a:off x="3582099" y="2546349"/>
                <a:ext cx="1292320" cy="541825"/>
              </a:xfrm>
              <a:prstGeom prst="snipRoundRect">
                <a:avLst>
                  <a:gd name="adj1" fmla="val 0"/>
                  <a:gd name="adj2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45BC5B2-44F5-4D57-8691-B5F834A2A973}"/>
                </a:ext>
              </a:extLst>
            </p:cNvPr>
            <p:cNvGrpSpPr/>
            <p:nvPr/>
          </p:nvGrpSpPr>
          <p:grpSpPr>
            <a:xfrm>
              <a:off x="6689255" y="2894901"/>
              <a:ext cx="316432" cy="391916"/>
              <a:chOff x="10527059" y="3186465"/>
              <a:chExt cx="333200" cy="410188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A55997FE-3833-4DB3-BD24-7D87656DFFBA}"/>
                  </a:ext>
                </a:extLst>
              </p:cNvPr>
              <p:cNvSpPr/>
              <p:nvPr/>
            </p:nvSpPr>
            <p:spPr>
              <a:xfrm rot="10800000" flipH="1">
                <a:off x="10527059" y="3223943"/>
                <a:ext cx="275602" cy="37271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B753EAAF-ADDD-4202-B0F8-0106F65A0F3A}"/>
                  </a:ext>
                </a:extLst>
              </p:cNvPr>
              <p:cNvSpPr/>
              <p:nvPr/>
            </p:nvSpPr>
            <p:spPr>
              <a:xfrm rot="10800000" flipH="1">
                <a:off x="10584657" y="3186465"/>
                <a:ext cx="275602" cy="37271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D8857F4-AD7A-472A-9810-05572DD43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318770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2E3243E-52CA-45F9-BA39-E2264F05E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373366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24E2267-122E-48D1-B955-AF1857787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445770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6471EB-C150-405A-BBEF-16500C8624C7}"/>
                </a:ext>
              </a:extLst>
            </p:cNvPr>
            <p:cNvSpPr txBox="1"/>
            <p:nvPr/>
          </p:nvSpPr>
          <p:spPr>
            <a:xfrm>
              <a:off x="6154187" y="3338756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.txt file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E9DFFC-7641-4DB1-AB63-F2B72176A59A}"/>
                </a:ext>
              </a:extLst>
            </p:cNvPr>
            <p:cNvSpPr txBox="1"/>
            <p:nvPr/>
          </p:nvSpPr>
          <p:spPr>
            <a:xfrm>
              <a:off x="6154187" y="4228792"/>
              <a:ext cx="1451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Cheat sheet directory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4D911BE-FCFA-4141-A1B5-2B5B9A3DD2B3}"/>
                </a:ext>
              </a:extLst>
            </p:cNvPr>
            <p:cNvCxnSpPr>
              <a:cxnSpLocks/>
            </p:cNvCxnSpPr>
            <p:nvPr/>
          </p:nvCxnSpPr>
          <p:spPr>
            <a:xfrm>
              <a:off x="6861110" y="4690457"/>
              <a:ext cx="0" cy="27504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DCC3404-74EF-4F4A-80C8-E2A08C7B2889}"/>
                </a:ext>
              </a:extLst>
            </p:cNvPr>
            <p:cNvCxnSpPr>
              <a:cxnSpLocks/>
            </p:cNvCxnSpPr>
            <p:nvPr/>
          </p:nvCxnSpPr>
          <p:spPr>
            <a:xfrm>
              <a:off x="6862120" y="4952797"/>
              <a:ext cx="433482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85CE27F-8919-4938-BAB6-FB21BF4A654C}"/>
                </a:ext>
              </a:extLst>
            </p:cNvPr>
            <p:cNvGrpSpPr/>
            <p:nvPr/>
          </p:nvGrpSpPr>
          <p:grpSpPr>
            <a:xfrm>
              <a:off x="7447453" y="4769539"/>
              <a:ext cx="316432" cy="391916"/>
              <a:chOff x="10527059" y="3186465"/>
              <a:chExt cx="333200" cy="410188"/>
            </a:xfrm>
          </p:grpSpPr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66280A5F-9283-4054-8B3C-09F37C6EF008}"/>
                  </a:ext>
                </a:extLst>
              </p:cNvPr>
              <p:cNvSpPr/>
              <p:nvPr/>
            </p:nvSpPr>
            <p:spPr>
              <a:xfrm rot="10800000" flipH="1">
                <a:off x="10527059" y="3223943"/>
                <a:ext cx="275602" cy="37271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: Folded Corner 45">
                <a:extLst>
                  <a:ext uri="{FF2B5EF4-FFF2-40B4-BE49-F238E27FC236}">
                    <a16:creationId xmlns:a16="http://schemas.microsoft.com/office/drawing/2014/main" id="{5E601E07-B773-4C34-9836-5D6A2C789C89}"/>
                  </a:ext>
                </a:extLst>
              </p:cNvPr>
              <p:cNvSpPr/>
              <p:nvPr/>
            </p:nvSpPr>
            <p:spPr>
              <a:xfrm rot="10800000" flipH="1">
                <a:off x="10584657" y="3186465"/>
                <a:ext cx="275602" cy="37271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45A2E42-AF62-4F6B-9F9C-0C8C02AA8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318770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510CA30-3BF4-41B2-9C6A-9BA9D320C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373366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1F1B9B7-B5C0-42BB-9131-816A6291F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445770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927202-A66A-4F95-937C-547F1FA94DE1}"/>
                </a:ext>
              </a:extLst>
            </p:cNvPr>
            <p:cNvSpPr txBox="1"/>
            <p:nvPr/>
          </p:nvSpPr>
          <p:spPr>
            <a:xfrm>
              <a:off x="6830207" y="5199910"/>
              <a:ext cx="155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Cheat sheet .txt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39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A0DD8F-3CEA-4372-922C-A569048C08F3}"/>
              </a:ext>
            </a:extLst>
          </p:cNvPr>
          <p:cNvGrpSpPr/>
          <p:nvPr/>
        </p:nvGrpSpPr>
        <p:grpSpPr>
          <a:xfrm>
            <a:off x="3413316" y="1435170"/>
            <a:ext cx="5365368" cy="3987659"/>
            <a:chOff x="2779676" y="1236698"/>
            <a:chExt cx="5365368" cy="3987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93F452-1FBD-4610-909E-1C708ED2BC23}"/>
                </a:ext>
              </a:extLst>
            </p:cNvPr>
            <p:cNvSpPr/>
            <p:nvPr/>
          </p:nvSpPr>
          <p:spPr>
            <a:xfrm>
              <a:off x="4551751" y="1236698"/>
              <a:ext cx="939567" cy="458337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&lt;&lt;class&gt;&gt;</a:t>
              </a:r>
            </a:p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ModuleList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AECD5D-26F4-422A-80FC-93B106564423}"/>
                </a:ext>
              </a:extLst>
            </p:cNvPr>
            <p:cNvSpPr/>
            <p:nvPr/>
          </p:nvSpPr>
          <p:spPr>
            <a:xfrm>
              <a:off x="7205477" y="2193043"/>
              <a:ext cx="939567" cy="45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B33BF4-1DD6-4A90-A353-7C1A76521BF3}"/>
                </a:ext>
              </a:extLst>
            </p:cNvPr>
            <p:cNvCxnSpPr>
              <a:cxnSpLocks/>
            </p:cNvCxnSpPr>
            <p:nvPr/>
          </p:nvCxnSpPr>
          <p:spPr>
            <a:xfrm>
              <a:off x="5006604" y="1695035"/>
              <a:ext cx="0" cy="352932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96C28-D714-43A4-B908-94CCA53CF39E}"/>
                </a:ext>
              </a:extLst>
            </p:cNvPr>
            <p:cNvSpPr/>
            <p:nvPr/>
          </p:nvSpPr>
          <p:spPr>
            <a:xfrm rot="5400000">
              <a:off x="3613919" y="3324150"/>
              <a:ext cx="2785366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1D5D82-98F0-444A-9BB7-2EFB6AC4824E}"/>
                </a:ext>
              </a:extLst>
            </p:cNvPr>
            <p:cNvCxnSpPr>
              <a:cxnSpLocks/>
            </p:cNvCxnSpPr>
            <p:nvPr/>
          </p:nvCxnSpPr>
          <p:spPr>
            <a:xfrm>
              <a:off x="2863566" y="2034789"/>
              <a:ext cx="2038186" cy="0"/>
            </a:xfrm>
            <a:prstGeom prst="line">
              <a:avLst/>
            </a:prstGeom>
            <a:ln w="25400">
              <a:solidFill>
                <a:srgbClr val="BA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A0A797-CE81-4B8D-9F4D-BC0C34AAA72E}"/>
                </a:ext>
              </a:extLst>
            </p:cNvPr>
            <p:cNvSpPr txBox="1"/>
            <p:nvPr/>
          </p:nvSpPr>
          <p:spPr>
            <a:xfrm>
              <a:off x="3156918" y="1770687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writeModule()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97A29-B37C-46F6-9BB2-DC3568CCD297}"/>
                </a:ext>
              </a:extLst>
            </p:cNvPr>
            <p:cNvCxnSpPr>
              <a:cxnSpLocks/>
            </p:cNvCxnSpPr>
            <p:nvPr/>
          </p:nvCxnSpPr>
          <p:spPr>
            <a:xfrm>
              <a:off x="5111454" y="2422212"/>
              <a:ext cx="2094023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E99081-FF51-40C9-8915-E194629AE2C0}"/>
                </a:ext>
              </a:extLst>
            </p:cNvPr>
            <p:cNvCxnSpPr>
              <a:cxnSpLocks/>
            </p:cNvCxnSpPr>
            <p:nvPr/>
          </p:nvCxnSpPr>
          <p:spPr>
            <a:xfrm>
              <a:off x="7675260" y="2651380"/>
              <a:ext cx="0" cy="21703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AC1CDF-4EC4-428C-933B-C6528EFB1485}"/>
                </a:ext>
              </a:extLst>
            </p:cNvPr>
            <p:cNvSpPr/>
            <p:nvPr/>
          </p:nvSpPr>
          <p:spPr>
            <a:xfrm rot="5400000">
              <a:off x="7589048" y="2632741"/>
              <a:ext cx="172421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0E22B4-37D7-4DB7-AF88-06CDA411BD39}"/>
                </a:ext>
              </a:extLst>
            </p:cNvPr>
            <p:cNvSpPr/>
            <p:nvPr/>
          </p:nvSpPr>
          <p:spPr>
            <a:xfrm rot="5400000">
              <a:off x="7083027" y="3836466"/>
              <a:ext cx="1184455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4B01E4-3294-4ADC-B471-1EEAB51EE10F}"/>
                </a:ext>
              </a:extLst>
            </p:cNvPr>
            <p:cNvSpPr txBox="1"/>
            <p:nvPr/>
          </p:nvSpPr>
          <p:spPr>
            <a:xfrm>
              <a:off x="5432724" y="2142283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Writer()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053C39-2EF7-4FC6-B968-E1EAF188253A}"/>
                </a:ext>
              </a:extLst>
            </p:cNvPr>
            <p:cNvCxnSpPr>
              <a:cxnSpLocks/>
            </p:cNvCxnSpPr>
            <p:nvPr/>
          </p:nvCxnSpPr>
          <p:spPr>
            <a:xfrm>
              <a:off x="5111454" y="3349089"/>
              <a:ext cx="2445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F7EE46-1FCB-48A8-AF6B-230EB172B0F8}"/>
                </a:ext>
              </a:extLst>
            </p:cNvPr>
            <p:cNvSpPr txBox="1"/>
            <p:nvPr/>
          </p:nvSpPr>
          <p:spPr>
            <a:xfrm>
              <a:off x="5431730" y="3069160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writeModule()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7FCB05-38C4-4952-8FE5-373B0860C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1454" y="4533544"/>
              <a:ext cx="2445076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5F0162-2A06-49F7-8C31-49B46A54C0E3}"/>
                </a:ext>
              </a:extLst>
            </p:cNvPr>
            <p:cNvCxnSpPr/>
            <p:nvPr/>
          </p:nvCxnSpPr>
          <p:spPr>
            <a:xfrm>
              <a:off x="7616537" y="4761656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57269B-383A-4DD5-BDDE-FAB1F4DAB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6537" y="4761656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174DE36-C1E6-403D-A9F4-D761E1DE5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9676" y="4821684"/>
              <a:ext cx="2122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B747A4-413C-4D55-9FC7-7AE424F27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1453" y="2823802"/>
              <a:ext cx="2445076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06DA75-FFEF-4A2C-A222-5D7C52EEC6D2}"/>
                </a:ext>
              </a:extLst>
            </p:cNvPr>
            <p:cNvSpPr txBox="1"/>
            <p:nvPr/>
          </p:nvSpPr>
          <p:spPr>
            <a:xfrm>
              <a:off x="5487704" y="2528178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writer: Writer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60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2570D1D-F7B5-42E2-A69F-26C4DA642117}"/>
              </a:ext>
            </a:extLst>
          </p:cNvPr>
          <p:cNvGrpSpPr/>
          <p:nvPr/>
        </p:nvGrpSpPr>
        <p:grpSpPr>
          <a:xfrm>
            <a:off x="3178094" y="810844"/>
            <a:ext cx="5835811" cy="5236312"/>
            <a:chOff x="3136149" y="839419"/>
            <a:chExt cx="5835811" cy="523631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5CC347-7A69-4018-BBBC-1275D07DD4BE}"/>
                </a:ext>
              </a:extLst>
            </p:cNvPr>
            <p:cNvSpPr/>
            <p:nvPr/>
          </p:nvSpPr>
          <p:spPr>
            <a:xfrm>
              <a:off x="3220039" y="3673250"/>
              <a:ext cx="5751921" cy="98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93F452-1FBD-4610-909E-1C708ED2BC23}"/>
                </a:ext>
              </a:extLst>
            </p:cNvPr>
            <p:cNvSpPr/>
            <p:nvPr/>
          </p:nvSpPr>
          <p:spPr>
            <a:xfrm>
              <a:off x="4908224" y="839419"/>
              <a:ext cx="939567" cy="458337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&lt;&lt;class&gt;&gt;</a:t>
              </a:r>
            </a:p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ModuleList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AECD5D-26F4-422A-80FC-93B106564423}"/>
                </a:ext>
              </a:extLst>
            </p:cNvPr>
            <p:cNvSpPr/>
            <p:nvPr/>
          </p:nvSpPr>
          <p:spPr>
            <a:xfrm>
              <a:off x="7561950" y="1795764"/>
              <a:ext cx="939567" cy="45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B33BF4-1DD6-4A90-A353-7C1A76521BF3}"/>
                </a:ext>
              </a:extLst>
            </p:cNvPr>
            <p:cNvCxnSpPr>
              <a:cxnSpLocks/>
            </p:cNvCxnSpPr>
            <p:nvPr/>
          </p:nvCxnSpPr>
          <p:spPr>
            <a:xfrm>
              <a:off x="5363077" y="1297756"/>
              <a:ext cx="0" cy="47779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96C28-D714-43A4-B908-94CCA53CF39E}"/>
                </a:ext>
              </a:extLst>
            </p:cNvPr>
            <p:cNvSpPr/>
            <p:nvPr/>
          </p:nvSpPr>
          <p:spPr>
            <a:xfrm rot="5400000">
              <a:off x="3505455" y="3391808"/>
              <a:ext cx="3715241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1D5D82-98F0-444A-9BB7-2EFB6AC4824E}"/>
                </a:ext>
              </a:extLst>
            </p:cNvPr>
            <p:cNvCxnSpPr>
              <a:cxnSpLocks/>
            </p:cNvCxnSpPr>
            <p:nvPr/>
          </p:nvCxnSpPr>
          <p:spPr>
            <a:xfrm>
              <a:off x="3220039" y="1637510"/>
              <a:ext cx="2038186" cy="0"/>
            </a:xfrm>
            <a:prstGeom prst="line">
              <a:avLst/>
            </a:prstGeom>
            <a:ln w="25400">
              <a:solidFill>
                <a:srgbClr val="4472C4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A0A797-CE81-4B8D-9F4D-BC0C34AAA72E}"/>
                </a:ext>
              </a:extLst>
            </p:cNvPr>
            <p:cNvSpPr txBox="1"/>
            <p:nvPr/>
          </p:nvSpPr>
          <p:spPr>
            <a:xfrm>
              <a:off x="3474927" y="1373408"/>
              <a:ext cx="1528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loadModuleCodes()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97A29-B37C-46F6-9BB2-DC3568CCD297}"/>
                </a:ext>
              </a:extLst>
            </p:cNvPr>
            <p:cNvCxnSpPr>
              <a:cxnSpLocks/>
            </p:cNvCxnSpPr>
            <p:nvPr/>
          </p:nvCxnSpPr>
          <p:spPr>
            <a:xfrm>
              <a:off x="5467927" y="2024933"/>
              <a:ext cx="2094023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E99081-FF51-40C9-8915-E194629AE2C0}"/>
                </a:ext>
              </a:extLst>
            </p:cNvPr>
            <p:cNvCxnSpPr>
              <a:cxnSpLocks/>
            </p:cNvCxnSpPr>
            <p:nvPr/>
          </p:nvCxnSpPr>
          <p:spPr>
            <a:xfrm>
              <a:off x="8031733" y="2254101"/>
              <a:ext cx="0" cy="298273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AC1CDF-4EC4-428C-933B-C6528EFB1485}"/>
                </a:ext>
              </a:extLst>
            </p:cNvPr>
            <p:cNvSpPr/>
            <p:nvPr/>
          </p:nvSpPr>
          <p:spPr>
            <a:xfrm rot="5400000">
              <a:off x="7945521" y="2235462"/>
              <a:ext cx="172421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0E22B4-37D7-4DB7-AF88-06CDA411BD39}"/>
                </a:ext>
              </a:extLst>
            </p:cNvPr>
            <p:cNvSpPr/>
            <p:nvPr/>
          </p:nvSpPr>
          <p:spPr>
            <a:xfrm rot="5400000">
              <a:off x="7602664" y="2923662"/>
              <a:ext cx="858129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4B01E4-3294-4ADC-B471-1EEAB51EE10F}"/>
                </a:ext>
              </a:extLst>
            </p:cNvPr>
            <p:cNvSpPr txBox="1"/>
            <p:nvPr/>
          </p:nvSpPr>
          <p:spPr>
            <a:xfrm>
              <a:off x="5789197" y="1745004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Loader()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053C39-2EF7-4FC6-B968-E1EAF188253A}"/>
                </a:ext>
              </a:extLst>
            </p:cNvPr>
            <p:cNvCxnSpPr>
              <a:cxnSpLocks/>
            </p:cNvCxnSpPr>
            <p:nvPr/>
          </p:nvCxnSpPr>
          <p:spPr>
            <a:xfrm>
              <a:off x="5467927" y="2602378"/>
              <a:ext cx="2445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F7EE46-1FCB-48A8-AF6B-230EB172B0F8}"/>
                </a:ext>
              </a:extLst>
            </p:cNvPr>
            <p:cNvSpPr txBox="1"/>
            <p:nvPr/>
          </p:nvSpPr>
          <p:spPr>
            <a:xfrm>
              <a:off x="5788203" y="2322449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getModules()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7FCB05-38C4-4952-8FE5-373B0860C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927" y="3457575"/>
              <a:ext cx="2445076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5F0162-2A06-49F7-8C31-49B46A54C0E3}"/>
                </a:ext>
              </a:extLst>
            </p:cNvPr>
            <p:cNvCxnSpPr/>
            <p:nvPr/>
          </p:nvCxnSpPr>
          <p:spPr>
            <a:xfrm>
              <a:off x="7973010" y="5236833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57269B-383A-4DD5-BDDE-FAB1F4DAB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3010" y="5236833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174DE36-C1E6-403D-A9F4-D761E1DE5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6149" y="5354279"/>
              <a:ext cx="2122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C7D3A8-FCCE-486F-8DF2-265A7AAB2D28}"/>
                </a:ext>
              </a:extLst>
            </p:cNvPr>
            <p:cNvSpPr txBox="1"/>
            <p:nvPr/>
          </p:nvSpPr>
          <p:spPr>
            <a:xfrm>
              <a:off x="5517003" y="3180576"/>
              <a:ext cx="251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moduleCodes : ArrayList&lt;String&gt;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A61F6A-3643-494A-ADF3-BEC15DEF30A1}"/>
                </a:ext>
              </a:extLst>
            </p:cNvPr>
            <p:cNvSpPr/>
            <p:nvPr/>
          </p:nvSpPr>
          <p:spPr>
            <a:xfrm rot="5400000">
              <a:off x="5342789" y="4106777"/>
              <a:ext cx="278037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6934BC-5F40-4613-AC7B-149D6B139923}"/>
                </a:ext>
              </a:extLst>
            </p:cNvPr>
            <p:cNvCxnSpPr>
              <a:cxnSpLocks/>
            </p:cNvCxnSpPr>
            <p:nvPr/>
          </p:nvCxnSpPr>
          <p:spPr>
            <a:xfrm>
              <a:off x="5472596" y="3939259"/>
              <a:ext cx="415624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58D0FC-313D-4F60-B201-7AE8DE956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3458" y="3936878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FAA2FC-4DA5-434E-ABF7-207A792FB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86658" y="4061272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1F5449-09E8-43DE-A108-E92E74F087AE}"/>
                </a:ext>
              </a:extLst>
            </p:cNvPr>
            <p:cNvCxnSpPr>
              <a:cxnSpLocks/>
            </p:cNvCxnSpPr>
            <p:nvPr/>
          </p:nvCxnSpPr>
          <p:spPr>
            <a:xfrm>
              <a:off x="5586658" y="4353372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4AAD9E-B597-4330-9B30-AD5348749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3458" y="4340001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5C33CB-4A81-464E-984A-F72BEB63DF53}"/>
                </a:ext>
              </a:extLst>
            </p:cNvPr>
            <p:cNvCxnSpPr>
              <a:cxnSpLocks/>
            </p:cNvCxnSpPr>
            <p:nvPr/>
          </p:nvCxnSpPr>
          <p:spPr>
            <a:xfrm>
              <a:off x="5472596" y="4473352"/>
              <a:ext cx="4108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47535F-9AB3-4A7C-993F-16F937639F7B}"/>
                </a:ext>
              </a:extLst>
            </p:cNvPr>
            <p:cNvSpPr txBox="1"/>
            <p:nvPr/>
          </p:nvSpPr>
          <p:spPr>
            <a:xfrm>
              <a:off x="5888219" y="3861367"/>
              <a:ext cx="2655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insertModule(moduleCode : String)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D41CBBD-80BD-4377-AC27-12551B558915}"/>
                </a:ext>
              </a:extLst>
            </p:cNvPr>
            <p:cNvSpPr txBox="1"/>
            <p:nvPr/>
          </p:nvSpPr>
          <p:spPr>
            <a:xfrm>
              <a:off x="3786223" y="3656397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[all module codes]</a:t>
              </a:r>
            </a:p>
          </p:txBody>
        </p:sp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A1DE6B2E-CEE8-49A5-8F63-AE403C676997}"/>
                </a:ext>
              </a:extLst>
            </p:cNvPr>
            <p:cNvSpPr/>
            <p:nvPr/>
          </p:nvSpPr>
          <p:spPr>
            <a:xfrm rot="10800000" flipH="1">
              <a:off x="3218036" y="3673252"/>
              <a:ext cx="563394" cy="263625"/>
            </a:xfrm>
            <a:prstGeom prst="snip1Rect">
              <a:avLst>
                <a:gd name="adj" fmla="val 2871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5DE048-4832-43F8-AF49-B4E0973A8AE0}"/>
                </a:ext>
              </a:extLst>
            </p:cNvPr>
            <p:cNvSpPr txBox="1"/>
            <p:nvPr/>
          </p:nvSpPr>
          <p:spPr>
            <a:xfrm>
              <a:off x="3258634" y="3659879"/>
              <a:ext cx="48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59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5034927-366B-4DC6-A84B-84F37942081C}"/>
              </a:ext>
            </a:extLst>
          </p:cNvPr>
          <p:cNvGrpSpPr/>
          <p:nvPr/>
        </p:nvGrpSpPr>
        <p:grpSpPr>
          <a:xfrm>
            <a:off x="1526432" y="486384"/>
            <a:ext cx="9139135" cy="5885231"/>
            <a:chOff x="2100355" y="429844"/>
            <a:chExt cx="9139135" cy="58852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F1EB99B-BFF0-48B0-9311-7BD5E6A3BEA1}"/>
                </a:ext>
              </a:extLst>
            </p:cNvPr>
            <p:cNvSpPr/>
            <p:nvPr/>
          </p:nvSpPr>
          <p:spPr>
            <a:xfrm>
              <a:off x="3261984" y="2699259"/>
              <a:ext cx="7977506" cy="29292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93F452-1FBD-4610-909E-1C708ED2BC23}"/>
                </a:ext>
              </a:extLst>
            </p:cNvPr>
            <p:cNvSpPr/>
            <p:nvPr/>
          </p:nvSpPr>
          <p:spPr>
            <a:xfrm>
              <a:off x="4950169" y="429844"/>
              <a:ext cx="939567" cy="458337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&lt;&lt;class&gt;&gt;</a:t>
              </a:r>
            </a:p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ModuleList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AECD5D-26F4-422A-80FC-93B106564423}"/>
                </a:ext>
              </a:extLst>
            </p:cNvPr>
            <p:cNvSpPr/>
            <p:nvPr/>
          </p:nvSpPr>
          <p:spPr>
            <a:xfrm>
              <a:off x="7603895" y="1386189"/>
              <a:ext cx="939567" cy="45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B33BF4-1DD6-4A90-A353-7C1A76521BF3}"/>
                </a:ext>
              </a:extLst>
            </p:cNvPr>
            <p:cNvCxnSpPr>
              <a:cxnSpLocks/>
            </p:cNvCxnSpPr>
            <p:nvPr/>
          </p:nvCxnSpPr>
          <p:spPr>
            <a:xfrm>
              <a:off x="5405022" y="888181"/>
              <a:ext cx="0" cy="542689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96C28-D714-43A4-B908-94CCA53CF39E}"/>
                </a:ext>
              </a:extLst>
            </p:cNvPr>
            <p:cNvSpPr/>
            <p:nvPr/>
          </p:nvSpPr>
          <p:spPr>
            <a:xfrm rot="5400000">
              <a:off x="3027905" y="3501728"/>
              <a:ext cx="4740358" cy="195828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1D5D82-98F0-444A-9BB7-2EFB6AC4824E}"/>
                </a:ext>
              </a:extLst>
            </p:cNvPr>
            <p:cNvCxnSpPr>
              <a:cxnSpLocks/>
            </p:cNvCxnSpPr>
            <p:nvPr/>
          </p:nvCxnSpPr>
          <p:spPr>
            <a:xfrm>
              <a:off x="2174272" y="1227935"/>
              <a:ext cx="3125898" cy="0"/>
            </a:xfrm>
            <a:prstGeom prst="line">
              <a:avLst/>
            </a:prstGeom>
            <a:ln w="25400">
              <a:solidFill>
                <a:srgbClr val="BA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A0A797-CE81-4B8D-9F4D-BC0C34AAA72E}"/>
                </a:ext>
              </a:extLst>
            </p:cNvPr>
            <p:cNvSpPr txBox="1"/>
            <p:nvPr/>
          </p:nvSpPr>
          <p:spPr>
            <a:xfrm>
              <a:off x="2174272" y="963833"/>
              <a:ext cx="3121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setSelectedModule(moduleCode : String)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97A29-B37C-46F6-9BB2-DC3568CCD297}"/>
                </a:ext>
              </a:extLst>
            </p:cNvPr>
            <p:cNvCxnSpPr>
              <a:cxnSpLocks/>
            </p:cNvCxnSpPr>
            <p:nvPr/>
          </p:nvCxnSpPr>
          <p:spPr>
            <a:xfrm>
              <a:off x="5509872" y="1615358"/>
              <a:ext cx="2094023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E99081-FF51-40C9-8915-E194629AE2C0}"/>
                </a:ext>
              </a:extLst>
            </p:cNvPr>
            <p:cNvCxnSpPr>
              <a:cxnSpLocks/>
            </p:cNvCxnSpPr>
            <p:nvPr/>
          </p:nvCxnSpPr>
          <p:spPr>
            <a:xfrm>
              <a:off x="8073678" y="1844526"/>
              <a:ext cx="0" cy="412528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AC1CDF-4EC4-428C-933B-C6528EFB1485}"/>
                </a:ext>
              </a:extLst>
            </p:cNvPr>
            <p:cNvSpPr/>
            <p:nvPr/>
          </p:nvSpPr>
          <p:spPr>
            <a:xfrm rot="5400000">
              <a:off x="7987466" y="1825887"/>
              <a:ext cx="172421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0E22B4-37D7-4DB7-AF88-06CDA411BD39}"/>
                </a:ext>
              </a:extLst>
            </p:cNvPr>
            <p:cNvSpPr/>
            <p:nvPr/>
          </p:nvSpPr>
          <p:spPr>
            <a:xfrm rot="5400000">
              <a:off x="7873478" y="2285218"/>
              <a:ext cx="400389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4B01E4-3294-4ADC-B471-1EEAB51EE10F}"/>
                </a:ext>
              </a:extLst>
            </p:cNvPr>
            <p:cNvSpPr txBox="1"/>
            <p:nvPr/>
          </p:nvSpPr>
          <p:spPr>
            <a:xfrm>
              <a:off x="5831142" y="1335429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Loader()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053C39-2EF7-4FC6-B968-E1EAF188253A}"/>
                </a:ext>
              </a:extLst>
            </p:cNvPr>
            <p:cNvCxnSpPr>
              <a:cxnSpLocks/>
            </p:cNvCxnSpPr>
            <p:nvPr/>
          </p:nvCxnSpPr>
          <p:spPr>
            <a:xfrm>
              <a:off x="5509872" y="2192803"/>
              <a:ext cx="2445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F7EE46-1FCB-48A8-AF6B-230EB172B0F8}"/>
                </a:ext>
              </a:extLst>
            </p:cNvPr>
            <p:cNvSpPr txBox="1"/>
            <p:nvPr/>
          </p:nvSpPr>
          <p:spPr>
            <a:xfrm>
              <a:off x="5061196" y="1912874"/>
              <a:ext cx="3342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loadModule(moduleCode : String)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7FCB05-38C4-4952-8FE5-373B0860C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9872" y="2585304"/>
              <a:ext cx="2445076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5F0162-2A06-49F7-8C31-49B46A54C0E3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55" y="5888295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57269B-383A-4DD5-BDDE-FAB1F4DAB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9455" y="5888295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174DE36-C1E6-403D-A9F4-D761E1DE5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0355" y="5969810"/>
              <a:ext cx="3195145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C7D3A8-FCCE-486F-8DF2-265A7AAB2D28}"/>
                </a:ext>
              </a:extLst>
            </p:cNvPr>
            <p:cNvSpPr txBox="1"/>
            <p:nvPr/>
          </p:nvSpPr>
          <p:spPr>
            <a:xfrm>
              <a:off x="5640657" y="2307532"/>
              <a:ext cx="1832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: Module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A61F6A-3643-494A-ADF3-BEC15DEF30A1}"/>
                </a:ext>
              </a:extLst>
            </p:cNvPr>
            <p:cNvSpPr/>
            <p:nvPr/>
          </p:nvSpPr>
          <p:spPr>
            <a:xfrm rot="5400000">
              <a:off x="5384734" y="3034229"/>
              <a:ext cx="278037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6934BC-5F40-4613-AC7B-149D6B139923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2866711"/>
              <a:ext cx="415624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58D0FC-313D-4F60-B201-7AE8DE956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403" y="2864330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FAA2FC-4DA5-434E-ABF7-207A792FB39C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03" y="2988724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1F5449-09E8-43DE-A108-E92E74F087AE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03" y="3280824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4AAD9E-B597-4330-9B30-AD5348749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403" y="3267453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5C33CB-4A81-464E-984A-F72BEB63DF53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3400804"/>
              <a:ext cx="4108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643DFA-54A0-4EFB-A7EF-9C35901BD064}"/>
                </a:ext>
              </a:extLst>
            </p:cNvPr>
            <p:cNvSpPr txBox="1"/>
            <p:nvPr/>
          </p:nvSpPr>
          <p:spPr>
            <a:xfrm>
              <a:off x="5959951" y="2793856"/>
              <a:ext cx="1240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sortLessons()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422F027-85C2-4D5C-BB2D-643CC874A763}"/>
                </a:ext>
              </a:extLst>
            </p:cNvPr>
            <p:cNvSpPr/>
            <p:nvPr/>
          </p:nvSpPr>
          <p:spPr>
            <a:xfrm rot="5400000">
              <a:off x="5384734" y="3778369"/>
              <a:ext cx="278037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91D8460-2B20-4662-8287-2D7367453398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3610851"/>
              <a:ext cx="415624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DBB077-03E4-4384-B732-40FD25EE2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403" y="3608470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19FCF3B-42F1-4BE0-9847-076DCC6FD569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03" y="3732864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BB8061-5CDF-493A-9905-3C841C8658A3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03" y="4024964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6A916C4-EDB5-45DF-91E4-C41C83CBA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403" y="4011593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CC9A2E-463A-47E9-AA46-F53FE7FC6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4144944"/>
              <a:ext cx="4108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8F75F43-EB7B-4ADC-B31C-31E13EC65C16}"/>
                </a:ext>
              </a:extLst>
            </p:cNvPr>
            <p:cNvSpPr txBox="1"/>
            <p:nvPr/>
          </p:nvSpPr>
          <p:spPr>
            <a:xfrm>
              <a:off x="5959951" y="3537996"/>
              <a:ext cx="1240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sortTasks()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F0B8AA-3BBC-4F5B-9642-5C4A7D9A1EEE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4341006"/>
              <a:ext cx="3839009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5B93D3-A423-4BFE-B35C-77B1B3B2C4CD}"/>
                </a:ext>
              </a:extLst>
            </p:cNvPr>
            <p:cNvSpPr/>
            <p:nvPr/>
          </p:nvSpPr>
          <p:spPr>
            <a:xfrm>
              <a:off x="9369966" y="4107307"/>
              <a:ext cx="939567" cy="45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Writer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347227D-6531-45D7-8969-92727677ED58}"/>
                </a:ext>
              </a:extLst>
            </p:cNvPr>
            <p:cNvCxnSpPr>
              <a:cxnSpLocks/>
            </p:cNvCxnSpPr>
            <p:nvPr/>
          </p:nvCxnSpPr>
          <p:spPr>
            <a:xfrm>
              <a:off x="9839749" y="4565644"/>
              <a:ext cx="0" cy="87971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FCA500F-C7C9-48B2-A17A-BCDD892681D2}"/>
                </a:ext>
              </a:extLst>
            </p:cNvPr>
            <p:cNvSpPr/>
            <p:nvPr/>
          </p:nvSpPr>
          <p:spPr>
            <a:xfrm rot="5400000">
              <a:off x="9753537" y="4547005"/>
              <a:ext cx="172421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5D49F8-E1B2-45E8-9E3F-8BB954BDC0ED}"/>
                </a:ext>
              </a:extLst>
            </p:cNvPr>
            <p:cNvSpPr/>
            <p:nvPr/>
          </p:nvSpPr>
          <p:spPr>
            <a:xfrm rot="5400000">
              <a:off x="9672978" y="4972906"/>
              <a:ext cx="333529" cy="209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8729792-623C-4E0C-8AD8-F795CCCE1586}"/>
                </a:ext>
              </a:extLst>
            </p:cNvPr>
            <p:cNvCxnSpPr>
              <a:cxnSpLocks/>
            </p:cNvCxnSpPr>
            <p:nvPr/>
          </p:nvCxnSpPr>
          <p:spPr>
            <a:xfrm>
              <a:off x="9779147" y="5369604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D5CB30-4C26-4D8C-82D8-628DD39A7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147" y="5369604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C94F0F7-14F6-4F19-BFA7-9A00B553378D}"/>
                </a:ext>
              </a:extLst>
            </p:cNvPr>
            <p:cNvSpPr txBox="1"/>
            <p:nvPr/>
          </p:nvSpPr>
          <p:spPr>
            <a:xfrm>
              <a:off x="6687658" y="4058904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Writer()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8EC8EAF-D8BC-4062-9266-D09032721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4910992"/>
              <a:ext cx="4222958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04D4EE8-C0DF-45DC-B67F-DA19A6AA69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3752" y="5244522"/>
              <a:ext cx="4203948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0E982E-22DA-487A-9A06-DC9EA33FAC98}"/>
                </a:ext>
              </a:extLst>
            </p:cNvPr>
            <p:cNvSpPr txBox="1"/>
            <p:nvPr/>
          </p:nvSpPr>
          <p:spPr>
            <a:xfrm>
              <a:off x="6708304" y="4630256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writeModule()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F991F0E-CAEB-4AF9-948B-6F36C67AA4F5}"/>
              </a:ext>
            </a:extLst>
          </p:cNvPr>
          <p:cNvSpPr txBox="1"/>
          <p:nvPr/>
        </p:nvSpPr>
        <p:spPr>
          <a:xfrm>
            <a:off x="3251487" y="2752083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module not null]</a:t>
            </a:r>
          </a:p>
        </p:txBody>
      </p: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D4B9F206-930C-40A4-9123-0273D47B9B0F}"/>
              </a:ext>
            </a:extLst>
          </p:cNvPr>
          <p:cNvSpPr/>
          <p:nvPr/>
        </p:nvSpPr>
        <p:spPr>
          <a:xfrm rot="10800000" flipH="1">
            <a:off x="2683300" y="2756238"/>
            <a:ext cx="563394" cy="263625"/>
          </a:xfrm>
          <a:prstGeom prst="snip1Rect">
            <a:avLst>
              <a:gd name="adj" fmla="val 2871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33E4B4-1608-4205-B13F-229AB5179E82}"/>
              </a:ext>
            </a:extLst>
          </p:cNvPr>
          <p:cNvSpPr txBox="1"/>
          <p:nvPr/>
        </p:nvSpPr>
        <p:spPr>
          <a:xfrm>
            <a:off x="2723898" y="2749215"/>
            <a:ext cx="48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</a:p>
        </p:txBody>
      </p:sp>
    </p:spTree>
    <p:extLst>
      <p:ext uri="{BB962C8B-B14F-4D97-AF65-F5344CB8AC3E}">
        <p14:creationId xmlns:p14="http://schemas.microsoft.com/office/powerpoint/2010/main" val="37238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81966-A652-4096-B311-2CE6068E159D}"/>
              </a:ext>
            </a:extLst>
          </p:cNvPr>
          <p:cNvSpPr/>
          <p:nvPr/>
        </p:nvSpPr>
        <p:spPr>
          <a:xfrm>
            <a:off x="2141195" y="1029123"/>
            <a:ext cx="7734642" cy="47997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A13E7F17-9842-474A-A731-C1B5C7F3F273}"/>
              </a:ext>
            </a:extLst>
          </p:cNvPr>
          <p:cNvSpPr/>
          <p:nvPr/>
        </p:nvSpPr>
        <p:spPr>
          <a:xfrm rot="10800000" flipH="1">
            <a:off x="2141194" y="1028207"/>
            <a:ext cx="2898208" cy="263625"/>
          </a:xfrm>
          <a:prstGeom prst="snip1Rect">
            <a:avLst>
              <a:gd name="adj" fmla="val 2871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96304-4FB7-4757-8442-C46A0B266673}"/>
              </a:ext>
            </a:extLst>
          </p:cNvPr>
          <p:cNvSpPr txBox="1"/>
          <p:nvPr/>
        </p:nvSpPr>
        <p:spPr>
          <a:xfrm>
            <a:off x="2181792" y="1014837"/>
            <a:ext cx="289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create  AddLessonCommand object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10DA4-92DA-4CA3-B252-656A61699981}"/>
              </a:ext>
            </a:extLst>
          </p:cNvPr>
          <p:cNvSpPr/>
          <p:nvPr/>
        </p:nvSpPr>
        <p:spPr>
          <a:xfrm>
            <a:off x="4099836" y="1696476"/>
            <a:ext cx="939566" cy="458337"/>
          </a:xfrm>
          <a:prstGeom prst="rect">
            <a:avLst/>
          </a:prstGeom>
          <a:solidFill>
            <a:srgbClr val="C5E0B4"/>
          </a:solidFill>
          <a:ln w="25400">
            <a:solidFill>
              <a:srgbClr val="71A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:Parser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578414-5F53-4E1E-8C37-5D5E7152A811}"/>
              </a:ext>
            </a:extLst>
          </p:cNvPr>
          <p:cNvCxnSpPr>
            <a:cxnSpLocks/>
          </p:cNvCxnSpPr>
          <p:nvPr/>
        </p:nvCxnSpPr>
        <p:spPr>
          <a:xfrm>
            <a:off x="4573172" y="2154813"/>
            <a:ext cx="0" cy="328125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D62B0A2-F364-4949-ADC9-047F520F87B9}"/>
              </a:ext>
            </a:extLst>
          </p:cNvPr>
          <p:cNvSpPr/>
          <p:nvPr/>
        </p:nvSpPr>
        <p:spPr>
          <a:xfrm>
            <a:off x="7637840" y="2970663"/>
            <a:ext cx="1835189" cy="458337"/>
          </a:xfrm>
          <a:prstGeom prst="rect">
            <a:avLst/>
          </a:prstGeom>
          <a:solidFill>
            <a:srgbClr val="F8CBAD"/>
          </a:solidFill>
          <a:ln w="25400">
            <a:solidFill>
              <a:srgbClr val="B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MY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AddLessonCommand</a:t>
            </a:r>
            <a:endParaRPr lang="en-MY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E3C60-E163-451D-B8ED-D71EA8B9A197}"/>
              </a:ext>
            </a:extLst>
          </p:cNvPr>
          <p:cNvSpPr/>
          <p:nvPr/>
        </p:nvSpPr>
        <p:spPr>
          <a:xfrm rot="5400000">
            <a:off x="8326264" y="3553318"/>
            <a:ext cx="458337" cy="209701"/>
          </a:xfrm>
          <a:prstGeom prst="rect">
            <a:avLst/>
          </a:prstGeom>
          <a:solidFill>
            <a:srgbClr val="F8CBAD"/>
          </a:solidFill>
          <a:ln w="25400">
            <a:solidFill>
              <a:srgbClr val="B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627596-5AE1-4E31-9612-C427FBBEDCFC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4573172" y="3887169"/>
            <a:ext cx="3982260" cy="168"/>
          </a:xfrm>
          <a:prstGeom prst="line">
            <a:avLst/>
          </a:prstGeom>
          <a:ln w="25400">
            <a:solidFill>
              <a:srgbClr val="BA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60D17D-5BBD-4493-9CE7-8481546EC57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69619" y="3199831"/>
            <a:ext cx="3068221" cy="1"/>
          </a:xfrm>
          <a:prstGeom prst="line">
            <a:avLst/>
          </a:prstGeom>
          <a:ln w="25400">
            <a:solidFill>
              <a:srgbClr val="71AE4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581AF0-7334-4600-B8B4-7FB3D082561E}"/>
              </a:ext>
            </a:extLst>
          </p:cNvPr>
          <p:cNvSpPr txBox="1"/>
          <p:nvPr/>
        </p:nvSpPr>
        <p:spPr>
          <a:xfrm>
            <a:off x="4463718" y="2913021"/>
            <a:ext cx="328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AddLessonCommand(lesson: Lesson)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9060E-8F1F-4A23-AC69-496FC41E8E1A}"/>
              </a:ext>
            </a:extLst>
          </p:cNvPr>
          <p:cNvCxnSpPr>
            <a:cxnSpLocks/>
          </p:cNvCxnSpPr>
          <p:nvPr/>
        </p:nvCxnSpPr>
        <p:spPr>
          <a:xfrm flipH="1">
            <a:off x="2773680" y="4345674"/>
            <a:ext cx="1795940" cy="0"/>
          </a:xfrm>
          <a:prstGeom prst="line">
            <a:avLst/>
          </a:prstGeom>
          <a:ln w="25400">
            <a:solidFill>
              <a:srgbClr val="71AE49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CAC806-CDC2-4114-B4C1-059B7AC9F1FF}"/>
              </a:ext>
            </a:extLst>
          </p:cNvPr>
          <p:cNvSpPr txBox="1"/>
          <p:nvPr/>
        </p:nvSpPr>
        <p:spPr>
          <a:xfrm>
            <a:off x="4870088" y="3600358"/>
            <a:ext cx="328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addLessonCommand: AddLessonCommand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7AF8D-020A-4CD5-A260-3056A4D16FA6}"/>
              </a:ext>
            </a:extLst>
          </p:cNvPr>
          <p:cNvSpPr txBox="1"/>
          <p:nvPr/>
        </p:nvSpPr>
        <p:spPr>
          <a:xfrm>
            <a:off x="2773680" y="4038711"/>
            <a:ext cx="193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command: Command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40334C-C1AB-458E-8372-586AB2A707D0}"/>
              </a:ext>
            </a:extLst>
          </p:cNvPr>
          <p:cNvCxnSpPr>
            <a:cxnSpLocks/>
          </p:cNvCxnSpPr>
          <p:nvPr/>
        </p:nvCxnSpPr>
        <p:spPr>
          <a:xfrm>
            <a:off x="8555432" y="3877357"/>
            <a:ext cx="0" cy="155870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0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123F2-A4AF-4DF7-A6DC-AD65E5220AC0}"/>
              </a:ext>
            </a:extLst>
          </p:cNvPr>
          <p:cNvSpPr/>
          <p:nvPr/>
        </p:nvSpPr>
        <p:spPr>
          <a:xfrm>
            <a:off x="1104900" y="1362075"/>
            <a:ext cx="2466975" cy="20669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F6A52-D50C-4E72-82C4-BE7E1BA48620}"/>
              </a:ext>
            </a:extLst>
          </p:cNvPr>
          <p:cNvSpPr txBox="1"/>
          <p:nvPr/>
        </p:nvSpPr>
        <p:spPr>
          <a:xfrm>
            <a:off x="4367403" y="1919859"/>
            <a:ext cx="255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This is the font to be used.</a:t>
            </a:r>
          </a:p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Font: Arial</a:t>
            </a:r>
          </a:p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Size: 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772EFC-5E4B-4A8B-BA9D-F90D80DC925B}"/>
              </a:ext>
            </a:extLst>
          </p:cNvPr>
          <p:cNvCxnSpPr/>
          <p:nvPr/>
        </p:nvCxnSpPr>
        <p:spPr>
          <a:xfrm>
            <a:off x="4367403" y="2952750"/>
            <a:ext cx="2862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2152FD-BE41-49FD-A03F-E588CB44C071}"/>
              </a:ext>
            </a:extLst>
          </p:cNvPr>
          <p:cNvCxnSpPr/>
          <p:nvPr/>
        </p:nvCxnSpPr>
        <p:spPr>
          <a:xfrm>
            <a:off x="4494276" y="3296920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31D2D5-2DE4-48FA-B79A-1A1B0C4B3FBB}"/>
              </a:ext>
            </a:extLst>
          </p:cNvPr>
          <p:cNvCxnSpPr/>
          <p:nvPr/>
        </p:nvCxnSpPr>
        <p:spPr>
          <a:xfrm>
            <a:off x="4407027" y="3619500"/>
            <a:ext cx="286207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5D9635-736E-4F5F-AAF0-223ACE72AA69}"/>
              </a:ext>
            </a:extLst>
          </p:cNvPr>
          <p:cNvCxnSpPr/>
          <p:nvPr/>
        </p:nvCxnSpPr>
        <p:spPr>
          <a:xfrm>
            <a:off x="4533900" y="3963670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AB0F42-41EA-44AD-A848-B09F7C99A075}"/>
              </a:ext>
            </a:extLst>
          </p:cNvPr>
          <p:cNvCxnSpPr/>
          <p:nvPr/>
        </p:nvCxnSpPr>
        <p:spPr>
          <a:xfrm>
            <a:off x="4573524" y="4347718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7C0B621-D899-4856-9B43-A42BE95395E6}"/>
              </a:ext>
            </a:extLst>
          </p:cNvPr>
          <p:cNvSpPr>
            <a:spLocks noChangeAspect="1"/>
          </p:cNvSpPr>
          <p:nvPr/>
        </p:nvSpPr>
        <p:spPr>
          <a:xfrm rot="5400000">
            <a:off x="7269383" y="4254473"/>
            <a:ext cx="185922" cy="186490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408D717-8B94-4272-9937-69841B430885}"/>
              </a:ext>
            </a:extLst>
          </p:cNvPr>
          <p:cNvSpPr>
            <a:spLocks noChangeAspect="1"/>
          </p:cNvSpPr>
          <p:nvPr/>
        </p:nvSpPr>
        <p:spPr>
          <a:xfrm rot="5400000">
            <a:off x="7240327" y="3870425"/>
            <a:ext cx="185922" cy="186490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A971201-9787-4A89-BD32-93161A8884BC}"/>
              </a:ext>
            </a:extLst>
          </p:cNvPr>
          <p:cNvSpPr>
            <a:spLocks noChangeAspect="1"/>
          </p:cNvSpPr>
          <p:nvPr/>
        </p:nvSpPr>
        <p:spPr>
          <a:xfrm rot="5400000">
            <a:off x="7190135" y="3206855"/>
            <a:ext cx="185922" cy="186490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14F878-058E-4BCB-8593-BD0A469AD1B0}"/>
              </a:ext>
            </a:extLst>
          </p:cNvPr>
          <p:cNvSpPr>
            <a:spLocks noChangeAspect="1"/>
          </p:cNvSpPr>
          <p:nvPr/>
        </p:nvSpPr>
        <p:spPr>
          <a:xfrm>
            <a:off x="9153525" y="1304506"/>
            <a:ext cx="342899" cy="342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3869A3-259C-4FBD-BFA1-A706DA83B3B4}"/>
              </a:ext>
            </a:extLst>
          </p:cNvPr>
          <p:cNvCxnSpPr>
            <a:cxnSpLocks/>
          </p:cNvCxnSpPr>
          <p:nvPr/>
        </p:nvCxnSpPr>
        <p:spPr>
          <a:xfrm>
            <a:off x="9324975" y="1590675"/>
            <a:ext cx="0" cy="65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C2AB8D-5611-4C3A-8A30-2314819E8391}"/>
              </a:ext>
            </a:extLst>
          </p:cNvPr>
          <p:cNvCxnSpPr>
            <a:cxnSpLocks/>
          </p:cNvCxnSpPr>
          <p:nvPr/>
        </p:nvCxnSpPr>
        <p:spPr>
          <a:xfrm>
            <a:off x="9324975" y="2243024"/>
            <a:ext cx="211456" cy="3934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B3A36A-127A-4806-BE24-8A2964828EAD}"/>
              </a:ext>
            </a:extLst>
          </p:cNvPr>
          <p:cNvCxnSpPr>
            <a:cxnSpLocks/>
          </p:cNvCxnSpPr>
          <p:nvPr/>
        </p:nvCxnSpPr>
        <p:spPr>
          <a:xfrm flipH="1">
            <a:off x="9113520" y="2243024"/>
            <a:ext cx="211457" cy="3934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93B612-AD1C-488C-A5E4-6335C2AEE4E3}"/>
              </a:ext>
            </a:extLst>
          </p:cNvPr>
          <p:cNvCxnSpPr>
            <a:cxnSpLocks/>
          </p:cNvCxnSpPr>
          <p:nvPr/>
        </p:nvCxnSpPr>
        <p:spPr>
          <a:xfrm>
            <a:off x="9324974" y="1709737"/>
            <a:ext cx="252096" cy="3324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C70A42-BF9A-45AC-A10F-CFEBC8AD3971}"/>
              </a:ext>
            </a:extLst>
          </p:cNvPr>
          <p:cNvCxnSpPr>
            <a:cxnSpLocks/>
          </p:cNvCxnSpPr>
          <p:nvPr/>
        </p:nvCxnSpPr>
        <p:spPr>
          <a:xfrm flipH="1">
            <a:off x="9072880" y="1709737"/>
            <a:ext cx="252095" cy="3324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1B108E44-EFED-4C39-828F-6CF521EA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930" y="3093346"/>
            <a:ext cx="536494" cy="134733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2A36C8-6F84-4DA1-A089-81425E6A7B60}"/>
              </a:ext>
            </a:extLst>
          </p:cNvPr>
          <p:cNvCxnSpPr>
            <a:cxnSpLocks/>
          </p:cNvCxnSpPr>
          <p:nvPr/>
        </p:nvCxnSpPr>
        <p:spPr>
          <a:xfrm>
            <a:off x="4494276" y="4718050"/>
            <a:ext cx="296131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0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0FFD06-977A-469E-9A6E-FDBB0B1D50BA}"/>
              </a:ext>
            </a:extLst>
          </p:cNvPr>
          <p:cNvSpPr/>
          <p:nvPr/>
        </p:nvSpPr>
        <p:spPr>
          <a:xfrm>
            <a:off x="3923602" y="909071"/>
            <a:ext cx="1269184" cy="483502"/>
          </a:xfrm>
          <a:prstGeom prst="rect">
            <a:avLst/>
          </a:prstGeom>
          <a:solidFill>
            <a:srgbClr val="CCCCFF"/>
          </a:solidFill>
          <a:ln w="25400">
            <a:solidFill>
              <a:srgbClr val="9464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57330-F96C-4A6A-9BE1-ECE199C559FF}"/>
              </a:ext>
            </a:extLst>
          </p:cNvPr>
          <p:cNvSpPr/>
          <p:nvPr/>
        </p:nvSpPr>
        <p:spPr>
          <a:xfrm>
            <a:off x="3923602" y="2277875"/>
            <a:ext cx="1269184" cy="483502"/>
          </a:xfrm>
          <a:prstGeom prst="rect">
            <a:avLst/>
          </a:prstGeom>
          <a:solidFill>
            <a:srgbClr val="CCCCFF"/>
          </a:solidFill>
          <a:ln w="25400">
            <a:solidFill>
              <a:srgbClr val="9464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251AA-9881-4B1B-A5EF-C4D62B140B77}"/>
              </a:ext>
            </a:extLst>
          </p:cNvPr>
          <p:cNvSpPr/>
          <p:nvPr/>
        </p:nvSpPr>
        <p:spPr>
          <a:xfrm>
            <a:off x="5040227" y="4009506"/>
            <a:ext cx="1269184" cy="483502"/>
          </a:xfrm>
          <a:prstGeom prst="rect">
            <a:avLst/>
          </a:prstGeom>
          <a:solidFill>
            <a:srgbClr val="CCCCFF"/>
          </a:solidFill>
          <a:ln w="25400">
            <a:solidFill>
              <a:srgbClr val="9464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71C4AA-DC73-476A-B9FA-4E5B9CEEDE00}"/>
              </a:ext>
            </a:extLst>
          </p:cNvPr>
          <p:cNvSpPr/>
          <p:nvPr/>
        </p:nvSpPr>
        <p:spPr>
          <a:xfrm>
            <a:off x="2664071" y="4005003"/>
            <a:ext cx="1269184" cy="483502"/>
          </a:xfrm>
          <a:prstGeom prst="rect">
            <a:avLst/>
          </a:prstGeom>
          <a:solidFill>
            <a:srgbClr val="CCCCFF"/>
          </a:solidFill>
          <a:ln w="25400">
            <a:solidFill>
              <a:srgbClr val="9464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FCA15F-6A78-4CA6-A870-DD1CE047FB67}"/>
              </a:ext>
            </a:extLst>
          </p:cNvPr>
          <p:cNvSpPr/>
          <p:nvPr/>
        </p:nvSpPr>
        <p:spPr>
          <a:xfrm>
            <a:off x="2664071" y="5285163"/>
            <a:ext cx="1269184" cy="483502"/>
          </a:xfrm>
          <a:prstGeom prst="rect">
            <a:avLst/>
          </a:prstGeom>
          <a:solidFill>
            <a:srgbClr val="CCCCFF"/>
          </a:solidFill>
          <a:ln w="25400">
            <a:solidFill>
              <a:srgbClr val="9464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TeachingStaff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8CEDB-542E-4534-BF0F-03E2F2782603}"/>
              </a:ext>
            </a:extLst>
          </p:cNvPr>
          <p:cNvSpPr/>
          <p:nvPr/>
        </p:nvSpPr>
        <p:spPr>
          <a:xfrm>
            <a:off x="964029" y="2761376"/>
            <a:ext cx="1472967" cy="588099"/>
          </a:xfrm>
          <a:prstGeom prst="rect">
            <a:avLst/>
          </a:prstGeom>
          <a:solidFill>
            <a:srgbClr val="CCCCFF"/>
          </a:solidFill>
          <a:ln w="25400">
            <a:solidFill>
              <a:srgbClr val="9464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&lt;&lt;enumeration&gt;&gt;</a:t>
            </a:r>
          </a:p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4F40B4-7AC6-4C17-BD36-D1ED24C49D8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58194" y="1392573"/>
            <a:ext cx="0" cy="885302"/>
          </a:xfrm>
          <a:prstGeom prst="straightConnector1">
            <a:avLst/>
          </a:prstGeom>
          <a:ln w="25400">
            <a:solidFill>
              <a:srgbClr val="895AB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BD1069-AB94-4043-BC1F-210D55950DB3}"/>
              </a:ext>
            </a:extLst>
          </p:cNvPr>
          <p:cNvSpPr>
            <a:spLocks noChangeAspect="1"/>
          </p:cNvSpPr>
          <p:nvPr/>
        </p:nvSpPr>
        <p:spPr>
          <a:xfrm rot="18763772">
            <a:off x="4490801" y="1418425"/>
            <a:ext cx="134786" cy="134786"/>
          </a:xfrm>
          <a:prstGeom prst="rect">
            <a:avLst/>
          </a:prstGeom>
          <a:solidFill>
            <a:srgbClr val="895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13964C-E4BA-48FE-A0CA-71993BD078BF}"/>
              </a:ext>
            </a:extLst>
          </p:cNvPr>
          <p:cNvSpPr txBox="1"/>
          <p:nvPr/>
        </p:nvSpPr>
        <p:spPr>
          <a:xfrm>
            <a:off x="4651155" y="1442039"/>
            <a:ext cx="30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8D72FD-24CF-4B88-8209-6DE4FA633B20}"/>
              </a:ext>
            </a:extLst>
          </p:cNvPr>
          <p:cNvSpPr txBox="1"/>
          <p:nvPr/>
        </p:nvSpPr>
        <p:spPr>
          <a:xfrm>
            <a:off x="4654562" y="1995750"/>
            <a:ext cx="392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96E91-1F87-4D7E-835D-FEBAEEF8D1C0}"/>
              </a:ext>
            </a:extLst>
          </p:cNvPr>
          <p:cNvSpPr>
            <a:spLocks noChangeAspect="1"/>
          </p:cNvSpPr>
          <p:nvPr/>
        </p:nvSpPr>
        <p:spPr>
          <a:xfrm rot="18763772">
            <a:off x="4195270" y="2789217"/>
            <a:ext cx="134786" cy="134786"/>
          </a:xfrm>
          <a:prstGeom prst="rect">
            <a:avLst/>
          </a:prstGeom>
          <a:solidFill>
            <a:srgbClr val="895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204CDB6-6C0C-4C27-A2BC-C2F3AE96E9F7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3166025" y="2908364"/>
            <a:ext cx="1229278" cy="964001"/>
          </a:xfrm>
          <a:prstGeom prst="bentConnector3">
            <a:avLst>
              <a:gd name="adj1" fmla="val 50000"/>
            </a:avLst>
          </a:prstGeom>
          <a:ln w="25400">
            <a:solidFill>
              <a:srgbClr val="895AB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5636175-0FEF-4CCE-88A3-D4A893EB6907}"/>
              </a:ext>
            </a:extLst>
          </p:cNvPr>
          <p:cNvSpPr txBox="1"/>
          <p:nvPr/>
        </p:nvSpPr>
        <p:spPr>
          <a:xfrm>
            <a:off x="4249295" y="2799859"/>
            <a:ext cx="30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5CFC27-22E0-432B-B555-9D12C9A064C1}"/>
              </a:ext>
            </a:extLst>
          </p:cNvPr>
          <p:cNvSpPr txBox="1"/>
          <p:nvPr/>
        </p:nvSpPr>
        <p:spPr>
          <a:xfrm>
            <a:off x="2966189" y="3645404"/>
            <a:ext cx="284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163BDC-A3DF-49D0-BF4E-8F7D4D3C6722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4669147" y="3003833"/>
            <a:ext cx="1233781" cy="777563"/>
          </a:xfrm>
          <a:prstGeom prst="bentConnector3">
            <a:avLst>
              <a:gd name="adj1" fmla="val 50000"/>
            </a:avLst>
          </a:prstGeom>
          <a:ln w="25400">
            <a:solidFill>
              <a:srgbClr val="895AB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FECC81D-0829-40B7-A3AC-FE7325A1F5BE}"/>
              </a:ext>
            </a:extLst>
          </p:cNvPr>
          <p:cNvSpPr txBox="1"/>
          <p:nvPr/>
        </p:nvSpPr>
        <p:spPr>
          <a:xfrm>
            <a:off x="5703241" y="3645404"/>
            <a:ext cx="392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C8B31D-4C3F-4E6A-B0D7-B6E00F7F901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98663" y="4488505"/>
            <a:ext cx="0" cy="796658"/>
          </a:xfrm>
          <a:prstGeom prst="straightConnector1">
            <a:avLst/>
          </a:prstGeom>
          <a:ln w="25400">
            <a:solidFill>
              <a:srgbClr val="895AB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5932359-50C7-49C8-8CED-146A26B26F98}"/>
              </a:ext>
            </a:extLst>
          </p:cNvPr>
          <p:cNvSpPr>
            <a:spLocks noChangeAspect="1"/>
          </p:cNvSpPr>
          <p:nvPr/>
        </p:nvSpPr>
        <p:spPr>
          <a:xfrm rot="18763772">
            <a:off x="3231269" y="4516344"/>
            <a:ext cx="134786" cy="134786"/>
          </a:xfrm>
          <a:prstGeom prst="rect">
            <a:avLst/>
          </a:prstGeom>
          <a:solidFill>
            <a:srgbClr val="895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B0855B-4182-4B6B-9711-83BAB2F1DA4A}"/>
              </a:ext>
            </a:extLst>
          </p:cNvPr>
          <p:cNvSpPr txBox="1"/>
          <p:nvPr/>
        </p:nvSpPr>
        <p:spPr>
          <a:xfrm>
            <a:off x="3393896" y="4525705"/>
            <a:ext cx="30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20FB0F-25D4-4F5F-8076-DFFBB900EFB1}"/>
              </a:ext>
            </a:extLst>
          </p:cNvPr>
          <p:cNvSpPr txBox="1"/>
          <p:nvPr/>
        </p:nvSpPr>
        <p:spPr>
          <a:xfrm>
            <a:off x="3389309" y="5031665"/>
            <a:ext cx="5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0..1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659BEC-EEB2-4045-AF1B-E231A2448666}"/>
              </a:ext>
            </a:extLst>
          </p:cNvPr>
          <p:cNvSpPr>
            <a:spLocks noChangeAspect="1"/>
          </p:cNvSpPr>
          <p:nvPr/>
        </p:nvSpPr>
        <p:spPr>
          <a:xfrm rot="18812294">
            <a:off x="4829666" y="2794037"/>
            <a:ext cx="134786" cy="134786"/>
          </a:xfrm>
          <a:prstGeom prst="rect">
            <a:avLst/>
          </a:prstGeom>
          <a:solidFill>
            <a:srgbClr val="895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7C80379-57AC-4469-9A69-3DE3FEAF0290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rot="10800000">
            <a:off x="1700513" y="3349476"/>
            <a:ext cx="963558" cy="897279"/>
          </a:xfrm>
          <a:prstGeom prst="bentConnector2">
            <a:avLst/>
          </a:prstGeom>
          <a:ln w="25400">
            <a:solidFill>
              <a:srgbClr val="895AB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545456D-9BF3-4D1C-B9EA-CBB28357BFD7}"/>
              </a:ext>
            </a:extLst>
          </p:cNvPr>
          <p:cNvSpPr txBox="1"/>
          <p:nvPr/>
        </p:nvSpPr>
        <p:spPr>
          <a:xfrm>
            <a:off x="1398394" y="3383794"/>
            <a:ext cx="30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80AB4-C8AB-445E-A39C-5B864EAAEFB6}"/>
              </a:ext>
            </a:extLst>
          </p:cNvPr>
          <p:cNvSpPr txBox="1"/>
          <p:nvPr/>
        </p:nvSpPr>
        <p:spPr>
          <a:xfrm>
            <a:off x="4927553" y="2789512"/>
            <a:ext cx="30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40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179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c</dc:creator>
  <cp:lastModifiedBy>ivan c</cp:lastModifiedBy>
  <cp:revision>39</cp:revision>
  <dcterms:created xsi:type="dcterms:W3CDTF">2021-03-24T07:58:32Z</dcterms:created>
  <dcterms:modified xsi:type="dcterms:W3CDTF">2021-04-04T12:10:27Z</dcterms:modified>
</cp:coreProperties>
</file>