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Garamon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aramond-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aramond-italic.fntdata"/><Relationship Id="rId25" Type="http://schemas.openxmlformats.org/officeDocument/2006/relationships/font" Target="fonts/Garamond-bold.fntdata"/><Relationship Id="rId27"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914400" y="1524000"/>
            <a:ext cx="7623175" cy="17526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5000" u="none" cap="none" strike="noStrike">
                <a:solidFill>
                  <a:schemeClr val="dk2"/>
                </a:solidFill>
                <a:latin typeface="Garamond"/>
                <a:ea typeface="Garamond"/>
                <a:cs typeface="Garamond"/>
                <a:sym typeface="Garamond"/>
              </a:defRPr>
            </a:lvl1pPr>
            <a:lvl2pPr indent="-88900" lvl="1"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2pPr>
            <a:lvl3pPr indent="-88900" lvl="2"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3pPr>
            <a:lvl4pPr indent="-88900" lvl="3"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4pPr>
            <a:lvl5pPr indent="-88900" lvl="4"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5pPr>
            <a:lvl6pPr indent="-88900" lvl="5" marL="4572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6pPr>
            <a:lvl7pPr indent="-88900" lvl="6" marL="9144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7pPr>
            <a:lvl8pPr indent="-88900" lvl="7" marL="13716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8pPr>
            <a:lvl9pPr indent="-88900" lvl="8" marL="18288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9pPr>
          </a:lstStyle>
          <a:p/>
        </p:txBody>
      </p:sp>
      <p:sp>
        <p:nvSpPr>
          <p:cNvPr id="15" name="Google Shape;15;p2"/>
          <p:cNvSpPr txBox="1"/>
          <p:nvPr>
            <p:ph idx="1" type="subTitle"/>
          </p:nvPr>
        </p:nvSpPr>
        <p:spPr>
          <a:xfrm>
            <a:off x="1981200" y="3962400"/>
            <a:ext cx="6553200" cy="1752600"/>
          </a:xfrm>
          <a:prstGeom prst="rect">
            <a:avLst/>
          </a:prstGeom>
          <a:noFill/>
          <a:ln>
            <a:noFill/>
          </a:ln>
        </p:spPr>
        <p:txBody>
          <a:bodyPr anchorCtr="0" anchor="t" bIns="91425" lIns="91425" spcFirstLastPara="1" rIns="91425" wrap="square" tIns="91425">
            <a:noAutofit/>
          </a:bodyPr>
          <a:lstStyle>
            <a:lvl1pPr indent="0" lvl="0" marL="0" marR="0" rtl="0" algn="l">
              <a:spcBef>
                <a:spcPts val="560"/>
              </a:spcBef>
              <a:spcAft>
                <a:spcPts val="0"/>
              </a:spcAft>
              <a:buClr>
                <a:schemeClr val="accent1"/>
              </a:buClr>
              <a:buSzPts val="1400"/>
              <a:buFont typeface="Noto Sans Symbols"/>
              <a:buNone/>
              <a:defRPr b="0" i="0" sz="2800" u="none" cap="none" strike="noStrike">
                <a:solidFill>
                  <a:schemeClr val="dk1"/>
                </a:solidFill>
                <a:latin typeface="Arial"/>
                <a:ea typeface="Arial"/>
                <a:cs typeface="Arial"/>
                <a:sym typeface="Arial"/>
              </a:defRPr>
            </a:lvl1pPr>
            <a:lvl2pPr indent="-316865" lvl="1" marL="669925" marR="0" rtl="0" algn="l">
              <a:spcBef>
                <a:spcPts val="520"/>
              </a:spcBef>
              <a:spcAft>
                <a:spcPts val="0"/>
              </a:spcAft>
              <a:buClr>
                <a:schemeClr val="accent2"/>
              </a:buClr>
              <a:buSzPts val="1400"/>
              <a:buFont typeface="Noto Sans Symbols"/>
              <a:buChar char="❑"/>
              <a:defRPr b="0" i="0" sz="2600" u="none" cap="none" strike="noStrike">
                <a:solidFill>
                  <a:schemeClr val="dk1"/>
                </a:solidFill>
                <a:latin typeface="Arial"/>
                <a:ea typeface="Arial"/>
                <a:cs typeface="Arial"/>
                <a:sym typeface="Arial"/>
              </a:defRPr>
            </a:lvl2pPr>
            <a:lvl3pPr indent="-360044" lvl="2" marL="1022350" marR="0" rtl="0" algn="l">
              <a:spcBef>
                <a:spcPts val="440"/>
              </a:spcBef>
              <a:spcAft>
                <a:spcPts val="0"/>
              </a:spcAft>
              <a:buClr>
                <a:schemeClr val="accent1"/>
              </a:buClr>
              <a:buSzPts val="1400"/>
              <a:buFont typeface="Noto Sans Symbols"/>
              <a:buChar char="■"/>
              <a:defRPr b="0" i="0" sz="2200" u="none" cap="none" strike="noStrike">
                <a:solidFill>
                  <a:schemeClr val="dk1"/>
                </a:solidFill>
                <a:latin typeface="Arial"/>
                <a:ea typeface="Arial"/>
                <a:cs typeface="Arial"/>
                <a:sym typeface="Arial"/>
              </a:defRPr>
            </a:lvl3pPr>
            <a:lvl4pPr indent="-323850" lvl="3" marL="133985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41313" lvl="4" marL="16811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5pPr>
            <a:lvl6pPr indent="-341313" lvl="5" marL="21383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6pPr>
            <a:lvl7pPr indent="-341313" lvl="6" marL="25955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7pPr>
            <a:lvl8pPr indent="-341313" lvl="7" marL="30527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8pPr>
            <a:lvl9pPr indent="-341312" lvl="8" marL="3509963"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6" name="Google Shape;16;p2"/>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idx="11" type="ftr"/>
          </p:nvPr>
        </p:nvSpPr>
        <p:spPr>
          <a:xfrm>
            <a:off x="3124200" y="6243638"/>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8" name="Google Shape;18;p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p:nvPr/>
        </p:nvSpPr>
        <p:spPr>
          <a:xfrm>
            <a:off x="609600" y="1219200"/>
            <a:ext cx="7924800" cy="914400"/>
          </a:xfrm>
          <a:custGeom>
            <a:rect b="b" l="l" r="r" t="t"/>
            <a:pathLst>
              <a:path extrusionOk="0" h="120000" w="120000">
                <a:moveTo>
                  <a:pt x="0" y="120000"/>
                </a:moveTo>
                <a:lnTo>
                  <a:pt x="0" y="0"/>
                </a:lnTo>
                <a:lnTo>
                  <a:pt x="120000" y="0"/>
                </a:lnTo>
              </a:path>
            </a:pathLst>
          </a:custGeom>
          <a:noFill/>
          <a:ln cap="flat" cmpd="sng" w="254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20" name="Google Shape;20;p2"/>
          <p:cNvCxnSpPr/>
          <p:nvPr/>
        </p:nvCxnSpPr>
        <p:spPr>
          <a:xfrm>
            <a:off x="1981200" y="3962400"/>
            <a:ext cx="6511925" cy="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74" name="Google Shape;74;p11"/>
          <p:cNvSpPr txBox="1"/>
          <p:nvPr>
            <p:ph idx="1" type="body"/>
          </p:nvPr>
        </p:nvSpPr>
        <p:spPr>
          <a:xfrm rot="5400000">
            <a:off x="2306637" y="-249238"/>
            <a:ext cx="4530725"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1"/>
              </a:buClr>
              <a:buSzPts val="1400"/>
              <a:buFont typeface="Noto Sans Symbols"/>
              <a:buChar char="■"/>
              <a:defRPr sz="3000">
                <a:solidFill>
                  <a:schemeClr val="dk1"/>
                </a:solidFill>
                <a:latin typeface="Arial"/>
                <a:ea typeface="Arial"/>
                <a:cs typeface="Arial"/>
                <a:sym typeface="Arial"/>
              </a:defRPr>
            </a:lvl1pPr>
            <a:lvl2pPr indent="-317500" lvl="1" marL="914400" rtl="0" algn="l">
              <a:spcBef>
                <a:spcPts val="520"/>
              </a:spcBef>
              <a:spcAft>
                <a:spcPts val="0"/>
              </a:spcAft>
              <a:buClr>
                <a:schemeClr val="accent2"/>
              </a:buClr>
              <a:buSzPts val="1400"/>
              <a:buFont typeface="Noto Sans Symbols"/>
              <a:buChar char="❑"/>
              <a:defRPr sz="2600">
                <a:solidFill>
                  <a:schemeClr val="dk1"/>
                </a:solidFill>
                <a:latin typeface="Arial"/>
                <a:ea typeface="Arial"/>
                <a:cs typeface="Arial"/>
                <a:sym typeface="Arial"/>
              </a:defRPr>
            </a:lvl2pPr>
            <a:lvl3pPr indent="-317500" lvl="2" marL="1371600" rtl="0" algn="l">
              <a:spcBef>
                <a:spcPts val="440"/>
              </a:spcBef>
              <a:spcAft>
                <a:spcPts val="0"/>
              </a:spcAft>
              <a:buClr>
                <a:schemeClr val="accent1"/>
              </a:buClr>
              <a:buSzPts val="1400"/>
              <a:buFont typeface="Noto Sans Symbols"/>
              <a:buChar char="■"/>
              <a:defRPr sz="2200">
                <a:solidFill>
                  <a:schemeClr val="dk1"/>
                </a:solidFill>
                <a:latin typeface="Arial"/>
                <a:ea typeface="Arial"/>
                <a:cs typeface="Arial"/>
                <a:sym typeface="Arial"/>
              </a:defRPr>
            </a:lvl3pPr>
            <a:lvl4pPr indent="-317500" lvl="3" marL="1828800" rtl="0" algn="l">
              <a:spcBef>
                <a:spcPts val="400"/>
              </a:spcBef>
              <a:spcAft>
                <a:spcPts val="0"/>
              </a:spcAft>
              <a:buClr>
                <a:schemeClr val="accent2"/>
              </a:buClr>
              <a:buSzPts val="1400"/>
              <a:buFont typeface="Noto Sans Symbols"/>
              <a:buChar char="❑"/>
              <a:defRPr sz="2000">
                <a:solidFill>
                  <a:schemeClr val="dk1"/>
                </a:solidFill>
                <a:latin typeface="Arial"/>
                <a:ea typeface="Arial"/>
                <a:cs typeface="Arial"/>
                <a:sym typeface="Arial"/>
              </a:defRPr>
            </a:lvl4pPr>
            <a:lvl5pPr indent="-317500" lvl="4" marL="22860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5pPr>
            <a:lvl6pPr indent="-317500" lvl="5" marL="27432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6pPr>
            <a:lvl7pPr indent="-317500" lvl="6" marL="32004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7pPr>
            <a:lvl8pPr indent="-317500" lvl="7" marL="36576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8pPr>
            <a:lvl9pPr indent="-317500" lvl="8" marL="41148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9pPr>
          </a:lstStyle>
          <a:p/>
        </p:txBody>
      </p:sp>
      <p:sp>
        <p:nvSpPr>
          <p:cNvPr id="75" name="Google Shape;75;p11"/>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7" name="Google Shape;77;p1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1544" y="2175669"/>
            <a:ext cx="5853112" cy="20574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80" name="Google Shape;80;p12"/>
          <p:cNvSpPr txBox="1"/>
          <p:nvPr>
            <p:ph idx="1" type="body"/>
          </p:nvPr>
        </p:nvSpPr>
        <p:spPr>
          <a:xfrm rot="5400000">
            <a:off x="540544" y="194469"/>
            <a:ext cx="5853112"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1"/>
              </a:buClr>
              <a:buSzPts val="1400"/>
              <a:buFont typeface="Noto Sans Symbols"/>
              <a:buChar char="■"/>
              <a:defRPr sz="3000">
                <a:solidFill>
                  <a:schemeClr val="dk1"/>
                </a:solidFill>
                <a:latin typeface="Arial"/>
                <a:ea typeface="Arial"/>
                <a:cs typeface="Arial"/>
                <a:sym typeface="Arial"/>
              </a:defRPr>
            </a:lvl1pPr>
            <a:lvl2pPr indent="-317500" lvl="1" marL="914400" rtl="0" algn="l">
              <a:spcBef>
                <a:spcPts val="520"/>
              </a:spcBef>
              <a:spcAft>
                <a:spcPts val="0"/>
              </a:spcAft>
              <a:buClr>
                <a:schemeClr val="accent2"/>
              </a:buClr>
              <a:buSzPts val="1400"/>
              <a:buFont typeface="Noto Sans Symbols"/>
              <a:buChar char="❑"/>
              <a:defRPr sz="2600">
                <a:solidFill>
                  <a:schemeClr val="dk1"/>
                </a:solidFill>
                <a:latin typeface="Arial"/>
                <a:ea typeface="Arial"/>
                <a:cs typeface="Arial"/>
                <a:sym typeface="Arial"/>
              </a:defRPr>
            </a:lvl2pPr>
            <a:lvl3pPr indent="-317500" lvl="2" marL="1371600" rtl="0" algn="l">
              <a:spcBef>
                <a:spcPts val="440"/>
              </a:spcBef>
              <a:spcAft>
                <a:spcPts val="0"/>
              </a:spcAft>
              <a:buClr>
                <a:schemeClr val="accent1"/>
              </a:buClr>
              <a:buSzPts val="1400"/>
              <a:buFont typeface="Noto Sans Symbols"/>
              <a:buChar char="■"/>
              <a:defRPr sz="2200">
                <a:solidFill>
                  <a:schemeClr val="dk1"/>
                </a:solidFill>
                <a:latin typeface="Arial"/>
                <a:ea typeface="Arial"/>
                <a:cs typeface="Arial"/>
                <a:sym typeface="Arial"/>
              </a:defRPr>
            </a:lvl3pPr>
            <a:lvl4pPr indent="-317500" lvl="3" marL="1828800" rtl="0" algn="l">
              <a:spcBef>
                <a:spcPts val="400"/>
              </a:spcBef>
              <a:spcAft>
                <a:spcPts val="0"/>
              </a:spcAft>
              <a:buClr>
                <a:schemeClr val="accent2"/>
              </a:buClr>
              <a:buSzPts val="1400"/>
              <a:buFont typeface="Noto Sans Symbols"/>
              <a:buChar char="❑"/>
              <a:defRPr sz="2000">
                <a:solidFill>
                  <a:schemeClr val="dk1"/>
                </a:solidFill>
                <a:latin typeface="Arial"/>
                <a:ea typeface="Arial"/>
                <a:cs typeface="Arial"/>
                <a:sym typeface="Arial"/>
              </a:defRPr>
            </a:lvl4pPr>
            <a:lvl5pPr indent="-317500" lvl="4" marL="22860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5pPr>
            <a:lvl6pPr indent="-317500" lvl="5" marL="27432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6pPr>
            <a:lvl7pPr indent="-317500" lvl="6" marL="32004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7pPr>
            <a:lvl8pPr indent="-317500" lvl="7" marL="36576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8pPr>
            <a:lvl9pPr indent="-317500" lvl="8" marL="41148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9pPr>
          </a:lstStyle>
          <a:p/>
        </p:txBody>
      </p:sp>
      <p:sp>
        <p:nvSpPr>
          <p:cNvPr id="81" name="Google Shape;81;p12"/>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23" name="Google Shape;23;p3"/>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rtl="0" algn="l">
              <a:spcBef>
                <a:spcPts val="600"/>
              </a:spcBef>
              <a:spcAft>
                <a:spcPts val="0"/>
              </a:spcAft>
              <a:buClr>
                <a:schemeClr val="accent1"/>
              </a:buClr>
              <a:buSzPts val="1400"/>
              <a:buFont typeface="Noto Sans Symbols"/>
              <a:buChar char="■"/>
              <a:defRPr sz="3000">
                <a:solidFill>
                  <a:schemeClr val="dk1"/>
                </a:solidFill>
                <a:latin typeface="Arial"/>
                <a:ea typeface="Arial"/>
                <a:cs typeface="Arial"/>
                <a:sym typeface="Arial"/>
              </a:defRPr>
            </a:lvl1pPr>
            <a:lvl2pPr indent="-317500" lvl="1" marL="914400" rtl="0" algn="l">
              <a:spcBef>
                <a:spcPts val="520"/>
              </a:spcBef>
              <a:spcAft>
                <a:spcPts val="0"/>
              </a:spcAft>
              <a:buClr>
                <a:schemeClr val="accent2"/>
              </a:buClr>
              <a:buSzPts val="1400"/>
              <a:buFont typeface="Noto Sans Symbols"/>
              <a:buChar char="❑"/>
              <a:defRPr sz="2600">
                <a:solidFill>
                  <a:schemeClr val="dk1"/>
                </a:solidFill>
                <a:latin typeface="Arial"/>
                <a:ea typeface="Arial"/>
                <a:cs typeface="Arial"/>
                <a:sym typeface="Arial"/>
              </a:defRPr>
            </a:lvl2pPr>
            <a:lvl3pPr indent="-317500" lvl="2" marL="1371600" rtl="0" algn="l">
              <a:spcBef>
                <a:spcPts val="440"/>
              </a:spcBef>
              <a:spcAft>
                <a:spcPts val="0"/>
              </a:spcAft>
              <a:buClr>
                <a:schemeClr val="accent1"/>
              </a:buClr>
              <a:buSzPts val="1400"/>
              <a:buFont typeface="Noto Sans Symbols"/>
              <a:buChar char="■"/>
              <a:defRPr sz="2200">
                <a:solidFill>
                  <a:schemeClr val="dk1"/>
                </a:solidFill>
                <a:latin typeface="Arial"/>
                <a:ea typeface="Arial"/>
                <a:cs typeface="Arial"/>
                <a:sym typeface="Arial"/>
              </a:defRPr>
            </a:lvl3pPr>
            <a:lvl4pPr indent="-317500" lvl="3" marL="1828800" rtl="0" algn="l">
              <a:spcBef>
                <a:spcPts val="400"/>
              </a:spcBef>
              <a:spcAft>
                <a:spcPts val="0"/>
              </a:spcAft>
              <a:buClr>
                <a:schemeClr val="accent2"/>
              </a:buClr>
              <a:buSzPts val="1400"/>
              <a:buFont typeface="Noto Sans Symbols"/>
              <a:buChar char="❑"/>
              <a:defRPr sz="2000">
                <a:solidFill>
                  <a:schemeClr val="dk1"/>
                </a:solidFill>
                <a:latin typeface="Arial"/>
                <a:ea typeface="Arial"/>
                <a:cs typeface="Arial"/>
                <a:sym typeface="Arial"/>
              </a:defRPr>
            </a:lvl4pPr>
            <a:lvl5pPr indent="-317500" lvl="4" marL="22860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5pPr>
            <a:lvl6pPr indent="-317500" lvl="5" marL="27432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6pPr>
            <a:lvl7pPr indent="-317500" lvl="6" marL="32004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7pPr>
            <a:lvl8pPr indent="-317500" lvl="7" marL="36576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8pPr>
            <a:lvl9pPr indent="-317500" lvl="8" marL="4114800" rtl="0" algn="l">
              <a:spcBef>
                <a:spcPts val="400"/>
              </a:spcBef>
              <a:spcAft>
                <a:spcPts val="0"/>
              </a:spcAft>
              <a:buClr>
                <a:schemeClr val="accent1"/>
              </a:buClr>
              <a:buSzPts val="1400"/>
              <a:buFont typeface="Noto Sans Symbols"/>
              <a:buChar char="▪"/>
              <a:defRPr sz="2000">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b="1" sz="4000" cap="none"/>
            </a:lvl1pPr>
            <a:lvl2pPr lvl="1" rtl="0">
              <a:spcBef>
                <a:spcPts val="0"/>
              </a:spcBef>
              <a:spcAft>
                <a:spcPts val="0"/>
              </a:spcAft>
              <a:buSzPts val="1400"/>
              <a:buChar char="○"/>
              <a:defRPr sz="4200">
                <a:solidFill>
                  <a:schemeClr val="dk2"/>
                </a:solidFill>
                <a:latin typeface="Garamond"/>
                <a:ea typeface="Garamond"/>
                <a:cs typeface="Garamond"/>
                <a:sym typeface="Garamond"/>
              </a:defRPr>
            </a:lvl2pPr>
            <a:lvl3pPr lvl="2" rtl="0">
              <a:spcBef>
                <a:spcPts val="0"/>
              </a:spcBef>
              <a:spcAft>
                <a:spcPts val="0"/>
              </a:spcAft>
              <a:buSzPts val="1400"/>
              <a:buChar char="■"/>
              <a:defRPr sz="4200">
                <a:solidFill>
                  <a:schemeClr val="dk2"/>
                </a:solidFill>
                <a:latin typeface="Garamond"/>
                <a:ea typeface="Garamond"/>
                <a:cs typeface="Garamond"/>
                <a:sym typeface="Garamond"/>
              </a:defRPr>
            </a:lvl3pPr>
            <a:lvl4pPr lvl="3" rtl="0">
              <a:spcBef>
                <a:spcPts val="0"/>
              </a:spcBef>
              <a:spcAft>
                <a:spcPts val="0"/>
              </a:spcAft>
              <a:buSzPts val="1400"/>
              <a:buChar char="●"/>
              <a:defRPr sz="4200">
                <a:solidFill>
                  <a:schemeClr val="dk2"/>
                </a:solidFill>
                <a:latin typeface="Garamond"/>
                <a:ea typeface="Garamond"/>
                <a:cs typeface="Garamond"/>
                <a:sym typeface="Garamond"/>
              </a:defRPr>
            </a:lvl4pPr>
            <a:lvl5pPr lvl="4" rtl="0">
              <a:spcBef>
                <a:spcPts val="0"/>
              </a:spcBef>
              <a:spcAft>
                <a:spcPts val="0"/>
              </a:spcAft>
              <a:buSzPts val="1400"/>
              <a:buChar char="○"/>
              <a:defRPr sz="4200">
                <a:solidFill>
                  <a:schemeClr val="dk2"/>
                </a:solidFill>
                <a:latin typeface="Garamond"/>
                <a:ea typeface="Garamond"/>
                <a:cs typeface="Garamond"/>
                <a:sym typeface="Garamond"/>
              </a:defRPr>
            </a:lvl5pPr>
            <a:lvl6pPr lvl="5" rtl="0">
              <a:spcBef>
                <a:spcPts val="0"/>
              </a:spcBef>
              <a:spcAft>
                <a:spcPts val="0"/>
              </a:spcAft>
              <a:buSzPts val="1400"/>
              <a:buChar char="■"/>
              <a:defRPr sz="4200">
                <a:solidFill>
                  <a:schemeClr val="dk2"/>
                </a:solidFill>
                <a:latin typeface="Garamond"/>
                <a:ea typeface="Garamond"/>
                <a:cs typeface="Garamond"/>
                <a:sym typeface="Garamond"/>
              </a:defRPr>
            </a:lvl6pPr>
            <a:lvl7pPr lvl="6" rtl="0">
              <a:spcBef>
                <a:spcPts val="0"/>
              </a:spcBef>
              <a:spcAft>
                <a:spcPts val="0"/>
              </a:spcAft>
              <a:buSzPts val="1400"/>
              <a:buChar char="●"/>
              <a:defRPr sz="4200">
                <a:solidFill>
                  <a:schemeClr val="dk2"/>
                </a:solidFill>
                <a:latin typeface="Garamond"/>
                <a:ea typeface="Garamond"/>
                <a:cs typeface="Garamond"/>
                <a:sym typeface="Garamond"/>
              </a:defRPr>
            </a:lvl7pPr>
            <a:lvl8pPr lvl="7" rtl="0">
              <a:spcBef>
                <a:spcPts val="0"/>
              </a:spcBef>
              <a:spcAft>
                <a:spcPts val="0"/>
              </a:spcAft>
              <a:buSzPts val="1400"/>
              <a:buChar char="○"/>
              <a:defRPr sz="4200">
                <a:solidFill>
                  <a:schemeClr val="dk2"/>
                </a:solidFill>
                <a:latin typeface="Garamond"/>
                <a:ea typeface="Garamond"/>
                <a:cs typeface="Garamond"/>
                <a:sym typeface="Garamond"/>
              </a:defRPr>
            </a:lvl8pPr>
            <a:lvl9pPr lvl="8" rtl="0">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00"/>
              </a:spcBef>
              <a:spcAft>
                <a:spcPts val="0"/>
              </a:spcAft>
              <a:buSzPts val="1400"/>
              <a:buFont typeface="Arial"/>
              <a:buNone/>
              <a:defRPr sz="2000"/>
            </a:lvl1pPr>
            <a:lvl2pPr indent="-228600" lvl="1" marL="914400" rtl="0">
              <a:spcBef>
                <a:spcPts val="520"/>
              </a:spcBef>
              <a:spcAft>
                <a:spcPts val="0"/>
              </a:spcAft>
              <a:buSzPts val="1400"/>
              <a:buFont typeface="Arial"/>
              <a:buNone/>
              <a:defRPr sz="1800"/>
            </a:lvl2pPr>
            <a:lvl3pPr indent="-228600" lvl="2" marL="1371600" rtl="0">
              <a:spcBef>
                <a:spcPts val="440"/>
              </a:spcBef>
              <a:spcAft>
                <a:spcPts val="0"/>
              </a:spcAft>
              <a:buSzPts val="1400"/>
              <a:buFont typeface="Arial"/>
              <a:buNone/>
              <a:defRPr sz="1600"/>
            </a:lvl3pPr>
            <a:lvl4pPr indent="-228600" lvl="3" marL="1828800" rtl="0">
              <a:spcBef>
                <a:spcPts val="400"/>
              </a:spcBef>
              <a:spcAft>
                <a:spcPts val="0"/>
              </a:spcAft>
              <a:buSzPts val="1400"/>
              <a:buFont typeface="Arial"/>
              <a:buNone/>
              <a:defRPr sz="1400"/>
            </a:lvl4pPr>
            <a:lvl5pPr indent="-228600" lvl="4" marL="2286000" rtl="0">
              <a:spcBef>
                <a:spcPts val="400"/>
              </a:spcBef>
              <a:spcAft>
                <a:spcPts val="0"/>
              </a:spcAft>
              <a:buSzPts val="1400"/>
              <a:buFont typeface="Arial"/>
              <a:buNone/>
              <a:defRPr sz="1400"/>
            </a:lvl5pPr>
            <a:lvl6pPr indent="-228600" lvl="5" marL="2743200" rtl="0">
              <a:spcBef>
                <a:spcPts val="400"/>
              </a:spcBef>
              <a:spcAft>
                <a:spcPts val="0"/>
              </a:spcAft>
              <a:buSzPts val="1400"/>
              <a:buFont typeface="Arial"/>
              <a:buNone/>
              <a:defRPr sz="1400"/>
            </a:lvl6pPr>
            <a:lvl7pPr indent="-228600" lvl="6" marL="3200400" rtl="0">
              <a:spcBef>
                <a:spcPts val="400"/>
              </a:spcBef>
              <a:spcAft>
                <a:spcPts val="0"/>
              </a:spcAft>
              <a:buSzPts val="1400"/>
              <a:buFont typeface="Arial"/>
              <a:buNone/>
              <a:defRPr sz="1400"/>
            </a:lvl7pPr>
            <a:lvl8pPr indent="-228600" lvl="7" marL="3657600" rtl="0">
              <a:spcBef>
                <a:spcPts val="400"/>
              </a:spcBef>
              <a:spcAft>
                <a:spcPts val="0"/>
              </a:spcAft>
              <a:buSzPts val="1400"/>
              <a:buFont typeface="Arial"/>
              <a:buNone/>
              <a:defRPr sz="1400"/>
            </a:lvl8pPr>
            <a:lvl9pPr indent="-228600" lvl="8" marL="4114800" rtl="0">
              <a:spcBef>
                <a:spcPts val="400"/>
              </a:spcBef>
              <a:spcAft>
                <a:spcPts val="0"/>
              </a:spcAft>
              <a:buSzPts val="1400"/>
              <a:buFont typeface="Arial"/>
              <a:buNone/>
              <a:defRPr sz="1400"/>
            </a:lvl9pPr>
          </a:lstStyle>
          <a:p/>
        </p:txBody>
      </p:sp>
      <p:sp>
        <p:nvSpPr>
          <p:cNvPr id="30" name="Google Shape;30;p4"/>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1" name="Google Shape;31;p4"/>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2" name="Google Shape;32;p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35" name="Google Shape;35;p5"/>
          <p:cNvSpPr txBox="1"/>
          <p:nvPr>
            <p:ph idx="1" type="body"/>
          </p:nvPr>
        </p:nvSpPr>
        <p:spPr>
          <a:xfrm>
            <a:off x="457200" y="1600200"/>
            <a:ext cx="4038600" cy="4530725"/>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2800"/>
            </a:lvl1pPr>
            <a:lvl2pPr indent="-317500" lvl="1" marL="914400" rtl="0">
              <a:spcBef>
                <a:spcPts val="520"/>
              </a:spcBef>
              <a:spcAft>
                <a:spcPts val="0"/>
              </a:spcAft>
              <a:buSzPts val="1400"/>
              <a:buChar char="❑"/>
              <a:defRPr sz="2400"/>
            </a:lvl2pPr>
            <a:lvl3pPr indent="-317500" lvl="2" marL="1371600" rtl="0">
              <a:spcBef>
                <a:spcPts val="440"/>
              </a:spcBef>
              <a:spcAft>
                <a:spcPts val="0"/>
              </a:spcAft>
              <a:buSzPts val="1400"/>
              <a:buChar char="■"/>
              <a:defRPr sz="2000"/>
            </a:lvl3pPr>
            <a:lvl4pPr indent="-317500" lvl="3" marL="1828800" rtl="0">
              <a:spcBef>
                <a:spcPts val="400"/>
              </a:spcBef>
              <a:spcAft>
                <a:spcPts val="0"/>
              </a:spcAft>
              <a:buSzPts val="1400"/>
              <a:buChar char="❑"/>
              <a:defRPr sz="1800"/>
            </a:lvl4pPr>
            <a:lvl5pPr indent="-317500" lvl="4" marL="2286000" rtl="0">
              <a:spcBef>
                <a:spcPts val="40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36" name="Google Shape;36;p5"/>
          <p:cNvSpPr txBox="1"/>
          <p:nvPr>
            <p:ph idx="2" type="body"/>
          </p:nvPr>
        </p:nvSpPr>
        <p:spPr>
          <a:xfrm>
            <a:off x="4648200" y="1600200"/>
            <a:ext cx="4038600" cy="4530725"/>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2800"/>
            </a:lvl1pPr>
            <a:lvl2pPr indent="-317500" lvl="1" marL="914400" rtl="0">
              <a:spcBef>
                <a:spcPts val="520"/>
              </a:spcBef>
              <a:spcAft>
                <a:spcPts val="0"/>
              </a:spcAft>
              <a:buSzPts val="1400"/>
              <a:buChar char="❑"/>
              <a:defRPr sz="2400"/>
            </a:lvl2pPr>
            <a:lvl3pPr indent="-317500" lvl="2" marL="1371600" rtl="0">
              <a:spcBef>
                <a:spcPts val="440"/>
              </a:spcBef>
              <a:spcAft>
                <a:spcPts val="0"/>
              </a:spcAft>
              <a:buSzPts val="1400"/>
              <a:buChar char="■"/>
              <a:defRPr sz="2000"/>
            </a:lvl3pPr>
            <a:lvl4pPr indent="-317500" lvl="3" marL="1828800" rtl="0">
              <a:spcBef>
                <a:spcPts val="400"/>
              </a:spcBef>
              <a:spcAft>
                <a:spcPts val="0"/>
              </a:spcAft>
              <a:buSzPts val="1400"/>
              <a:buChar char="❑"/>
              <a:defRPr sz="1800"/>
            </a:lvl4pPr>
            <a:lvl5pPr indent="-317500" lvl="4" marL="2286000" rtl="0">
              <a:spcBef>
                <a:spcPts val="400"/>
              </a:spcBef>
              <a:spcAft>
                <a:spcPts val="0"/>
              </a:spcAft>
              <a:buSzPts val="1400"/>
              <a:buChar char="▪"/>
              <a:defRPr sz="1800"/>
            </a:lvl5pPr>
            <a:lvl6pPr indent="-317500" lvl="5" marL="2743200" rtl="0">
              <a:spcBef>
                <a:spcPts val="400"/>
              </a:spcBef>
              <a:spcAft>
                <a:spcPts val="0"/>
              </a:spcAft>
              <a:buSzPts val="1400"/>
              <a:buChar char="▪"/>
              <a:defRPr sz="1800"/>
            </a:lvl6pPr>
            <a:lvl7pPr indent="-317500" lvl="6" marL="3200400" rtl="0">
              <a:spcBef>
                <a:spcPts val="400"/>
              </a:spcBef>
              <a:spcAft>
                <a:spcPts val="0"/>
              </a:spcAft>
              <a:buSzPts val="1400"/>
              <a:buChar char="▪"/>
              <a:defRPr sz="1800"/>
            </a:lvl7pPr>
            <a:lvl8pPr indent="-317500" lvl="7" marL="3657600" rtl="0">
              <a:spcBef>
                <a:spcPts val="400"/>
              </a:spcBef>
              <a:spcAft>
                <a:spcPts val="0"/>
              </a:spcAft>
              <a:buSzPts val="1400"/>
              <a:buChar char="▪"/>
              <a:defRPr sz="1800"/>
            </a:lvl8pPr>
            <a:lvl9pPr indent="-317500" lvl="8" marL="4114800" rtl="0">
              <a:spcBef>
                <a:spcPts val="400"/>
              </a:spcBef>
              <a:spcAft>
                <a:spcPts val="0"/>
              </a:spcAft>
              <a:buSzPts val="1400"/>
              <a:buChar char="▪"/>
              <a:defRPr sz="1800"/>
            </a:lvl9pPr>
          </a:lstStyle>
          <a:p/>
        </p:txBody>
      </p:sp>
      <p:sp>
        <p:nvSpPr>
          <p:cNvPr id="37" name="Google Shape;37;p5"/>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8" name="Google Shape;38;p5"/>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sz="4200">
                <a:solidFill>
                  <a:schemeClr val="dk2"/>
                </a:solidFill>
                <a:latin typeface="Garamond"/>
                <a:ea typeface="Garamond"/>
                <a:cs typeface="Garamond"/>
                <a:sym typeface="Garamond"/>
              </a:defRPr>
            </a:lvl2pPr>
            <a:lvl3pPr lvl="2" rtl="0">
              <a:spcBef>
                <a:spcPts val="0"/>
              </a:spcBef>
              <a:spcAft>
                <a:spcPts val="0"/>
              </a:spcAft>
              <a:buSzPts val="1400"/>
              <a:buChar char="■"/>
              <a:defRPr sz="4200">
                <a:solidFill>
                  <a:schemeClr val="dk2"/>
                </a:solidFill>
                <a:latin typeface="Garamond"/>
                <a:ea typeface="Garamond"/>
                <a:cs typeface="Garamond"/>
                <a:sym typeface="Garamond"/>
              </a:defRPr>
            </a:lvl3pPr>
            <a:lvl4pPr lvl="3" rtl="0">
              <a:spcBef>
                <a:spcPts val="0"/>
              </a:spcBef>
              <a:spcAft>
                <a:spcPts val="0"/>
              </a:spcAft>
              <a:buSzPts val="1400"/>
              <a:buChar char="●"/>
              <a:defRPr sz="4200">
                <a:solidFill>
                  <a:schemeClr val="dk2"/>
                </a:solidFill>
                <a:latin typeface="Garamond"/>
                <a:ea typeface="Garamond"/>
                <a:cs typeface="Garamond"/>
                <a:sym typeface="Garamond"/>
              </a:defRPr>
            </a:lvl4pPr>
            <a:lvl5pPr lvl="4" rtl="0">
              <a:spcBef>
                <a:spcPts val="0"/>
              </a:spcBef>
              <a:spcAft>
                <a:spcPts val="0"/>
              </a:spcAft>
              <a:buSzPts val="1400"/>
              <a:buChar char="○"/>
              <a:defRPr sz="4200">
                <a:solidFill>
                  <a:schemeClr val="dk2"/>
                </a:solidFill>
                <a:latin typeface="Garamond"/>
                <a:ea typeface="Garamond"/>
                <a:cs typeface="Garamond"/>
                <a:sym typeface="Garamond"/>
              </a:defRPr>
            </a:lvl5pPr>
            <a:lvl6pPr lvl="5" rtl="0">
              <a:spcBef>
                <a:spcPts val="0"/>
              </a:spcBef>
              <a:spcAft>
                <a:spcPts val="0"/>
              </a:spcAft>
              <a:buSzPts val="1400"/>
              <a:buChar char="■"/>
              <a:defRPr sz="4200">
                <a:solidFill>
                  <a:schemeClr val="dk2"/>
                </a:solidFill>
                <a:latin typeface="Garamond"/>
                <a:ea typeface="Garamond"/>
                <a:cs typeface="Garamond"/>
                <a:sym typeface="Garamond"/>
              </a:defRPr>
            </a:lvl6pPr>
            <a:lvl7pPr lvl="6" rtl="0">
              <a:spcBef>
                <a:spcPts val="0"/>
              </a:spcBef>
              <a:spcAft>
                <a:spcPts val="0"/>
              </a:spcAft>
              <a:buSzPts val="1400"/>
              <a:buChar char="●"/>
              <a:defRPr sz="4200">
                <a:solidFill>
                  <a:schemeClr val="dk2"/>
                </a:solidFill>
                <a:latin typeface="Garamond"/>
                <a:ea typeface="Garamond"/>
                <a:cs typeface="Garamond"/>
                <a:sym typeface="Garamond"/>
              </a:defRPr>
            </a:lvl7pPr>
            <a:lvl8pPr lvl="7" rtl="0">
              <a:spcBef>
                <a:spcPts val="0"/>
              </a:spcBef>
              <a:spcAft>
                <a:spcPts val="0"/>
              </a:spcAft>
              <a:buSzPts val="1400"/>
              <a:buChar char="○"/>
              <a:defRPr sz="4200">
                <a:solidFill>
                  <a:schemeClr val="dk2"/>
                </a:solidFill>
                <a:latin typeface="Garamond"/>
                <a:ea typeface="Garamond"/>
                <a:cs typeface="Garamond"/>
                <a:sym typeface="Garamond"/>
              </a:defRPr>
            </a:lvl8pPr>
            <a:lvl9pPr lvl="8" rtl="0">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00"/>
              </a:spcBef>
              <a:spcAft>
                <a:spcPts val="0"/>
              </a:spcAft>
              <a:buSzPts val="1400"/>
              <a:buFont typeface="Arial"/>
              <a:buNone/>
              <a:defRPr b="1" sz="2400"/>
            </a:lvl1pPr>
            <a:lvl2pPr indent="-228600" lvl="1" marL="914400" rtl="0">
              <a:spcBef>
                <a:spcPts val="520"/>
              </a:spcBef>
              <a:spcAft>
                <a:spcPts val="0"/>
              </a:spcAft>
              <a:buSzPts val="1400"/>
              <a:buFont typeface="Arial"/>
              <a:buNone/>
              <a:defRPr b="1" sz="2000"/>
            </a:lvl2pPr>
            <a:lvl3pPr indent="-228600" lvl="2" marL="1371600" rtl="0">
              <a:spcBef>
                <a:spcPts val="440"/>
              </a:spcBef>
              <a:spcAft>
                <a:spcPts val="0"/>
              </a:spcAft>
              <a:buSzPts val="1400"/>
              <a:buFont typeface="Arial"/>
              <a:buNone/>
              <a:defRPr b="1" sz="1800"/>
            </a:lvl3pPr>
            <a:lvl4pPr indent="-228600" lvl="3" marL="1828800" rtl="0">
              <a:spcBef>
                <a:spcPts val="400"/>
              </a:spcBef>
              <a:spcAft>
                <a:spcPts val="0"/>
              </a:spcAft>
              <a:buSzPts val="1400"/>
              <a:buFont typeface="Arial"/>
              <a:buNone/>
              <a:defRPr b="1" sz="1600"/>
            </a:lvl4pPr>
            <a:lvl5pPr indent="-228600" lvl="4" marL="2286000" rtl="0">
              <a:spcBef>
                <a:spcPts val="400"/>
              </a:spcBef>
              <a:spcAft>
                <a:spcPts val="0"/>
              </a:spcAft>
              <a:buSzPts val="1400"/>
              <a:buFont typeface="Arial"/>
              <a:buNone/>
              <a:defRPr b="1" sz="1600"/>
            </a:lvl5pPr>
            <a:lvl6pPr indent="-228600" lvl="5" marL="2743200" rtl="0">
              <a:spcBef>
                <a:spcPts val="400"/>
              </a:spcBef>
              <a:spcAft>
                <a:spcPts val="0"/>
              </a:spcAft>
              <a:buSzPts val="1400"/>
              <a:buFont typeface="Arial"/>
              <a:buNone/>
              <a:defRPr b="1" sz="1600"/>
            </a:lvl6pPr>
            <a:lvl7pPr indent="-228600" lvl="6" marL="3200400" rtl="0">
              <a:spcBef>
                <a:spcPts val="400"/>
              </a:spcBef>
              <a:spcAft>
                <a:spcPts val="0"/>
              </a:spcAft>
              <a:buSzPts val="1400"/>
              <a:buFont typeface="Arial"/>
              <a:buNone/>
              <a:defRPr b="1" sz="1600"/>
            </a:lvl7pPr>
            <a:lvl8pPr indent="-228600" lvl="7" marL="3657600" rtl="0">
              <a:spcBef>
                <a:spcPts val="400"/>
              </a:spcBef>
              <a:spcAft>
                <a:spcPts val="0"/>
              </a:spcAft>
              <a:buSzPts val="1400"/>
              <a:buFont typeface="Arial"/>
              <a:buNone/>
              <a:defRPr b="1" sz="1600"/>
            </a:lvl8pPr>
            <a:lvl9pPr indent="-228600" lvl="8" marL="4114800" rtl="0">
              <a:spcBef>
                <a:spcPts val="400"/>
              </a:spcBef>
              <a:spcAft>
                <a:spcPts val="0"/>
              </a:spcAft>
              <a:buSzPts val="1400"/>
              <a:buFont typeface="Arial"/>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2400"/>
            </a:lvl1pPr>
            <a:lvl2pPr indent="-317500" lvl="1" marL="914400" rtl="0">
              <a:spcBef>
                <a:spcPts val="520"/>
              </a:spcBef>
              <a:spcAft>
                <a:spcPts val="0"/>
              </a:spcAft>
              <a:buSzPts val="1400"/>
              <a:buChar char="❑"/>
              <a:defRPr sz="2000"/>
            </a:lvl2pPr>
            <a:lvl3pPr indent="-317500" lvl="2" marL="1371600" rtl="0">
              <a:spcBef>
                <a:spcPts val="440"/>
              </a:spcBef>
              <a:spcAft>
                <a:spcPts val="0"/>
              </a:spcAft>
              <a:buSzPts val="1400"/>
              <a:buChar char="■"/>
              <a:defRPr sz="1800"/>
            </a:lvl3pPr>
            <a:lvl4pPr indent="-317500" lvl="3" marL="1828800" rtl="0">
              <a:spcBef>
                <a:spcPts val="400"/>
              </a:spcBef>
              <a:spcAft>
                <a:spcPts val="0"/>
              </a:spcAft>
              <a:buSzPts val="1400"/>
              <a:buChar char="❑"/>
              <a:defRPr sz="1600"/>
            </a:lvl4pPr>
            <a:lvl5pPr indent="-317500" lvl="4" marL="2286000" rtl="0">
              <a:spcBef>
                <a:spcPts val="40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00"/>
              </a:spcBef>
              <a:spcAft>
                <a:spcPts val="0"/>
              </a:spcAft>
              <a:buSzPts val="1400"/>
              <a:buFont typeface="Arial"/>
              <a:buNone/>
              <a:defRPr b="1" sz="2400"/>
            </a:lvl1pPr>
            <a:lvl2pPr indent="-228600" lvl="1" marL="914400" rtl="0">
              <a:spcBef>
                <a:spcPts val="520"/>
              </a:spcBef>
              <a:spcAft>
                <a:spcPts val="0"/>
              </a:spcAft>
              <a:buSzPts val="1400"/>
              <a:buFont typeface="Arial"/>
              <a:buNone/>
              <a:defRPr b="1" sz="2000"/>
            </a:lvl2pPr>
            <a:lvl3pPr indent="-228600" lvl="2" marL="1371600" rtl="0">
              <a:spcBef>
                <a:spcPts val="440"/>
              </a:spcBef>
              <a:spcAft>
                <a:spcPts val="0"/>
              </a:spcAft>
              <a:buSzPts val="1400"/>
              <a:buFont typeface="Arial"/>
              <a:buNone/>
              <a:defRPr b="1" sz="1800"/>
            </a:lvl3pPr>
            <a:lvl4pPr indent="-228600" lvl="3" marL="1828800" rtl="0">
              <a:spcBef>
                <a:spcPts val="400"/>
              </a:spcBef>
              <a:spcAft>
                <a:spcPts val="0"/>
              </a:spcAft>
              <a:buSzPts val="1400"/>
              <a:buFont typeface="Arial"/>
              <a:buNone/>
              <a:defRPr b="1" sz="1600"/>
            </a:lvl4pPr>
            <a:lvl5pPr indent="-228600" lvl="4" marL="2286000" rtl="0">
              <a:spcBef>
                <a:spcPts val="400"/>
              </a:spcBef>
              <a:spcAft>
                <a:spcPts val="0"/>
              </a:spcAft>
              <a:buSzPts val="1400"/>
              <a:buFont typeface="Arial"/>
              <a:buNone/>
              <a:defRPr b="1" sz="1600"/>
            </a:lvl5pPr>
            <a:lvl6pPr indent="-228600" lvl="5" marL="2743200" rtl="0">
              <a:spcBef>
                <a:spcPts val="400"/>
              </a:spcBef>
              <a:spcAft>
                <a:spcPts val="0"/>
              </a:spcAft>
              <a:buSzPts val="1400"/>
              <a:buFont typeface="Arial"/>
              <a:buNone/>
              <a:defRPr b="1" sz="1600"/>
            </a:lvl6pPr>
            <a:lvl7pPr indent="-228600" lvl="6" marL="3200400" rtl="0">
              <a:spcBef>
                <a:spcPts val="400"/>
              </a:spcBef>
              <a:spcAft>
                <a:spcPts val="0"/>
              </a:spcAft>
              <a:buSzPts val="1400"/>
              <a:buFont typeface="Arial"/>
              <a:buNone/>
              <a:defRPr b="1" sz="1600"/>
            </a:lvl7pPr>
            <a:lvl8pPr indent="-228600" lvl="7" marL="3657600" rtl="0">
              <a:spcBef>
                <a:spcPts val="400"/>
              </a:spcBef>
              <a:spcAft>
                <a:spcPts val="0"/>
              </a:spcAft>
              <a:buSzPts val="1400"/>
              <a:buFont typeface="Arial"/>
              <a:buNone/>
              <a:defRPr b="1" sz="1600"/>
            </a:lvl8pPr>
            <a:lvl9pPr indent="-228600" lvl="8" marL="4114800" rtl="0">
              <a:spcBef>
                <a:spcPts val="400"/>
              </a:spcBef>
              <a:spcAft>
                <a:spcPts val="0"/>
              </a:spcAft>
              <a:buSzPts val="1400"/>
              <a:buFont typeface="Arial"/>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2400"/>
            </a:lvl1pPr>
            <a:lvl2pPr indent="-317500" lvl="1" marL="914400" rtl="0">
              <a:spcBef>
                <a:spcPts val="520"/>
              </a:spcBef>
              <a:spcAft>
                <a:spcPts val="0"/>
              </a:spcAft>
              <a:buSzPts val="1400"/>
              <a:buChar char="❑"/>
              <a:defRPr sz="2000"/>
            </a:lvl2pPr>
            <a:lvl3pPr indent="-317500" lvl="2" marL="1371600" rtl="0">
              <a:spcBef>
                <a:spcPts val="440"/>
              </a:spcBef>
              <a:spcAft>
                <a:spcPts val="0"/>
              </a:spcAft>
              <a:buSzPts val="1400"/>
              <a:buChar char="■"/>
              <a:defRPr sz="1800"/>
            </a:lvl3pPr>
            <a:lvl4pPr indent="-317500" lvl="3" marL="1828800" rtl="0">
              <a:spcBef>
                <a:spcPts val="400"/>
              </a:spcBef>
              <a:spcAft>
                <a:spcPts val="0"/>
              </a:spcAft>
              <a:buSzPts val="1400"/>
              <a:buChar char="❑"/>
              <a:defRPr sz="1600"/>
            </a:lvl4pPr>
            <a:lvl5pPr indent="-317500" lvl="4" marL="2286000" rtl="0">
              <a:spcBef>
                <a:spcPts val="400"/>
              </a:spcBef>
              <a:spcAft>
                <a:spcPts val="0"/>
              </a:spcAft>
              <a:buSzPts val="1400"/>
              <a:buChar char="▪"/>
              <a:defRPr sz="1600"/>
            </a:lvl5pPr>
            <a:lvl6pPr indent="-317500" lvl="5" marL="2743200" rtl="0">
              <a:spcBef>
                <a:spcPts val="400"/>
              </a:spcBef>
              <a:spcAft>
                <a:spcPts val="0"/>
              </a:spcAft>
              <a:buSzPts val="1400"/>
              <a:buChar char="▪"/>
              <a:defRPr sz="1600"/>
            </a:lvl6pPr>
            <a:lvl7pPr indent="-317500" lvl="6" marL="3200400" rtl="0">
              <a:spcBef>
                <a:spcPts val="400"/>
              </a:spcBef>
              <a:spcAft>
                <a:spcPts val="0"/>
              </a:spcAft>
              <a:buSzPts val="1400"/>
              <a:buChar char="▪"/>
              <a:defRPr sz="1600"/>
            </a:lvl7pPr>
            <a:lvl8pPr indent="-317500" lvl="7" marL="3657600" rtl="0">
              <a:spcBef>
                <a:spcPts val="400"/>
              </a:spcBef>
              <a:spcAft>
                <a:spcPts val="0"/>
              </a:spcAft>
              <a:buSzPts val="1400"/>
              <a:buChar char="▪"/>
              <a:defRPr sz="1600"/>
            </a:lvl8pPr>
            <a:lvl9pPr indent="-317500" lvl="8" marL="4114800" rtl="0">
              <a:spcBef>
                <a:spcPts val="400"/>
              </a:spcBef>
              <a:spcAft>
                <a:spcPts val="0"/>
              </a:spcAft>
              <a:buSzPts val="1400"/>
              <a:buChar char="▪"/>
              <a:defRPr sz="1600"/>
            </a:lvl9pPr>
          </a:lstStyle>
          <a:p/>
        </p:txBody>
      </p:sp>
      <p:sp>
        <p:nvSpPr>
          <p:cNvPr id="46" name="Google Shape;46;p6"/>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7" name="Google Shape;47;p6"/>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8" name="Google Shape;48;p6"/>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sz="4200">
                <a:solidFill>
                  <a:schemeClr val="dk2"/>
                </a:solidFill>
                <a:latin typeface="Garamond"/>
                <a:ea typeface="Garamond"/>
                <a:cs typeface="Garamond"/>
                <a:sym typeface="Garamond"/>
              </a:defRPr>
            </a:lvl1pPr>
            <a:lvl2pPr lvl="1" rtl="0" algn="l">
              <a:spcBef>
                <a:spcPts val="0"/>
              </a:spcBef>
              <a:spcAft>
                <a:spcPts val="0"/>
              </a:spcAft>
              <a:buSzPts val="1400"/>
              <a:buChar char="○"/>
              <a:defRPr sz="4200">
                <a:solidFill>
                  <a:schemeClr val="dk2"/>
                </a:solidFill>
                <a:latin typeface="Garamond"/>
                <a:ea typeface="Garamond"/>
                <a:cs typeface="Garamond"/>
                <a:sym typeface="Garamond"/>
              </a:defRPr>
            </a:lvl2pPr>
            <a:lvl3pPr lvl="2" rtl="0" algn="l">
              <a:spcBef>
                <a:spcPts val="0"/>
              </a:spcBef>
              <a:spcAft>
                <a:spcPts val="0"/>
              </a:spcAft>
              <a:buSzPts val="1400"/>
              <a:buChar char="■"/>
              <a:defRPr sz="4200">
                <a:solidFill>
                  <a:schemeClr val="dk2"/>
                </a:solidFill>
                <a:latin typeface="Garamond"/>
                <a:ea typeface="Garamond"/>
                <a:cs typeface="Garamond"/>
                <a:sym typeface="Garamond"/>
              </a:defRPr>
            </a:lvl3pPr>
            <a:lvl4pPr lvl="3" rtl="0" algn="l">
              <a:spcBef>
                <a:spcPts val="0"/>
              </a:spcBef>
              <a:spcAft>
                <a:spcPts val="0"/>
              </a:spcAft>
              <a:buSzPts val="1400"/>
              <a:buChar char="●"/>
              <a:defRPr sz="4200">
                <a:solidFill>
                  <a:schemeClr val="dk2"/>
                </a:solidFill>
                <a:latin typeface="Garamond"/>
                <a:ea typeface="Garamond"/>
                <a:cs typeface="Garamond"/>
                <a:sym typeface="Garamond"/>
              </a:defRPr>
            </a:lvl4pPr>
            <a:lvl5pPr lvl="4" rtl="0" algn="l">
              <a:spcBef>
                <a:spcPts val="0"/>
              </a:spcBef>
              <a:spcAft>
                <a:spcPts val="0"/>
              </a:spcAft>
              <a:buSzPts val="1400"/>
              <a:buChar char="○"/>
              <a:defRPr sz="4200">
                <a:solidFill>
                  <a:schemeClr val="dk2"/>
                </a:solidFill>
                <a:latin typeface="Garamond"/>
                <a:ea typeface="Garamond"/>
                <a:cs typeface="Garamond"/>
                <a:sym typeface="Garamond"/>
              </a:defRPr>
            </a:lvl5pPr>
            <a:lvl6pPr lvl="5" marL="457200" rtl="0" algn="l">
              <a:spcBef>
                <a:spcPts val="0"/>
              </a:spcBef>
              <a:spcAft>
                <a:spcPts val="0"/>
              </a:spcAft>
              <a:buSzPts val="1400"/>
              <a:buChar char="■"/>
              <a:defRPr sz="4200">
                <a:solidFill>
                  <a:schemeClr val="dk2"/>
                </a:solidFill>
                <a:latin typeface="Garamond"/>
                <a:ea typeface="Garamond"/>
                <a:cs typeface="Garamond"/>
                <a:sym typeface="Garamond"/>
              </a:defRPr>
            </a:lvl6pPr>
            <a:lvl7pPr lvl="6" marL="914400" rtl="0" algn="l">
              <a:spcBef>
                <a:spcPts val="0"/>
              </a:spcBef>
              <a:spcAft>
                <a:spcPts val="0"/>
              </a:spcAft>
              <a:buSzPts val="1400"/>
              <a:buChar char="●"/>
              <a:defRPr sz="4200">
                <a:solidFill>
                  <a:schemeClr val="dk2"/>
                </a:solidFill>
                <a:latin typeface="Garamond"/>
                <a:ea typeface="Garamond"/>
                <a:cs typeface="Garamond"/>
                <a:sym typeface="Garamond"/>
              </a:defRPr>
            </a:lvl7pPr>
            <a:lvl8pPr lvl="7" marL="1371600" rtl="0" algn="l">
              <a:spcBef>
                <a:spcPts val="0"/>
              </a:spcBef>
              <a:spcAft>
                <a:spcPts val="0"/>
              </a:spcAft>
              <a:buSzPts val="1400"/>
              <a:buChar char="○"/>
              <a:defRPr sz="4200">
                <a:solidFill>
                  <a:schemeClr val="dk2"/>
                </a:solidFill>
                <a:latin typeface="Garamond"/>
                <a:ea typeface="Garamond"/>
                <a:cs typeface="Garamond"/>
                <a:sym typeface="Garamond"/>
              </a:defRPr>
            </a:lvl8pPr>
            <a:lvl9pPr lvl="8" marL="1828800" rtl="0" algn="l">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51" name="Google Shape;51;p7"/>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2" name="Google Shape;52;p7"/>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3" name="Google Shape;53;p7"/>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6" name="Google Shape;56;p8"/>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7" name="Google Shape;57;p8"/>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rtl="0">
              <a:spcBef>
                <a:spcPts val="0"/>
              </a:spcBef>
              <a:spcAft>
                <a:spcPts val="0"/>
              </a:spcAft>
              <a:buSzPts val="1400"/>
              <a:buChar char="○"/>
              <a:defRPr sz="4200">
                <a:solidFill>
                  <a:schemeClr val="dk2"/>
                </a:solidFill>
                <a:latin typeface="Garamond"/>
                <a:ea typeface="Garamond"/>
                <a:cs typeface="Garamond"/>
                <a:sym typeface="Garamond"/>
              </a:defRPr>
            </a:lvl2pPr>
            <a:lvl3pPr lvl="2" rtl="0">
              <a:spcBef>
                <a:spcPts val="0"/>
              </a:spcBef>
              <a:spcAft>
                <a:spcPts val="0"/>
              </a:spcAft>
              <a:buSzPts val="1400"/>
              <a:buChar char="■"/>
              <a:defRPr sz="4200">
                <a:solidFill>
                  <a:schemeClr val="dk2"/>
                </a:solidFill>
                <a:latin typeface="Garamond"/>
                <a:ea typeface="Garamond"/>
                <a:cs typeface="Garamond"/>
                <a:sym typeface="Garamond"/>
              </a:defRPr>
            </a:lvl3pPr>
            <a:lvl4pPr lvl="3" rtl="0">
              <a:spcBef>
                <a:spcPts val="0"/>
              </a:spcBef>
              <a:spcAft>
                <a:spcPts val="0"/>
              </a:spcAft>
              <a:buSzPts val="1400"/>
              <a:buChar char="●"/>
              <a:defRPr sz="4200">
                <a:solidFill>
                  <a:schemeClr val="dk2"/>
                </a:solidFill>
                <a:latin typeface="Garamond"/>
                <a:ea typeface="Garamond"/>
                <a:cs typeface="Garamond"/>
                <a:sym typeface="Garamond"/>
              </a:defRPr>
            </a:lvl4pPr>
            <a:lvl5pPr lvl="4" rtl="0">
              <a:spcBef>
                <a:spcPts val="0"/>
              </a:spcBef>
              <a:spcAft>
                <a:spcPts val="0"/>
              </a:spcAft>
              <a:buSzPts val="1400"/>
              <a:buChar char="○"/>
              <a:defRPr sz="4200">
                <a:solidFill>
                  <a:schemeClr val="dk2"/>
                </a:solidFill>
                <a:latin typeface="Garamond"/>
                <a:ea typeface="Garamond"/>
                <a:cs typeface="Garamond"/>
                <a:sym typeface="Garamond"/>
              </a:defRPr>
            </a:lvl5pPr>
            <a:lvl6pPr lvl="5" rtl="0">
              <a:spcBef>
                <a:spcPts val="0"/>
              </a:spcBef>
              <a:spcAft>
                <a:spcPts val="0"/>
              </a:spcAft>
              <a:buSzPts val="1400"/>
              <a:buChar char="■"/>
              <a:defRPr sz="4200">
                <a:solidFill>
                  <a:schemeClr val="dk2"/>
                </a:solidFill>
                <a:latin typeface="Garamond"/>
                <a:ea typeface="Garamond"/>
                <a:cs typeface="Garamond"/>
                <a:sym typeface="Garamond"/>
              </a:defRPr>
            </a:lvl6pPr>
            <a:lvl7pPr lvl="6" rtl="0">
              <a:spcBef>
                <a:spcPts val="0"/>
              </a:spcBef>
              <a:spcAft>
                <a:spcPts val="0"/>
              </a:spcAft>
              <a:buSzPts val="1400"/>
              <a:buChar char="●"/>
              <a:defRPr sz="4200">
                <a:solidFill>
                  <a:schemeClr val="dk2"/>
                </a:solidFill>
                <a:latin typeface="Garamond"/>
                <a:ea typeface="Garamond"/>
                <a:cs typeface="Garamond"/>
                <a:sym typeface="Garamond"/>
              </a:defRPr>
            </a:lvl7pPr>
            <a:lvl8pPr lvl="7" rtl="0">
              <a:spcBef>
                <a:spcPts val="0"/>
              </a:spcBef>
              <a:spcAft>
                <a:spcPts val="0"/>
              </a:spcAft>
              <a:buSzPts val="1400"/>
              <a:buChar char="○"/>
              <a:defRPr sz="4200">
                <a:solidFill>
                  <a:schemeClr val="dk2"/>
                </a:solidFill>
                <a:latin typeface="Garamond"/>
                <a:ea typeface="Garamond"/>
                <a:cs typeface="Garamond"/>
                <a:sym typeface="Garamond"/>
              </a:defRPr>
            </a:lvl8pPr>
            <a:lvl9pPr lvl="8" rtl="0">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3200"/>
            </a:lvl1pPr>
            <a:lvl2pPr indent="-317500" lvl="1" marL="914400" rtl="0">
              <a:spcBef>
                <a:spcPts val="520"/>
              </a:spcBef>
              <a:spcAft>
                <a:spcPts val="0"/>
              </a:spcAft>
              <a:buSzPts val="1400"/>
              <a:buChar char="❑"/>
              <a:defRPr sz="2800"/>
            </a:lvl2pPr>
            <a:lvl3pPr indent="-317500" lvl="2" marL="1371600" rtl="0">
              <a:spcBef>
                <a:spcPts val="440"/>
              </a:spcBef>
              <a:spcAft>
                <a:spcPts val="0"/>
              </a:spcAft>
              <a:buSzPts val="1400"/>
              <a:buChar char="■"/>
              <a:defRPr sz="2400"/>
            </a:lvl3pPr>
            <a:lvl4pPr indent="-317500" lvl="3" marL="1828800" rtl="0">
              <a:spcBef>
                <a:spcPts val="400"/>
              </a:spcBef>
              <a:spcAft>
                <a:spcPts val="0"/>
              </a:spcAft>
              <a:buSzPts val="1400"/>
              <a:buChar char="❑"/>
              <a:defRPr sz="2000"/>
            </a:lvl4pPr>
            <a:lvl5pPr indent="-317500" lvl="4" marL="2286000" rtl="0">
              <a:spcBef>
                <a:spcPts val="400"/>
              </a:spcBef>
              <a:spcAft>
                <a:spcPts val="0"/>
              </a:spcAft>
              <a:buSzPts val="1400"/>
              <a:buChar char="▪"/>
              <a:defRPr sz="2000"/>
            </a:lvl5pPr>
            <a:lvl6pPr indent="-317500" lvl="5" marL="2743200" rtl="0">
              <a:spcBef>
                <a:spcPts val="400"/>
              </a:spcBef>
              <a:spcAft>
                <a:spcPts val="0"/>
              </a:spcAft>
              <a:buSzPts val="1400"/>
              <a:buChar char="▪"/>
              <a:defRPr sz="2000"/>
            </a:lvl6pPr>
            <a:lvl7pPr indent="-317500" lvl="6" marL="3200400" rtl="0">
              <a:spcBef>
                <a:spcPts val="400"/>
              </a:spcBef>
              <a:spcAft>
                <a:spcPts val="0"/>
              </a:spcAft>
              <a:buSzPts val="1400"/>
              <a:buChar char="▪"/>
              <a:defRPr sz="2000"/>
            </a:lvl7pPr>
            <a:lvl8pPr indent="-317500" lvl="7" marL="3657600" rtl="0">
              <a:spcBef>
                <a:spcPts val="400"/>
              </a:spcBef>
              <a:spcAft>
                <a:spcPts val="0"/>
              </a:spcAft>
              <a:buSzPts val="1400"/>
              <a:buChar char="▪"/>
              <a:defRPr sz="2000"/>
            </a:lvl8pPr>
            <a:lvl9pPr indent="-317500" lvl="8" marL="4114800" rtl="0">
              <a:spcBef>
                <a:spcPts val="400"/>
              </a:spcBef>
              <a:spcAft>
                <a:spcPts val="0"/>
              </a:spcAft>
              <a:buSzPts val="14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00"/>
              </a:spcBef>
              <a:spcAft>
                <a:spcPts val="0"/>
              </a:spcAft>
              <a:buSzPts val="1400"/>
              <a:buFont typeface="Arial"/>
              <a:buNone/>
              <a:defRPr sz="1400"/>
            </a:lvl1pPr>
            <a:lvl2pPr indent="-228600" lvl="1" marL="914400" rtl="0">
              <a:spcBef>
                <a:spcPts val="520"/>
              </a:spcBef>
              <a:spcAft>
                <a:spcPts val="0"/>
              </a:spcAft>
              <a:buSzPts val="1400"/>
              <a:buFont typeface="Arial"/>
              <a:buNone/>
              <a:defRPr sz="1200"/>
            </a:lvl2pPr>
            <a:lvl3pPr indent="-228600" lvl="2" marL="1371600" rtl="0">
              <a:spcBef>
                <a:spcPts val="440"/>
              </a:spcBef>
              <a:spcAft>
                <a:spcPts val="0"/>
              </a:spcAft>
              <a:buSzPts val="1400"/>
              <a:buFont typeface="Arial"/>
              <a:buNone/>
              <a:defRPr sz="1000"/>
            </a:lvl3pPr>
            <a:lvl4pPr indent="-228600" lvl="3" marL="1828800" rtl="0">
              <a:spcBef>
                <a:spcPts val="400"/>
              </a:spcBef>
              <a:spcAft>
                <a:spcPts val="0"/>
              </a:spcAft>
              <a:buSzPts val="1400"/>
              <a:buFont typeface="Arial"/>
              <a:buNone/>
              <a:defRPr sz="900"/>
            </a:lvl4pPr>
            <a:lvl5pPr indent="-228600" lvl="4" marL="2286000" rtl="0">
              <a:spcBef>
                <a:spcPts val="400"/>
              </a:spcBef>
              <a:spcAft>
                <a:spcPts val="0"/>
              </a:spcAft>
              <a:buSzPts val="1400"/>
              <a:buFont typeface="Arial"/>
              <a:buNone/>
              <a:defRPr sz="900"/>
            </a:lvl5pPr>
            <a:lvl6pPr indent="-228600" lvl="5" marL="2743200" rtl="0">
              <a:spcBef>
                <a:spcPts val="400"/>
              </a:spcBef>
              <a:spcAft>
                <a:spcPts val="0"/>
              </a:spcAft>
              <a:buSzPts val="1400"/>
              <a:buFont typeface="Arial"/>
              <a:buNone/>
              <a:defRPr sz="900"/>
            </a:lvl6pPr>
            <a:lvl7pPr indent="-228600" lvl="6" marL="3200400" rtl="0">
              <a:spcBef>
                <a:spcPts val="400"/>
              </a:spcBef>
              <a:spcAft>
                <a:spcPts val="0"/>
              </a:spcAft>
              <a:buSzPts val="1400"/>
              <a:buFont typeface="Arial"/>
              <a:buNone/>
              <a:defRPr sz="900"/>
            </a:lvl7pPr>
            <a:lvl8pPr indent="-228600" lvl="7" marL="3657600" rtl="0">
              <a:spcBef>
                <a:spcPts val="400"/>
              </a:spcBef>
              <a:spcAft>
                <a:spcPts val="0"/>
              </a:spcAft>
              <a:buSzPts val="1400"/>
              <a:buFont typeface="Arial"/>
              <a:buNone/>
              <a:defRPr sz="900"/>
            </a:lvl8pPr>
            <a:lvl9pPr indent="-228600" lvl="8" marL="4114800" rtl="0">
              <a:spcBef>
                <a:spcPts val="400"/>
              </a:spcBef>
              <a:spcAft>
                <a:spcPts val="0"/>
              </a:spcAft>
              <a:buSzPts val="1400"/>
              <a:buFont typeface="Arial"/>
              <a:buNone/>
              <a:defRPr sz="900"/>
            </a:lvl9pPr>
          </a:lstStyle>
          <a:p/>
        </p:txBody>
      </p:sp>
      <p:sp>
        <p:nvSpPr>
          <p:cNvPr id="62" name="Google Shape;62;p9"/>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3" name="Google Shape;63;p9"/>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4" name="Google Shape;64;p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rtl="0">
              <a:spcBef>
                <a:spcPts val="0"/>
              </a:spcBef>
              <a:spcAft>
                <a:spcPts val="0"/>
              </a:spcAft>
              <a:buSzPts val="1400"/>
              <a:buChar char="○"/>
              <a:defRPr sz="4200">
                <a:solidFill>
                  <a:schemeClr val="dk2"/>
                </a:solidFill>
                <a:latin typeface="Garamond"/>
                <a:ea typeface="Garamond"/>
                <a:cs typeface="Garamond"/>
                <a:sym typeface="Garamond"/>
              </a:defRPr>
            </a:lvl2pPr>
            <a:lvl3pPr lvl="2" rtl="0">
              <a:spcBef>
                <a:spcPts val="0"/>
              </a:spcBef>
              <a:spcAft>
                <a:spcPts val="0"/>
              </a:spcAft>
              <a:buSzPts val="1400"/>
              <a:buChar char="■"/>
              <a:defRPr sz="4200">
                <a:solidFill>
                  <a:schemeClr val="dk2"/>
                </a:solidFill>
                <a:latin typeface="Garamond"/>
                <a:ea typeface="Garamond"/>
                <a:cs typeface="Garamond"/>
                <a:sym typeface="Garamond"/>
              </a:defRPr>
            </a:lvl3pPr>
            <a:lvl4pPr lvl="3" rtl="0">
              <a:spcBef>
                <a:spcPts val="0"/>
              </a:spcBef>
              <a:spcAft>
                <a:spcPts val="0"/>
              </a:spcAft>
              <a:buSzPts val="1400"/>
              <a:buChar char="●"/>
              <a:defRPr sz="4200">
                <a:solidFill>
                  <a:schemeClr val="dk2"/>
                </a:solidFill>
                <a:latin typeface="Garamond"/>
                <a:ea typeface="Garamond"/>
                <a:cs typeface="Garamond"/>
                <a:sym typeface="Garamond"/>
              </a:defRPr>
            </a:lvl4pPr>
            <a:lvl5pPr lvl="4" rtl="0">
              <a:spcBef>
                <a:spcPts val="0"/>
              </a:spcBef>
              <a:spcAft>
                <a:spcPts val="0"/>
              </a:spcAft>
              <a:buSzPts val="1400"/>
              <a:buChar char="○"/>
              <a:defRPr sz="4200">
                <a:solidFill>
                  <a:schemeClr val="dk2"/>
                </a:solidFill>
                <a:latin typeface="Garamond"/>
                <a:ea typeface="Garamond"/>
                <a:cs typeface="Garamond"/>
                <a:sym typeface="Garamond"/>
              </a:defRPr>
            </a:lvl5pPr>
            <a:lvl6pPr lvl="5" rtl="0">
              <a:spcBef>
                <a:spcPts val="0"/>
              </a:spcBef>
              <a:spcAft>
                <a:spcPts val="0"/>
              </a:spcAft>
              <a:buSzPts val="1400"/>
              <a:buChar char="■"/>
              <a:defRPr sz="4200">
                <a:solidFill>
                  <a:schemeClr val="dk2"/>
                </a:solidFill>
                <a:latin typeface="Garamond"/>
                <a:ea typeface="Garamond"/>
                <a:cs typeface="Garamond"/>
                <a:sym typeface="Garamond"/>
              </a:defRPr>
            </a:lvl6pPr>
            <a:lvl7pPr lvl="6" rtl="0">
              <a:spcBef>
                <a:spcPts val="0"/>
              </a:spcBef>
              <a:spcAft>
                <a:spcPts val="0"/>
              </a:spcAft>
              <a:buSzPts val="1400"/>
              <a:buChar char="●"/>
              <a:defRPr sz="4200">
                <a:solidFill>
                  <a:schemeClr val="dk2"/>
                </a:solidFill>
                <a:latin typeface="Garamond"/>
                <a:ea typeface="Garamond"/>
                <a:cs typeface="Garamond"/>
                <a:sym typeface="Garamond"/>
              </a:defRPr>
            </a:lvl7pPr>
            <a:lvl8pPr lvl="7" rtl="0">
              <a:spcBef>
                <a:spcPts val="0"/>
              </a:spcBef>
              <a:spcAft>
                <a:spcPts val="0"/>
              </a:spcAft>
              <a:buSzPts val="1400"/>
              <a:buChar char="○"/>
              <a:defRPr sz="4200">
                <a:solidFill>
                  <a:schemeClr val="dk2"/>
                </a:solidFill>
                <a:latin typeface="Garamond"/>
                <a:ea typeface="Garamond"/>
                <a:cs typeface="Garamond"/>
                <a:sym typeface="Garamond"/>
              </a:defRPr>
            </a:lvl8pPr>
            <a:lvl9pPr lvl="8" rtl="0">
              <a:spcBef>
                <a:spcPts val="0"/>
              </a:spcBef>
              <a:spcAft>
                <a:spcPts val="0"/>
              </a:spcAft>
              <a:buSzPts val="1400"/>
              <a:buChar char="■"/>
              <a:defRPr sz="4200">
                <a:solidFill>
                  <a:schemeClr val="dk2"/>
                </a:solidFill>
                <a:latin typeface="Garamond"/>
                <a:ea typeface="Garamond"/>
                <a:cs typeface="Garamond"/>
                <a:sym typeface="Garamond"/>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Garamond"/>
              <a:buNone/>
              <a:defRPr b="0" i="0" sz="3200" u="none" cap="none" strike="noStrike">
                <a:solidFill>
                  <a:schemeClr val="dk1"/>
                </a:solidFill>
                <a:latin typeface="Garamond"/>
                <a:ea typeface="Garamond"/>
                <a:cs typeface="Garamond"/>
                <a:sym typeface="Garamond"/>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00"/>
              </a:spcBef>
              <a:spcAft>
                <a:spcPts val="0"/>
              </a:spcAft>
              <a:buSzPts val="1400"/>
              <a:buFont typeface="Arial"/>
              <a:buNone/>
              <a:defRPr sz="1400"/>
            </a:lvl1pPr>
            <a:lvl2pPr indent="-228600" lvl="1" marL="914400" rtl="0">
              <a:spcBef>
                <a:spcPts val="520"/>
              </a:spcBef>
              <a:spcAft>
                <a:spcPts val="0"/>
              </a:spcAft>
              <a:buSzPts val="1400"/>
              <a:buFont typeface="Arial"/>
              <a:buNone/>
              <a:defRPr sz="1200"/>
            </a:lvl2pPr>
            <a:lvl3pPr indent="-228600" lvl="2" marL="1371600" rtl="0">
              <a:spcBef>
                <a:spcPts val="440"/>
              </a:spcBef>
              <a:spcAft>
                <a:spcPts val="0"/>
              </a:spcAft>
              <a:buSzPts val="1400"/>
              <a:buFont typeface="Arial"/>
              <a:buNone/>
              <a:defRPr sz="1000"/>
            </a:lvl3pPr>
            <a:lvl4pPr indent="-228600" lvl="3" marL="1828800" rtl="0">
              <a:spcBef>
                <a:spcPts val="400"/>
              </a:spcBef>
              <a:spcAft>
                <a:spcPts val="0"/>
              </a:spcAft>
              <a:buSzPts val="1400"/>
              <a:buFont typeface="Arial"/>
              <a:buNone/>
              <a:defRPr sz="900"/>
            </a:lvl4pPr>
            <a:lvl5pPr indent="-228600" lvl="4" marL="2286000" rtl="0">
              <a:spcBef>
                <a:spcPts val="400"/>
              </a:spcBef>
              <a:spcAft>
                <a:spcPts val="0"/>
              </a:spcAft>
              <a:buSzPts val="1400"/>
              <a:buFont typeface="Arial"/>
              <a:buNone/>
              <a:defRPr sz="900"/>
            </a:lvl5pPr>
            <a:lvl6pPr indent="-228600" lvl="5" marL="2743200" rtl="0">
              <a:spcBef>
                <a:spcPts val="400"/>
              </a:spcBef>
              <a:spcAft>
                <a:spcPts val="0"/>
              </a:spcAft>
              <a:buSzPts val="1400"/>
              <a:buFont typeface="Arial"/>
              <a:buNone/>
              <a:defRPr sz="900"/>
            </a:lvl6pPr>
            <a:lvl7pPr indent="-228600" lvl="6" marL="3200400" rtl="0">
              <a:spcBef>
                <a:spcPts val="400"/>
              </a:spcBef>
              <a:spcAft>
                <a:spcPts val="0"/>
              </a:spcAft>
              <a:buSzPts val="1400"/>
              <a:buFont typeface="Arial"/>
              <a:buNone/>
              <a:defRPr sz="900"/>
            </a:lvl7pPr>
            <a:lvl8pPr indent="-228600" lvl="7" marL="3657600" rtl="0">
              <a:spcBef>
                <a:spcPts val="400"/>
              </a:spcBef>
              <a:spcAft>
                <a:spcPts val="0"/>
              </a:spcAft>
              <a:buSzPts val="1400"/>
              <a:buFont typeface="Arial"/>
              <a:buNone/>
              <a:defRPr sz="900"/>
            </a:lvl8pPr>
            <a:lvl9pPr indent="-228600" lvl="8" marL="4114800" rtl="0">
              <a:spcBef>
                <a:spcPts val="400"/>
              </a:spcBef>
              <a:spcAft>
                <a:spcPts val="0"/>
              </a:spcAft>
              <a:buSzPts val="1400"/>
              <a:buFont typeface="Arial"/>
              <a:buNone/>
              <a:defRPr sz="900"/>
            </a:lvl9pPr>
          </a:lstStyle>
          <a:p/>
        </p:txBody>
      </p:sp>
      <p:sp>
        <p:nvSpPr>
          <p:cNvPr id="69" name="Google Shape;69;p10"/>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0" name="Google Shape;70;p10"/>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1" name="Google Shape;71;p1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7813"/>
            <a:ext cx="8229600" cy="1139825"/>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1pPr>
            <a:lvl2pPr indent="-88900" lvl="1"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2pPr>
            <a:lvl3pPr indent="-88900" lvl="2"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3pPr>
            <a:lvl4pPr indent="-88900" lvl="3"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4pPr>
            <a:lvl5pPr indent="-88900" lvl="4" marL="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5pPr>
            <a:lvl6pPr indent="-88900" lvl="5" marL="4572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6pPr>
            <a:lvl7pPr indent="-88900" lvl="6" marL="9144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7pPr>
            <a:lvl8pPr indent="-88900" lvl="7" marL="13716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8pPr>
            <a:lvl9pPr indent="-88900" lvl="8" marL="1828800" marR="0" rtl="0" algn="l">
              <a:spcBef>
                <a:spcPts val="0"/>
              </a:spcBef>
              <a:spcAft>
                <a:spcPts val="0"/>
              </a:spcAft>
              <a:buSzPts val="1400"/>
              <a:buChar char="■"/>
              <a:defRPr b="0" i="0" sz="4200" u="none" cap="none" strike="noStrike">
                <a:solidFill>
                  <a:schemeClr val="dk2"/>
                </a:solidFill>
                <a:latin typeface="Garamond"/>
                <a:ea typeface="Garamond"/>
                <a:cs typeface="Garamond"/>
                <a:sym typeface="Garamond"/>
              </a:defRPr>
            </a:lvl9pPr>
          </a:lstStyle>
          <a:p/>
        </p:txBody>
      </p:sp>
      <p:sp>
        <p:nvSpPr>
          <p:cNvPr id="7" name="Google Shape;7;p1"/>
          <p:cNvSpPr txBox="1"/>
          <p:nvPr>
            <p:ph idx="1" type="body"/>
          </p:nvPr>
        </p:nvSpPr>
        <p:spPr>
          <a:xfrm>
            <a:off x="457200" y="1600200"/>
            <a:ext cx="8229600" cy="4530725"/>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00"/>
              </a:spcBef>
              <a:spcAft>
                <a:spcPts val="0"/>
              </a:spcAft>
              <a:buClr>
                <a:schemeClr val="accent1"/>
              </a:buClr>
              <a:buSzPts val="1400"/>
              <a:buFont typeface="Noto Sans Symbols"/>
              <a:buChar char="■"/>
              <a:defRPr b="0" i="0" sz="3000" u="none" cap="none" strike="noStrike">
                <a:solidFill>
                  <a:schemeClr val="dk1"/>
                </a:solidFill>
                <a:latin typeface="Arial"/>
                <a:ea typeface="Arial"/>
                <a:cs typeface="Arial"/>
                <a:sym typeface="Arial"/>
              </a:defRPr>
            </a:lvl1pPr>
            <a:lvl2pPr indent="-317500" lvl="1" marL="914400" marR="0" rtl="0" algn="l">
              <a:spcBef>
                <a:spcPts val="520"/>
              </a:spcBef>
              <a:spcAft>
                <a:spcPts val="0"/>
              </a:spcAft>
              <a:buClr>
                <a:schemeClr val="accent2"/>
              </a:buClr>
              <a:buSzPts val="1400"/>
              <a:buFont typeface="Noto Sans Symbols"/>
              <a:buChar char="❑"/>
              <a:defRPr b="0" i="0" sz="2600" u="none" cap="none" strike="noStrike">
                <a:solidFill>
                  <a:schemeClr val="dk1"/>
                </a:solidFill>
                <a:latin typeface="Arial"/>
                <a:ea typeface="Arial"/>
                <a:cs typeface="Arial"/>
                <a:sym typeface="Arial"/>
              </a:defRPr>
            </a:lvl2pPr>
            <a:lvl3pPr indent="-317500" lvl="2" marL="1371600" marR="0" rtl="0" algn="l">
              <a:spcBef>
                <a:spcPts val="440"/>
              </a:spcBef>
              <a:spcAft>
                <a:spcPts val="0"/>
              </a:spcAft>
              <a:buClr>
                <a:schemeClr val="accent1"/>
              </a:buClr>
              <a:buSzPts val="140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17500" lvl="4" marL="22860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5pPr>
            <a:lvl6pPr indent="-317500" lvl="5" marL="27432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6pPr>
            <a:lvl7pPr indent="-317500" lvl="6" marL="32004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7pPr>
            <a:lvl8pPr indent="-317500" lvl="7" marL="36576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8pPr>
            <a:lvl9pPr indent="-317500" lvl="8" marL="41148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243638"/>
            <a:ext cx="21336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b="0" i="0" sz="1200" u="none" cap="none" strike="noStrike">
                <a:solidFill>
                  <a:schemeClr val="dk1"/>
                </a:solidFill>
                <a:latin typeface="Garamond"/>
                <a:ea typeface="Garamond"/>
                <a:cs typeface="Garamond"/>
                <a:sym typeface="Garamond"/>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381000" y="228600"/>
            <a:ext cx="8229600" cy="609600"/>
          </a:xfrm>
          <a:custGeom>
            <a:rect b="b" l="l" r="r" t="t"/>
            <a:pathLst>
              <a:path extrusionOk="0" h="120000" w="120000">
                <a:moveTo>
                  <a:pt x="0" y="120000"/>
                </a:moveTo>
                <a:lnTo>
                  <a:pt x="0" y="0"/>
                </a:lnTo>
                <a:lnTo>
                  <a:pt x="120000" y="0"/>
                </a:lnTo>
              </a:path>
            </a:pathLst>
          </a:custGeom>
          <a:noFill/>
          <a:ln cap="flat" cmpd="sng" w="1905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12" name="Google Shape;12;p1"/>
          <p:cNvCxnSpPr/>
          <p:nvPr/>
        </p:nvCxnSpPr>
        <p:spPr>
          <a:xfrm>
            <a:off x="457200" y="6172200"/>
            <a:ext cx="8229600" cy="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914400" y="1709738"/>
            <a:ext cx="7623175" cy="13636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5000" u="none" cap="none" strike="noStrike">
                <a:solidFill>
                  <a:schemeClr val="dk2"/>
                </a:solidFill>
                <a:latin typeface="Garamond"/>
                <a:ea typeface="Garamond"/>
                <a:cs typeface="Garamond"/>
                <a:sym typeface="Garamond"/>
              </a:rPr>
              <a:t>CONCEPTOS DE REDES DE AREA LOCAL</a:t>
            </a:r>
            <a:endParaRPr b="0" i="0" sz="5000" u="none" cap="none" strike="noStrike">
              <a:solidFill>
                <a:schemeClr val="dk2"/>
              </a:solidFill>
              <a:latin typeface="Garamond"/>
              <a:ea typeface="Garamond"/>
              <a:cs typeface="Garamond"/>
              <a:sym typeface="Garamond"/>
            </a:endParaRPr>
          </a:p>
        </p:txBody>
      </p:sp>
      <p:sp>
        <p:nvSpPr>
          <p:cNvPr id="89" name="Google Shape;89;p13"/>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 Introducción</a:t>
            </a:r>
            <a:endParaRPr/>
          </a:p>
          <a:p>
            <a:pPr indent="0" lvl="0" marL="0" marR="0" rtl="0" algn="l">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 Componentes</a:t>
            </a:r>
            <a:endParaRPr/>
          </a:p>
          <a:p>
            <a:pPr indent="0" lvl="0" marL="0" marR="0" rtl="0" algn="l">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 Clasificación</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CLASIFICACIÓN DE LAS REDES</a:t>
            </a:r>
            <a:endParaRPr b="0" i="0" sz="4200" u="none" cap="none" strike="noStrike">
              <a:solidFill>
                <a:schemeClr val="dk2"/>
              </a:solidFill>
              <a:latin typeface="Garamond"/>
              <a:ea typeface="Garamond"/>
              <a:cs typeface="Garamond"/>
              <a:sym typeface="Garamond"/>
            </a:endParaRPr>
          </a:p>
        </p:txBody>
      </p:sp>
      <p:sp>
        <p:nvSpPr>
          <p:cNvPr id="143" name="Google Shape;143;p2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Clasificaciones atendiendo a diversos criterios. Entre ellos se encuentran:</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Transferencia de información</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Localización geográfica</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Medio de transmisión: guiado, no guiado.</a:t>
            </a:r>
            <a:endParaRPr/>
          </a:p>
          <a:p>
            <a:pPr indent="-227965" lvl="1" marL="669925" marR="0" rtl="0" algn="l">
              <a:spcBef>
                <a:spcPts val="52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TRANSFERENCIA DE LA INFORMACIÓN</a:t>
            </a:r>
            <a:endParaRPr b="0" i="0" sz="4200" u="none" cap="none" strike="noStrike">
              <a:solidFill>
                <a:schemeClr val="dk2"/>
              </a:solidFill>
              <a:latin typeface="Garamond"/>
              <a:ea typeface="Garamond"/>
              <a:cs typeface="Garamond"/>
              <a:sym typeface="Garamond"/>
            </a:endParaRPr>
          </a:p>
        </p:txBody>
      </p:sp>
      <p:sp>
        <p:nvSpPr>
          <p:cNvPr id="149" name="Google Shape;149;p2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Font typeface="Noto Sans Symbols"/>
              <a:buNone/>
            </a:pPr>
            <a:r>
              <a:rPr b="0" i="0" lang="en-US" sz="3000" u="none" cap="none" strike="noStrike">
                <a:solidFill>
                  <a:schemeClr val="dk1"/>
                </a:solidFill>
                <a:latin typeface="Arial"/>
                <a:ea typeface="Arial"/>
                <a:cs typeface="Arial"/>
                <a:sym typeface="Arial"/>
              </a:rPr>
              <a:t>	Se tiene en cuenta la técnica empleada para transferir de la información de origen al destino:</a:t>
            </a:r>
            <a:endParaRPr/>
          </a:p>
          <a:p>
            <a:pPr indent="-342900" lvl="0" marL="342900" marR="0" rtl="0" algn="l">
              <a:spcBef>
                <a:spcPts val="60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Redes conmutadas (punto a punto).</a:t>
            </a:r>
            <a:endParaRPr/>
          </a:p>
          <a:p>
            <a:pPr indent="-342900" lvl="0" marL="342900" marR="0" rtl="0" algn="l">
              <a:spcBef>
                <a:spcPts val="60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Redes de difusión (multipunto).</a:t>
            </a:r>
            <a:endParaRPr/>
          </a:p>
          <a:p>
            <a:pPr indent="-219075" lvl="0" marL="342900" marR="0" rtl="0" algn="l">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REDES CONMUTADAS</a:t>
            </a:r>
            <a:endParaRPr b="0" i="0" sz="4200" u="none" cap="none" strike="noStrike">
              <a:solidFill>
                <a:schemeClr val="dk2"/>
              </a:solidFill>
              <a:latin typeface="Garamond"/>
              <a:ea typeface="Garamond"/>
              <a:cs typeface="Garamond"/>
              <a:sym typeface="Garamond"/>
            </a:endParaRPr>
          </a:p>
        </p:txBody>
      </p:sp>
      <p:sp>
        <p:nvSpPr>
          <p:cNvPr id="155" name="Google Shape;155;p2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Un equipo emisor selecciona a otro con el que conectarse y la red se encarga de habilitar una vía de conexión entre los equipos. Existen tres métodos para la transmisión de la información y la habilitación de la conexión:</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Conmutación de circuitos</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Conmutación de paquetes</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Conmutación de mensajes</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REDES CONMUTADAS</a:t>
            </a:r>
            <a:endParaRPr b="0" i="0" sz="4200" u="none" cap="none" strike="noStrike">
              <a:solidFill>
                <a:schemeClr val="dk2"/>
              </a:solidFill>
              <a:latin typeface="Garamond"/>
              <a:ea typeface="Garamond"/>
              <a:cs typeface="Garamond"/>
              <a:sym typeface="Garamond"/>
            </a:endParaRPr>
          </a:p>
        </p:txBody>
      </p:sp>
      <p:sp>
        <p:nvSpPr>
          <p:cNvPr id="161" name="Google Shape;161;p2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sng" cap="none" strike="noStrike">
                <a:solidFill>
                  <a:schemeClr val="dk1"/>
                </a:solidFill>
                <a:latin typeface="Arial"/>
                <a:ea typeface="Arial"/>
                <a:cs typeface="Arial"/>
                <a:sym typeface="Arial"/>
              </a:rPr>
              <a:t>Conmutación de circuitos</a:t>
            </a:r>
            <a:r>
              <a:rPr b="0" i="0" lang="en-US" sz="3000" u="none" cap="none" strike="noStrike">
                <a:solidFill>
                  <a:schemeClr val="dk1"/>
                </a:solidFill>
                <a:latin typeface="Arial"/>
                <a:ea typeface="Arial"/>
                <a:cs typeface="Arial"/>
                <a:sym typeface="Arial"/>
              </a:rPr>
              <a:t>:</a:t>
            </a:r>
            <a:endParaRPr/>
          </a:p>
          <a:p>
            <a:pPr indent="-342900" lvl="0" marL="342900" marR="0" rtl="0" algn="l">
              <a:spcBef>
                <a:spcPts val="600"/>
              </a:spcBef>
              <a:spcAft>
                <a:spcPts val="0"/>
              </a:spcAft>
              <a:buClr>
                <a:schemeClr val="accent1"/>
              </a:buClr>
              <a:buFont typeface="Noto Sans Symbols"/>
              <a:buNone/>
            </a:pPr>
            <a:r>
              <a:rPr b="0" i="0" lang="en-US" sz="3000" u="none" cap="none" strike="noStrike">
                <a:solidFill>
                  <a:schemeClr val="dk1"/>
                </a:solidFill>
                <a:latin typeface="Arial"/>
                <a:ea typeface="Arial"/>
                <a:cs typeface="Arial"/>
                <a:sym typeface="Arial"/>
              </a:rPr>
              <a:t>	Se establece un único camino dedicado. La ruta que sigue la información se establece durante todo el proceso de comunicación. Una vez finalizada la comunicación, es necesario liberar la conexión. La información se envia integra desde al origen al destino mediante una línea de transmisión bidireccional. Ej: RTB.</a:t>
            </a:r>
            <a:endParaRPr/>
          </a:p>
          <a:p>
            <a:pPr indent="-219075" lvl="0" marL="342900" marR="0" rtl="0" algn="l">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REDES CONMUTADAS</a:t>
            </a:r>
            <a:endParaRPr b="0" i="0" sz="4200" u="none" cap="none" strike="noStrike">
              <a:solidFill>
                <a:schemeClr val="dk2"/>
              </a:solidFill>
              <a:latin typeface="Garamond"/>
              <a:ea typeface="Garamond"/>
              <a:cs typeface="Garamond"/>
              <a:sym typeface="Garamond"/>
            </a:endParaRPr>
          </a:p>
        </p:txBody>
      </p:sp>
      <p:sp>
        <p:nvSpPr>
          <p:cNvPr id="167" name="Google Shape;167;p2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sng" cap="none" strike="noStrike">
                <a:solidFill>
                  <a:schemeClr val="dk1"/>
                </a:solidFill>
                <a:latin typeface="Arial"/>
                <a:ea typeface="Arial"/>
                <a:cs typeface="Arial"/>
                <a:sym typeface="Arial"/>
              </a:rPr>
              <a:t>Conmutación de paquetes</a:t>
            </a:r>
            <a:r>
              <a:rPr b="0" i="0" lang="en-US" sz="3000" u="none" cap="none" strike="noStrike">
                <a:solidFill>
                  <a:schemeClr val="dk1"/>
                </a:solidFill>
                <a:latin typeface="Arial"/>
                <a:ea typeface="Arial"/>
                <a:cs typeface="Arial"/>
                <a:sym typeface="Arial"/>
              </a:rPr>
              <a:t>:</a:t>
            </a:r>
            <a:endParaRPr/>
          </a:p>
          <a:p>
            <a:pPr indent="-342900" lvl="0" marL="342900" marR="0" rtl="0" algn="l">
              <a:spcBef>
                <a:spcPts val="600"/>
              </a:spcBef>
              <a:spcAft>
                <a:spcPts val="0"/>
              </a:spcAft>
              <a:buClr>
                <a:schemeClr val="accent1"/>
              </a:buClr>
              <a:buFont typeface="Noto Sans Symbols"/>
              <a:buNone/>
            </a:pPr>
            <a:r>
              <a:rPr b="0" i="0" lang="en-US" sz="3000" u="none" cap="none" strike="noStrike">
                <a:solidFill>
                  <a:schemeClr val="dk1"/>
                </a:solidFill>
                <a:latin typeface="Arial"/>
                <a:ea typeface="Arial"/>
                <a:cs typeface="Arial"/>
                <a:sym typeface="Arial"/>
              </a:rPr>
              <a:t>	El mensaje a enviar se divide en paquetes enviados hasta llegar a su destino. Cada paquete contiene información a transmitir, información de control y direcciones para identificar al origen y destino.</a:t>
            </a:r>
            <a:endParaRPr/>
          </a:p>
          <a:p>
            <a:pPr indent="-219075" lvl="0" marL="342900" marR="0" rtl="0" algn="l">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REDES CONMUTADAS</a:t>
            </a:r>
            <a:endParaRPr b="0" i="0" sz="4200" u="none" cap="none" strike="noStrike">
              <a:solidFill>
                <a:schemeClr val="dk2"/>
              </a:solidFill>
              <a:latin typeface="Garamond"/>
              <a:ea typeface="Garamond"/>
              <a:cs typeface="Garamond"/>
              <a:sym typeface="Garamond"/>
            </a:endParaRPr>
          </a:p>
        </p:txBody>
      </p:sp>
      <p:sp>
        <p:nvSpPr>
          <p:cNvPr id="173" name="Google Shape;173;p2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sng" cap="none" strike="noStrike">
                <a:solidFill>
                  <a:schemeClr val="dk1"/>
                </a:solidFill>
                <a:latin typeface="Arial"/>
                <a:ea typeface="Arial"/>
                <a:cs typeface="Arial"/>
                <a:sym typeface="Arial"/>
              </a:rPr>
              <a:t>Conmutación de mensajes</a:t>
            </a:r>
            <a:r>
              <a:rPr b="0" i="0" lang="en-US" sz="3000" u="none" cap="none" strike="noStrike">
                <a:solidFill>
                  <a:schemeClr val="dk1"/>
                </a:solidFill>
                <a:latin typeface="Arial"/>
                <a:ea typeface="Arial"/>
                <a:cs typeface="Arial"/>
                <a:sym typeface="Arial"/>
              </a:rPr>
              <a:t>:</a:t>
            </a:r>
            <a:endParaRPr/>
          </a:p>
          <a:p>
            <a:pPr indent="-342900" lvl="0" marL="342900" marR="0" rtl="0" algn="l">
              <a:spcBef>
                <a:spcPts val="600"/>
              </a:spcBef>
              <a:spcAft>
                <a:spcPts val="0"/>
              </a:spcAft>
              <a:buClr>
                <a:schemeClr val="accent1"/>
              </a:buClr>
              <a:buFont typeface="Noto Sans Symbols"/>
              <a:buNone/>
            </a:pPr>
            <a:r>
              <a:rPr b="0" i="0" lang="en-US" sz="3000" u="none" cap="none" strike="noStrike">
                <a:solidFill>
                  <a:schemeClr val="dk1"/>
                </a:solidFill>
                <a:latin typeface="Arial"/>
                <a:ea typeface="Arial"/>
                <a:cs typeface="Arial"/>
                <a:sym typeface="Arial"/>
              </a:rPr>
              <a:t>	La información se aloja en un único mensaje con la dirección de destino y se envía al siguiente nodo. Este almacena la información hasta que hay un camino libre enviando al siguiente nodo, hasta llegar a su destino.</a:t>
            </a:r>
            <a:endParaRPr/>
          </a:p>
          <a:p>
            <a:pPr indent="-219075" lvl="0" marL="342900" marR="0" rtl="0" algn="l">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REDES DE DIFUSIÓN</a:t>
            </a:r>
            <a:endParaRPr b="0" i="0" sz="4200" u="none" cap="none" strike="noStrike">
              <a:solidFill>
                <a:schemeClr val="dk2"/>
              </a:solidFill>
              <a:latin typeface="Garamond"/>
              <a:ea typeface="Garamond"/>
              <a:cs typeface="Garamond"/>
              <a:sym typeface="Garamond"/>
            </a:endParaRPr>
          </a:p>
        </p:txBody>
      </p:sp>
      <p:sp>
        <p:nvSpPr>
          <p:cNvPr id="179" name="Google Shape;179;p2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En este caso, un equipo envía la información a todos los nodos y el destinatario es el encargado de seleccionar esa información. Está condicionada por la topología de la red ya que se caracteriza por disponer de un mismo camino compartido por todos los equipos.</a:t>
            </a:r>
            <a:endParaRPr/>
          </a:p>
          <a:p>
            <a:pPr indent="-219075" lvl="0" marL="342900" marR="0" rtl="0" algn="l">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LOCALIZACIÓN GEOGRÁFICA</a:t>
            </a:r>
            <a:endParaRPr b="0" i="0" sz="4200" u="none" cap="none" strike="noStrike">
              <a:solidFill>
                <a:schemeClr val="dk2"/>
              </a:solidFill>
              <a:latin typeface="Garamond"/>
              <a:ea typeface="Garamond"/>
              <a:cs typeface="Garamond"/>
              <a:sym typeface="Garamond"/>
            </a:endParaRPr>
          </a:p>
        </p:txBody>
      </p:sp>
      <p:sp>
        <p:nvSpPr>
          <p:cNvPr id="185" name="Google Shape;185;p2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sng" cap="none" strike="noStrike">
                <a:solidFill>
                  <a:schemeClr val="dk1"/>
                </a:solidFill>
                <a:latin typeface="Arial"/>
                <a:ea typeface="Arial"/>
                <a:cs typeface="Arial"/>
                <a:sym typeface="Arial"/>
              </a:rPr>
              <a:t>Subred o segmento de red</a:t>
            </a:r>
            <a:r>
              <a:rPr b="0" i="0" lang="en-US" sz="3000" u="none" cap="none" strike="noStrike">
                <a:solidFill>
                  <a:schemeClr val="dk1"/>
                </a:solidFill>
                <a:latin typeface="Arial"/>
                <a:ea typeface="Arial"/>
                <a:cs typeface="Arial"/>
                <a:sym typeface="Arial"/>
              </a:rPr>
              <a:t>: formado por un conjunto de estaciones que comparten el mismo medio de transmisión. Todas las redes de mayor tamaño están constituidas por la unión de varios segmentos de red.</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topologia estrella" id="190" name="Google Shape;190;p30"/>
          <p:cNvPicPr preferRelativeResize="0"/>
          <p:nvPr/>
        </p:nvPicPr>
        <p:blipFill rotWithShape="1">
          <a:blip r:embed="rId3">
            <a:alphaModFix/>
          </a:blip>
          <a:srcRect b="0" l="0" r="0" t="0"/>
          <a:stretch/>
        </p:blipFill>
        <p:spPr>
          <a:xfrm>
            <a:off x="5105400" y="2590800"/>
            <a:ext cx="3657600" cy="2801938"/>
          </a:xfrm>
          <a:prstGeom prst="rect">
            <a:avLst/>
          </a:prstGeom>
          <a:noFill/>
          <a:ln>
            <a:noFill/>
          </a:ln>
        </p:spPr>
      </p:pic>
      <p:sp>
        <p:nvSpPr>
          <p:cNvPr id="191" name="Google Shape;191;p3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LOCALIZACIÓN GEOGRÁFICA</a:t>
            </a:r>
            <a:endParaRPr b="0" i="0" sz="4200" u="none" cap="none" strike="noStrike">
              <a:solidFill>
                <a:schemeClr val="dk2"/>
              </a:solidFill>
              <a:latin typeface="Garamond"/>
              <a:ea typeface="Garamond"/>
              <a:cs typeface="Garamond"/>
              <a:sym typeface="Garamond"/>
            </a:endParaRPr>
          </a:p>
        </p:txBody>
      </p:sp>
      <p:sp>
        <p:nvSpPr>
          <p:cNvPr id="192" name="Google Shape;192;p30"/>
          <p:cNvSpPr txBox="1"/>
          <p:nvPr>
            <p:ph idx="1" type="body"/>
          </p:nvPr>
        </p:nvSpPr>
        <p:spPr>
          <a:xfrm>
            <a:off x="457200" y="1182688"/>
            <a:ext cx="4800600" cy="422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ans Symbols"/>
              <a:buChar char="■"/>
            </a:pPr>
            <a:r>
              <a:rPr b="0" i="0" lang="en-US" sz="3000" u="sng" cap="none" strike="noStrike">
                <a:solidFill>
                  <a:schemeClr val="dk1"/>
                </a:solidFill>
                <a:latin typeface="Arial"/>
                <a:ea typeface="Arial"/>
                <a:cs typeface="Arial"/>
                <a:sym typeface="Arial"/>
              </a:rPr>
              <a:t>Red de área local (LAN)</a:t>
            </a:r>
            <a:r>
              <a:rPr b="0" i="0" lang="en-US" sz="3000" u="none" cap="none" strike="noStrike">
                <a:solidFill>
                  <a:schemeClr val="dk1"/>
                </a:solidFill>
                <a:latin typeface="Arial"/>
                <a:ea typeface="Arial"/>
                <a:cs typeface="Arial"/>
                <a:sym typeface="Arial"/>
              </a:rPr>
              <a:t>: Uno o varios segmentos de red conectados mediante dispositivos especiales. Normalmente se le da este calificativo a las redes cuya extensión no sobrepasa el mismo edificio.</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LOCALIZACIÓN GEOGRÁFICA</a:t>
            </a:r>
            <a:endParaRPr b="0" i="0" sz="4200" u="none" cap="none" strike="noStrike">
              <a:solidFill>
                <a:schemeClr val="dk2"/>
              </a:solidFill>
              <a:latin typeface="Garamond"/>
              <a:ea typeface="Garamond"/>
              <a:cs typeface="Garamond"/>
              <a:sym typeface="Garamond"/>
            </a:endParaRPr>
          </a:p>
        </p:txBody>
      </p:sp>
      <p:sp>
        <p:nvSpPr>
          <p:cNvPr id="198" name="Google Shape;198;p31"/>
          <p:cNvSpPr txBox="1"/>
          <p:nvPr>
            <p:ph idx="1" type="body"/>
          </p:nvPr>
        </p:nvSpPr>
        <p:spPr>
          <a:xfrm>
            <a:off x="457200" y="1868488"/>
            <a:ext cx="7924800" cy="42259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sng" cap="none" strike="noStrike">
                <a:solidFill>
                  <a:schemeClr val="dk1"/>
                </a:solidFill>
                <a:latin typeface="Arial"/>
                <a:ea typeface="Arial"/>
                <a:cs typeface="Arial"/>
                <a:sym typeface="Arial"/>
              </a:rPr>
              <a:t>Red de campus:</a:t>
            </a:r>
            <a:r>
              <a:rPr b="0" i="0" lang="en-US" sz="3000" u="none" cap="none" strike="noStrike">
                <a:solidFill>
                  <a:schemeClr val="dk1"/>
                </a:solidFill>
                <a:latin typeface="Arial"/>
                <a:ea typeface="Arial"/>
                <a:cs typeface="Arial"/>
                <a:sym typeface="Arial"/>
              </a:rPr>
              <a:t> se extiende a otros edificios. Normalmente la empresa es propietaria del terreno.</a:t>
            </a:r>
            <a:endParaRPr/>
          </a:p>
          <a:p>
            <a:pPr indent="-342900" lvl="0" marL="342900" marR="0" rtl="0" algn="l">
              <a:spcBef>
                <a:spcPts val="600"/>
              </a:spcBef>
              <a:spcAft>
                <a:spcPts val="0"/>
              </a:spcAft>
              <a:buClr>
                <a:schemeClr val="accent1"/>
              </a:buClr>
              <a:buSzPts val="1950"/>
              <a:buFont typeface="Noto Sans Symbols"/>
              <a:buChar char="■"/>
            </a:pPr>
            <a:r>
              <a:rPr b="0" i="0" lang="en-US" sz="3000" u="sng" cap="none" strike="noStrike">
                <a:solidFill>
                  <a:schemeClr val="dk1"/>
                </a:solidFill>
                <a:latin typeface="Arial"/>
                <a:ea typeface="Arial"/>
                <a:cs typeface="Arial"/>
                <a:sym typeface="Arial"/>
              </a:rPr>
              <a:t>Red de área metropolitana</a:t>
            </a:r>
            <a:r>
              <a:rPr b="0" i="0" lang="en-US" sz="3000" u="none" cap="none" strike="noStrike">
                <a:solidFill>
                  <a:schemeClr val="dk1"/>
                </a:solidFill>
                <a:latin typeface="Arial"/>
                <a:ea typeface="Arial"/>
                <a:cs typeface="Arial"/>
                <a:sym typeface="Arial"/>
              </a:rPr>
              <a:t> (MAN): Dentro de una misma ciudad.</a:t>
            </a:r>
            <a:endParaRPr/>
          </a:p>
          <a:p>
            <a:pPr indent="-342900" lvl="0" marL="342900" marR="0" rtl="0" algn="l">
              <a:spcBef>
                <a:spcPts val="600"/>
              </a:spcBef>
              <a:spcAft>
                <a:spcPts val="0"/>
              </a:spcAft>
              <a:buClr>
                <a:schemeClr val="accent1"/>
              </a:buClr>
              <a:buSzPts val="1950"/>
              <a:buFont typeface="Noto Sans Symbols"/>
              <a:buChar char="■"/>
            </a:pPr>
            <a:r>
              <a:rPr b="0" i="0" lang="en-US" sz="3000" u="sng" cap="none" strike="noStrike">
                <a:solidFill>
                  <a:schemeClr val="dk1"/>
                </a:solidFill>
                <a:latin typeface="Arial"/>
                <a:ea typeface="Arial"/>
                <a:cs typeface="Arial"/>
                <a:sym typeface="Arial"/>
              </a:rPr>
              <a:t>Red de área extensa</a:t>
            </a:r>
            <a:r>
              <a:rPr b="0" i="0" lang="en-US" sz="3000" u="none" cap="none" strike="noStrike">
                <a:solidFill>
                  <a:schemeClr val="dk1"/>
                </a:solidFill>
                <a:latin typeface="Arial"/>
                <a:ea typeface="Arial"/>
                <a:cs typeface="Arial"/>
                <a:sym typeface="Arial"/>
              </a:rPr>
              <a:t> (WAN): abarcan varias ciudades, regiones o países.</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QUÉ ES UNA RED LAN</a:t>
            </a:r>
            <a:endParaRPr b="0" i="0" sz="4200" u="none" cap="none" strike="noStrike">
              <a:solidFill>
                <a:schemeClr val="dk2"/>
              </a:solidFill>
              <a:latin typeface="Garamond"/>
              <a:ea typeface="Garamond"/>
              <a:cs typeface="Garamond"/>
              <a:sym typeface="Garamond"/>
            </a:endParaRPr>
          </a:p>
        </p:txBody>
      </p:sp>
      <p:sp>
        <p:nvSpPr>
          <p:cNvPr id="95" name="Google Shape;95;p1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Interconexión de equipos que permite compartir recursos e información.</a:t>
            </a:r>
            <a:endParaRPr/>
          </a:p>
          <a:p>
            <a:pPr indent="-342900" lvl="0" marL="342900" marR="0" rtl="0" algn="l">
              <a:spcBef>
                <a:spcPts val="60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Es necesario disponer de ordenadores, tarjeta de red, conexionado, dispositivos de comunicación y software conveniente.</a:t>
            </a:r>
            <a:endParaRPr/>
          </a:p>
          <a:p>
            <a:pPr indent="-219075" lvl="0" marL="342900" marR="0" rtl="0" algn="l">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VENTAJAS</a:t>
            </a:r>
            <a:endParaRPr b="0" i="0" sz="4200" u="none" cap="none" strike="noStrike">
              <a:solidFill>
                <a:schemeClr val="dk2"/>
              </a:solidFill>
              <a:latin typeface="Garamond"/>
              <a:ea typeface="Garamond"/>
              <a:cs typeface="Garamond"/>
              <a:sym typeface="Garamond"/>
            </a:endParaRPr>
          </a:p>
        </p:txBody>
      </p:sp>
      <p:sp>
        <p:nvSpPr>
          <p:cNvPr id="101" name="Google Shape;101;p1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27025" lvl="1" marL="669925" marR="0" rtl="0" algn="l">
              <a:spcBef>
                <a:spcPts val="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Posibilidad de compartir periféricos costosos: impresoras, módem, fax, etc.</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Posibilidad de compartir grandes cantidades de información a través de programas, bases de datos,etc. Uso más fácil y actualización.</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Reduce duplicidad de trabajos.</a:t>
            </a:r>
            <a:endParaRPr/>
          </a:p>
          <a:p>
            <a:pPr indent="-219075" lvl="0" marL="342900" marR="0" rtl="0" algn="l">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VENTAJAS</a:t>
            </a:r>
            <a:endParaRPr b="0" i="0" sz="4200" u="none" cap="none" strike="noStrike">
              <a:solidFill>
                <a:schemeClr val="dk2"/>
              </a:solidFill>
              <a:latin typeface="Garamond"/>
              <a:ea typeface="Garamond"/>
              <a:cs typeface="Garamond"/>
              <a:sym typeface="Garamond"/>
            </a:endParaRPr>
          </a:p>
        </p:txBody>
      </p:sp>
      <p:sp>
        <p:nvSpPr>
          <p:cNvPr id="107" name="Google Shape;107;p1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27025" lvl="1" marL="669925" marR="0" rtl="0" algn="l">
              <a:spcBef>
                <a:spcPts val="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Permite utilizar correo electrónico.</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Reemplaza o complementa miniordenadores.</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Establece enlaces con mainframes. Un ordenador de gran potencia actúa como servidor haciendo que los recursos estén disponibles.</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Permite mejorar la seguridad y control de la información mediante las cuentas de usuario.</a:t>
            </a:r>
            <a:endParaRPr/>
          </a:p>
          <a:p>
            <a:pPr indent="-219075" lvl="0" marL="342900" marR="0" rtl="0" algn="l">
              <a:spcBef>
                <a:spcPts val="600"/>
              </a:spcBef>
              <a:spcAft>
                <a:spcPts val="0"/>
              </a:spcAft>
              <a:buClr>
                <a:schemeClr val="accent1"/>
              </a:buClr>
              <a:buSzPts val="1950"/>
              <a:buFont typeface="Noto Sans Symbols"/>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COMPONENTES</a:t>
            </a:r>
            <a:endParaRPr b="0" i="0" sz="4200" u="none" cap="none" strike="noStrike">
              <a:solidFill>
                <a:schemeClr val="dk2"/>
              </a:solidFill>
              <a:latin typeface="Garamond"/>
              <a:ea typeface="Garamond"/>
              <a:cs typeface="Garamond"/>
              <a:sym typeface="Garamond"/>
            </a:endParaRPr>
          </a:p>
        </p:txBody>
      </p:sp>
      <p:sp>
        <p:nvSpPr>
          <p:cNvPr id="113" name="Google Shape;113;p1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Ordenadores con periféricos.</a:t>
            </a:r>
            <a:endParaRPr/>
          </a:p>
          <a:p>
            <a:pPr indent="-342900" lvl="0" marL="342900" marR="0" rtl="0" algn="l">
              <a:spcBef>
                <a:spcPts val="60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Pueden desarrollar dos funciones distintas:</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Servidores</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Estaciones de trabajo.</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COMPONENTES</a:t>
            </a:r>
            <a:endParaRPr b="0" i="0" sz="4200" u="none" cap="none" strike="noStrike">
              <a:solidFill>
                <a:schemeClr val="dk2"/>
              </a:solidFill>
              <a:latin typeface="Garamond"/>
              <a:ea typeface="Garamond"/>
              <a:cs typeface="Garamond"/>
              <a:sym typeface="Garamond"/>
            </a:endParaRPr>
          </a:p>
        </p:txBody>
      </p:sp>
      <p:sp>
        <p:nvSpPr>
          <p:cNvPr id="119" name="Google Shape;119;p1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Servidores:</a:t>
            </a:r>
            <a:endParaRPr/>
          </a:p>
          <a:p>
            <a:pPr indent="-327025" lvl="1" marL="669925" marR="0" rtl="0" algn="l">
              <a:spcBef>
                <a:spcPts val="520"/>
              </a:spcBef>
              <a:spcAft>
                <a:spcPts val="0"/>
              </a:spcAft>
              <a:buClr>
                <a:schemeClr val="accent2"/>
              </a:buClr>
              <a:buSzPts val="1560"/>
              <a:buFont typeface="Noto Sans Symbols"/>
              <a:buChar char="❑"/>
            </a:pPr>
            <a:r>
              <a:rPr b="0" i="0" lang="en-US" sz="2600" u="sng" cap="none" strike="noStrike">
                <a:solidFill>
                  <a:schemeClr val="dk1"/>
                </a:solidFill>
                <a:latin typeface="Arial"/>
                <a:ea typeface="Arial"/>
                <a:cs typeface="Arial"/>
                <a:sym typeface="Arial"/>
              </a:rPr>
              <a:t>Servidor de archivos</a:t>
            </a:r>
            <a:r>
              <a:rPr b="0" i="0" lang="en-US" sz="2600" u="none" cap="none" strike="noStrike">
                <a:solidFill>
                  <a:schemeClr val="dk1"/>
                </a:solidFill>
                <a:latin typeface="Arial"/>
                <a:ea typeface="Arial"/>
                <a:cs typeface="Arial"/>
                <a:sym typeface="Arial"/>
              </a:rPr>
              <a:t>: mantiene los archivos en subdirectorios.</a:t>
            </a:r>
            <a:endParaRPr/>
          </a:p>
          <a:p>
            <a:pPr indent="-327025" lvl="1" marL="669925" marR="0" rtl="0" algn="l">
              <a:spcBef>
                <a:spcPts val="520"/>
              </a:spcBef>
              <a:spcAft>
                <a:spcPts val="0"/>
              </a:spcAft>
              <a:buClr>
                <a:schemeClr val="accent2"/>
              </a:buClr>
              <a:buSzPts val="1560"/>
              <a:buFont typeface="Noto Sans Symbols"/>
              <a:buChar char="❑"/>
            </a:pPr>
            <a:r>
              <a:rPr b="0" i="0" lang="en-US" sz="2600" u="sng" cap="none" strike="noStrike">
                <a:solidFill>
                  <a:schemeClr val="dk1"/>
                </a:solidFill>
                <a:latin typeface="Arial"/>
                <a:ea typeface="Arial"/>
                <a:cs typeface="Arial"/>
                <a:sym typeface="Arial"/>
              </a:rPr>
              <a:t>Servidor de impresión</a:t>
            </a:r>
            <a:r>
              <a:rPr b="0" i="0" lang="en-US" sz="2600" u="none" cap="none" strike="noStrike">
                <a:solidFill>
                  <a:schemeClr val="dk1"/>
                </a:solidFill>
                <a:latin typeface="Arial"/>
                <a:ea typeface="Arial"/>
                <a:cs typeface="Arial"/>
                <a:sym typeface="Arial"/>
              </a:rPr>
              <a:t>: tiene conectadas una o más impresoras que comparte con los demás usuarios.</a:t>
            </a:r>
            <a:endParaRPr/>
          </a:p>
          <a:p>
            <a:pPr indent="-327025" lvl="1" marL="669925" marR="0" rtl="0" algn="l">
              <a:spcBef>
                <a:spcPts val="520"/>
              </a:spcBef>
              <a:spcAft>
                <a:spcPts val="0"/>
              </a:spcAft>
              <a:buClr>
                <a:schemeClr val="accent2"/>
              </a:buClr>
              <a:buSzPts val="1560"/>
              <a:buFont typeface="Noto Sans Symbols"/>
              <a:buChar char="❑"/>
            </a:pPr>
            <a:r>
              <a:rPr b="0" i="0" lang="en-US" sz="2600" u="sng" cap="none" strike="noStrike">
                <a:solidFill>
                  <a:schemeClr val="dk1"/>
                </a:solidFill>
                <a:latin typeface="Arial"/>
                <a:ea typeface="Arial"/>
                <a:cs typeface="Arial"/>
                <a:sym typeface="Arial"/>
              </a:rPr>
              <a:t>Servidor de comunicaciones</a:t>
            </a:r>
            <a:r>
              <a:rPr b="0" i="0" lang="en-US" sz="2600" u="none" cap="none" strike="noStrike">
                <a:solidFill>
                  <a:schemeClr val="dk1"/>
                </a:solidFill>
                <a:latin typeface="Arial"/>
                <a:ea typeface="Arial"/>
                <a:cs typeface="Arial"/>
                <a:sym typeface="Arial"/>
              </a:rPr>
              <a:t>: permite enlazar diferentes redes locales.</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COMPONENTES</a:t>
            </a:r>
            <a:endParaRPr b="0" i="0" sz="4200" u="none" cap="none" strike="noStrike">
              <a:solidFill>
                <a:schemeClr val="dk2"/>
              </a:solidFill>
              <a:latin typeface="Garamond"/>
              <a:ea typeface="Garamond"/>
              <a:cs typeface="Garamond"/>
              <a:sym typeface="Garamond"/>
            </a:endParaRPr>
          </a:p>
        </p:txBody>
      </p:sp>
      <p:sp>
        <p:nvSpPr>
          <p:cNvPr id="125" name="Google Shape;125;p1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Servidores:</a:t>
            </a:r>
            <a:endParaRPr/>
          </a:p>
          <a:p>
            <a:pPr indent="-327025" lvl="1" marL="669925" marR="0" rtl="0" algn="l">
              <a:lnSpc>
                <a:spcPct val="90000"/>
              </a:lnSpc>
              <a:spcBef>
                <a:spcPts val="520"/>
              </a:spcBef>
              <a:spcAft>
                <a:spcPts val="0"/>
              </a:spcAft>
              <a:buClr>
                <a:schemeClr val="accent2"/>
              </a:buClr>
              <a:buSzPts val="1560"/>
              <a:buFont typeface="Noto Sans Symbols"/>
              <a:buChar char="❑"/>
            </a:pPr>
            <a:r>
              <a:rPr b="0" i="0" lang="en-US" sz="2600" u="sng" cap="none" strike="noStrike">
                <a:solidFill>
                  <a:schemeClr val="dk1"/>
                </a:solidFill>
                <a:latin typeface="Arial"/>
                <a:ea typeface="Arial"/>
                <a:cs typeface="Arial"/>
                <a:sym typeface="Arial"/>
              </a:rPr>
              <a:t>Servidor de correo electrónico</a:t>
            </a:r>
            <a:r>
              <a:rPr b="0" i="0" lang="en-US" sz="2600" u="none" cap="none" strike="noStrike">
                <a:solidFill>
                  <a:schemeClr val="dk1"/>
                </a:solidFill>
                <a:latin typeface="Arial"/>
                <a:ea typeface="Arial"/>
                <a:cs typeface="Arial"/>
                <a:sym typeface="Arial"/>
              </a:rPr>
              <a:t>: proporciona correo electrónico.</a:t>
            </a:r>
            <a:endParaRPr/>
          </a:p>
          <a:p>
            <a:pPr indent="-327025" lvl="1" marL="669925" marR="0" rtl="0" algn="l">
              <a:lnSpc>
                <a:spcPct val="90000"/>
              </a:lnSpc>
              <a:spcBef>
                <a:spcPts val="520"/>
              </a:spcBef>
              <a:spcAft>
                <a:spcPts val="0"/>
              </a:spcAft>
              <a:buClr>
                <a:schemeClr val="accent2"/>
              </a:buClr>
              <a:buSzPts val="1560"/>
              <a:buFont typeface="Noto Sans Symbols"/>
              <a:buChar char="❑"/>
            </a:pPr>
            <a:r>
              <a:rPr b="0" i="0" lang="en-US" sz="2600" u="sng" cap="none" strike="noStrike">
                <a:solidFill>
                  <a:schemeClr val="dk1"/>
                </a:solidFill>
                <a:latin typeface="Arial"/>
                <a:ea typeface="Arial"/>
                <a:cs typeface="Arial"/>
                <a:sym typeface="Arial"/>
              </a:rPr>
              <a:t>Servidor web</a:t>
            </a:r>
            <a:r>
              <a:rPr b="0" i="0" lang="en-US" sz="2600" u="none" cap="none" strike="noStrike">
                <a:solidFill>
                  <a:schemeClr val="dk1"/>
                </a:solidFill>
                <a:latin typeface="Arial"/>
                <a:ea typeface="Arial"/>
                <a:cs typeface="Arial"/>
                <a:sym typeface="Arial"/>
              </a:rPr>
              <a:t>: proporciona un lugar para guardar y administrar los documentos html.</a:t>
            </a:r>
            <a:endParaRPr/>
          </a:p>
          <a:p>
            <a:pPr indent="-327025" lvl="1" marL="669925" marR="0" rtl="0" algn="l">
              <a:lnSpc>
                <a:spcPct val="90000"/>
              </a:lnSpc>
              <a:spcBef>
                <a:spcPts val="520"/>
              </a:spcBef>
              <a:spcAft>
                <a:spcPts val="0"/>
              </a:spcAft>
              <a:buClr>
                <a:schemeClr val="accent2"/>
              </a:buClr>
              <a:buSzPts val="1560"/>
              <a:buFont typeface="Noto Sans Symbols"/>
              <a:buChar char="❑"/>
            </a:pPr>
            <a:r>
              <a:rPr b="0" i="0" lang="en-US" sz="2600" u="sng" cap="none" strike="noStrike">
                <a:solidFill>
                  <a:schemeClr val="dk1"/>
                </a:solidFill>
                <a:latin typeface="Arial"/>
                <a:ea typeface="Arial"/>
                <a:cs typeface="Arial"/>
                <a:sym typeface="Arial"/>
              </a:rPr>
              <a:t>Servidor ftp</a:t>
            </a:r>
            <a:r>
              <a:rPr b="0" i="0" lang="en-US" sz="2600" u="none" cap="none" strike="noStrike">
                <a:solidFill>
                  <a:schemeClr val="dk1"/>
                </a:solidFill>
                <a:latin typeface="Arial"/>
                <a:ea typeface="Arial"/>
                <a:cs typeface="Arial"/>
                <a:sym typeface="Arial"/>
              </a:rPr>
              <a:t>: almacena y gestiona ficheros ftp. Transferencia de ficheros</a:t>
            </a:r>
            <a:endParaRPr/>
          </a:p>
          <a:p>
            <a:pPr indent="-327025" lvl="1" marL="669925" marR="0" rtl="0" algn="l">
              <a:lnSpc>
                <a:spcPct val="90000"/>
              </a:lnSpc>
              <a:spcBef>
                <a:spcPts val="520"/>
              </a:spcBef>
              <a:spcAft>
                <a:spcPts val="0"/>
              </a:spcAft>
              <a:buClr>
                <a:schemeClr val="accent2"/>
              </a:buClr>
              <a:buSzPts val="1560"/>
              <a:buFont typeface="Noto Sans Symbols"/>
              <a:buChar char="❑"/>
            </a:pPr>
            <a:r>
              <a:rPr b="0" i="0" lang="en-US" sz="2600" u="sng" cap="none" strike="noStrike">
                <a:solidFill>
                  <a:schemeClr val="dk1"/>
                </a:solidFill>
                <a:latin typeface="Arial"/>
                <a:ea typeface="Arial"/>
                <a:cs typeface="Arial"/>
                <a:sym typeface="Arial"/>
              </a:rPr>
              <a:t>Servidor proxy</a:t>
            </a:r>
            <a:r>
              <a:rPr b="0" i="0" lang="en-US" sz="2600" u="none" cap="none" strike="noStrike">
                <a:solidFill>
                  <a:schemeClr val="dk1"/>
                </a:solidFill>
                <a:latin typeface="Arial"/>
                <a:ea typeface="Arial"/>
                <a:cs typeface="Arial"/>
                <a:sym typeface="Arial"/>
              </a:rPr>
              <a:t>: monitoriza el acceso entre las redes. Cambia la dirección IP para no facilitar información al exterior.</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COMPONENTES</a:t>
            </a:r>
            <a:endParaRPr b="0" i="0" sz="4200" u="none" cap="none" strike="noStrike">
              <a:solidFill>
                <a:schemeClr val="dk2"/>
              </a:solidFill>
              <a:latin typeface="Garamond"/>
              <a:ea typeface="Garamond"/>
              <a:cs typeface="Garamond"/>
              <a:sym typeface="Garamond"/>
            </a:endParaRPr>
          </a:p>
        </p:txBody>
      </p:sp>
      <p:sp>
        <p:nvSpPr>
          <p:cNvPr id="131" name="Google Shape;131;p2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Puede ocurrir que distintos servidores estén ubicados en el mismo ordenador.</a:t>
            </a:r>
            <a:endParaRPr/>
          </a:p>
          <a:p>
            <a:pPr indent="-342900" lvl="0" marL="342900" marR="0" rtl="0" algn="l">
              <a:spcBef>
                <a:spcPts val="60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Servidores:</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Dedicado</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No dedicado: se puede utilizar además como estación de trabajo.</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200" u="none" cap="none" strike="noStrike">
                <a:solidFill>
                  <a:schemeClr val="dk2"/>
                </a:solidFill>
                <a:latin typeface="Garamond"/>
                <a:ea typeface="Garamond"/>
                <a:cs typeface="Garamond"/>
                <a:sym typeface="Garamond"/>
              </a:rPr>
              <a:t>COMPONENTES</a:t>
            </a:r>
            <a:endParaRPr b="0" i="0" sz="4200" u="none" cap="none" strike="noStrike">
              <a:solidFill>
                <a:schemeClr val="dk2"/>
              </a:solidFill>
              <a:latin typeface="Garamond"/>
              <a:ea typeface="Garamond"/>
              <a:cs typeface="Garamond"/>
              <a:sym typeface="Garamond"/>
            </a:endParaRPr>
          </a:p>
        </p:txBody>
      </p:sp>
      <p:sp>
        <p:nvSpPr>
          <p:cNvPr id="137" name="Google Shape;137;p2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Estación de trabajo: facilitan el acceso a servidores y periféricos.</a:t>
            </a:r>
            <a:endParaRPr/>
          </a:p>
          <a:p>
            <a:pPr indent="-342900" lvl="0" marL="342900" marR="0" rtl="0" algn="l">
              <a:spcBef>
                <a:spcPts val="600"/>
              </a:spcBef>
              <a:spcAft>
                <a:spcPts val="0"/>
              </a:spcAft>
              <a:buClr>
                <a:schemeClr val="accent1"/>
              </a:buClr>
              <a:buSzPts val="1950"/>
              <a:buFont typeface="Noto Sans Symbols"/>
              <a:buChar char="■"/>
            </a:pPr>
            <a:r>
              <a:rPr b="0" i="0" lang="en-US" sz="3000" u="none" cap="none" strike="noStrike">
                <a:solidFill>
                  <a:schemeClr val="dk1"/>
                </a:solidFill>
                <a:latin typeface="Arial"/>
                <a:ea typeface="Arial"/>
                <a:cs typeface="Arial"/>
                <a:sym typeface="Arial"/>
              </a:rPr>
              <a:t>Elementos de conexión:</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Cableado</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Tarjetas de red</a:t>
            </a:r>
            <a:endParaRPr/>
          </a:p>
          <a:p>
            <a:pPr indent="-327025"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dk1"/>
                </a:solidFill>
                <a:latin typeface="Arial"/>
                <a:ea typeface="Arial"/>
                <a:cs typeface="Arial"/>
                <a:sym typeface="Arial"/>
              </a:rPr>
              <a:t>Etc.</a:t>
            </a:r>
            <a:endParaRPr b="0" i="0" sz="2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orde">
  <a:themeElements>
    <a:clrScheme name="Bord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