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9144000"/>
  <p:notesSz cx="6858000" cy="9144000"/>
  <p:embeddedFontLst>
    <p:embeddedFont>
      <p:font typeface="Garamon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Garamond-bold.fntdata"/><Relationship Id="rId41" Type="http://schemas.openxmlformats.org/officeDocument/2006/relationships/font" Target="fonts/Garamond-regular.fntdata"/><Relationship Id="rId22" Type="http://schemas.openxmlformats.org/officeDocument/2006/relationships/slide" Target="slides/slide18.xml"/><Relationship Id="rId44" Type="http://schemas.openxmlformats.org/officeDocument/2006/relationships/font" Target="fonts/Garamond-boldItalic.fntdata"/><Relationship Id="rId21" Type="http://schemas.openxmlformats.org/officeDocument/2006/relationships/slide" Target="slides/slide17.xml"/><Relationship Id="rId43" Type="http://schemas.openxmlformats.org/officeDocument/2006/relationships/font" Target="fonts/Garamon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ab51b1a0d_3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4ab51b1a0d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c7b52a7c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fc7b52a7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c7b52a7c_0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fc7b52a7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ab51b1a0d_3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4ab51b1a0d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ab51b1a0d_3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4ab51b1a0d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5000" u="none" cap="none" strike="noStrike">
                <a:solidFill>
                  <a:schemeClr val="dk2"/>
                </a:solidFill>
                <a:latin typeface="Garamond"/>
                <a:ea typeface="Garamond"/>
                <a:cs typeface="Garamond"/>
                <a:sym typeface="Garamond"/>
              </a:defRPr>
            </a:lvl1pPr>
            <a:lvl2pPr indent="-88900" lvl="1"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2pPr>
            <a:lvl3pPr indent="-88900" lvl="2"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3pPr>
            <a:lvl4pPr indent="-88900" lvl="3"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4pPr>
            <a:lvl5pPr indent="-88900" lvl="4"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5pPr>
            <a:lvl6pPr indent="-88900" lvl="5" marL="4572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6pPr>
            <a:lvl7pPr indent="-88900" lvl="6" marL="9144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7pPr>
            <a:lvl8pPr indent="-88900" lvl="7" marL="13716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8pPr>
            <a:lvl9pPr indent="-88900" lvl="8" marL="18288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9pPr>
          </a:lstStyle>
          <a:p/>
        </p:txBody>
      </p:sp>
      <p:sp>
        <p:nvSpPr>
          <p:cNvPr id="15" name="Google Shape;15;p2"/>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noAutofit/>
          </a:bodyPr>
          <a:lstStyle>
            <a:lvl1pPr indent="0" lvl="0" marL="0" marR="0" rtl="0" algn="l">
              <a:spcBef>
                <a:spcPts val="560"/>
              </a:spcBef>
              <a:spcAft>
                <a:spcPts val="0"/>
              </a:spcAft>
              <a:buClr>
                <a:schemeClr val="accent1"/>
              </a:buClr>
              <a:buSzPts val="1400"/>
              <a:buFont typeface="Noto Sans Symbols"/>
              <a:buNone/>
              <a:defRPr b="0" i="0" sz="2800" u="none" cap="none" strike="noStrike">
                <a:solidFill>
                  <a:schemeClr val="dk1"/>
                </a:solidFill>
                <a:latin typeface="Arial"/>
                <a:ea typeface="Arial"/>
                <a:cs typeface="Arial"/>
                <a:sym typeface="Arial"/>
              </a:defRPr>
            </a:lvl1pPr>
            <a:lvl2pPr indent="-316865" lvl="1" marL="669925" marR="0" rtl="0" algn="l">
              <a:spcBef>
                <a:spcPts val="520"/>
              </a:spcBef>
              <a:spcAft>
                <a:spcPts val="0"/>
              </a:spcAft>
              <a:buClr>
                <a:schemeClr val="accent2"/>
              </a:buClr>
              <a:buSzPts val="1400"/>
              <a:buFont typeface="Noto Sans Symbols"/>
              <a:buChar char="❑"/>
              <a:defRPr b="0" i="0" sz="2600" u="none" cap="none" strike="noStrike">
                <a:solidFill>
                  <a:schemeClr val="dk1"/>
                </a:solidFill>
                <a:latin typeface="Arial"/>
                <a:ea typeface="Arial"/>
                <a:cs typeface="Arial"/>
                <a:sym typeface="Arial"/>
              </a:defRPr>
            </a:lvl2pPr>
            <a:lvl3pPr indent="-360044" lvl="2" marL="1022350" marR="0" rtl="0" algn="l">
              <a:spcBef>
                <a:spcPts val="440"/>
              </a:spcBef>
              <a:spcAft>
                <a:spcPts val="0"/>
              </a:spcAft>
              <a:buClr>
                <a:schemeClr val="accent1"/>
              </a:buClr>
              <a:buSzPts val="1400"/>
              <a:buFont typeface="Noto Sans Symbols"/>
              <a:buChar char="■"/>
              <a:defRPr b="0" i="0" sz="2200" u="none" cap="none" strike="noStrike">
                <a:solidFill>
                  <a:schemeClr val="dk1"/>
                </a:solidFill>
                <a:latin typeface="Arial"/>
                <a:ea typeface="Arial"/>
                <a:cs typeface="Arial"/>
                <a:sym typeface="Arial"/>
              </a:defRPr>
            </a:lvl3pPr>
            <a:lvl4pPr indent="-323850" lvl="3" marL="133985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41313" lvl="4" marL="16811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5pPr>
            <a:lvl6pPr indent="-341313" lvl="5" marL="21383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6pPr>
            <a:lvl7pPr indent="-341313" lvl="6" marL="25955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7pPr>
            <a:lvl8pPr indent="-341313" lvl="7" marL="30527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8pPr>
            <a:lvl9pPr indent="-341312" lvl="8" marL="35099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6" name="Google Shape;16;p2"/>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7" name="Google Shape;17;p2"/>
          <p:cNvSpPr txBox="1"/>
          <p:nvPr>
            <p:ph idx="11" type="ftr"/>
          </p:nvPr>
        </p:nvSpPr>
        <p:spPr>
          <a:xfrm>
            <a:off x="3124200" y="6243638"/>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8" name="Google Shape;18;p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
        <p:nvSpPr>
          <p:cNvPr id="19" name="Google Shape;19;p2"/>
          <p:cNvSpPr/>
          <p:nvPr/>
        </p:nvSpPr>
        <p:spPr>
          <a:xfrm>
            <a:off x="609600" y="1219200"/>
            <a:ext cx="7924800" cy="914400"/>
          </a:xfrm>
          <a:custGeom>
            <a:rect b="b" l="l" r="r" t="t"/>
            <a:pathLst>
              <a:path extrusionOk="0" h="120000" w="120000">
                <a:moveTo>
                  <a:pt x="0" y="120000"/>
                </a:moveTo>
                <a:lnTo>
                  <a:pt x="0" y="0"/>
                </a:lnTo>
                <a:lnTo>
                  <a:pt x="120000" y="0"/>
                </a:lnTo>
              </a:path>
            </a:pathLst>
          </a:custGeom>
          <a:noFill/>
          <a:ln cap="flat" cmpd="sng" w="254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20" name="Google Shape;20;p2"/>
          <p:cNvCxnSpPr/>
          <p:nvPr/>
        </p:nvCxnSpPr>
        <p:spPr>
          <a:xfrm>
            <a:off x="1981200" y="3962400"/>
            <a:ext cx="6511925" cy="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74" name="Google Shape;74;p11"/>
          <p:cNvSpPr txBox="1"/>
          <p:nvPr>
            <p:ph idx="1" type="body"/>
          </p:nvPr>
        </p:nvSpPr>
        <p:spPr>
          <a:xfrm rot="5400000">
            <a:off x="2306637" y="-249238"/>
            <a:ext cx="4530725"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1"/>
              </a:buClr>
              <a:buSzPts val="1400"/>
              <a:buFont typeface="Noto Sans Symbols"/>
              <a:buChar char="■"/>
              <a:defRPr sz="3000">
                <a:solidFill>
                  <a:schemeClr val="dk1"/>
                </a:solidFill>
                <a:latin typeface="Arial"/>
                <a:ea typeface="Arial"/>
                <a:cs typeface="Arial"/>
                <a:sym typeface="Arial"/>
              </a:defRPr>
            </a:lvl1pPr>
            <a:lvl2pPr indent="-317500" lvl="1" marL="914400" rtl="0" algn="l">
              <a:spcBef>
                <a:spcPts val="520"/>
              </a:spcBef>
              <a:spcAft>
                <a:spcPts val="0"/>
              </a:spcAft>
              <a:buClr>
                <a:schemeClr val="accent2"/>
              </a:buClr>
              <a:buSzPts val="1400"/>
              <a:buFont typeface="Noto Sans Symbols"/>
              <a:buChar char="❑"/>
              <a:defRPr sz="2600">
                <a:solidFill>
                  <a:schemeClr val="dk1"/>
                </a:solidFill>
                <a:latin typeface="Arial"/>
                <a:ea typeface="Arial"/>
                <a:cs typeface="Arial"/>
                <a:sym typeface="Arial"/>
              </a:defRPr>
            </a:lvl2pPr>
            <a:lvl3pPr indent="-317500" lvl="2" marL="1371600" rtl="0" algn="l">
              <a:spcBef>
                <a:spcPts val="440"/>
              </a:spcBef>
              <a:spcAft>
                <a:spcPts val="0"/>
              </a:spcAft>
              <a:buClr>
                <a:schemeClr val="accent1"/>
              </a:buClr>
              <a:buSzPts val="1400"/>
              <a:buFont typeface="Noto Sans Symbols"/>
              <a:buChar char="■"/>
              <a:defRPr sz="2200">
                <a:solidFill>
                  <a:schemeClr val="dk1"/>
                </a:solidFill>
                <a:latin typeface="Arial"/>
                <a:ea typeface="Arial"/>
                <a:cs typeface="Arial"/>
                <a:sym typeface="Arial"/>
              </a:defRPr>
            </a:lvl3pPr>
            <a:lvl4pPr indent="-317500" lvl="3" marL="1828800" rtl="0" algn="l">
              <a:spcBef>
                <a:spcPts val="400"/>
              </a:spcBef>
              <a:spcAft>
                <a:spcPts val="0"/>
              </a:spcAft>
              <a:buClr>
                <a:schemeClr val="accent2"/>
              </a:buClr>
              <a:buSzPts val="1400"/>
              <a:buFont typeface="Noto Sans Symbols"/>
              <a:buChar char="❑"/>
              <a:defRPr sz="2000">
                <a:solidFill>
                  <a:schemeClr val="dk1"/>
                </a:solidFill>
                <a:latin typeface="Arial"/>
                <a:ea typeface="Arial"/>
                <a:cs typeface="Arial"/>
                <a:sym typeface="Arial"/>
              </a:defRPr>
            </a:lvl4pPr>
            <a:lvl5pPr indent="-317500" lvl="4" marL="22860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5pPr>
            <a:lvl6pPr indent="-317500" lvl="5" marL="27432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6pPr>
            <a:lvl7pPr indent="-317500" lvl="6" marL="32004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7pPr>
            <a:lvl8pPr indent="-317500" lvl="7" marL="36576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8pPr>
            <a:lvl9pPr indent="-317500" lvl="8" marL="41148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9pPr>
          </a:lstStyle>
          <a:p/>
        </p:txBody>
      </p:sp>
      <p:sp>
        <p:nvSpPr>
          <p:cNvPr id="75" name="Google Shape;75;p11"/>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1544" y="2175669"/>
            <a:ext cx="5853112" cy="20574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80" name="Google Shape;80;p12"/>
          <p:cNvSpPr txBox="1"/>
          <p:nvPr>
            <p:ph idx="1" type="body"/>
          </p:nvPr>
        </p:nvSpPr>
        <p:spPr>
          <a:xfrm rot="5400000">
            <a:off x="540544" y="194469"/>
            <a:ext cx="5853112"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1"/>
              </a:buClr>
              <a:buSzPts val="1400"/>
              <a:buFont typeface="Noto Sans Symbols"/>
              <a:buChar char="■"/>
              <a:defRPr sz="3000">
                <a:solidFill>
                  <a:schemeClr val="dk1"/>
                </a:solidFill>
                <a:latin typeface="Arial"/>
                <a:ea typeface="Arial"/>
                <a:cs typeface="Arial"/>
                <a:sym typeface="Arial"/>
              </a:defRPr>
            </a:lvl1pPr>
            <a:lvl2pPr indent="-317500" lvl="1" marL="914400" rtl="0" algn="l">
              <a:spcBef>
                <a:spcPts val="520"/>
              </a:spcBef>
              <a:spcAft>
                <a:spcPts val="0"/>
              </a:spcAft>
              <a:buClr>
                <a:schemeClr val="accent2"/>
              </a:buClr>
              <a:buSzPts val="1400"/>
              <a:buFont typeface="Noto Sans Symbols"/>
              <a:buChar char="❑"/>
              <a:defRPr sz="2600">
                <a:solidFill>
                  <a:schemeClr val="dk1"/>
                </a:solidFill>
                <a:latin typeface="Arial"/>
                <a:ea typeface="Arial"/>
                <a:cs typeface="Arial"/>
                <a:sym typeface="Arial"/>
              </a:defRPr>
            </a:lvl2pPr>
            <a:lvl3pPr indent="-317500" lvl="2" marL="1371600" rtl="0" algn="l">
              <a:spcBef>
                <a:spcPts val="440"/>
              </a:spcBef>
              <a:spcAft>
                <a:spcPts val="0"/>
              </a:spcAft>
              <a:buClr>
                <a:schemeClr val="accent1"/>
              </a:buClr>
              <a:buSzPts val="1400"/>
              <a:buFont typeface="Noto Sans Symbols"/>
              <a:buChar char="■"/>
              <a:defRPr sz="2200">
                <a:solidFill>
                  <a:schemeClr val="dk1"/>
                </a:solidFill>
                <a:latin typeface="Arial"/>
                <a:ea typeface="Arial"/>
                <a:cs typeface="Arial"/>
                <a:sym typeface="Arial"/>
              </a:defRPr>
            </a:lvl3pPr>
            <a:lvl4pPr indent="-317500" lvl="3" marL="1828800" rtl="0" algn="l">
              <a:spcBef>
                <a:spcPts val="400"/>
              </a:spcBef>
              <a:spcAft>
                <a:spcPts val="0"/>
              </a:spcAft>
              <a:buClr>
                <a:schemeClr val="accent2"/>
              </a:buClr>
              <a:buSzPts val="1400"/>
              <a:buFont typeface="Noto Sans Symbols"/>
              <a:buChar char="❑"/>
              <a:defRPr sz="2000">
                <a:solidFill>
                  <a:schemeClr val="dk1"/>
                </a:solidFill>
                <a:latin typeface="Arial"/>
                <a:ea typeface="Arial"/>
                <a:cs typeface="Arial"/>
                <a:sym typeface="Arial"/>
              </a:defRPr>
            </a:lvl4pPr>
            <a:lvl5pPr indent="-317500" lvl="4" marL="22860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5pPr>
            <a:lvl6pPr indent="-317500" lvl="5" marL="27432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6pPr>
            <a:lvl7pPr indent="-317500" lvl="6" marL="32004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7pPr>
            <a:lvl8pPr indent="-317500" lvl="7" marL="36576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8pPr>
            <a:lvl9pPr indent="-317500" lvl="8" marL="41148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9pPr>
          </a:lstStyle>
          <a:p/>
        </p:txBody>
      </p:sp>
      <p:sp>
        <p:nvSpPr>
          <p:cNvPr id="81" name="Google Shape;81;p12"/>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23" name="Google Shape;23;p3"/>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1"/>
              </a:buClr>
              <a:buSzPts val="1400"/>
              <a:buFont typeface="Noto Sans Symbols"/>
              <a:buChar char="■"/>
              <a:defRPr sz="3000">
                <a:solidFill>
                  <a:schemeClr val="dk1"/>
                </a:solidFill>
                <a:latin typeface="Arial"/>
                <a:ea typeface="Arial"/>
                <a:cs typeface="Arial"/>
                <a:sym typeface="Arial"/>
              </a:defRPr>
            </a:lvl1pPr>
            <a:lvl2pPr indent="-317500" lvl="1" marL="914400" rtl="0" algn="l">
              <a:spcBef>
                <a:spcPts val="520"/>
              </a:spcBef>
              <a:spcAft>
                <a:spcPts val="0"/>
              </a:spcAft>
              <a:buClr>
                <a:schemeClr val="accent2"/>
              </a:buClr>
              <a:buSzPts val="1400"/>
              <a:buFont typeface="Noto Sans Symbols"/>
              <a:buChar char="❑"/>
              <a:defRPr sz="2600">
                <a:solidFill>
                  <a:schemeClr val="dk1"/>
                </a:solidFill>
                <a:latin typeface="Arial"/>
                <a:ea typeface="Arial"/>
                <a:cs typeface="Arial"/>
                <a:sym typeface="Arial"/>
              </a:defRPr>
            </a:lvl2pPr>
            <a:lvl3pPr indent="-317500" lvl="2" marL="1371600" rtl="0" algn="l">
              <a:spcBef>
                <a:spcPts val="440"/>
              </a:spcBef>
              <a:spcAft>
                <a:spcPts val="0"/>
              </a:spcAft>
              <a:buClr>
                <a:schemeClr val="accent1"/>
              </a:buClr>
              <a:buSzPts val="1400"/>
              <a:buFont typeface="Noto Sans Symbols"/>
              <a:buChar char="■"/>
              <a:defRPr sz="2200">
                <a:solidFill>
                  <a:schemeClr val="dk1"/>
                </a:solidFill>
                <a:latin typeface="Arial"/>
                <a:ea typeface="Arial"/>
                <a:cs typeface="Arial"/>
                <a:sym typeface="Arial"/>
              </a:defRPr>
            </a:lvl3pPr>
            <a:lvl4pPr indent="-317500" lvl="3" marL="1828800" rtl="0" algn="l">
              <a:spcBef>
                <a:spcPts val="400"/>
              </a:spcBef>
              <a:spcAft>
                <a:spcPts val="0"/>
              </a:spcAft>
              <a:buClr>
                <a:schemeClr val="accent2"/>
              </a:buClr>
              <a:buSzPts val="1400"/>
              <a:buFont typeface="Noto Sans Symbols"/>
              <a:buChar char="❑"/>
              <a:defRPr sz="2000">
                <a:solidFill>
                  <a:schemeClr val="dk1"/>
                </a:solidFill>
                <a:latin typeface="Arial"/>
                <a:ea typeface="Arial"/>
                <a:cs typeface="Arial"/>
                <a:sym typeface="Arial"/>
              </a:defRPr>
            </a:lvl4pPr>
            <a:lvl5pPr indent="-317500" lvl="4" marL="22860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5pPr>
            <a:lvl6pPr indent="-317500" lvl="5" marL="27432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6pPr>
            <a:lvl7pPr indent="-317500" lvl="6" marL="32004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7pPr>
            <a:lvl8pPr indent="-317500" lvl="7" marL="36576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8pPr>
            <a:lvl9pPr indent="-317500" lvl="8" marL="41148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9pPr>
          </a:lstStyle>
          <a:p/>
        </p:txBody>
      </p:sp>
      <p:sp>
        <p:nvSpPr>
          <p:cNvPr id="24" name="Google Shape;24;p3"/>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b="1" sz="4000" cap="none"/>
            </a:lvl1pPr>
            <a:lvl2pPr lvl="1" rtl="0">
              <a:spcBef>
                <a:spcPts val="0"/>
              </a:spcBef>
              <a:spcAft>
                <a:spcPts val="0"/>
              </a:spcAft>
              <a:buSzPts val="1400"/>
              <a:buChar char="○"/>
              <a:defRPr sz="4200">
                <a:solidFill>
                  <a:schemeClr val="dk2"/>
                </a:solidFill>
                <a:latin typeface="Garamond"/>
                <a:ea typeface="Garamond"/>
                <a:cs typeface="Garamond"/>
                <a:sym typeface="Garamond"/>
              </a:defRPr>
            </a:lvl2pPr>
            <a:lvl3pPr lvl="2" rtl="0">
              <a:spcBef>
                <a:spcPts val="0"/>
              </a:spcBef>
              <a:spcAft>
                <a:spcPts val="0"/>
              </a:spcAft>
              <a:buSzPts val="1400"/>
              <a:buChar char="■"/>
              <a:defRPr sz="4200">
                <a:solidFill>
                  <a:schemeClr val="dk2"/>
                </a:solidFill>
                <a:latin typeface="Garamond"/>
                <a:ea typeface="Garamond"/>
                <a:cs typeface="Garamond"/>
                <a:sym typeface="Garamond"/>
              </a:defRPr>
            </a:lvl3pPr>
            <a:lvl4pPr lvl="3" rtl="0">
              <a:spcBef>
                <a:spcPts val="0"/>
              </a:spcBef>
              <a:spcAft>
                <a:spcPts val="0"/>
              </a:spcAft>
              <a:buSzPts val="1400"/>
              <a:buChar char="●"/>
              <a:defRPr sz="4200">
                <a:solidFill>
                  <a:schemeClr val="dk2"/>
                </a:solidFill>
                <a:latin typeface="Garamond"/>
                <a:ea typeface="Garamond"/>
                <a:cs typeface="Garamond"/>
                <a:sym typeface="Garamond"/>
              </a:defRPr>
            </a:lvl4pPr>
            <a:lvl5pPr lvl="4" rtl="0">
              <a:spcBef>
                <a:spcPts val="0"/>
              </a:spcBef>
              <a:spcAft>
                <a:spcPts val="0"/>
              </a:spcAft>
              <a:buSzPts val="1400"/>
              <a:buChar char="○"/>
              <a:defRPr sz="4200">
                <a:solidFill>
                  <a:schemeClr val="dk2"/>
                </a:solidFill>
                <a:latin typeface="Garamond"/>
                <a:ea typeface="Garamond"/>
                <a:cs typeface="Garamond"/>
                <a:sym typeface="Garamond"/>
              </a:defRPr>
            </a:lvl5pPr>
            <a:lvl6pPr lvl="5" rtl="0">
              <a:spcBef>
                <a:spcPts val="0"/>
              </a:spcBef>
              <a:spcAft>
                <a:spcPts val="0"/>
              </a:spcAft>
              <a:buSzPts val="1400"/>
              <a:buChar char="■"/>
              <a:defRPr sz="4200">
                <a:solidFill>
                  <a:schemeClr val="dk2"/>
                </a:solidFill>
                <a:latin typeface="Garamond"/>
                <a:ea typeface="Garamond"/>
                <a:cs typeface="Garamond"/>
                <a:sym typeface="Garamond"/>
              </a:defRPr>
            </a:lvl6pPr>
            <a:lvl7pPr lvl="6" rtl="0">
              <a:spcBef>
                <a:spcPts val="0"/>
              </a:spcBef>
              <a:spcAft>
                <a:spcPts val="0"/>
              </a:spcAft>
              <a:buSzPts val="1400"/>
              <a:buChar char="●"/>
              <a:defRPr sz="4200">
                <a:solidFill>
                  <a:schemeClr val="dk2"/>
                </a:solidFill>
                <a:latin typeface="Garamond"/>
                <a:ea typeface="Garamond"/>
                <a:cs typeface="Garamond"/>
                <a:sym typeface="Garamond"/>
              </a:defRPr>
            </a:lvl7pPr>
            <a:lvl8pPr lvl="7" rtl="0">
              <a:spcBef>
                <a:spcPts val="0"/>
              </a:spcBef>
              <a:spcAft>
                <a:spcPts val="0"/>
              </a:spcAft>
              <a:buSzPts val="1400"/>
              <a:buChar char="○"/>
              <a:defRPr sz="4200">
                <a:solidFill>
                  <a:schemeClr val="dk2"/>
                </a:solidFill>
                <a:latin typeface="Garamond"/>
                <a:ea typeface="Garamond"/>
                <a:cs typeface="Garamond"/>
                <a:sym typeface="Garamond"/>
              </a:defRPr>
            </a:lvl8pPr>
            <a:lvl9pPr lvl="8" rtl="0">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00"/>
              </a:spcBef>
              <a:spcAft>
                <a:spcPts val="0"/>
              </a:spcAft>
              <a:buSzPts val="1400"/>
              <a:buFont typeface="Arial"/>
              <a:buNone/>
              <a:defRPr sz="2000"/>
            </a:lvl1pPr>
            <a:lvl2pPr indent="-228600" lvl="1" marL="914400" rtl="0">
              <a:spcBef>
                <a:spcPts val="520"/>
              </a:spcBef>
              <a:spcAft>
                <a:spcPts val="0"/>
              </a:spcAft>
              <a:buSzPts val="1400"/>
              <a:buFont typeface="Arial"/>
              <a:buNone/>
              <a:defRPr sz="1800"/>
            </a:lvl2pPr>
            <a:lvl3pPr indent="-228600" lvl="2" marL="1371600" rtl="0">
              <a:spcBef>
                <a:spcPts val="440"/>
              </a:spcBef>
              <a:spcAft>
                <a:spcPts val="0"/>
              </a:spcAft>
              <a:buSzPts val="1400"/>
              <a:buFont typeface="Arial"/>
              <a:buNone/>
              <a:defRPr sz="1600"/>
            </a:lvl3pPr>
            <a:lvl4pPr indent="-228600" lvl="3" marL="1828800" rtl="0">
              <a:spcBef>
                <a:spcPts val="400"/>
              </a:spcBef>
              <a:spcAft>
                <a:spcPts val="0"/>
              </a:spcAft>
              <a:buSzPts val="1400"/>
              <a:buFont typeface="Arial"/>
              <a:buNone/>
              <a:defRPr sz="1400"/>
            </a:lvl4pPr>
            <a:lvl5pPr indent="-228600" lvl="4" marL="2286000" rtl="0">
              <a:spcBef>
                <a:spcPts val="400"/>
              </a:spcBef>
              <a:spcAft>
                <a:spcPts val="0"/>
              </a:spcAft>
              <a:buSzPts val="1400"/>
              <a:buFont typeface="Arial"/>
              <a:buNone/>
              <a:defRPr sz="1400"/>
            </a:lvl5pPr>
            <a:lvl6pPr indent="-228600" lvl="5" marL="2743200" rtl="0">
              <a:spcBef>
                <a:spcPts val="400"/>
              </a:spcBef>
              <a:spcAft>
                <a:spcPts val="0"/>
              </a:spcAft>
              <a:buSzPts val="1400"/>
              <a:buFont typeface="Arial"/>
              <a:buNone/>
              <a:defRPr sz="1400"/>
            </a:lvl6pPr>
            <a:lvl7pPr indent="-228600" lvl="6" marL="3200400" rtl="0">
              <a:spcBef>
                <a:spcPts val="400"/>
              </a:spcBef>
              <a:spcAft>
                <a:spcPts val="0"/>
              </a:spcAft>
              <a:buSzPts val="1400"/>
              <a:buFont typeface="Arial"/>
              <a:buNone/>
              <a:defRPr sz="1400"/>
            </a:lvl7pPr>
            <a:lvl8pPr indent="-228600" lvl="7" marL="3657600" rtl="0">
              <a:spcBef>
                <a:spcPts val="400"/>
              </a:spcBef>
              <a:spcAft>
                <a:spcPts val="0"/>
              </a:spcAft>
              <a:buSzPts val="1400"/>
              <a:buFont typeface="Arial"/>
              <a:buNone/>
              <a:defRPr sz="1400"/>
            </a:lvl8pPr>
            <a:lvl9pPr indent="-228600" lvl="8" marL="4114800" rtl="0">
              <a:spcBef>
                <a:spcPts val="400"/>
              </a:spcBef>
              <a:spcAft>
                <a:spcPts val="0"/>
              </a:spcAft>
              <a:buSzPts val="1400"/>
              <a:buFont typeface="Arial"/>
              <a:buNone/>
              <a:defRPr sz="1400"/>
            </a:lvl9pPr>
          </a:lstStyle>
          <a:p/>
        </p:txBody>
      </p:sp>
      <p:sp>
        <p:nvSpPr>
          <p:cNvPr id="30" name="Google Shape;30;p4"/>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35" name="Google Shape;35;p5"/>
          <p:cNvSpPr txBox="1"/>
          <p:nvPr>
            <p:ph idx="1" type="body"/>
          </p:nvPr>
        </p:nvSpPr>
        <p:spPr>
          <a:xfrm>
            <a:off x="457200" y="1600200"/>
            <a:ext cx="4038600" cy="4530725"/>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2800"/>
            </a:lvl1pPr>
            <a:lvl2pPr indent="-317500" lvl="1" marL="914400" rtl="0">
              <a:spcBef>
                <a:spcPts val="520"/>
              </a:spcBef>
              <a:spcAft>
                <a:spcPts val="0"/>
              </a:spcAft>
              <a:buSzPts val="1400"/>
              <a:buChar char="❑"/>
              <a:defRPr sz="2400"/>
            </a:lvl2pPr>
            <a:lvl3pPr indent="-317500" lvl="2" marL="1371600" rtl="0">
              <a:spcBef>
                <a:spcPts val="440"/>
              </a:spcBef>
              <a:spcAft>
                <a:spcPts val="0"/>
              </a:spcAft>
              <a:buSzPts val="1400"/>
              <a:buChar char="■"/>
              <a:defRPr sz="2000"/>
            </a:lvl3pPr>
            <a:lvl4pPr indent="-317500" lvl="3" marL="1828800" rtl="0">
              <a:spcBef>
                <a:spcPts val="400"/>
              </a:spcBef>
              <a:spcAft>
                <a:spcPts val="0"/>
              </a:spcAft>
              <a:buSzPts val="1400"/>
              <a:buChar char="❑"/>
              <a:defRPr sz="1800"/>
            </a:lvl4pPr>
            <a:lvl5pPr indent="-317500" lvl="4" marL="2286000" rtl="0">
              <a:spcBef>
                <a:spcPts val="40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36" name="Google Shape;36;p5"/>
          <p:cNvSpPr txBox="1"/>
          <p:nvPr>
            <p:ph idx="2" type="body"/>
          </p:nvPr>
        </p:nvSpPr>
        <p:spPr>
          <a:xfrm>
            <a:off x="4648200" y="1600200"/>
            <a:ext cx="4038600" cy="4530725"/>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2800"/>
            </a:lvl1pPr>
            <a:lvl2pPr indent="-317500" lvl="1" marL="914400" rtl="0">
              <a:spcBef>
                <a:spcPts val="520"/>
              </a:spcBef>
              <a:spcAft>
                <a:spcPts val="0"/>
              </a:spcAft>
              <a:buSzPts val="1400"/>
              <a:buChar char="❑"/>
              <a:defRPr sz="2400"/>
            </a:lvl2pPr>
            <a:lvl3pPr indent="-317500" lvl="2" marL="1371600" rtl="0">
              <a:spcBef>
                <a:spcPts val="440"/>
              </a:spcBef>
              <a:spcAft>
                <a:spcPts val="0"/>
              </a:spcAft>
              <a:buSzPts val="1400"/>
              <a:buChar char="■"/>
              <a:defRPr sz="2000"/>
            </a:lvl3pPr>
            <a:lvl4pPr indent="-317500" lvl="3" marL="1828800" rtl="0">
              <a:spcBef>
                <a:spcPts val="400"/>
              </a:spcBef>
              <a:spcAft>
                <a:spcPts val="0"/>
              </a:spcAft>
              <a:buSzPts val="1400"/>
              <a:buChar char="❑"/>
              <a:defRPr sz="1800"/>
            </a:lvl4pPr>
            <a:lvl5pPr indent="-317500" lvl="4" marL="2286000" rtl="0">
              <a:spcBef>
                <a:spcPts val="40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37" name="Google Shape;37;p5"/>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8" name="Google Shape;38;p5"/>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9" name="Google Shape;39;p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sz="4200">
                <a:solidFill>
                  <a:schemeClr val="dk2"/>
                </a:solidFill>
                <a:latin typeface="Garamond"/>
                <a:ea typeface="Garamond"/>
                <a:cs typeface="Garamond"/>
                <a:sym typeface="Garamond"/>
              </a:defRPr>
            </a:lvl2pPr>
            <a:lvl3pPr lvl="2" rtl="0">
              <a:spcBef>
                <a:spcPts val="0"/>
              </a:spcBef>
              <a:spcAft>
                <a:spcPts val="0"/>
              </a:spcAft>
              <a:buSzPts val="1400"/>
              <a:buChar char="■"/>
              <a:defRPr sz="4200">
                <a:solidFill>
                  <a:schemeClr val="dk2"/>
                </a:solidFill>
                <a:latin typeface="Garamond"/>
                <a:ea typeface="Garamond"/>
                <a:cs typeface="Garamond"/>
                <a:sym typeface="Garamond"/>
              </a:defRPr>
            </a:lvl3pPr>
            <a:lvl4pPr lvl="3" rtl="0">
              <a:spcBef>
                <a:spcPts val="0"/>
              </a:spcBef>
              <a:spcAft>
                <a:spcPts val="0"/>
              </a:spcAft>
              <a:buSzPts val="1400"/>
              <a:buChar char="●"/>
              <a:defRPr sz="4200">
                <a:solidFill>
                  <a:schemeClr val="dk2"/>
                </a:solidFill>
                <a:latin typeface="Garamond"/>
                <a:ea typeface="Garamond"/>
                <a:cs typeface="Garamond"/>
                <a:sym typeface="Garamond"/>
              </a:defRPr>
            </a:lvl4pPr>
            <a:lvl5pPr lvl="4" rtl="0">
              <a:spcBef>
                <a:spcPts val="0"/>
              </a:spcBef>
              <a:spcAft>
                <a:spcPts val="0"/>
              </a:spcAft>
              <a:buSzPts val="1400"/>
              <a:buChar char="○"/>
              <a:defRPr sz="4200">
                <a:solidFill>
                  <a:schemeClr val="dk2"/>
                </a:solidFill>
                <a:latin typeface="Garamond"/>
                <a:ea typeface="Garamond"/>
                <a:cs typeface="Garamond"/>
                <a:sym typeface="Garamond"/>
              </a:defRPr>
            </a:lvl5pPr>
            <a:lvl6pPr lvl="5" rtl="0">
              <a:spcBef>
                <a:spcPts val="0"/>
              </a:spcBef>
              <a:spcAft>
                <a:spcPts val="0"/>
              </a:spcAft>
              <a:buSzPts val="1400"/>
              <a:buChar char="■"/>
              <a:defRPr sz="4200">
                <a:solidFill>
                  <a:schemeClr val="dk2"/>
                </a:solidFill>
                <a:latin typeface="Garamond"/>
                <a:ea typeface="Garamond"/>
                <a:cs typeface="Garamond"/>
                <a:sym typeface="Garamond"/>
              </a:defRPr>
            </a:lvl6pPr>
            <a:lvl7pPr lvl="6" rtl="0">
              <a:spcBef>
                <a:spcPts val="0"/>
              </a:spcBef>
              <a:spcAft>
                <a:spcPts val="0"/>
              </a:spcAft>
              <a:buSzPts val="1400"/>
              <a:buChar char="●"/>
              <a:defRPr sz="4200">
                <a:solidFill>
                  <a:schemeClr val="dk2"/>
                </a:solidFill>
                <a:latin typeface="Garamond"/>
                <a:ea typeface="Garamond"/>
                <a:cs typeface="Garamond"/>
                <a:sym typeface="Garamond"/>
              </a:defRPr>
            </a:lvl7pPr>
            <a:lvl8pPr lvl="7" rtl="0">
              <a:spcBef>
                <a:spcPts val="0"/>
              </a:spcBef>
              <a:spcAft>
                <a:spcPts val="0"/>
              </a:spcAft>
              <a:buSzPts val="1400"/>
              <a:buChar char="○"/>
              <a:defRPr sz="4200">
                <a:solidFill>
                  <a:schemeClr val="dk2"/>
                </a:solidFill>
                <a:latin typeface="Garamond"/>
                <a:ea typeface="Garamond"/>
                <a:cs typeface="Garamond"/>
                <a:sym typeface="Garamond"/>
              </a:defRPr>
            </a:lvl8pPr>
            <a:lvl9pPr lvl="8" rtl="0">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00"/>
              </a:spcBef>
              <a:spcAft>
                <a:spcPts val="0"/>
              </a:spcAft>
              <a:buSzPts val="1400"/>
              <a:buFont typeface="Arial"/>
              <a:buNone/>
              <a:defRPr b="1" sz="2400"/>
            </a:lvl1pPr>
            <a:lvl2pPr indent="-228600" lvl="1" marL="914400" rtl="0">
              <a:spcBef>
                <a:spcPts val="520"/>
              </a:spcBef>
              <a:spcAft>
                <a:spcPts val="0"/>
              </a:spcAft>
              <a:buSzPts val="1400"/>
              <a:buFont typeface="Arial"/>
              <a:buNone/>
              <a:defRPr b="1" sz="2000"/>
            </a:lvl2pPr>
            <a:lvl3pPr indent="-228600" lvl="2" marL="1371600" rtl="0">
              <a:spcBef>
                <a:spcPts val="440"/>
              </a:spcBef>
              <a:spcAft>
                <a:spcPts val="0"/>
              </a:spcAft>
              <a:buSzPts val="1400"/>
              <a:buFont typeface="Arial"/>
              <a:buNone/>
              <a:defRPr b="1" sz="1800"/>
            </a:lvl3pPr>
            <a:lvl4pPr indent="-228600" lvl="3" marL="1828800" rtl="0">
              <a:spcBef>
                <a:spcPts val="400"/>
              </a:spcBef>
              <a:spcAft>
                <a:spcPts val="0"/>
              </a:spcAft>
              <a:buSzPts val="1400"/>
              <a:buFont typeface="Arial"/>
              <a:buNone/>
              <a:defRPr b="1" sz="1600"/>
            </a:lvl4pPr>
            <a:lvl5pPr indent="-228600" lvl="4" marL="2286000" rtl="0">
              <a:spcBef>
                <a:spcPts val="400"/>
              </a:spcBef>
              <a:spcAft>
                <a:spcPts val="0"/>
              </a:spcAft>
              <a:buSzPts val="1400"/>
              <a:buFont typeface="Arial"/>
              <a:buNone/>
              <a:defRPr b="1" sz="1600"/>
            </a:lvl5pPr>
            <a:lvl6pPr indent="-228600" lvl="5" marL="2743200" rtl="0">
              <a:spcBef>
                <a:spcPts val="400"/>
              </a:spcBef>
              <a:spcAft>
                <a:spcPts val="0"/>
              </a:spcAft>
              <a:buSzPts val="1400"/>
              <a:buFont typeface="Arial"/>
              <a:buNone/>
              <a:defRPr b="1" sz="1600"/>
            </a:lvl6pPr>
            <a:lvl7pPr indent="-228600" lvl="6" marL="3200400" rtl="0">
              <a:spcBef>
                <a:spcPts val="400"/>
              </a:spcBef>
              <a:spcAft>
                <a:spcPts val="0"/>
              </a:spcAft>
              <a:buSzPts val="1400"/>
              <a:buFont typeface="Arial"/>
              <a:buNone/>
              <a:defRPr b="1" sz="1600"/>
            </a:lvl7pPr>
            <a:lvl8pPr indent="-228600" lvl="7" marL="3657600" rtl="0">
              <a:spcBef>
                <a:spcPts val="400"/>
              </a:spcBef>
              <a:spcAft>
                <a:spcPts val="0"/>
              </a:spcAft>
              <a:buSzPts val="1400"/>
              <a:buFont typeface="Arial"/>
              <a:buNone/>
              <a:defRPr b="1" sz="1600"/>
            </a:lvl8pPr>
            <a:lvl9pPr indent="-228600" lvl="8" marL="4114800" rtl="0">
              <a:spcBef>
                <a:spcPts val="400"/>
              </a:spcBef>
              <a:spcAft>
                <a:spcPts val="0"/>
              </a:spcAft>
              <a:buSzPts val="1400"/>
              <a:buFont typeface="Arial"/>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2400"/>
            </a:lvl1pPr>
            <a:lvl2pPr indent="-317500" lvl="1" marL="914400" rtl="0">
              <a:spcBef>
                <a:spcPts val="520"/>
              </a:spcBef>
              <a:spcAft>
                <a:spcPts val="0"/>
              </a:spcAft>
              <a:buSzPts val="1400"/>
              <a:buChar char="❑"/>
              <a:defRPr sz="2000"/>
            </a:lvl2pPr>
            <a:lvl3pPr indent="-317500" lvl="2" marL="1371600" rtl="0">
              <a:spcBef>
                <a:spcPts val="440"/>
              </a:spcBef>
              <a:spcAft>
                <a:spcPts val="0"/>
              </a:spcAft>
              <a:buSzPts val="1400"/>
              <a:buChar char="■"/>
              <a:defRPr sz="1800"/>
            </a:lvl3pPr>
            <a:lvl4pPr indent="-317500" lvl="3" marL="1828800" rtl="0">
              <a:spcBef>
                <a:spcPts val="400"/>
              </a:spcBef>
              <a:spcAft>
                <a:spcPts val="0"/>
              </a:spcAft>
              <a:buSzPts val="1400"/>
              <a:buChar char="❑"/>
              <a:defRPr sz="1600"/>
            </a:lvl4pPr>
            <a:lvl5pPr indent="-317500" lvl="4" marL="2286000" rtl="0">
              <a:spcBef>
                <a:spcPts val="40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00"/>
              </a:spcBef>
              <a:spcAft>
                <a:spcPts val="0"/>
              </a:spcAft>
              <a:buSzPts val="1400"/>
              <a:buFont typeface="Arial"/>
              <a:buNone/>
              <a:defRPr b="1" sz="2400"/>
            </a:lvl1pPr>
            <a:lvl2pPr indent="-228600" lvl="1" marL="914400" rtl="0">
              <a:spcBef>
                <a:spcPts val="520"/>
              </a:spcBef>
              <a:spcAft>
                <a:spcPts val="0"/>
              </a:spcAft>
              <a:buSzPts val="1400"/>
              <a:buFont typeface="Arial"/>
              <a:buNone/>
              <a:defRPr b="1" sz="2000"/>
            </a:lvl2pPr>
            <a:lvl3pPr indent="-228600" lvl="2" marL="1371600" rtl="0">
              <a:spcBef>
                <a:spcPts val="440"/>
              </a:spcBef>
              <a:spcAft>
                <a:spcPts val="0"/>
              </a:spcAft>
              <a:buSzPts val="1400"/>
              <a:buFont typeface="Arial"/>
              <a:buNone/>
              <a:defRPr b="1" sz="1800"/>
            </a:lvl3pPr>
            <a:lvl4pPr indent="-228600" lvl="3" marL="1828800" rtl="0">
              <a:spcBef>
                <a:spcPts val="400"/>
              </a:spcBef>
              <a:spcAft>
                <a:spcPts val="0"/>
              </a:spcAft>
              <a:buSzPts val="1400"/>
              <a:buFont typeface="Arial"/>
              <a:buNone/>
              <a:defRPr b="1" sz="1600"/>
            </a:lvl4pPr>
            <a:lvl5pPr indent="-228600" lvl="4" marL="2286000" rtl="0">
              <a:spcBef>
                <a:spcPts val="400"/>
              </a:spcBef>
              <a:spcAft>
                <a:spcPts val="0"/>
              </a:spcAft>
              <a:buSzPts val="1400"/>
              <a:buFont typeface="Arial"/>
              <a:buNone/>
              <a:defRPr b="1" sz="1600"/>
            </a:lvl5pPr>
            <a:lvl6pPr indent="-228600" lvl="5" marL="2743200" rtl="0">
              <a:spcBef>
                <a:spcPts val="400"/>
              </a:spcBef>
              <a:spcAft>
                <a:spcPts val="0"/>
              </a:spcAft>
              <a:buSzPts val="1400"/>
              <a:buFont typeface="Arial"/>
              <a:buNone/>
              <a:defRPr b="1" sz="1600"/>
            </a:lvl6pPr>
            <a:lvl7pPr indent="-228600" lvl="6" marL="3200400" rtl="0">
              <a:spcBef>
                <a:spcPts val="400"/>
              </a:spcBef>
              <a:spcAft>
                <a:spcPts val="0"/>
              </a:spcAft>
              <a:buSzPts val="1400"/>
              <a:buFont typeface="Arial"/>
              <a:buNone/>
              <a:defRPr b="1" sz="1600"/>
            </a:lvl7pPr>
            <a:lvl8pPr indent="-228600" lvl="7" marL="3657600" rtl="0">
              <a:spcBef>
                <a:spcPts val="400"/>
              </a:spcBef>
              <a:spcAft>
                <a:spcPts val="0"/>
              </a:spcAft>
              <a:buSzPts val="1400"/>
              <a:buFont typeface="Arial"/>
              <a:buNone/>
              <a:defRPr b="1" sz="1600"/>
            </a:lvl8pPr>
            <a:lvl9pPr indent="-228600" lvl="8" marL="4114800" rtl="0">
              <a:spcBef>
                <a:spcPts val="400"/>
              </a:spcBef>
              <a:spcAft>
                <a:spcPts val="0"/>
              </a:spcAft>
              <a:buSzPts val="1400"/>
              <a:buFont typeface="Arial"/>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2400"/>
            </a:lvl1pPr>
            <a:lvl2pPr indent="-317500" lvl="1" marL="914400" rtl="0">
              <a:spcBef>
                <a:spcPts val="520"/>
              </a:spcBef>
              <a:spcAft>
                <a:spcPts val="0"/>
              </a:spcAft>
              <a:buSzPts val="1400"/>
              <a:buChar char="❑"/>
              <a:defRPr sz="2000"/>
            </a:lvl2pPr>
            <a:lvl3pPr indent="-317500" lvl="2" marL="1371600" rtl="0">
              <a:spcBef>
                <a:spcPts val="440"/>
              </a:spcBef>
              <a:spcAft>
                <a:spcPts val="0"/>
              </a:spcAft>
              <a:buSzPts val="1400"/>
              <a:buChar char="■"/>
              <a:defRPr sz="1800"/>
            </a:lvl3pPr>
            <a:lvl4pPr indent="-317500" lvl="3" marL="1828800" rtl="0">
              <a:spcBef>
                <a:spcPts val="400"/>
              </a:spcBef>
              <a:spcAft>
                <a:spcPts val="0"/>
              </a:spcAft>
              <a:buSzPts val="1400"/>
              <a:buChar char="❑"/>
              <a:defRPr sz="1600"/>
            </a:lvl4pPr>
            <a:lvl5pPr indent="-317500" lvl="4" marL="2286000" rtl="0">
              <a:spcBef>
                <a:spcPts val="40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46" name="Google Shape;46;p6"/>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7" name="Google Shape;47;p6"/>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8" name="Google Shape;48;p6"/>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51" name="Google Shape;51;p7"/>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2" name="Google Shape;52;p7"/>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3" name="Google Shape;53;p7"/>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6" name="Google Shape;56;p8"/>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7" name="Google Shape;57;p8"/>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rtl="0">
              <a:spcBef>
                <a:spcPts val="0"/>
              </a:spcBef>
              <a:spcAft>
                <a:spcPts val="0"/>
              </a:spcAft>
              <a:buSzPts val="1400"/>
              <a:buChar char="○"/>
              <a:defRPr sz="4200">
                <a:solidFill>
                  <a:schemeClr val="dk2"/>
                </a:solidFill>
                <a:latin typeface="Garamond"/>
                <a:ea typeface="Garamond"/>
                <a:cs typeface="Garamond"/>
                <a:sym typeface="Garamond"/>
              </a:defRPr>
            </a:lvl2pPr>
            <a:lvl3pPr lvl="2" rtl="0">
              <a:spcBef>
                <a:spcPts val="0"/>
              </a:spcBef>
              <a:spcAft>
                <a:spcPts val="0"/>
              </a:spcAft>
              <a:buSzPts val="1400"/>
              <a:buChar char="■"/>
              <a:defRPr sz="4200">
                <a:solidFill>
                  <a:schemeClr val="dk2"/>
                </a:solidFill>
                <a:latin typeface="Garamond"/>
                <a:ea typeface="Garamond"/>
                <a:cs typeface="Garamond"/>
                <a:sym typeface="Garamond"/>
              </a:defRPr>
            </a:lvl3pPr>
            <a:lvl4pPr lvl="3" rtl="0">
              <a:spcBef>
                <a:spcPts val="0"/>
              </a:spcBef>
              <a:spcAft>
                <a:spcPts val="0"/>
              </a:spcAft>
              <a:buSzPts val="1400"/>
              <a:buChar char="●"/>
              <a:defRPr sz="4200">
                <a:solidFill>
                  <a:schemeClr val="dk2"/>
                </a:solidFill>
                <a:latin typeface="Garamond"/>
                <a:ea typeface="Garamond"/>
                <a:cs typeface="Garamond"/>
                <a:sym typeface="Garamond"/>
              </a:defRPr>
            </a:lvl4pPr>
            <a:lvl5pPr lvl="4" rtl="0">
              <a:spcBef>
                <a:spcPts val="0"/>
              </a:spcBef>
              <a:spcAft>
                <a:spcPts val="0"/>
              </a:spcAft>
              <a:buSzPts val="1400"/>
              <a:buChar char="○"/>
              <a:defRPr sz="4200">
                <a:solidFill>
                  <a:schemeClr val="dk2"/>
                </a:solidFill>
                <a:latin typeface="Garamond"/>
                <a:ea typeface="Garamond"/>
                <a:cs typeface="Garamond"/>
                <a:sym typeface="Garamond"/>
              </a:defRPr>
            </a:lvl5pPr>
            <a:lvl6pPr lvl="5" rtl="0">
              <a:spcBef>
                <a:spcPts val="0"/>
              </a:spcBef>
              <a:spcAft>
                <a:spcPts val="0"/>
              </a:spcAft>
              <a:buSzPts val="1400"/>
              <a:buChar char="■"/>
              <a:defRPr sz="4200">
                <a:solidFill>
                  <a:schemeClr val="dk2"/>
                </a:solidFill>
                <a:latin typeface="Garamond"/>
                <a:ea typeface="Garamond"/>
                <a:cs typeface="Garamond"/>
                <a:sym typeface="Garamond"/>
              </a:defRPr>
            </a:lvl6pPr>
            <a:lvl7pPr lvl="6" rtl="0">
              <a:spcBef>
                <a:spcPts val="0"/>
              </a:spcBef>
              <a:spcAft>
                <a:spcPts val="0"/>
              </a:spcAft>
              <a:buSzPts val="1400"/>
              <a:buChar char="●"/>
              <a:defRPr sz="4200">
                <a:solidFill>
                  <a:schemeClr val="dk2"/>
                </a:solidFill>
                <a:latin typeface="Garamond"/>
                <a:ea typeface="Garamond"/>
                <a:cs typeface="Garamond"/>
                <a:sym typeface="Garamond"/>
              </a:defRPr>
            </a:lvl7pPr>
            <a:lvl8pPr lvl="7" rtl="0">
              <a:spcBef>
                <a:spcPts val="0"/>
              </a:spcBef>
              <a:spcAft>
                <a:spcPts val="0"/>
              </a:spcAft>
              <a:buSzPts val="1400"/>
              <a:buChar char="○"/>
              <a:defRPr sz="4200">
                <a:solidFill>
                  <a:schemeClr val="dk2"/>
                </a:solidFill>
                <a:latin typeface="Garamond"/>
                <a:ea typeface="Garamond"/>
                <a:cs typeface="Garamond"/>
                <a:sym typeface="Garamond"/>
              </a:defRPr>
            </a:lvl8pPr>
            <a:lvl9pPr lvl="8" rtl="0">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3200"/>
            </a:lvl1pPr>
            <a:lvl2pPr indent="-317500" lvl="1" marL="914400" rtl="0">
              <a:spcBef>
                <a:spcPts val="520"/>
              </a:spcBef>
              <a:spcAft>
                <a:spcPts val="0"/>
              </a:spcAft>
              <a:buSzPts val="1400"/>
              <a:buChar char="❑"/>
              <a:defRPr sz="2800"/>
            </a:lvl2pPr>
            <a:lvl3pPr indent="-317500" lvl="2" marL="1371600" rtl="0">
              <a:spcBef>
                <a:spcPts val="440"/>
              </a:spcBef>
              <a:spcAft>
                <a:spcPts val="0"/>
              </a:spcAft>
              <a:buSzPts val="1400"/>
              <a:buChar char="■"/>
              <a:defRPr sz="2400"/>
            </a:lvl3pPr>
            <a:lvl4pPr indent="-317500" lvl="3" marL="1828800" rtl="0">
              <a:spcBef>
                <a:spcPts val="400"/>
              </a:spcBef>
              <a:spcAft>
                <a:spcPts val="0"/>
              </a:spcAft>
              <a:buSzPts val="1400"/>
              <a:buChar char="❑"/>
              <a:defRPr sz="2000"/>
            </a:lvl4pPr>
            <a:lvl5pPr indent="-317500" lvl="4" marL="2286000" rtl="0">
              <a:spcBef>
                <a:spcPts val="400"/>
              </a:spcBef>
              <a:spcAft>
                <a:spcPts val="0"/>
              </a:spcAft>
              <a:buSzPts val="1400"/>
              <a:buChar char="▪"/>
              <a:defRPr sz="2000"/>
            </a:lvl5pPr>
            <a:lvl6pPr indent="-317500" lvl="5" marL="2743200" rtl="0">
              <a:spcBef>
                <a:spcPts val="400"/>
              </a:spcBef>
              <a:spcAft>
                <a:spcPts val="0"/>
              </a:spcAft>
              <a:buSzPts val="1400"/>
              <a:buChar char="▪"/>
              <a:defRPr sz="2000"/>
            </a:lvl6pPr>
            <a:lvl7pPr indent="-317500" lvl="6" marL="3200400" rtl="0">
              <a:spcBef>
                <a:spcPts val="400"/>
              </a:spcBef>
              <a:spcAft>
                <a:spcPts val="0"/>
              </a:spcAft>
              <a:buSzPts val="1400"/>
              <a:buChar char="▪"/>
              <a:defRPr sz="2000"/>
            </a:lvl7pPr>
            <a:lvl8pPr indent="-317500" lvl="7" marL="3657600" rtl="0">
              <a:spcBef>
                <a:spcPts val="400"/>
              </a:spcBef>
              <a:spcAft>
                <a:spcPts val="0"/>
              </a:spcAft>
              <a:buSzPts val="1400"/>
              <a:buChar char="▪"/>
              <a:defRPr sz="2000"/>
            </a:lvl8pPr>
            <a:lvl9pPr indent="-317500" lvl="8" marL="4114800" rtl="0">
              <a:spcBef>
                <a:spcPts val="400"/>
              </a:spcBef>
              <a:spcAft>
                <a:spcPts val="0"/>
              </a:spcAft>
              <a:buSzPts val="14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00"/>
              </a:spcBef>
              <a:spcAft>
                <a:spcPts val="0"/>
              </a:spcAft>
              <a:buSzPts val="1400"/>
              <a:buFont typeface="Arial"/>
              <a:buNone/>
              <a:defRPr sz="1400"/>
            </a:lvl1pPr>
            <a:lvl2pPr indent="-228600" lvl="1" marL="914400" rtl="0">
              <a:spcBef>
                <a:spcPts val="520"/>
              </a:spcBef>
              <a:spcAft>
                <a:spcPts val="0"/>
              </a:spcAft>
              <a:buSzPts val="1400"/>
              <a:buFont typeface="Arial"/>
              <a:buNone/>
              <a:defRPr sz="1200"/>
            </a:lvl2pPr>
            <a:lvl3pPr indent="-228600" lvl="2" marL="1371600" rtl="0">
              <a:spcBef>
                <a:spcPts val="440"/>
              </a:spcBef>
              <a:spcAft>
                <a:spcPts val="0"/>
              </a:spcAft>
              <a:buSzPts val="1400"/>
              <a:buFont typeface="Arial"/>
              <a:buNone/>
              <a:defRPr sz="1000"/>
            </a:lvl3pPr>
            <a:lvl4pPr indent="-228600" lvl="3" marL="1828800" rtl="0">
              <a:spcBef>
                <a:spcPts val="400"/>
              </a:spcBef>
              <a:spcAft>
                <a:spcPts val="0"/>
              </a:spcAft>
              <a:buSzPts val="1400"/>
              <a:buFont typeface="Arial"/>
              <a:buNone/>
              <a:defRPr sz="900"/>
            </a:lvl4pPr>
            <a:lvl5pPr indent="-228600" lvl="4" marL="2286000" rtl="0">
              <a:spcBef>
                <a:spcPts val="400"/>
              </a:spcBef>
              <a:spcAft>
                <a:spcPts val="0"/>
              </a:spcAft>
              <a:buSzPts val="1400"/>
              <a:buFont typeface="Arial"/>
              <a:buNone/>
              <a:defRPr sz="900"/>
            </a:lvl5pPr>
            <a:lvl6pPr indent="-228600" lvl="5" marL="2743200" rtl="0">
              <a:spcBef>
                <a:spcPts val="400"/>
              </a:spcBef>
              <a:spcAft>
                <a:spcPts val="0"/>
              </a:spcAft>
              <a:buSzPts val="1400"/>
              <a:buFont typeface="Arial"/>
              <a:buNone/>
              <a:defRPr sz="900"/>
            </a:lvl6pPr>
            <a:lvl7pPr indent="-228600" lvl="6" marL="3200400" rtl="0">
              <a:spcBef>
                <a:spcPts val="400"/>
              </a:spcBef>
              <a:spcAft>
                <a:spcPts val="0"/>
              </a:spcAft>
              <a:buSzPts val="1400"/>
              <a:buFont typeface="Arial"/>
              <a:buNone/>
              <a:defRPr sz="900"/>
            </a:lvl7pPr>
            <a:lvl8pPr indent="-228600" lvl="7" marL="3657600" rtl="0">
              <a:spcBef>
                <a:spcPts val="400"/>
              </a:spcBef>
              <a:spcAft>
                <a:spcPts val="0"/>
              </a:spcAft>
              <a:buSzPts val="1400"/>
              <a:buFont typeface="Arial"/>
              <a:buNone/>
              <a:defRPr sz="900"/>
            </a:lvl8pPr>
            <a:lvl9pPr indent="-228600" lvl="8" marL="4114800" rtl="0">
              <a:spcBef>
                <a:spcPts val="400"/>
              </a:spcBef>
              <a:spcAft>
                <a:spcPts val="0"/>
              </a:spcAft>
              <a:buSzPts val="1400"/>
              <a:buFont typeface="Arial"/>
              <a:buNone/>
              <a:defRPr sz="900"/>
            </a:lvl9pPr>
          </a:lstStyle>
          <a:p/>
        </p:txBody>
      </p:sp>
      <p:sp>
        <p:nvSpPr>
          <p:cNvPr id="62" name="Google Shape;62;p9"/>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3" name="Google Shape;63;p9"/>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4" name="Google Shape;64;p9"/>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rtl="0">
              <a:spcBef>
                <a:spcPts val="0"/>
              </a:spcBef>
              <a:spcAft>
                <a:spcPts val="0"/>
              </a:spcAft>
              <a:buSzPts val="1400"/>
              <a:buChar char="○"/>
              <a:defRPr sz="4200">
                <a:solidFill>
                  <a:schemeClr val="dk2"/>
                </a:solidFill>
                <a:latin typeface="Garamond"/>
                <a:ea typeface="Garamond"/>
                <a:cs typeface="Garamond"/>
                <a:sym typeface="Garamond"/>
              </a:defRPr>
            </a:lvl2pPr>
            <a:lvl3pPr lvl="2" rtl="0">
              <a:spcBef>
                <a:spcPts val="0"/>
              </a:spcBef>
              <a:spcAft>
                <a:spcPts val="0"/>
              </a:spcAft>
              <a:buSzPts val="1400"/>
              <a:buChar char="■"/>
              <a:defRPr sz="4200">
                <a:solidFill>
                  <a:schemeClr val="dk2"/>
                </a:solidFill>
                <a:latin typeface="Garamond"/>
                <a:ea typeface="Garamond"/>
                <a:cs typeface="Garamond"/>
                <a:sym typeface="Garamond"/>
              </a:defRPr>
            </a:lvl3pPr>
            <a:lvl4pPr lvl="3" rtl="0">
              <a:spcBef>
                <a:spcPts val="0"/>
              </a:spcBef>
              <a:spcAft>
                <a:spcPts val="0"/>
              </a:spcAft>
              <a:buSzPts val="1400"/>
              <a:buChar char="●"/>
              <a:defRPr sz="4200">
                <a:solidFill>
                  <a:schemeClr val="dk2"/>
                </a:solidFill>
                <a:latin typeface="Garamond"/>
                <a:ea typeface="Garamond"/>
                <a:cs typeface="Garamond"/>
                <a:sym typeface="Garamond"/>
              </a:defRPr>
            </a:lvl4pPr>
            <a:lvl5pPr lvl="4" rtl="0">
              <a:spcBef>
                <a:spcPts val="0"/>
              </a:spcBef>
              <a:spcAft>
                <a:spcPts val="0"/>
              </a:spcAft>
              <a:buSzPts val="1400"/>
              <a:buChar char="○"/>
              <a:defRPr sz="4200">
                <a:solidFill>
                  <a:schemeClr val="dk2"/>
                </a:solidFill>
                <a:latin typeface="Garamond"/>
                <a:ea typeface="Garamond"/>
                <a:cs typeface="Garamond"/>
                <a:sym typeface="Garamond"/>
              </a:defRPr>
            </a:lvl5pPr>
            <a:lvl6pPr lvl="5" rtl="0">
              <a:spcBef>
                <a:spcPts val="0"/>
              </a:spcBef>
              <a:spcAft>
                <a:spcPts val="0"/>
              </a:spcAft>
              <a:buSzPts val="1400"/>
              <a:buChar char="■"/>
              <a:defRPr sz="4200">
                <a:solidFill>
                  <a:schemeClr val="dk2"/>
                </a:solidFill>
                <a:latin typeface="Garamond"/>
                <a:ea typeface="Garamond"/>
                <a:cs typeface="Garamond"/>
                <a:sym typeface="Garamond"/>
              </a:defRPr>
            </a:lvl6pPr>
            <a:lvl7pPr lvl="6" rtl="0">
              <a:spcBef>
                <a:spcPts val="0"/>
              </a:spcBef>
              <a:spcAft>
                <a:spcPts val="0"/>
              </a:spcAft>
              <a:buSzPts val="1400"/>
              <a:buChar char="●"/>
              <a:defRPr sz="4200">
                <a:solidFill>
                  <a:schemeClr val="dk2"/>
                </a:solidFill>
                <a:latin typeface="Garamond"/>
                <a:ea typeface="Garamond"/>
                <a:cs typeface="Garamond"/>
                <a:sym typeface="Garamond"/>
              </a:defRPr>
            </a:lvl7pPr>
            <a:lvl8pPr lvl="7" rtl="0">
              <a:spcBef>
                <a:spcPts val="0"/>
              </a:spcBef>
              <a:spcAft>
                <a:spcPts val="0"/>
              </a:spcAft>
              <a:buSzPts val="1400"/>
              <a:buChar char="○"/>
              <a:defRPr sz="4200">
                <a:solidFill>
                  <a:schemeClr val="dk2"/>
                </a:solidFill>
                <a:latin typeface="Garamond"/>
                <a:ea typeface="Garamond"/>
                <a:cs typeface="Garamond"/>
                <a:sym typeface="Garamond"/>
              </a:defRPr>
            </a:lvl8pPr>
            <a:lvl9pPr lvl="8" rtl="0">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Garamond"/>
              <a:buNone/>
              <a:defRPr b="0" i="0" sz="3200" u="none" cap="none" strike="noStrike">
                <a:solidFill>
                  <a:schemeClr val="dk1"/>
                </a:solidFill>
                <a:latin typeface="Garamond"/>
                <a:ea typeface="Garamond"/>
                <a:cs typeface="Garamond"/>
                <a:sym typeface="Garamond"/>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00"/>
              </a:spcBef>
              <a:spcAft>
                <a:spcPts val="0"/>
              </a:spcAft>
              <a:buSzPts val="1400"/>
              <a:buFont typeface="Arial"/>
              <a:buNone/>
              <a:defRPr sz="1400"/>
            </a:lvl1pPr>
            <a:lvl2pPr indent="-228600" lvl="1" marL="914400" rtl="0">
              <a:spcBef>
                <a:spcPts val="520"/>
              </a:spcBef>
              <a:spcAft>
                <a:spcPts val="0"/>
              </a:spcAft>
              <a:buSzPts val="1400"/>
              <a:buFont typeface="Arial"/>
              <a:buNone/>
              <a:defRPr sz="1200"/>
            </a:lvl2pPr>
            <a:lvl3pPr indent="-228600" lvl="2" marL="1371600" rtl="0">
              <a:spcBef>
                <a:spcPts val="440"/>
              </a:spcBef>
              <a:spcAft>
                <a:spcPts val="0"/>
              </a:spcAft>
              <a:buSzPts val="1400"/>
              <a:buFont typeface="Arial"/>
              <a:buNone/>
              <a:defRPr sz="1000"/>
            </a:lvl3pPr>
            <a:lvl4pPr indent="-228600" lvl="3" marL="1828800" rtl="0">
              <a:spcBef>
                <a:spcPts val="400"/>
              </a:spcBef>
              <a:spcAft>
                <a:spcPts val="0"/>
              </a:spcAft>
              <a:buSzPts val="1400"/>
              <a:buFont typeface="Arial"/>
              <a:buNone/>
              <a:defRPr sz="900"/>
            </a:lvl4pPr>
            <a:lvl5pPr indent="-228600" lvl="4" marL="2286000" rtl="0">
              <a:spcBef>
                <a:spcPts val="400"/>
              </a:spcBef>
              <a:spcAft>
                <a:spcPts val="0"/>
              </a:spcAft>
              <a:buSzPts val="1400"/>
              <a:buFont typeface="Arial"/>
              <a:buNone/>
              <a:defRPr sz="900"/>
            </a:lvl5pPr>
            <a:lvl6pPr indent="-228600" lvl="5" marL="2743200" rtl="0">
              <a:spcBef>
                <a:spcPts val="400"/>
              </a:spcBef>
              <a:spcAft>
                <a:spcPts val="0"/>
              </a:spcAft>
              <a:buSzPts val="1400"/>
              <a:buFont typeface="Arial"/>
              <a:buNone/>
              <a:defRPr sz="900"/>
            </a:lvl6pPr>
            <a:lvl7pPr indent="-228600" lvl="6" marL="3200400" rtl="0">
              <a:spcBef>
                <a:spcPts val="400"/>
              </a:spcBef>
              <a:spcAft>
                <a:spcPts val="0"/>
              </a:spcAft>
              <a:buSzPts val="1400"/>
              <a:buFont typeface="Arial"/>
              <a:buNone/>
              <a:defRPr sz="900"/>
            </a:lvl7pPr>
            <a:lvl8pPr indent="-228600" lvl="7" marL="3657600" rtl="0">
              <a:spcBef>
                <a:spcPts val="400"/>
              </a:spcBef>
              <a:spcAft>
                <a:spcPts val="0"/>
              </a:spcAft>
              <a:buSzPts val="1400"/>
              <a:buFont typeface="Arial"/>
              <a:buNone/>
              <a:defRPr sz="900"/>
            </a:lvl8pPr>
            <a:lvl9pPr indent="-228600" lvl="8" marL="4114800" rtl="0">
              <a:spcBef>
                <a:spcPts val="400"/>
              </a:spcBef>
              <a:spcAft>
                <a:spcPts val="0"/>
              </a:spcAft>
              <a:buSzPts val="1400"/>
              <a:buFont typeface="Arial"/>
              <a:buNone/>
              <a:defRPr sz="900"/>
            </a:lvl9pPr>
          </a:lstStyle>
          <a:p/>
        </p:txBody>
      </p:sp>
      <p:sp>
        <p:nvSpPr>
          <p:cNvPr id="69" name="Google Shape;69;p10"/>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1" name="Google Shape;71;p10"/>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1pPr>
            <a:lvl2pPr indent="-88900" lvl="1"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2pPr>
            <a:lvl3pPr indent="-88900" lvl="2"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3pPr>
            <a:lvl4pPr indent="-88900" lvl="3"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4pPr>
            <a:lvl5pPr indent="-88900" lvl="4"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5pPr>
            <a:lvl6pPr indent="-88900" lvl="5" marL="4572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6pPr>
            <a:lvl7pPr indent="-88900" lvl="6" marL="9144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7pPr>
            <a:lvl8pPr indent="-88900" lvl="7" marL="13716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8pPr>
            <a:lvl9pPr indent="-88900" lvl="8" marL="18288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9pPr>
          </a:lstStyle>
          <a:p/>
        </p:txBody>
      </p:sp>
      <p:sp>
        <p:nvSpPr>
          <p:cNvPr id="7" name="Google Shape;7;p1"/>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00"/>
              </a:spcBef>
              <a:spcAft>
                <a:spcPts val="0"/>
              </a:spcAft>
              <a:buClr>
                <a:schemeClr val="accent1"/>
              </a:buClr>
              <a:buSzPts val="1400"/>
              <a:buFont typeface="Noto Sans Symbols"/>
              <a:buChar char="■"/>
              <a:defRPr b="0" i="0" sz="3000" u="none" cap="none" strike="noStrike">
                <a:solidFill>
                  <a:schemeClr val="dk1"/>
                </a:solidFill>
                <a:latin typeface="Arial"/>
                <a:ea typeface="Arial"/>
                <a:cs typeface="Arial"/>
                <a:sym typeface="Arial"/>
              </a:defRPr>
            </a:lvl1pPr>
            <a:lvl2pPr indent="-317500" lvl="1" marL="914400" marR="0" rtl="0" algn="l">
              <a:spcBef>
                <a:spcPts val="520"/>
              </a:spcBef>
              <a:spcAft>
                <a:spcPts val="0"/>
              </a:spcAft>
              <a:buClr>
                <a:schemeClr val="accent2"/>
              </a:buClr>
              <a:buSzPts val="1400"/>
              <a:buFont typeface="Noto Sans Symbols"/>
              <a:buChar char="❑"/>
              <a:defRPr b="0" i="0" sz="2600" u="none" cap="none" strike="noStrike">
                <a:solidFill>
                  <a:schemeClr val="dk1"/>
                </a:solidFill>
                <a:latin typeface="Arial"/>
                <a:ea typeface="Arial"/>
                <a:cs typeface="Arial"/>
                <a:sym typeface="Arial"/>
              </a:defRPr>
            </a:lvl2pPr>
            <a:lvl3pPr indent="-317500" lvl="2" marL="1371600" marR="0" rtl="0" algn="l">
              <a:spcBef>
                <a:spcPts val="440"/>
              </a:spcBef>
              <a:spcAft>
                <a:spcPts val="0"/>
              </a:spcAft>
              <a:buClr>
                <a:schemeClr val="accent1"/>
              </a:buClr>
              <a:buSzPts val="1400"/>
              <a:buFont typeface="Noto Sans Symbols"/>
              <a:buChar char="■"/>
              <a:defRPr b="0" i="0" sz="22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17500" lvl="4" marL="22860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5pPr>
            <a:lvl6pPr indent="-317500" lvl="5" marL="27432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6pPr>
            <a:lvl7pPr indent="-317500" lvl="6" marL="32004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7pPr>
            <a:lvl8pPr indent="-317500" lvl="7" marL="36576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8pPr>
            <a:lvl9pPr indent="-317500" lvl="8" marL="41148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
        <p:nvSpPr>
          <p:cNvPr id="11" name="Google Shape;11;p1"/>
          <p:cNvSpPr/>
          <p:nvPr/>
        </p:nvSpPr>
        <p:spPr>
          <a:xfrm>
            <a:off x="381000" y="228600"/>
            <a:ext cx="8229600" cy="609600"/>
          </a:xfrm>
          <a:custGeom>
            <a:rect b="b" l="l" r="r" t="t"/>
            <a:pathLst>
              <a:path extrusionOk="0" h="120000" w="120000">
                <a:moveTo>
                  <a:pt x="0" y="120000"/>
                </a:moveTo>
                <a:lnTo>
                  <a:pt x="0" y="0"/>
                </a:lnTo>
                <a:lnTo>
                  <a:pt x="120000" y="0"/>
                </a:lnTo>
              </a:path>
            </a:pathLst>
          </a:custGeom>
          <a:noFill/>
          <a:ln cap="flat" cmpd="sng" w="1905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12" name="Google Shape;12;p1"/>
          <p:cNvCxnSpPr/>
          <p:nvPr/>
        </p:nvCxnSpPr>
        <p:spPr>
          <a:xfrm>
            <a:off x="457200" y="6172200"/>
            <a:ext cx="8229600" cy="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upload.wikimedia.org/wikipedia/commons/2/2f/Fibra_optica.svg"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es.wikipedia.org/wiki/Direcci%C3%B3n_I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5000" u="none" cap="none" strike="noStrike">
                <a:solidFill>
                  <a:schemeClr val="dk2"/>
                </a:solidFill>
                <a:latin typeface="Garamond"/>
                <a:ea typeface="Garamond"/>
                <a:cs typeface="Garamond"/>
                <a:sym typeface="Garamond"/>
              </a:rPr>
              <a:t>Componentes</a:t>
            </a:r>
            <a:endParaRPr b="0" i="0" sz="5000" u="none" cap="none" strike="noStrike">
              <a:solidFill>
                <a:schemeClr val="dk2"/>
              </a:solidFill>
              <a:latin typeface="Garamond"/>
              <a:ea typeface="Garamond"/>
              <a:cs typeface="Garamond"/>
              <a:sym typeface="Garamond"/>
            </a:endParaRPr>
          </a:p>
        </p:txBody>
      </p:sp>
      <p:sp>
        <p:nvSpPr>
          <p:cNvPr id="89" name="Google Shape;89;p13"/>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875750" y="1989444"/>
            <a:ext cx="2949626" cy="1843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COAXIAL</a:t>
            </a:r>
            <a:endParaRPr b="0" i="0" sz="4200" u="none" cap="none" strike="noStrike">
              <a:solidFill>
                <a:schemeClr val="dk2"/>
              </a:solidFill>
              <a:latin typeface="Garamond"/>
              <a:ea typeface="Garamond"/>
              <a:cs typeface="Garamond"/>
              <a:sym typeface="Garamond"/>
            </a:endParaRPr>
          </a:p>
        </p:txBody>
      </p:sp>
      <p:sp>
        <p:nvSpPr>
          <p:cNvPr id="150" name="Google Shape;150;p22"/>
          <p:cNvSpPr txBox="1"/>
          <p:nvPr>
            <p:ph idx="1" type="body"/>
          </p:nvPr>
        </p:nvSpPr>
        <p:spPr>
          <a:xfrm>
            <a:off x="457200" y="1000108"/>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Coaxial de banda base (50 ohms). Utilizado en redes locales. Dos tipos:</a:t>
            </a:r>
            <a:endParaRPr/>
          </a:p>
          <a:p>
            <a:pPr indent="-361950" lvl="2" marL="1022350" marR="0" rtl="0" algn="l">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Coaxial grueso: utilizado en estructuras troncales:</a:t>
            </a:r>
            <a:endParaRPr/>
          </a:p>
          <a:p>
            <a:pPr indent="-323850" lvl="3" marL="1339850" marR="0" rtl="0" algn="l">
              <a:spcBef>
                <a:spcPts val="360"/>
              </a:spcBef>
              <a:spcAft>
                <a:spcPts val="0"/>
              </a:spcAft>
              <a:buClr>
                <a:schemeClr val="accent2"/>
              </a:buClr>
              <a:buSzPts val="1260"/>
              <a:buFont typeface="Noto Sans Symbols"/>
              <a:buChar char="❑"/>
            </a:pPr>
            <a:r>
              <a:rPr b="0" i="0" lang="es-ES" sz="1800" u="none" cap="none" strike="noStrike">
                <a:solidFill>
                  <a:schemeClr val="dk1"/>
                </a:solidFill>
                <a:latin typeface="Arial"/>
                <a:ea typeface="Arial"/>
                <a:cs typeface="Arial"/>
                <a:sym typeface="Arial"/>
              </a:rPr>
              <a:t>RG-100: es el más utilizado. Aproximadamente 1 cm de diámetro.</a:t>
            </a:r>
            <a:endParaRPr/>
          </a:p>
          <a:p>
            <a:pPr indent="-323850" lvl="3" marL="1339850" marR="0" rtl="0" algn="l">
              <a:spcBef>
                <a:spcPts val="360"/>
              </a:spcBef>
              <a:spcAft>
                <a:spcPts val="0"/>
              </a:spcAft>
              <a:buClr>
                <a:schemeClr val="accent2"/>
              </a:buClr>
              <a:buSzPts val="1260"/>
              <a:buFont typeface="Noto Sans Symbols"/>
              <a:buChar char="❑"/>
            </a:pPr>
            <a:r>
              <a:rPr b="0" i="0" lang="es-ES" sz="1800" u="none" cap="none" strike="noStrike">
                <a:solidFill>
                  <a:schemeClr val="dk1"/>
                </a:solidFill>
                <a:latin typeface="Arial"/>
                <a:ea typeface="Arial"/>
                <a:cs typeface="Arial"/>
                <a:sym typeface="Arial"/>
              </a:rPr>
              <a:t>RG-150: mayor protección ante interferencias. Aproximadamente 1,5 cm de diámetro.</a:t>
            </a:r>
            <a:endParaRPr/>
          </a:p>
          <a:p>
            <a:pPr indent="-361950" lvl="2" marL="1022350" marR="0" rtl="0" algn="l">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Coaxial fino: es más fácil de instalar aunque más caro y con menor inmunidad ante interferencias. Aproximadamente 0,5 cm de diámetro. El más utilizado es el RG-58.</a:t>
            </a:r>
            <a:endParaRPr/>
          </a:p>
          <a:p>
            <a:pPr indent="-342900" lvl="0" marL="342900" marR="0" rtl="0" algn="l">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Coaxial de banda ancha (75 ohms). Utilizado para la transmisión analógica.</a:t>
            </a:r>
            <a:endParaRPr b="0" i="0" sz="2600" u="none" cap="none" strike="noStrike">
              <a:solidFill>
                <a:schemeClr val="dk1"/>
              </a:solidFill>
              <a:latin typeface="Arial"/>
              <a:ea typeface="Arial"/>
              <a:cs typeface="Arial"/>
              <a:sym typeface="Arial"/>
            </a:endParaRPr>
          </a:p>
          <a:p>
            <a:pPr indent="-235584" lvl="0" marL="342900" marR="0" rtl="0" algn="l">
              <a:spcBef>
                <a:spcPts val="520"/>
              </a:spcBef>
              <a:spcAft>
                <a:spcPts val="0"/>
              </a:spcAft>
              <a:buClr>
                <a:schemeClr val="accent1"/>
              </a:buClr>
              <a:buSzPts val="169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COAXIAL</a:t>
            </a:r>
            <a:endParaRPr b="0" i="0" sz="4200" u="none" cap="none" strike="noStrike">
              <a:solidFill>
                <a:schemeClr val="dk2"/>
              </a:solidFill>
              <a:latin typeface="Garamond"/>
              <a:ea typeface="Garamond"/>
              <a:cs typeface="Garamond"/>
              <a:sym typeface="Garamond"/>
            </a:endParaRPr>
          </a:p>
        </p:txBody>
      </p:sp>
      <p:sp>
        <p:nvSpPr>
          <p:cNvPr id="156" name="Google Shape;156;p2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Cada equipo se conecta a través de la tarjeta de red a un conector BNC en T donde se conectan los conectores BNC crimpados al coaxial.</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En los extremos se conectan dos terminadores para cerrar el circuito compuestos de una resistencia que tiene la misma impedancia que el cable (50 ohms)</a:t>
            </a:r>
            <a:endParaRPr b="0" i="0" sz="3000" u="none" cap="none" strike="noStrike">
              <a:solidFill>
                <a:schemeClr val="dk1"/>
              </a:solidFill>
              <a:latin typeface="Arial"/>
              <a:ea typeface="Arial"/>
              <a:cs typeface="Arial"/>
              <a:sym typeface="Arial"/>
            </a:endParaRPr>
          </a:p>
        </p:txBody>
      </p:sp>
      <p:pic>
        <p:nvPicPr>
          <p:cNvPr id="157" name="Google Shape;157;p23"/>
          <p:cNvPicPr preferRelativeResize="0"/>
          <p:nvPr/>
        </p:nvPicPr>
        <p:blipFill>
          <a:blip r:embed="rId3">
            <a:alphaModFix/>
          </a:blip>
          <a:stretch>
            <a:fillRect/>
          </a:stretch>
        </p:blipFill>
        <p:spPr>
          <a:xfrm>
            <a:off x="6294125" y="378099"/>
            <a:ext cx="1291517" cy="1263275"/>
          </a:xfrm>
          <a:prstGeom prst="rect">
            <a:avLst/>
          </a:prstGeom>
          <a:noFill/>
          <a:ln>
            <a:noFill/>
          </a:ln>
        </p:spPr>
      </p:pic>
      <p:pic>
        <p:nvPicPr>
          <p:cNvPr id="158" name="Google Shape;158;p23"/>
          <p:cNvPicPr preferRelativeResize="0"/>
          <p:nvPr/>
        </p:nvPicPr>
        <p:blipFill>
          <a:blip r:embed="rId4">
            <a:alphaModFix/>
          </a:blip>
          <a:stretch>
            <a:fillRect/>
          </a:stretch>
        </p:blipFill>
        <p:spPr>
          <a:xfrm>
            <a:off x="3924300" y="291725"/>
            <a:ext cx="1770300" cy="132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FIBRA ÓPTICA</a:t>
            </a:r>
            <a:endParaRPr b="0" i="0" sz="4200" u="none" cap="none" strike="noStrike">
              <a:solidFill>
                <a:schemeClr val="dk2"/>
              </a:solidFill>
              <a:latin typeface="Garamond"/>
              <a:ea typeface="Garamond"/>
              <a:cs typeface="Garamond"/>
              <a:sym typeface="Garamond"/>
            </a:endParaRPr>
          </a:p>
        </p:txBody>
      </p:sp>
      <p:sp>
        <p:nvSpPr>
          <p:cNvPr id="164" name="Google Shape;164;p24"/>
          <p:cNvSpPr txBox="1"/>
          <p:nvPr>
            <p:ph idx="1" type="body"/>
          </p:nvPr>
        </p:nvSpPr>
        <p:spPr>
          <a:xfrm>
            <a:off x="457200" y="1357298"/>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Está basada en la utilización de las ondas de luz para transmitir información binaria. Tiene tres componentes:</a:t>
            </a:r>
            <a:endParaRPr/>
          </a:p>
          <a:p>
            <a:pPr indent="-327025" lvl="1" marL="669925" marR="0" rtl="0" algn="l">
              <a:spcBef>
                <a:spcPts val="520"/>
              </a:spcBef>
              <a:spcAft>
                <a:spcPts val="0"/>
              </a:spcAft>
              <a:buClr>
                <a:schemeClr val="accent2"/>
              </a:buClr>
              <a:buSzPts val="1560"/>
              <a:buFont typeface="Noto Sans Symbols"/>
              <a:buChar char="❑"/>
            </a:pPr>
            <a:r>
              <a:rPr b="0" i="0" lang="es-ES" sz="2600" u="sng" cap="none" strike="noStrike">
                <a:solidFill>
                  <a:schemeClr val="dk1"/>
                </a:solidFill>
                <a:latin typeface="Arial"/>
                <a:ea typeface="Arial"/>
                <a:cs typeface="Arial"/>
                <a:sym typeface="Arial"/>
              </a:rPr>
              <a:t>La fuente de luz</a:t>
            </a:r>
            <a:r>
              <a:rPr b="0" i="0" lang="es-ES" sz="2600" u="none" cap="none" strike="noStrike">
                <a:solidFill>
                  <a:schemeClr val="dk1"/>
                </a:solidFill>
                <a:latin typeface="Arial"/>
                <a:ea typeface="Arial"/>
                <a:cs typeface="Arial"/>
                <a:sym typeface="Arial"/>
              </a:rPr>
              <a:t>: convierte la señal digital eléctrica en una señal óptica. Normalmente se utiliza un pulso de luz para representar un 1 y la ausencia de luz para representar un 0.</a:t>
            </a:r>
            <a:endParaRPr/>
          </a:p>
          <a:p>
            <a:pPr indent="-327025" lvl="1" marL="669925" marR="0" rtl="0" algn="l">
              <a:spcBef>
                <a:spcPts val="520"/>
              </a:spcBef>
              <a:spcAft>
                <a:spcPts val="0"/>
              </a:spcAft>
              <a:buClr>
                <a:schemeClr val="accent2"/>
              </a:buClr>
              <a:buSzPts val="1560"/>
              <a:buFont typeface="Noto Sans Symbols"/>
              <a:buChar char="❑"/>
            </a:pPr>
            <a:r>
              <a:rPr b="0" i="0" lang="es-ES" sz="2600" u="sng" cap="none" strike="noStrike">
                <a:solidFill>
                  <a:schemeClr val="dk1"/>
                </a:solidFill>
                <a:latin typeface="Arial"/>
                <a:ea typeface="Arial"/>
                <a:cs typeface="Arial"/>
                <a:sym typeface="Arial"/>
              </a:rPr>
              <a:t>El medio de transmisión</a:t>
            </a:r>
            <a:r>
              <a:rPr b="0" i="0" lang="es-ES" sz="2600" u="none" cap="none" strike="noStrike">
                <a:solidFill>
                  <a:schemeClr val="dk1"/>
                </a:solidFill>
                <a:latin typeface="Arial"/>
                <a:ea typeface="Arial"/>
                <a:cs typeface="Arial"/>
                <a:sym typeface="Arial"/>
              </a:rPr>
              <a:t>: Fibra de vidrio que transporta los pulsos de luz.</a:t>
            </a:r>
            <a:endParaRPr/>
          </a:p>
          <a:p>
            <a:pPr indent="-327025" lvl="1" marL="669925" marR="0" rtl="0" algn="l">
              <a:spcBef>
                <a:spcPts val="520"/>
              </a:spcBef>
              <a:spcAft>
                <a:spcPts val="0"/>
              </a:spcAft>
              <a:buClr>
                <a:schemeClr val="accent2"/>
              </a:buClr>
              <a:buSzPts val="1560"/>
              <a:buFont typeface="Noto Sans Symbols"/>
              <a:buChar char="❑"/>
            </a:pPr>
            <a:r>
              <a:rPr b="0" i="0" lang="es-ES" sz="2600" u="sng" cap="none" strike="noStrike">
                <a:solidFill>
                  <a:schemeClr val="dk1"/>
                </a:solidFill>
                <a:latin typeface="Arial"/>
                <a:ea typeface="Arial"/>
                <a:cs typeface="Arial"/>
                <a:sym typeface="Arial"/>
              </a:rPr>
              <a:t>El detector:</a:t>
            </a:r>
            <a:r>
              <a:rPr b="0" i="0" lang="es-ES" sz="2600" u="none" cap="none" strike="noStrike">
                <a:solidFill>
                  <a:schemeClr val="dk1"/>
                </a:solidFill>
                <a:latin typeface="Arial"/>
                <a:ea typeface="Arial"/>
                <a:cs typeface="Arial"/>
                <a:sym typeface="Arial"/>
              </a:rPr>
              <a:t> Genera un pulso eléctrico.</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FIBRA ÓPTICA</a:t>
            </a:r>
            <a:endParaRPr b="0" i="0" sz="4200" u="none" cap="none" strike="noStrike">
              <a:solidFill>
                <a:schemeClr val="dk2"/>
              </a:solidFill>
              <a:latin typeface="Garamond"/>
              <a:ea typeface="Garamond"/>
              <a:cs typeface="Garamond"/>
              <a:sym typeface="Garamond"/>
            </a:endParaRPr>
          </a:p>
        </p:txBody>
      </p:sp>
      <p:sp>
        <p:nvSpPr>
          <p:cNvPr id="170" name="Google Shape;170;p2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Al conectar una fuente de luz en un extremo de una fibra óptica y un detector en el otro tenemos una transmisión de datos simplex.</a:t>
            </a:r>
            <a:endParaRPr/>
          </a:p>
          <a:p>
            <a:pPr indent="-342900" lvl="0" marL="342900" marR="0" rtl="0" algn="l">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Cilindro flexible por el que se transmite la luz recubierto de un medio con un índice de refracción menor que el del núcleo a fin de mantener toda la luz en su interior. A continuación vine una cubierta plástica para proteger el revestimiento.</a:t>
            </a:r>
            <a:endParaRPr/>
          </a:p>
          <a:p>
            <a:pPr indent="-342900" lvl="0" marL="342900" marR="0" rtl="0" algn="l">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Varias fibras suelen agruparse en haces protegidos por una funda exterior.</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FIBRA ÓPTICA</a:t>
            </a:r>
            <a:endParaRPr b="0" i="0" sz="4200" u="none" cap="none" strike="noStrike">
              <a:solidFill>
                <a:schemeClr val="dk2"/>
              </a:solidFill>
              <a:latin typeface="Garamond"/>
              <a:ea typeface="Garamond"/>
              <a:cs typeface="Garamond"/>
              <a:sym typeface="Garamond"/>
            </a:endParaRPr>
          </a:p>
        </p:txBody>
      </p:sp>
      <p:sp>
        <p:nvSpPr>
          <p:cNvPr id="176" name="Google Shape;176;p2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Los cables de fibra óptica pueden transmitir la luz de tres formas diferentes:</a:t>
            </a:r>
            <a:endParaRPr/>
          </a:p>
          <a:p>
            <a:pPr indent="-327025" lvl="1" marL="669925" marR="0" rtl="0" algn="l">
              <a:spcBef>
                <a:spcPts val="520"/>
              </a:spcBef>
              <a:spcAft>
                <a:spcPts val="0"/>
              </a:spcAft>
              <a:buClr>
                <a:schemeClr val="accent2"/>
              </a:buClr>
              <a:buSzPts val="1560"/>
              <a:buFont typeface="Noto Sans Symbols"/>
              <a:buChar char="❑"/>
            </a:pPr>
            <a:r>
              <a:rPr b="0" i="0" lang="es-ES" sz="2600" u="sng" cap="none" strike="noStrike">
                <a:solidFill>
                  <a:schemeClr val="dk1"/>
                </a:solidFill>
                <a:latin typeface="Arial"/>
                <a:ea typeface="Arial"/>
                <a:cs typeface="Arial"/>
                <a:sym typeface="Arial"/>
              </a:rPr>
              <a:t>Monomodo</a:t>
            </a:r>
            <a:r>
              <a:rPr b="0" i="0" lang="es-ES" sz="2600" u="none" cap="none" strike="noStrike">
                <a:solidFill>
                  <a:schemeClr val="dk1"/>
                </a:solidFill>
                <a:latin typeface="Arial"/>
                <a:ea typeface="Arial"/>
                <a:cs typeface="Arial"/>
                <a:sym typeface="Arial"/>
              </a:rPr>
              <a:t>: la fibra es tan delgada que la luz se transmite en línea recta. Un único modo.</a:t>
            </a:r>
            <a:endParaRPr/>
          </a:p>
          <a:p>
            <a:pPr indent="-327025" lvl="1" marL="669925" marR="0" rtl="0" algn="l">
              <a:spcBef>
                <a:spcPts val="520"/>
              </a:spcBef>
              <a:spcAft>
                <a:spcPts val="0"/>
              </a:spcAft>
              <a:buClr>
                <a:schemeClr val="accent2"/>
              </a:buClr>
              <a:buSzPts val="1560"/>
              <a:buFont typeface="Noto Sans Symbols"/>
              <a:buChar char="❑"/>
            </a:pPr>
            <a:r>
              <a:rPr b="0" i="0" lang="es-ES" sz="2600" u="sng" cap="none" strike="noStrike">
                <a:solidFill>
                  <a:schemeClr val="dk1"/>
                </a:solidFill>
                <a:latin typeface="Arial"/>
                <a:ea typeface="Arial"/>
                <a:cs typeface="Arial"/>
                <a:sym typeface="Arial"/>
              </a:rPr>
              <a:t>Multimodo:</a:t>
            </a:r>
            <a:r>
              <a:rPr b="0" i="0" lang="es-ES" sz="2600" u="none" cap="none" strike="noStrike">
                <a:solidFill>
                  <a:schemeClr val="dk1"/>
                </a:solidFill>
                <a:latin typeface="Arial"/>
                <a:ea typeface="Arial"/>
                <a:cs typeface="Arial"/>
                <a:sym typeface="Arial"/>
              </a:rPr>
              <a:t> la luz se transmite incidiendo sobre su superficie interna. Varios modos.</a:t>
            </a:r>
            <a:endParaRPr/>
          </a:p>
          <a:p>
            <a:pPr indent="-327025" lvl="1" marL="669925" marR="0" rtl="0" algn="l">
              <a:spcBef>
                <a:spcPts val="520"/>
              </a:spcBef>
              <a:spcAft>
                <a:spcPts val="0"/>
              </a:spcAft>
              <a:buClr>
                <a:schemeClr val="accent2"/>
              </a:buClr>
              <a:buSzPts val="1560"/>
              <a:buFont typeface="Noto Sans Symbols"/>
              <a:buChar char="❑"/>
            </a:pPr>
            <a:r>
              <a:rPr b="0" i="0" lang="es-ES" sz="2600" u="sng" cap="none" strike="noStrike">
                <a:solidFill>
                  <a:schemeClr val="dk1"/>
                </a:solidFill>
                <a:latin typeface="Arial"/>
                <a:ea typeface="Arial"/>
                <a:cs typeface="Arial"/>
                <a:sym typeface="Arial"/>
              </a:rPr>
              <a:t>Multimodo de índice gradual</a:t>
            </a:r>
            <a:r>
              <a:rPr b="0" i="0" lang="es-ES" sz="2600" u="none" cap="none" strike="noStrike">
                <a:solidFill>
                  <a:schemeClr val="dk1"/>
                </a:solidFill>
                <a:latin typeface="Arial"/>
                <a:ea typeface="Arial"/>
                <a:cs typeface="Arial"/>
                <a:sym typeface="Arial"/>
              </a:rPr>
              <a:t>: el núcleo tiene un índice de refracción que va en aumento desde el centro a los extremos. Suele tener el mismo diámetro que las fibras multimodo.</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FIBRA ÓPTICA</a:t>
            </a:r>
            <a:endParaRPr b="0" i="0" sz="4200" u="none" cap="none" strike="noStrike">
              <a:solidFill>
                <a:schemeClr val="dk2"/>
              </a:solidFill>
              <a:latin typeface="Garamond"/>
              <a:ea typeface="Garamond"/>
              <a:cs typeface="Garamond"/>
              <a:sym typeface="Garamond"/>
            </a:endParaRPr>
          </a:p>
        </p:txBody>
      </p:sp>
      <p:pic>
        <p:nvPicPr>
          <p:cNvPr descr="Archivo:Fibra optica.svg" id="182" name="Google Shape;182;p27">
            <a:hlinkClick r:id="rId3"/>
          </p:cNvPr>
          <p:cNvPicPr preferRelativeResize="0"/>
          <p:nvPr/>
        </p:nvPicPr>
        <p:blipFill rotWithShape="1">
          <a:blip r:embed="rId4">
            <a:alphaModFix/>
          </a:blip>
          <a:srcRect b="0" l="0" r="0" t="0"/>
          <a:stretch/>
        </p:blipFill>
        <p:spPr>
          <a:xfrm>
            <a:off x="457200" y="1219200"/>
            <a:ext cx="8382000" cy="457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FIBRA ÓPTICA</a:t>
            </a:r>
            <a:endParaRPr b="0" i="0" sz="4200" u="none" cap="none" strike="noStrike">
              <a:solidFill>
                <a:schemeClr val="dk2"/>
              </a:solidFill>
              <a:latin typeface="Garamond"/>
              <a:ea typeface="Garamond"/>
              <a:cs typeface="Garamond"/>
              <a:sym typeface="Garamond"/>
            </a:endParaRPr>
          </a:p>
        </p:txBody>
      </p:sp>
      <p:sp>
        <p:nvSpPr>
          <p:cNvPr id="188" name="Google Shape;188;p28"/>
          <p:cNvSpPr txBox="1"/>
          <p:nvPr>
            <p:ph idx="1" type="body"/>
          </p:nvPr>
        </p:nvSpPr>
        <p:spPr>
          <a:xfrm>
            <a:off x="457200" y="1219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La velocidad de transmisión es muy superior a miles de Gbps pero en la práctica suele ser 1 Gbps por la incapacidad de los dispositivos para convertir con mayor rapidez las señales eléctricas a ópticas y al revés.</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Inconveniente: elevado coste principalmente en el montaje.</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No se puede doblar demasiado y las conexiones son muy costosas y complicadas.</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FIBRA ÓPTICA</a:t>
            </a:r>
            <a:endParaRPr b="0" i="0" sz="4200" u="none" cap="none" strike="noStrike">
              <a:solidFill>
                <a:schemeClr val="dk2"/>
              </a:solidFill>
              <a:latin typeface="Garamond"/>
              <a:ea typeface="Garamond"/>
              <a:cs typeface="Garamond"/>
              <a:sym typeface="Garamond"/>
            </a:endParaRPr>
          </a:p>
        </p:txBody>
      </p:sp>
      <p:sp>
        <p:nvSpPr>
          <p:cNvPr id="194" name="Google Shape;194;p2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Existen tres formas de unir dos cables de fibra óptica:</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Utilizando conectores: sencillo pero con pérdidas entre 10-20%.</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Realizando empalmes de forma mecánica.</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Fundiendo los dos extremos. Atenuación.</a:t>
            </a:r>
            <a:endParaRPr/>
          </a:p>
          <a:p>
            <a:pPr indent="-227965" lvl="1" marL="669925" marR="0" rtl="0" algn="l">
              <a:spcBef>
                <a:spcPts val="520"/>
              </a:spcBef>
              <a:spcAft>
                <a:spcPts val="0"/>
              </a:spcAft>
              <a:buClr>
                <a:schemeClr val="accent2"/>
              </a:buClr>
              <a:buSzPts val="156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FIBRA ÓPTICA</a:t>
            </a:r>
            <a:endParaRPr b="0" i="0" sz="4200" u="none" cap="none" strike="noStrike">
              <a:solidFill>
                <a:schemeClr val="dk2"/>
              </a:solidFill>
              <a:latin typeface="Garamond"/>
              <a:ea typeface="Garamond"/>
              <a:cs typeface="Garamond"/>
              <a:sym typeface="Garamond"/>
            </a:endParaRPr>
          </a:p>
        </p:txBody>
      </p:sp>
      <p:sp>
        <p:nvSpPr>
          <p:cNvPr id="200" name="Google Shape;200;p3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Ventajas: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Anchos de banda muy grandes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Baja atenuación. Repetidores cada 30km (cobre cada 5km).</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No es interferida por las ondas electromagnéticas.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Delgada y ligera.</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No tienen fugas y son difíciles de intervenir.</a:t>
            </a:r>
            <a:endParaRPr/>
          </a:p>
          <a:p>
            <a:pPr indent="-227965" lvl="1" marL="669925" marR="0" rtl="0" algn="l">
              <a:spcBef>
                <a:spcPts val="520"/>
              </a:spcBef>
              <a:spcAft>
                <a:spcPts val="0"/>
              </a:spcAft>
              <a:buClr>
                <a:schemeClr val="accent2"/>
              </a:buClr>
              <a:buSzPts val="156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TARJETAS DE RED</a:t>
            </a:r>
            <a:endParaRPr b="0" i="0" sz="4200" u="none" cap="none" strike="noStrike">
              <a:solidFill>
                <a:schemeClr val="dk2"/>
              </a:solidFill>
              <a:latin typeface="Garamond"/>
              <a:ea typeface="Garamond"/>
              <a:cs typeface="Garamond"/>
              <a:sym typeface="Garamond"/>
            </a:endParaRPr>
          </a:p>
        </p:txBody>
      </p:sp>
      <p:sp>
        <p:nvSpPr>
          <p:cNvPr id="206" name="Google Shape;206;p31"/>
          <p:cNvSpPr txBox="1"/>
          <p:nvPr>
            <p:ph idx="1" type="body"/>
          </p:nvPr>
        </p:nvSpPr>
        <p:spPr>
          <a:xfrm>
            <a:off x="457200" y="11430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Interfaz física entre el ordenador y el cable de red.</a:t>
            </a:r>
            <a:endParaRPr/>
          </a:p>
          <a:p>
            <a:pPr indent="-342900" lvl="0" marL="342900" marR="0" rtl="0" algn="l">
              <a:lnSpc>
                <a:spcPct val="90000"/>
              </a:lnSpc>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Si no viene integrada se coloca en un slot de expansión.</a:t>
            </a:r>
            <a:endParaRPr/>
          </a:p>
          <a:p>
            <a:pPr indent="-342900" lvl="0" marL="342900" marR="0" rtl="0" algn="l">
              <a:lnSpc>
                <a:spcPct val="90000"/>
              </a:lnSpc>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Realiza las siguientes acciones:</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Prepara los datos del ordenador para su envío a la red. Cuando llegan a la tarjeta se transmite en forma de bits.</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Envía dichos datos a la red. Indicando su dirección para distinguirlos de las otras tarjetas de la red (12 dígitos hexadecimales, dirección física)</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Controla el flujo de datos entre el ordenador y el sistema de cableado.</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Recibe los datos y los traduce en bytes en paralelo que el ordenador pueda recibir.</a:t>
            </a:r>
            <a:endParaRPr/>
          </a:p>
          <a:p>
            <a:pPr indent="-243205" lvl="1" marL="669925" marR="0" rtl="0" algn="l">
              <a:lnSpc>
                <a:spcPct val="90000"/>
              </a:lnSpc>
              <a:spcBef>
                <a:spcPts val="440"/>
              </a:spcBef>
              <a:spcAft>
                <a:spcPts val="0"/>
              </a:spcAft>
              <a:buClr>
                <a:schemeClr val="accent2"/>
              </a:buClr>
              <a:buSzPts val="1320"/>
              <a:buFont typeface="Noto Sans Symbols"/>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COMPONENTES</a:t>
            </a:r>
            <a:endParaRPr/>
          </a:p>
        </p:txBody>
      </p:sp>
      <p:sp>
        <p:nvSpPr>
          <p:cNvPr id="96" name="Google Shape;96;p1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MEDIOS DE TRANSMISIÓN</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Guiados</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No guiados</a:t>
            </a:r>
            <a:endParaRPr/>
          </a:p>
          <a:p>
            <a:pPr indent="-243205" lvl="1" marL="669925" marR="0" rtl="0" algn="l">
              <a:lnSpc>
                <a:spcPct val="90000"/>
              </a:lnSpc>
              <a:spcBef>
                <a:spcPts val="440"/>
              </a:spcBef>
              <a:spcAft>
                <a:spcPts val="0"/>
              </a:spcAft>
              <a:buClr>
                <a:schemeClr val="accent2"/>
              </a:buClr>
              <a:buSzPts val="1320"/>
              <a:buFont typeface="Noto Sans Symbols"/>
              <a:buNone/>
            </a:pPr>
            <a:r>
              <a:t/>
            </a:r>
            <a:endParaRPr b="0" i="0" sz="2200" u="none" cap="none" strike="noStrike">
              <a:solidFill>
                <a:schemeClr val="dk1"/>
              </a:solidFill>
              <a:latin typeface="Arial"/>
              <a:ea typeface="Arial"/>
              <a:cs typeface="Arial"/>
              <a:sym typeface="Arial"/>
            </a:endParaRPr>
          </a:p>
          <a:p>
            <a:pPr indent="-342900" lvl="0" marL="342900" marR="0" rtl="0" algn="l">
              <a:lnSpc>
                <a:spcPct val="90000"/>
              </a:lnSpc>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Características:</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Velocidad de transmisión de los datos</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Ancho de banda</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Espacio entre repetidores</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Fiabilidad en la transmisión</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Coste</a:t>
            </a:r>
            <a:endParaRPr/>
          </a:p>
          <a:p>
            <a:pPr indent="-327025" lvl="1" marL="669925" marR="0" rtl="0" algn="l">
              <a:lnSpc>
                <a:spcPct val="90000"/>
              </a:lnSpc>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Facilidad de instalación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TARJETAS DE RED: OPCIONES DE CONFIGURACIÓN</a:t>
            </a:r>
            <a:endParaRPr b="0" i="0" sz="4200" u="none" cap="none" strike="noStrike">
              <a:solidFill>
                <a:schemeClr val="dk2"/>
              </a:solidFill>
              <a:latin typeface="Garamond"/>
              <a:ea typeface="Garamond"/>
              <a:cs typeface="Garamond"/>
              <a:sym typeface="Garamond"/>
            </a:endParaRPr>
          </a:p>
        </p:txBody>
      </p:sp>
      <p:sp>
        <p:nvSpPr>
          <p:cNvPr id="212" name="Google Shape;212;p32"/>
          <p:cNvSpPr txBox="1"/>
          <p:nvPr>
            <p:ph idx="1" type="body"/>
          </p:nvPr>
        </p:nvSpPr>
        <p:spPr>
          <a:xfrm>
            <a:off x="457200" y="19050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Interrupción </a:t>
            </a:r>
            <a:r>
              <a:rPr lang="es-ES"/>
              <a:t>(IRQ)</a:t>
            </a:r>
            <a:r>
              <a:rPr b="0" i="0" lang="es-ES" sz="3000" u="none" cap="none" strike="noStrike">
                <a:solidFill>
                  <a:schemeClr val="dk1"/>
                </a:solidFill>
                <a:latin typeface="Arial"/>
                <a:ea typeface="Arial"/>
                <a:cs typeface="Arial"/>
                <a:sym typeface="Arial"/>
              </a:rPr>
              <a:t>.</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Dirección de entrada/salida.</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Dirección de memoria base. Utilizada como un buffer para almacenar las tramas de datos entrantes o salientes.</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Conector. Una tarjeta puede disponer de varios conectores.</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a:t>Intérprete de comandos</a:t>
            </a:r>
            <a:endParaRPr b="0" i="0" sz="4200" u="none" cap="none" strike="noStrike">
              <a:solidFill>
                <a:schemeClr val="dk2"/>
              </a:solidFill>
              <a:latin typeface="Garamond"/>
              <a:ea typeface="Garamond"/>
              <a:cs typeface="Garamond"/>
              <a:sym typeface="Garamond"/>
            </a:endParaRPr>
          </a:p>
        </p:txBody>
      </p:sp>
      <p:sp>
        <p:nvSpPr>
          <p:cNvPr id="218" name="Google Shape;218;p33"/>
          <p:cNvSpPr txBox="1"/>
          <p:nvPr>
            <p:ph idx="1" type="body"/>
          </p:nvPr>
        </p:nvSpPr>
        <p:spPr>
          <a:xfrm>
            <a:off x="319250" y="15805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00"/>
              </a:spcBef>
              <a:spcAft>
                <a:spcPts val="0"/>
              </a:spcAft>
              <a:buClr>
                <a:schemeClr val="accent1"/>
              </a:buClr>
              <a:buSzPts val="1950"/>
              <a:buFont typeface="Noto Sans Symbols"/>
              <a:buChar char="■"/>
            </a:pPr>
            <a:r>
              <a:rPr lang="es-ES"/>
              <a:t>Windows:</a:t>
            </a:r>
            <a:endParaRPr/>
          </a:p>
          <a:p>
            <a:pPr indent="-316865" lvl="1" marL="669925" marR="0" rtl="0" algn="l">
              <a:spcBef>
                <a:spcPts val="600"/>
              </a:spcBef>
              <a:spcAft>
                <a:spcPts val="0"/>
              </a:spcAft>
              <a:buSzPts val="1400"/>
              <a:buChar char="❑"/>
            </a:pPr>
            <a:r>
              <a:rPr b="1" lang="es-ES"/>
              <a:t>ipconfig:</a:t>
            </a:r>
            <a:r>
              <a:rPr lang="es-ES"/>
              <a:t> muestra parámetros de configuración de la tarjeta de red (opción /a).</a:t>
            </a:r>
            <a:endParaRPr/>
          </a:p>
          <a:p>
            <a:pPr indent="-316865" lvl="1" marL="669925" marR="0" rtl="0" algn="l">
              <a:spcBef>
                <a:spcPts val="600"/>
              </a:spcBef>
              <a:spcAft>
                <a:spcPts val="0"/>
              </a:spcAft>
              <a:buSzPts val="1400"/>
              <a:buChar char="❑"/>
            </a:pPr>
            <a:r>
              <a:rPr b="1" lang="es-ES"/>
              <a:t>getmac:</a:t>
            </a:r>
            <a:r>
              <a:rPr lang="es-ES"/>
              <a:t> muestra información MAC.</a:t>
            </a:r>
            <a:endParaRPr/>
          </a:p>
          <a:p>
            <a:pPr indent="-342900" lvl="0" marL="342900" marR="0" rtl="0" algn="l">
              <a:spcBef>
                <a:spcPts val="600"/>
              </a:spcBef>
              <a:spcAft>
                <a:spcPts val="0"/>
              </a:spcAft>
              <a:buClr>
                <a:schemeClr val="accent1"/>
              </a:buClr>
              <a:buSzPts val="1950"/>
              <a:buFont typeface="Noto Sans Symbols"/>
              <a:buChar char="■"/>
            </a:pPr>
            <a:r>
              <a:rPr lang="es-ES"/>
              <a:t>Linux:</a:t>
            </a:r>
            <a:endParaRPr/>
          </a:p>
          <a:p>
            <a:pPr indent="-316865" lvl="1" marL="669925" marR="0" rtl="0" algn="l">
              <a:spcBef>
                <a:spcPts val="600"/>
              </a:spcBef>
              <a:spcAft>
                <a:spcPts val="0"/>
              </a:spcAft>
              <a:buSzPts val="1400"/>
              <a:buChar char="❑"/>
            </a:pPr>
            <a:r>
              <a:rPr b="1" lang="es-ES"/>
              <a:t>ifconfig:</a:t>
            </a:r>
            <a:r>
              <a:rPr lang="es-ES"/>
              <a:t> similar a ipconfig (opción -a)</a:t>
            </a:r>
            <a:endParaRPr/>
          </a:p>
          <a:p>
            <a:pPr indent="-316865" lvl="1" marL="669925" marR="0" rtl="0" algn="l">
              <a:spcBef>
                <a:spcPts val="600"/>
              </a:spcBef>
              <a:spcAft>
                <a:spcPts val="0"/>
              </a:spcAft>
              <a:buSzPts val="1400"/>
              <a:buChar char="❑"/>
            </a:pPr>
            <a:r>
              <a:rPr b="1" lang="es-ES"/>
              <a:t>ip address show:</a:t>
            </a:r>
            <a:r>
              <a:rPr lang="es-ES"/>
              <a:t> muestra información MAC.</a:t>
            </a:r>
            <a:endParaRPr/>
          </a:p>
          <a:p>
            <a:pPr indent="-316865" lvl="1" marL="669925" marR="0" rtl="0" algn="l">
              <a:spcBef>
                <a:spcPts val="600"/>
              </a:spcBef>
              <a:spcAft>
                <a:spcPts val="0"/>
              </a:spcAft>
              <a:buSzPts val="1400"/>
              <a:buChar char="❑"/>
            </a:pPr>
            <a:r>
              <a:rPr b="1" lang="es-ES"/>
              <a:t>lshw: </a:t>
            </a:r>
            <a:r>
              <a:rPr lang="es-ES"/>
              <a:t>Muestra un listado de los componentes hardware del equipo.</a:t>
            </a:r>
            <a:endParaRPr/>
          </a:p>
        </p:txBody>
      </p:sp>
      <p:pic>
        <p:nvPicPr>
          <p:cNvPr id="219" name="Google Shape;219;p33"/>
          <p:cNvPicPr preferRelativeResize="0"/>
          <p:nvPr/>
        </p:nvPicPr>
        <p:blipFill>
          <a:blip r:embed="rId3">
            <a:alphaModFix/>
          </a:blip>
          <a:stretch>
            <a:fillRect/>
          </a:stretch>
        </p:blipFill>
        <p:spPr>
          <a:xfrm>
            <a:off x="5822888" y="477413"/>
            <a:ext cx="2543175" cy="1685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5000" u="none" cap="none" strike="noStrike">
                <a:solidFill>
                  <a:schemeClr val="dk2"/>
                </a:solidFill>
                <a:latin typeface="Garamond"/>
                <a:ea typeface="Garamond"/>
                <a:cs typeface="Garamond"/>
                <a:sym typeface="Garamond"/>
              </a:rPr>
              <a:t>Elementos de una red de ordenadores</a:t>
            </a:r>
            <a:endParaRPr b="0" i="0" sz="5000" u="none" cap="none" strike="noStrike">
              <a:solidFill>
                <a:schemeClr val="dk2"/>
              </a:solidFill>
              <a:latin typeface="Garamond"/>
              <a:ea typeface="Garamond"/>
              <a:cs typeface="Garamond"/>
              <a:sym typeface="Garamond"/>
            </a:endParaRPr>
          </a:p>
        </p:txBody>
      </p:sp>
      <p:sp>
        <p:nvSpPr>
          <p:cNvPr id="225" name="Google Shape;225;p34"/>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300"/>
              <a:buFont typeface="Arial"/>
              <a:buChar char="•"/>
            </a:pPr>
            <a:r>
              <a:rPr b="0" i="0" lang="es-ES" sz="2000" u="none" cap="none" strike="noStrike">
                <a:solidFill>
                  <a:schemeClr val="dk1"/>
                </a:solidFill>
                <a:latin typeface="Arial"/>
                <a:ea typeface="Arial"/>
                <a:cs typeface="Arial"/>
                <a:sym typeface="Arial"/>
              </a:rPr>
              <a:t> Repetidores</a:t>
            </a:r>
            <a:endParaRPr/>
          </a:p>
          <a:p>
            <a:pPr indent="0" lvl="0" marL="0" marR="0" rtl="0" algn="l">
              <a:spcBef>
                <a:spcPts val="400"/>
              </a:spcBef>
              <a:spcAft>
                <a:spcPts val="0"/>
              </a:spcAft>
              <a:buClr>
                <a:schemeClr val="accent1"/>
              </a:buClr>
              <a:buSzPts val="1300"/>
              <a:buFont typeface="Arial"/>
              <a:buChar char="•"/>
            </a:pPr>
            <a:r>
              <a:rPr b="0" i="0" lang="es-ES" sz="2000" u="none" cap="none" strike="noStrike">
                <a:solidFill>
                  <a:schemeClr val="dk1"/>
                </a:solidFill>
                <a:latin typeface="Arial"/>
                <a:ea typeface="Arial"/>
                <a:cs typeface="Arial"/>
                <a:sym typeface="Arial"/>
              </a:rPr>
              <a:t> Concentradores</a:t>
            </a:r>
            <a:endParaRPr/>
          </a:p>
          <a:p>
            <a:pPr indent="0" lvl="0" marL="0" marR="0" rtl="0" algn="l">
              <a:spcBef>
                <a:spcPts val="400"/>
              </a:spcBef>
              <a:spcAft>
                <a:spcPts val="0"/>
              </a:spcAft>
              <a:buClr>
                <a:schemeClr val="accent1"/>
              </a:buClr>
              <a:buSzPts val="1300"/>
              <a:buFont typeface="Arial"/>
              <a:buChar char="•"/>
            </a:pPr>
            <a:r>
              <a:rPr b="0" i="0" lang="es-ES" sz="2000" u="none" cap="none" strike="noStrike">
                <a:solidFill>
                  <a:schemeClr val="dk1"/>
                </a:solidFill>
                <a:latin typeface="Arial"/>
                <a:ea typeface="Arial"/>
                <a:cs typeface="Arial"/>
                <a:sym typeface="Arial"/>
              </a:rPr>
              <a:t> Enrutadores</a:t>
            </a:r>
            <a:endParaRPr/>
          </a:p>
          <a:p>
            <a:pPr indent="0" lvl="0" marL="0" marR="0" rtl="0" algn="l">
              <a:spcBef>
                <a:spcPts val="400"/>
              </a:spcBef>
              <a:spcAft>
                <a:spcPts val="0"/>
              </a:spcAft>
              <a:buClr>
                <a:schemeClr val="accent1"/>
              </a:buClr>
              <a:buSzPts val="1300"/>
              <a:buFont typeface="Arial"/>
              <a:buChar char="•"/>
            </a:pPr>
            <a:r>
              <a:rPr b="0" i="0" lang="es-ES" sz="2000" u="none" cap="none" strike="noStrike">
                <a:solidFill>
                  <a:schemeClr val="dk1"/>
                </a:solidFill>
                <a:latin typeface="Arial"/>
                <a:ea typeface="Arial"/>
                <a:cs typeface="Arial"/>
                <a:sym typeface="Arial"/>
              </a:rPr>
              <a:t> Puentes</a:t>
            </a:r>
            <a:endParaRPr/>
          </a:p>
          <a:p>
            <a:pPr indent="0" lvl="0" marL="0" marR="0" rtl="0" algn="l">
              <a:spcBef>
                <a:spcPts val="400"/>
              </a:spcBef>
              <a:spcAft>
                <a:spcPts val="0"/>
              </a:spcAft>
              <a:buClr>
                <a:schemeClr val="accent1"/>
              </a:buClr>
              <a:buSzPts val="1300"/>
              <a:buFont typeface="Arial"/>
              <a:buChar char="•"/>
            </a:pPr>
            <a:r>
              <a:rPr b="0" i="0" lang="es-ES" sz="2000" u="none" cap="none" strike="noStrike">
                <a:solidFill>
                  <a:schemeClr val="dk1"/>
                </a:solidFill>
                <a:latin typeface="Arial"/>
                <a:ea typeface="Arial"/>
                <a:cs typeface="Arial"/>
                <a:sym typeface="Arial"/>
              </a:rPr>
              <a:t> Modem</a:t>
            </a:r>
            <a:endParaRPr/>
          </a:p>
          <a:p>
            <a:pPr indent="82550" lvl="0" marL="0" marR="0" rtl="0" algn="l">
              <a:spcBef>
                <a:spcPts val="400"/>
              </a:spcBef>
              <a:spcAft>
                <a:spcPts val="0"/>
              </a:spcAft>
              <a:buClr>
                <a:schemeClr val="accent1"/>
              </a:buClr>
              <a:buSzPts val="1300"/>
              <a:buFont typeface="Arial"/>
              <a:buNone/>
            </a:pPr>
            <a:r>
              <a:t/>
            </a:r>
            <a:endParaRPr b="0" i="0" sz="2000" u="none" cap="none" strike="noStrike">
              <a:solidFill>
                <a:schemeClr val="dk1"/>
              </a:solidFill>
              <a:latin typeface="Arial"/>
              <a:ea typeface="Arial"/>
              <a:cs typeface="Arial"/>
              <a:sym typeface="Arial"/>
            </a:endParaRPr>
          </a:p>
          <a:p>
            <a:pPr indent="82550" lvl="0" marL="0" marR="0" rtl="0" algn="l">
              <a:spcBef>
                <a:spcPts val="400"/>
              </a:spcBef>
              <a:spcAft>
                <a:spcPts val="0"/>
              </a:spcAft>
              <a:buClr>
                <a:schemeClr val="accent1"/>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REPETIDORES Y AMPLIFICADORES</a:t>
            </a:r>
            <a:endParaRPr b="0" i="0" sz="4200" u="none" cap="none" strike="noStrike">
              <a:solidFill>
                <a:schemeClr val="dk2"/>
              </a:solidFill>
              <a:latin typeface="Garamond"/>
              <a:ea typeface="Garamond"/>
              <a:cs typeface="Garamond"/>
              <a:sym typeface="Garamond"/>
            </a:endParaRPr>
          </a:p>
        </p:txBody>
      </p:sp>
      <p:sp>
        <p:nvSpPr>
          <p:cNvPr id="231" name="Google Shape;231;p3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Cuando las distancias son elevadas y la atenuación es alta</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Reconstruyen la señal atenuada</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No se pueden utilizar infinitos amplificadores porque estos dispositivos añaden pequeños componentes de ruido. Esto afecta en menor medida a los repetidores.</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HUB" id="236" name="Google Shape;236;p36"/>
          <p:cNvPicPr preferRelativeResize="0"/>
          <p:nvPr/>
        </p:nvPicPr>
        <p:blipFill rotWithShape="1">
          <a:blip r:embed="rId3">
            <a:alphaModFix/>
          </a:blip>
          <a:srcRect b="28612" l="0" r="0" t="35741"/>
          <a:stretch/>
        </p:blipFill>
        <p:spPr>
          <a:xfrm>
            <a:off x="5364163" y="3575050"/>
            <a:ext cx="3429000" cy="1222375"/>
          </a:xfrm>
          <a:prstGeom prst="rect">
            <a:avLst/>
          </a:prstGeom>
          <a:noFill/>
          <a:ln>
            <a:noFill/>
          </a:ln>
        </p:spPr>
      </p:pic>
      <p:sp>
        <p:nvSpPr>
          <p:cNvPr id="237" name="Google Shape;237;p3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CONCENTRADORES. HUB.</a:t>
            </a:r>
            <a:endParaRPr b="0" i="0" sz="4200" u="none" cap="none" strike="noStrike">
              <a:solidFill>
                <a:schemeClr val="dk2"/>
              </a:solidFill>
              <a:latin typeface="Garamond"/>
              <a:ea typeface="Garamond"/>
              <a:cs typeface="Garamond"/>
              <a:sym typeface="Garamond"/>
            </a:endParaRPr>
          </a:p>
        </p:txBody>
      </p:sp>
      <p:sp>
        <p:nvSpPr>
          <p:cNvPr id="238" name="Google Shape;238;p3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HUB. También llamados repetidores multipuerto</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El concentrador centraliza las conexiones en un único dispositivo simplificando la solución de posibles averías.</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Tipos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Concentradores pasivos: interconexión</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Concentradores activos: amplifican y regeneran la señal recibida antes de ser enviada.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CONCENTRADORES.</a:t>
            </a:r>
            <a:endParaRPr b="0" i="0" sz="4200" u="none" cap="none" strike="noStrike">
              <a:solidFill>
                <a:schemeClr val="dk2"/>
              </a:solidFill>
              <a:latin typeface="Garamond"/>
              <a:ea typeface="Garamond"/>
              <a:cs typeface="Garamond"/>
              <a:sym typeface="Garamond"/>
            </a:endParaRPr>
          </a:p>
        </p:txBody>
      </p:sp>
      <p:sp>
        <p:nvSpPr>
          <p:cNvPr id="244" name="Google Shape;244;p37"/>
          <p:cNvSpPr txBox="1"/>
          <p:nvPr>
            <p:ph idx="1" type="body"/>
          </p:nvPr>
        </p:nvSpPr>
        <p:spPr>
          <a:xfrm>
            <a:off x="468313" y="3481388"/>
            <a:ext cx="8229600" cy="312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A la topología formada por la distribución del cableado se la llama </a:t>
            </a:r>
            <a:r>
              <a:rPr b="0" i="0" lang="es-ES" sz="2600" u="sng" cap="none" strike="noStrike">
                <a:solidFill>
                  <a:schemeClr val="dk1"/>
                </a:solidFill>
                <a:latin typeface="Arial"/>
                <a:ea typeface="Arial"/>
                <a:cs typeface="Arial"/>
                <a:sym typeface="Arial"/>
              </a:rPr>
              <a:t>topología física.</a:t>
            </a:r>
            <a:endParaRPr/>
          </a:p>
          <a:p>
            <a:pPr indent="-342900" lvl="0" marL="342900" marR="0" rtl="0" algn="l">
              <a:lnSpc>
                <a:spcPct val="90000"/>
              </a:lnSpc>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Los concentradores se clasifican dependiendo de la manera en que internamente realizan las conexiones. A esta característica se le denomina </a:t>
            </a:r>
            <a:r>
              <a:rPr b="0" i="0" lang="es-ES" sz="2600" u="sng" cap="none" strike="noStrike">
                <a:solidFill>
                  <a:schemeClr val="dk1"/>
                </a:solidFill>
                <a:latin typeface="Arial"/>
                <a:ea typeface="Arial"/>
                <a:cs typeface="Arial"/>
                <a:sym typeface="Arial"/>
              </a:rPr>
              <a:t>topología lógica.</a:t>
            </a:r>
            <a:endParaRPr/>
          </a:p>
          <a:p>
            <a:pPr indent="-235584" lvl="0" marL="342900" marR="0" rtl="0" algn="l">
              <a:lnSpc>
                <a:spcPct val="90000"/>
              </a:lnSpc>
              <a:spcBef>
                <a:spcPts val="520"/>
              </a:spcBef>
              <a:spcAft>
                <a:spcPts val="0"/>
              </a:spcAft>
              <a:buClr>
                <a:schemeClr val="accent1"/>
              </a:buClr>
              <a:buSzPts val="1690"/>
              <a:buFont typeface="Noto Sans Symbols"/>
              <a:buNone/>
            </a:pPr>
            <a:r>
              <a:t/>
            </a:r>
            <a:endParaRPr b="0" i="0" sz="2600" u="none" cap="none" strike="noStrike">
              <a:solidFill>
                <a:schemeClr val="dk1"/>
              </a:solidFill>
              <a:latin typeface="Arial"/>
              <a:ea typeface="Arial"/>
              <a:cs typeface="Arial"/>
              <a:sym typeface="Arial"/>
            </a:endParaRPr>
          </a:p>
        </p:txBody>
      </p:sp>
      <p:pic>
        <p:nvPicPr>
          <p:cNvPr descr="hub1" id="245" name="Google Shape;245;p37"/>
          <p:cNvPicPr preferRelativeResize="0"/>
          <p:nvPr/>
        </p:nvPicPr>
        <p:blipFill rotWithShape="1">
          <a:blip r:embed="rId3">
            <a:alphaModFix/>
          </a:blip>
          <a:srcRect b="0" l="0" r="0" t="0"/>
          <a:stretch/>
        </p:blipFill>
        <p:spPr>
          <a:xfrm>
            <a:off x="3995738" y="1412875"/>
            <a:ext cx="4610100" cy="1571625"/>
          </a:xfrm>
          <a:prstGeom prst="rect">
            <a:avLst/>
          </a:prstGeom>
          <a:noFill/>
          <a:ln>
            <a:noFill/>
          </a:ln>
        </p:spPr>
      </p:pic>
      <p:sp>
        <p:nvSpPr>
          <p:cNvPr id="246" name="Google Shape;246;p37"/>
          <p:cNvSpPr txBox="1"/>
          <p:nvPr/>
        </p:nvSpPr>
        <p:spPr>
          <a:xfrm>
            <a:off x="539750" y="1412875"/>
            <a:ext cx="3187700" cy="227488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 Si una conexión falla sólo queda aislado el ordenador afectado pero la red sigue funcionando.</a:t>
            </a:r>
            <a:endParaRPr/>
          </a:p>
          <a:p>
            <a:pPr indent="0" lvl="0" marL="0" marR="0" rtl="0" algn="l">
              <a:spcBef>
                <a:spcPts val="0"/>
              </a:spcBef>
              <a:spcAft>
                <a:spcPts val="0"/>
              </a:spcAft>
              <a:buNone/>
            </a:pPr>
            <a:r>
              <a:t/>
            </a:r>
            <a:endParaRPr sz="2600">
              <a:solidFill>
                <a:schemeClr val="dk1"/>
              </a:solidFill>
            </a:endParaRPr>
          </a:p>
          <a:p>
            <a:pPr indent="0" lvl="0" marL="0" marR="0" rtl="0" algn="l">
              <a:spcBef>
                <a:spcPts val="0"/>
              </a:spcBef>
              <a:spcAft>
                <a:spcPts val="0"/>
              </a:spcAft>
              <a:buNone/>
            </a:pPr>
            <a:r>
              <a:t/>
            </a:r>
            <a:endParaRPr sz="2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CONCENTRADORES.</a:t>
            </a:r>
            <a:endParaRPr b="0" i="0" sz="4200" u="none" cap="none" strike="noStrike">
              <a:solidFill>
                <a:schemeClr val="dk2"/>
              </a:solidFill>
              <a:latin typeface="Garamond"/>
              <a:ea typeface="Garamond"/>
              <a:cs typeface="Garamond"/>
              <a:sym typeface="Garamond"/>
            </a:endParaRPr>
          </a:p>
        </p:txBody>
      </p:sp>
      <p:sp>
        <p:nvSpPr>
          <p:cNvPr id="252" name="Google Shape;252;p3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Dos tipos principales: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Concentradores con topología lógica en bus (HUB). Estos dispositivos hacen que la red se comporte como un bus.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Concentradores con topología lógica en anillo (MAU). Se comportan enviando la señal que les llega por un puerto al siguiente.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descr="Netgear%20Switch%20FS108P%204%20puertos%20PoE" id="257" name="Google Shape;257;p39"/>
          <p:cNvPicPr preferRelativeResize="0"/>
          <p:nvPr/>
        </p:nvPicPr>
        <p:blipFill rotWithShape="1">
          <a:blip r:embed="rId3">
            <a:alphaModFix/>
          </a:blip>
          <a:srcRect b="34366" l="0" r="0" t="31516"/>
          <a:stretch/>
        </p:blipFill>
        <p:spPr>
          <a:xfrm>
            <a:off x="5674025" y="913575"/>
            <a:ext cx="2932500" cy="887100"/>
          </a:xfrm>
          <a:prstGeom prst="rect">
            <a:avLst/>
          </a:prstGeom>
          <a:noFill/>
          <a:ln>
            <a:noFill/>
          </a:ln>
        </p:spPr>
      </p:pic>
      <p:sp>
        <p:nvSpPr>
          <p:cNvPr id="258" name="Google Shape;258;p3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CONMUTADORES. SWITCH.</a:t>
            </a:r>
            <a:endParaRPr b="0" i="0" sz="4200" u="none" cap="none" strike="noStrike">
              <a:solidFill>
                <a:schemeClr val="dk2"/>
              </a:solidFill>
              <a:latin typeface="Garamond"/>
              <a:ea typeface="Garamond"/>
              <a:cs typeface="Garamond"/>
              <a:sym typeface="Garamond"/>
            </a:endParaRPr>
          </a:p>
        </p:txBody>
      </p:sp>
      <p:sp>
        <p:nvSpPr>
          <p:cNvPr id="259" name="Google Shape;259;p39"/>
          <p:cNvSpPr txBox="1"/>
          <p:nvPr>
            <p:ph idx="1" type="body"/>
          </p:nvPr>
        </p:nvSpPr>
        <p:spPr>
          <a:xfrm>
            <a:off x="457200" y="1838325"/>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Permite la interconexión de redes a nivel de enlace de datos</a:t>
            </a:r>
            <a:endParaRPr/>
          </a:p>
          <a:p>
            <a:pPr indent="-342900" lvl="0" marL="342900" marR="0" rtl="0" algn="l">
              <a:lnSpc>
                <a:spcPct val="90000"/>
              </a:lnSpc>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Al contrario que un concentrador, un conmutador envía las tramas que le llegan solamente por el puerto de salida en donde se encuentra la estación de destino.</a:t>
            </a:r>
            <a:endParaRPr/>
          </a:p>
          <a:p>
            <a:pPr indent="-342900" lvl="0" marL="342900" marR="0" rtl="0" algn="l">
              <a:lnSpc>
                <a:spcPct val="90000"/>
              </a:lnSpc>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Cuando conecta dos LAN sólo pasan las tramas que van destinadas de una red a otra.</a:t>
            </a:r>
            <a:endParaRPr/>
          </a:p>
          <a:p>
            <a:pPr indent="-342900" lvl="0" marL="342900" marR="0" rtl="0" algn="l">
              <a:lnSpc>
                <a:spcPct val="90000"/>
              </a:lnSpc>
              <a:spcBef>
                <a:spcPts val="52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Cada uno de los puertos dispone de una dirección MAC que los identifica.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delme-router" id="264" name="Google Shape;264;p40"/>
          <p:cNvPicPr preferRelativeResize="0"/>
          <p:nvPr/>
        </p:nvPicPr>
        <p:blipFill rotWithShape="1">
          <a:blip r:embed="rId3">
            <a:alphaModFix/>
          </a:blip>
          <a:srcRect b="0" l="0" r="0" t="0"/>
          <a:stretch/>
        </p:blipFill>
        <p:spPr>
          <a:xfrm>
            <a:off x="5651500" y="981075"/>
            <a:ext cx="2813050" cy="2813050"/>
          </a:xfrm>
          <a:prstGeom prst="rect">
            <a:avLst/>
          </a:prstGeom>
          <a:noFill/>
          <a:ln>
            <a:noFill/>
          </a:ln>
        </p:spPr>
      </p:pic>
      <p:sp>
        <p:nvSpPr>
          <p:cNvPr id="265" name="Google Shape;265;p4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ENCAMINADORES. ROUTER.</a:t>
            </a:r>
            <a:endParaRPr b="0" i="0" sz="4200" u="none" cap="none" strike="noStrike">
              <a:solidFill>
                <a:schemeClr val="dk2"/>
              </a:solidFill>
              <a:latin typeface="Garamond"/>
              <a:ea typeface="Garamond"/>
              <a:cs typeface="Garamond"/>
              <a:sym typeface="Garamond"/>
            </a:endParaRPr>
          </a:p>
        </p:txBody>
      </p:sp>
      <p:sp>
        <p:nvSpPr>
          <p:cNvPr id="266" name="Google Shape;266;p40"/>
          <p:cNvSpPr txBox="1"/>
          <p:nvPr>
            <p:ph idx="1" type="body"/>
          </p:nvPr>
        </p:nvSpPr>
        <p:spPr>
          <a:xfrm>
            <a:off x="457200" y="14478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Interconectar redes</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Funciona a nivel de red, los protocolos de comunicación de ambos lados debe</a:t>
            </a:r>
            <a:r>
              <a:rPr lang="es-ES"/>
              <a:t>n</a:t>
            </a:r>
            <a:r>
              <a:rPr b="0" i="0" lang="es-ES" sz="3000" u="none" cap="none" strike="noStrike">
                <a:solidFill>
                  <a:schemeClr val="dk1"/>
                </a:solidFill>
                <a:latin typeface="Arial"/>
                <a:ea typeface="Arial"/>
                <a:cs typeface="Arial"/>
                <a:sym typeface="Arial"/>
              </a:rPr>
              <a:t> ser iguales y compatibles con los niveles superiores pero pueden diferir en niveles inferiores.</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En una red de área extensa cualquiera de las estaciones intermedias se considera un encaminador.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delme-router" id="271" name="Google Shape;271;p41"/>
          <p:cNvPicPr preferRelativeResize="0"/>
          <p:nvPr/>
        </p:nvPicPr>
        <p:blipFill rotWithShape="1">
          <a:blip r:embed="rId3">
            <a:alphaModFix/>
          </a:blip>
          <a:srcRect b="0" l="0" r="0" t="0"/>
          <a:stretch/>
        </p:blipFill>
        <p:spPr>
          <a:xfrm>
            <a:off x="5651500" y="981075"/>
            <a:ext cx="2813050" cy="2813050"/>
          </a:xfrm>
          <a:prstGeom prst="rect">
            <a:avLst/>
          </a:prstGeom>
          <a:noFill/>
          <a:ln>
            <a:noFill/>
          </a:ln>
        </p:spPr>
      </p:pic>
      <p:sp>
        <p:nvSpPr>
          <p:cNvPr id="272" name="Google Shape;272;p4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ENCAMINADORES. ROUTER.</a:t>
            </a:r>
            <a:endParaRPr b="0" i="0" sz="4200" u="none" cap="none" strike="noStrike">
              <a:solidFill>
                <a:schemeClr val="dk2"/>
              </a:solidFill>
              <a:latin typeface="Garamond"/>
              <a:ea typeface="Garamond"/>
              <a:cs typeface="Garamond"/>
              <a:sym typeface="Garamond"/>
            </a:endParaRPr>
          </a:p>
        </p:txBody>
      </p:sp>
      <p:sp>
        <p:nvSpPr>
          <p:cNvPr id="273" name="Google Shape;273;p4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Entre las cuestiones que un encaminador tiene en cuenta para enviar información:</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Número de saltos o nodos intermedios hasta el destino.</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Velocidad de transmisión máxima entre enlaces.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Coste de las transmisiones.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Condiciones del tráfico.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PAR SIN TRENZAR</a:t>
            </a:r>
            <a:endParaRPr/>
          </a:p>
        </p:txBody>
      </p:sp>
      <p:sp>
        <p:nvSpPr>
          <p:cNvPr id="102" name="Google Shape;102;p1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Dos hilos paralelos utilizado como cable telefónico para transmitir voz.</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Conector RJ-11</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Semiduplex</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Categoría 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ENCAMINADORES. ROUTER.</a:t>
            </a:r>
            <a:endParaRPr b="0" i="0" sz="4200" u="none" cap="none" strike="noStrike">
              <a:solidFill>
                <a:schemeClr val="dk2"/>
              </a:solidFill>
              <a:latin typeface="Garamond"/>
              <a:ea typeface="Garamond"/>
              <a:cs typeface="Garamond"/>
              <a:sym typeface="Garamond"/>
            </a:endParaRPr>
          </a:p>
        </p:txBody>
      </p:sp>
      <p:sp>
        <p:nvSpPr>
          <p:cNvPr id="279" name="Google Shape;279;p4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Un encaminador se utiliza en las siguientes condiciones: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Proporciona seguridad a través de filtros.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Integra ethernet, token ring, etc.</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Permite evitar congestiones y fallos en las comunicaciones.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Crea diferentes dominios de colisiones.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Puede conectar LAN con distintos protocolos.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PUENTES. BRIDGE.</a:t>
            </a:r>
            <a:endParaRPr b="0" i="0" sz="4200" u="none" cap="none" strike="noStrike">
              <a:solidFill>
                <a:schemeClr val="dk2"/>
              </a:solidFill>
              <a:latin typeface="Garamond"/>
              <a:ea typeface="Garamond"/>
              <a:cs typeface="Garamond"/>
              <a:sym typeface="Garamond"/>
            </a:endParaRPr>
          </a:p>
        </p:txBody>
      </p:sp>
      <p:sp>
        <p:nvSpPr>
          <p:cNvPr id="285" name="Google Shape;285;p43"/>
          <p:cNvSpPr txBox="1"/>
          <p:nvPr>
            <p:ph idx="1" type="body"/>
          </p:nvPr>
        </p:nvSpPr>
        <p:spPr>
          <a:xfrm>
            <a:off x="457200" y="1600200"/>
            <a:ext cx="3938400" cy="4530600"/>
          </a:xfrm>
          <a:prstGeom prst="rect">
            <a:avLst/>
          </a:prstGeom>
          <a:noFill/>
          <a:ln>
            <a:noFill/>
          </a:ln>
        </p:spPr>
        <p:txBody>
          <a:bodyPr anchorCtr="0" anchor="t" bIns="45700" lIns="91425" spcFirstLastPara="1" rIns="91425" wrap="square" tIns="45700">
            <a:noAutofit/>
          </a:bodyPr>
          <a:lstStyle/>
          <a:p>
            <a:pPr indent="-333375" lvl="0" marL="342900" rtl="0" algn="l">
              <a:lnSpc>
                <a:spcPct val="100000"/>
              </a:lnSpc>
              <a:spcBef>
                <a:spcPts val="600"/>
              </a:spcBef>
              <a:spcAft>
                <a:spcPts val="0"/>
              </a:spcAft>
              <a:buClr>
                <a:schemeClr val="accent1"/>
              </a:buClr>
              <a:buSzPts val="1800"/>
              <a:buFont typeface="Noto Sans Symbols"/>
              <a:buChar char="■"/>
            </a:pPr>
            <a:r>
              <a:rPr lang="es-ES" sz="1800">
                <a:solidFill>
                  <a:srgbClr val="252525"/>
                </a:solidFill>
                <a:highlight>
                  <a:srgbClr val="FFFFFF"/>
                </a:highlight>
              </a:rPr>
              <a:t>Dispositivo de interconexión de redes de ordenadores que opera en la capa 2 (nivel de enlace de datos) del modelo OSI. En definitiva, un </a:t>
            </a:r>
            <a:r>
              <a:rPr i="1" lang="es-ES" sz="1800">
                <a:solidFill>
                  <a:srgbClr val="252525"/>
                </a:solidFill>
                <a:highlight>
                  <a:srgbClr val="FFFFFF"/>
                </a:highlight>
              </a:rPr>
              <a:t>bridge</a:t>
            </a:r>
            <a:r>
              <a:rPr lang="es-ES" sz="1800">
                <a:solidFill>
                  <a:srgbClr val="252525"/>
                </a:solidFill>
                <a:highlight>
                  <a:srgbClr val="FFFFFF"/>
                </a:highlight>
              </a:rPr>
              <a:t> conecta segmentos de red formando una sola subred (permite conexión entre equipos sin necesidad de </a:t>
            </a:r>
            <a:r>
              <a:rPr i="1" lang="es-ES" sz="1800">
                <a:solidFill>
                  <a:srgbClr val="252525"/>
                </a:solidFill>
                <a:highlight>
                  <a:srgbClr val="FFFFFF"/>
                </a:highlight>
              </a:rPr>
              <a:t>routers</a:t>
            </a:r>
            <a:r>
              <a:rPr lang="es-ES" sz="1800">
                <a:solidFill>
                  <a:srgbClr val="252525"/>
                </a:solidFill>
                <a:highlight>
                  <a:srgbClr val="FFFFFF"/>
                </a:highlight>
              </a:rPr>
              <a:t>). </a:t>
            </a:r>
            <a:endParaRPr sz="1800">
              <a:solidFill>
                <a:srgbClr val="252525"/>
              </a:solidFill>
              <a:highlight>
                <a:srgbClr val="FFFFFF"/>
              </a:highlight>
            </a:endParaRPr>
          </a:p>
          <a:p>
            <a:pPr indent="-333375" lvl="0" marL="342900" rtl="0" algn="l">
              <a:lnSpc>
                <a:spcPct val="100000"/>
              </a:lnSpc>
              <a:spcBef>
                <a:spcPts val="1000"/>
              </a:spcBef>
              <a:spcAft>
                <a:spcPts val="1000"/>
              </a:spcAft>
              <a:buClr>
                <a:schemeClr val="accent1"/>
              </a:buClr>
              <a:buSzPts val="1800"/>
              <a:buFont typeface="Noto Sans Symbols"/>
              <a:buChar char="■"/>
            </a:pPr>
            <a:r>
              <a:rPr lang="es-ES" sz="1800">
                <a:solidFill>
                  <a:srgbClr val="252525"/>
                </a:solidFill>
                <a:highlight>
                  <a:srgbClr val="FFFFFF"/>
                </a:highlight>
              </a:rPr>
              <a:t>Interconecta segmentos de red (o divide una red en segmentos) haciendo la transferencia de datos de una red hacia otra con base en la dirección física de destino de cada paquete (MAC)</a:t>
            </a:r>
            <a:endParaRPr/>
          </a:p>
        </p:txBody>
      </p:sp>
      <p:pic>
        <p:nvPicPr>
          <p:cNvPr descr="EjemploConexionBridges.jpg" id="286" name="Google Shape;286;p43"/>
          <p:cNvPicPr preferRelativeResize="0"/>
          <p:nvPr/>
        </p:nvPicPr>
        <p:blipFill>
          <a:blip r:embed="rId3">
            <a:alphaModFix/>
          </a:blip>
          <a:stretch>
            <a:fillRect/>
          </a:stretch>
        </p:blipFill>
        <p:spPr>
          <a:xfrm>
            <a:off x="4343400" y="2336725"/>
            <a:ext cx="4343400" cy="2819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PUENTES. BRIDGE.</a:t>
            </a:r>
            <a:endParaRPr b="0" i="0" sz="4200" u="none" cap="none" strike="noStrike">
              <a:solidFill>
                <a:schemeClr val="dk2"/>
              </a:solidFill>
              <a:latin typeface="Garamond"/>
              <a:ea typeface="Garamond"/>
              <a:cs typeface="Garamond"/>
              <a:sym typeface="Garamond"/>
            </a:endParaRPr>
          </a:p>
        </p:txBody>
      </p:sp>
      <p:sp>
        <p:nvSpPr>
          <p:cNvPr id="292" name="Google Shape;292;p44"/>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33375" lvl="0" marL="342900" rtl="0" algn="l">
              <a:spcBef>
                <a:spcPts val="600"/>
              </a:spcBef>
              <a:spcAft>
                <a:spcPts val="0"/>
              </a:spcAft>
              <a:buClr>
                <a:schemeClr val="accent1"/>
              </a:buClr>
              <a:buSzPts val="1800"/>
              <a:buFont typeface="Noto Sans Symbols"/>
              <a:buChar char="■"/>
            </a:pPr>
            <a:r>
              <a:rPr lang="es-ES" sz="1800">
                <a:solidFill>
                  <a:srgbClr val="252525"/>
                </a:solidFill>
                <a:highlight>
                  <a:srgbClr val="FFFFFF"/>
                </a:highlight>
              </a:rPr>
              <a:t>Funciona a través de una tabla de direcciones MAC detectadas en cada segmento al que está conectado.</a:t>
            </a:r>
            <a:endParaRPr sz="1800">
              <a:solidFill>
                <a:srgbClr val="252525"/>
              </a:solidFill>
              <a:highlight>
                <a:srgbClr val="FFFFFF"/>
              </a:highlight>
            </a:endParaRPr>
          </a:p>
          <a:p>
            <a:pPr indent="-333375" lvl="0" marL="342900" rtl="0" algn="l">
              <a:spcBef>
                <a:spcPts val="1000"/>
              </a:spcBef>
              <a:spcAft>
                <a:spcPts val="0"/>
              </a:spcAft>
              <a:buClr>
                <a:schemeClr val="accent1"/>
              </a:buClr>
              <a:buSzPts val="1800"/>
              <a:buFont typeface="Noto Sans Symbols"/>
              <a:buChar char="■"/>
            </a:pPr>
            <a:r>
              <a:rPr lang="es-ES" sz="1800">
                <a:solidFill>
                  <a:srgbClr val="252525"/>
                </a:solidFill>
                <a:highlight>
                  <a:srgbClr val="FFFFFF"/>
                </a:highlight>
              </a:rPr>
              <a:t>Cuando detecta que un nodo de uno de los segmentos está intentando transmitir datos a un nodo del otro, el </a:t>
            </a:r>
            <a:r>
              <a:rPr i="1" lang="es-ES" sz="1800">
                <a:solidFill>
                  <a:srgbClr val="252525"/>
                </a:solidFill>
                <a:highlight>
                  <a:srgbClr val="FFFFFF"/>
                </a:highlight>
              </a:rPr>
              <a:t>bridge</a:t>
            </a:r>
            <a:r>
              <a:rPr lang="es-ES" sz="1800">
                <a:solidFill>
                  <a:srgbClr val="252525"/>
                </a:solidFill>
                <a:highlight>
                  <a:srgbClr val="FFFFFF"/>
                </a:highlight>
              </a:rPr>
              <a:t> copia la trama para la otra subred, teniendo la capacidad de desechar la trama(filtrado) en caso de no tener dicha subred como destino.</a:t>
            </a:r>
            <a:endParaRPr sz="1800">
              <a:solidFill>
                <a:srgbClr val="252525"/>
              </a:solidFill>
              <a:highlight>
                <a:srgbClr val="FFFFFF"/>
              </a:highlight>
            </a:endParaRPr>
          </a:p>
          <a:p>
            <a:pPr indent="-333375" lvl="0" marL="342900" rtl="0" algn="l">
              <a:spcBef>
                <a:spcPts val="1000"/>
              </a:spcBef>
              <a:spcAft>
                <a:spcPts val="1000"/>
              </a:spcAft>
              <a:buClr>
                <a:schemeClr val="accent1"/>
              </a:buClr>
              <a:buSzPts val="1800"/>
              <a:buFont typeface="Noto Sans Symbols"/>
              <a:buChar char="■"/>
            </a:pPr>
            <a:r>
              <a:rPr lang="es-ES" sz="1800">
                <a:solidFill>
                  <a:srgbClr val="252525"/>
                </a:solidFill>
                <a:highlight>
                  <a:srgbClr val="FFFFFF"/>
                </a:highlight>
              </a:rPr>
              <a:t>Para conocer por dónde enviar cada trama que le llega (encaminamiento) incluye un mecanismo de aprendizaje automático (auto aprendizaje) por lo que no necesitan configuración manual.</a:t>
            </a:r>
            <a:endParaRPr sz="1800">
              <a:solidFill>
                <a:srgbClr val="252525"/>
              </a:solidFill>
              <a:highlight>
                <a:srgbClr val="FFFFFF"/>
              </a:highlight>
            </a:endParaRPr>
          </a:p>
        </p:txBody>
      </p:sp>
      <p:pic>
        <p:nvPicPr>
          <p:cNvPr descr="EjemploBridgesyTabla.jpg" id="293" name="Google Shape;293;p44"/>
          <p:cNvPicPr preferRelativeResize="0"/>
          <p:nvPr/>
        </p:nvPicPr>
        <p:blipFill>
          <a:blip r:embed="rId3">
            <a:alphaModFix/>
          </a:blip>
          <a:stretch>
            <a:fillRect/>
          </a:stretch>
        </p:blipFill>
        <p:spPr>
          <a:xfrm>
            <a:off x="2520275" y="4694450"/>
            <a:ext cx="3314700" cy="1104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BRIDGE. </a:t>
            </a:r>
            <a:r>
              <a:rPr lang="es-ES"/>
              <a:t>Comparativa.</a:t>
            </a:r>
            <a:endParaRPr b="0" i="0" sz="4200" u="none" cap="none" strike="noStrike">
              <a:solidFill>
                <a:schemeClr val="dk2"/>
              </a:solidFill>
              <a:latin typeface="Garamond"/>
              <a:ea typeface="Garamond"/>
              <a:cs typeface="Garamond"/>
              <a:sym typeface="Garamond"/>
            </a:endParaRPr>
          </a:p>
        </p:txBody>
      </p:sp>
      <p:sp>
        <p:nvSpPr>
          <p:cNvPr id="299" name="Google Shape;299;p45"/>
          <p:cNvSpPr txBox="1"/>
          <p:nvPr>
            <p:ph idx="1" type="body"/>
          </p:nvPr>
        </p:nvSpPr>
        <p:spPr>
          <a:xfrm>
            <a:off x="457200" y="1295400"/>
            <a:ext cx="8229600" cy="4530600"/>
          </a:xfrm>
          <a:prstGeom prst="rect">
            <a:avLst/>
          </a:prstGeom>
          <a:noFill/>
          <a:ln>
            <a:noFill/>
          </a:ln>
        </p:spPr>
        <p:txBody>
          <a:bodyPr anchorCtr="0" anchor="t" bIns="45700" lIns="91425" spcFirstLastPara="1" rIns="91425" wrap="square" tIns="45700">
            <a:noAutofit/>
          </a:bodyPr>
          <a:lstStyle/>
          <a:p>
            <a:pPr indent="-333375" lvl="0" marL="342900" rtl="0" algn="l">
              <a:lnSpc>
                <a:spcPct val="100000"/>
              </a:lnSpc>
              <a:spcBef>
                <a:spcPts val="1000"/>
              </a:spcBef>
              <a:spcAft>
                <a:spcPts val="0"/>
              </a:spcAft>
              <a:buClr>
                <a:schemeClr val="accent1"/>
              </a:buClr>
              <a:buSzPts val="1800"/>
              <a:buFont typeface="Noto Sans Symbols"/>
              <a:buChar char="■"/>
            </a:pPr>
            <a:r>
              <a:rPr i="1" lang="es-ES" sz="1700">
                <a:highlight>
                  <a:srgbClr val="FFFFFF"/>
                </a:highlight>
                <a:latin typeface="Georgia"/>
                <a:ea typeface="Georgia"/>
                <a:cs typeface="Georgia"/>
                <a:sym typeface="Georgia"/>
              </a:rPr>
              <a:t>Bridges</a:t>
            </a:r>
            <a:r>
              <a:rPr lang="es-ES" sz="1700">
                <a:highlight>
                  <a:srgbClr val="FFFFFF"/>
                </a:highlight>
                <a:latin typeface="Georgia"/>
                <a:ea typeface="Georgia"/>
                <a:cs typeface="Georgia"/>
                <a:sym typeface="Georgia"/>
              </a:rPr>
              <a:t> frente a </a:t>
            </a:r>
            <a:r>
              <a:rPr i="1" lang="es-ES" sz="1700">
                <a:highlight>
                  <a:srgbClr val="FFFFFF"/>
                </a:highlight>
                <a:latin typeface="Georgia"/>
                <a:ea typeface="Georgia"/>
                <a:cs typeface="Georgia"/>
                <a:sym typeface="Georgia"/>
              </a:rPr>
              <a:t>conmutadores</a:t>
            </a:r>
            <a:endParaRPr sz="1100">
              <a:solidFill>
                <a:srgbClr val="555555"/>
              </a:solidFill>
              <a:highlight>
                <a:srgbClr val="FFFFFF"/>
              </a:highlight>
            </a:endParaRPr>
          </a:p>
          <a:p>
            <a:pPr indent="-342265" lvl="1" marL="669925" rtl="0" algn="l">
              <a:lnSpc>
                <a:spcPct val="100000"/>
              </a:lnSpc>
              <a:spcBef>
                <a:spcPts val="1000"/>
              </a:spcBef>
              <a:spcAft>
                <a:spcPts val="0"/>
              </a:spcAft>
              <a:buSzPts val="1800"/>
              <a:buChar char="❑"/>
            </a:pPr>
            <a:r>
              <a:rPr lang="es-ES" sz="1050">
                <a:solidFill>
                  <a:srgbClr val="252525"/>
                </a:solidFill>
                <a:highlight>
                  <a:srgbClr val="FFFFFF"/>
                </a:highlight>
              </a:rPr>
              <a:t>La diferencia más importante entre un </a:t>
            </a:r>
            <a:r>
              <a:rPr i="1" lang="es-ES" sz="1050">
                <a:solidFill>
                  <a:srgbClr val="252525"/>
                </a:solidFill>
                <a:highlight>
                  <a:srgbClr val="FFFFFF"/>
                </a:highlight>
              </a:rPr>
              <a:t>bridge</a:t>
            </a:r>
            <a:r>
              <a:rPr lang="es-ES" sz="1050">
                <a:solidFill>
                  <a:srgbClr val="252525"/>
                </a:solidFill>
                <a:highlight>
                  <a:srgbClr val="FFFFFF"/>
                </a:highlight>
              </a:rPr>
              <a:t> y un </a:t>
            </a:r>
            <a:r>
              <a:rPr i="1" lang="es-ES" sz="1050">
                <a:solidFill>
                  <a:srgbClr val="252525"/>
                </a:solidFill>
                <a:highlight>
                  <a:srgbClr val="FFFFFF"/>
                </a:highlight>
              </a:rPr>
              <a:t>conmutador</a:t>
            </a:r>
            <a:r>
              <a:rPr lang="es-ES" sz="1050">
                <a:solidFill>
                  <a:srgbClr val="252525"/>
                </a:solidFill>
                <a:highlight>
                  <a:srgbClr val="FFFFFF"/>
                </a:highlight>
              </a:rPr>
              <a:t> es que los </a:t>
            </a:r>
            <a:r>
              <a:rPr i="1" lang="es-ES" sz="1050">
                <a:solidFill>
                  <a:srgbClr val="252525"/>
                </a:solidFill>
                <a:highlight>
                  <a:srgbClr val="FFFFFF"/>
                </a:highlight>
              </a:rPr>
              <a:t>bridges</a:t>
            </a:r>
            <a:r>
              <a:rPr lang="es-ES" sz="1050">
                <a:solidFill>
                  <a:srgbClr val="252525"/>
                </a:solidFill>
                <a:highlight>
                  <a:srgbClr val="FFFFFF"/>
                </a:highlight>
              </a:rPr>
              <a:t> normalmente tienen un número pequeño de interfaces (de dos a cuatro), mientras que los </a:t>
            </a:r>
            <a:r>
              <a:rPr i="1" lang="es-ES" sz="1050">
                <a:solidFill>
                  <a:srgbClr val="252525"/>
                </a:solidFill>
                <a:highlight>
                  <a:srgbClr val="FFFFFF"/>
                </a:highlight>
              </a:rPr>
              <a:t>switches</a:t>
            </a:r>
            <a:r>
              <a:rPr lang="es-ES" sz="1050">
                <a:solidFill>
                  <a:srgbClr val="252525"/>
                </a:solidFill>
                <a:highlight>
                  <a:srgbClr val="FFFFFF"/>
                </a:highlight>
              </a:rPr>
              <a:t> pueden llegar a tener docenas; por tanto, este último necesita un diseño de prestaciones elevadas.</a:t>
            </a:r>
            <a:endParaRPr sz="1050">
              <a:solidFill>
                <a:srgbClr val="252525"/>
              </a:solidFill>
              <a:highlight>
                <a:srgbClr val="FFFFFF"/>
              </a:highlight>
            </a:endParaRPr>
          </a:p>
          <a:p>
            <a:pPr indent="-333375" lvl="0" marL="342900" rtl="0" algn="l">
              <a:lnSpc>
                <a:spcPct val="100000"/>
              </a:lnSpc>
              <a:spcBef>
                <a:spcPts val="1000"/>
              </a:spcBef>
              <a:spcAft>
                <a:spcPts val="0"/>
              </a:spcAft>
              <a:buClr>
                <a:schemeClr val="accent1"/>
              </a:buClr>
              <a:buSzPts val="1800"/>
              <a:buFont typeface="Noto Sans Symbols"/>
              <a:buChar char="■"/>
            </a:pPr>
            <a:r>
              <a:rPr i="1" lang="es-ES" sz="1700">
                <a:highlight>
                  <a:srgbClr val="FFFFFF"/>
                </a:highlight>
                <a:latin typeface="Georgia"/>
                <a:ea typeface="Georgia"/>
                <a:cs typeface="Georgia"/>
                <a:sym typeface="Georgia"/>
              </a:rPr>
              <a:t>Bridges</a:t>
            </a:r>
            <a:r>
              <a:rPr lang="es-ES" sz="1700">
                <a:highlight>
                  <a:srgbClr val="FFFFFF"/>
                </a:highlight>
                <a:latin typeface="Georgia"/>
                <a:ea typeface="Georgia"/>
                <a:cs typeface="Georgia"/>
                <a:sym typeface="Georgia"/>
              </a:rPr>
              <a:t> frente a </a:t>
            </a:r>
            <a:r>
              <a:rPr i="1" lang="es-ES" sz="1700">
                <a:highlight>
                  <a:srgbClr val="FFFFFF"/>
                </a:highlight>
                <a:latin typeface="Georgia"/>
                <a:ea typeface="Georgia"/>
                <a:cs typeface="Georgia"/>
                <a:sym typeface="Georgia"/>
              </a:rPr>
              <a:t>hubs</a:t>
            </a:r>
            <a:endParaRPr sz="1100">
              <a:solidFill>
                <a:srgbClr val="555555"/>
              </a:solidFill>
              <a:highlight>
                <a:srgbClr val="FFFFFF"/>
              </a:highlight>
            </a:endParaRPr>
          </a:p>
          <a:p>
            <a:pPr indent="-342265" lvl="1" marL="669925" rtl="0" algn="l">
              <a:lnSpc>
                <a:spcPct val="100000"/>
              </a:lnSpc>
              <a:spcBef>
                <a:spcPts val="1000"/>
              </a:spcBef>
              <a:spcAft>
                <a:spcPts val="0"/>
              </a:spcAft>
              <a:buSzPts val="1800"/>
              <a:buChar char="❑"/>
            </a:pPr>
            <a:r>
              <a:rPr lang="es-ES" sz="1050">
                <a:solidFill>
                  <a:srgbClr val="252525"/>
                </a:solidFill>
                <a:highlight>
                  <a:srgbClr val="FFFFFF"/>
                </a:highlight>
              </a:rPr>
              <a:t>La principal diferencia entre un </a:t>
            </a:r>
            <a:r>
              <a:rPr i="1" lang="es-ES" sz="1050">
                <a:solidFill>
                  <a:srgbClr val="252525"/>
                </a:solidFill>
                <a:highlight>
                  <a:srgbClr val="FFFFFF"/>
                </a:highlight>
              </a:rPr>
              <a:t>bridge</a:t>
            </a:r>
            <a:r>
              <a:rPr lang="es-ES" sz="1050">
                <a:solidFill>
                  <a:srgbClr val="252525"/>
                </a:solidFill>
                <a:highlight>
                  <a:srgbClr val="FFFFFF"/>
                </a:highlight>
              </a:rPr>
              <a:t> y un </a:t>
            </a:r>
            <a:r>
              <a:rPr i="1" lang="es-ES" sz="1050">
                <a:solidFill>
                  <a:srgbClr val="252525"/>
                </a:solidFill>
                <a:highlight>
                  <a:srgbClr val="FFFFFF"/>
                </a:highlight>
              </a:rPr>
              <a:t>hub</a:t>
            </a:r>
            <a:r>
              <a:rPr lang="es-ES" sz="1050">
                <a:solidFill>
                  <a:srgbClr val="252525"/>
                </a:solidFill>
                <a:highlight>
                  <a:srgbClr val="FFFFFF"/>
                </a:highlight>
              </a:rPr>
              <a:t> es que el segundo repite todas las tramas con cualquier destino para el resto de los nodos conectado; en cambio el primero sólo reenvía las tramas pertenecientes a cada segmento. De esta forma se aíslan dominios de colisión mejorando el rendimiento de las redes interconectadas: se disminuye el tráfico inútil, permite un mayor caudal de transmisión, proporciona mayor cobertura geográfica y permite dar servicio a más dispositivos.</a:t>
            </a:r>
            <a:endParaRPr sz="1050">
              <a:solidFill>
                <a:srgbClr val="252525"/>
              </a:solidFill>
              <a:highlight>
                <a:srgbClr val="FFFFFF"/>
              </a:highlight>
            </a:endParaRPr>
          </a:p>
          <a:p>
            <a:pPr indent="-333375" lvl="0" marL="342900" rtl="0" algn="l">
              <a:lnSpc>
                <a:spcPct val="100000"/>
              </a:lnSpc>
              <a:spcBef>
                <a:spcPts val="1000"/>
              </a:spcBef>
              <a:spcAft>
                <a:spcPts val="0"/>
              </a:spcAft>
              <a:buClr>
                <a:schemeClr val="accent1"/>
              </a:buClr>
              <a:buSzPts val="1800"/>
              <a:buFont typeface="Noto Sans Symbols"/>
              <a:buChar char="■"/>
            </a:pPr>
            <a:r>
              <a:rPr i="1" lang="es-ES" sz="1700">
                <a:highlight>
                  <a:srgbClr val="FFFFFF"/>
                </a:highlight>
                <a:latin typeface="Georgia"/>
                <a:ea typeface="Georgia"/>
                <a:cs typeface="Georgia"/>
                <a:sym typeface="Georgia"/>
              </a:rPr>
              <a:t>Bridges</a:t>
            </a:r>
            <a:r>
              <a:rPr lang="es-ES" sz="1700">
                <a:highlight>
                  <a:srgbClr val="FFFFFF"/>
                </a:highlight>
                <a:latin typeface="Georgia"/>
                <a:ea typeface="Georgia"/>
                <a:cs typeface="Georgia"/>
                <a:sym typeface="Georgia"/>
              </a:rPr>
              <a:t> frente a </a:t>
            </a:r>
            <a:r>
              <a:rPr i="1" lang="es-ES" sz="1700">
                <a:highlight>
                  <a:srgbClr val="FFFFFF"/>
                </a:highlight>
                <a:latin typeface="Georgia"/>
                <a:ea typeface="Georgia"/>
                <a:cs typeface="Georgia"/>
                <a:sym typeface="Georgia"/>
              </a:rPr>
              <a:t>routers</a:t>
            </a:r>
            <a:endParaRPr sz="1100">
              <a:solidFill>
                <a:srgbClr val="555555"/>
              </a:solidFill>
              <a:highlight>
                <a:srgbClr val="FFFFFF"/>
              </a:highlight>
            </a:endParaRPr>
          </a:p>
          <a:p>
            <a:pPr indent="-342265" lvl="1" marL="669925" rtl="0" algn="l">
              <a:lnSpc>
                <a:spcPct val="100000"/>
              </a:lnSpc>
              <a:spcBef>
                <a:spcPts val="1000"/>
              </a:spcBef>
              <a:spcAft>
                <a:spcPts val="400"/>
              </a:spcAft>
              <a:buSzPts val="1800"/>
              <a:buChar char="❑"/>
            </a:pPr>
            <a:r>
              <a:rPr lang="es-ES" sz="1050">
                <a:solidFill>
                  <a:srgbClr val="252525"/>
                </a:solidFill>
                <a:highlight>
                  <a:srgbClr val="FFFFFF"/>
                </a:highlight>
              </a:rPr>
              <a:t>Tanto un </a:t>
            </a:r>
            <a:r>
              <a:rPr i="1" lang="es-ES" sz="1050">
                <a:solidFill>
                  <a:srgbClr val="252525"/>
                </a:solidFill>
                <a:highlight>
                  <a:srgbClr val="FFFFFF"/>
                </a:highlight>
              </a:rPr>
              <a:t>bridge</a:t>
            </a:r>
            <a:r>
              <a:rPr lang="es-ES" sz="1050">
                <a:solidFill>
                  <a:srgbClr val="252525"/>
                </a:solidFill>
                <a:highlight>
                  <a:srgbClr val="FFFFFF"/>
                </a:highlight>
              </a:rPr>
              <a:t> como un </a:t>
            </a:r>
            <a:r>
              <a:rPr i="1" lang="es-ES" sz="1050">
                <a:solidFill>
                  <a:srgbClr val="252525"/>
                </a:solidFill>
                <a:highlight>
                  <a:srgbClr val="FFFFFF"/>
                </a:highlight>
              </a:rPr>
              <a:t>router</a:t>
            </a:r>
            <a:r>
              <a:rPr lang="es-ES" sz="1050">
                <a:solidFill>
                  <a:srgbClr val="252525"/>
                </a:solidFill>
                <a:highlight>
                  <a:srgbClr val="FFFFFF"/>
                </a:highlight>
              </a:rPr>
              <a:t> son dispositivos que se utilizan para encaminar datos, pero lo hacen de diferente manera. Los </a:t>
            </a:r>
            <a:r>
              <a:rPr i="1" lang="es-ES" sz="1050">
                <a:solidFill>
                  <a:srgbClr val="252525"/>
                </a:solidFill>
                <a:highlight>
                  <a:srgbClr val="FFFFFF"/>
                </a:highlight>
              </a:rPr>
              <a:t>bridges</a:t>
            </a:r>
            <a:r>
              <a:rPr lang="es-ES" sz="1050">
                <a:solidFill>
                  <a:srgbClr val="252525"/>
                </a:solidFill>
                <a:highlight>
                  <a:srgbClr val="FFFFFF"/>
                </a:highlight>
              </a:rPr>
              <a:t> operan en la capa 2 (nivel de enlace de datos), mientras que los </a:t>
            </a:r>
            <a:r>
              <a:rPr i="1" lang="es-ES" sz="1050">
                <a:solidFill>
                  <a:srgbClr val="252525"/>
                </a:solidFill>
                <a:highlight>
                  <a:srgbClr val="FFFFFF"/>
                </a:highlight>
              </a:rPr>
              <a:t>routers</a:t>
            </a:r>
            <a:r>
              <a:rPr lang="es-ES" sz="1050">
                <a:solidFill>
                  <a:srgbClr val="252525"/>
                </a:solidFill>
                <a:highlight>
                  <a:srgbClr val="FFFFFF"/>
                </a:highlight>
              </a:rPr>
              <a:t> lo hacen en la capa 3 (nivel de red) del modelo OSI. Es decir, el </a:t>
            </a:r>
            <a:r>
              <a:rPr i="1" lang="es-ES" sz="1050">
                <a:solidFill>
                  <a:srgbClr val="252525"/>
                </a:solidFill>
                <a:highlight>
                  <a:srgbClr val="FFFFFF"/>
                </a:highlight>
              </a:rPr>
              <a:t>bridge</a:t>
            </a:r>
            <a:r>
              <a:rPr lang="es-ES" sz="1050">
                <a:solidFill>
                  <a:srgbClr val="252525"/>
                </a:solidFill>
                <a:highlight>
                  <a:srgbClr val="FFFFFF"/>
                </a:highlight>
              </a:rPr>
              <a:t> toma sus decisiones sobre la base de la dirección MAC y el </a:t>
            </a:r>
            <a:r>
              <a:rPr i="1" lang="es-ES" sz="1050">
                <a:solidFill>
                  <a:srgbClr val="252525"/>
                </a:solidFill>
                <a:highlight>
                  <a:srgbClr val="FFFFFF"/>
                </a:highlight>
              </a:rPr>
              <a:t>router</a:t>
            </a:r>
            <a:r>
              <a:rPr lang="es-ES" sz="1050">
                <a:solidFill>
                  <a:srgbClr val="252525"/>
                </a:solidFill>
                <a:highlight>
                  <a:srgbClr val="FFFFFF"/>
                </a:highlight>
              </a:rPr>
              <a:t> lo hará a partir de una dirección </a:t>
            </a:r>
            <a:r>
              <a:rPr lang="es-ES" sz="1050">
                <a:solidFill>
                  <a:srgbClr val="0B0080"/>
                </a:solidFill>
                <a:highlight>
                  <a:srgbClr val="FFFFFF"/>
                </a:highlight>
                <a:uFill>
                  <a:noFill/>
                </a:uFill>
                <a:hlinkClick r:id="rId3">
                  <a:extLst>
                    <a:ext uri="{A12FA001-AC4F-418D-AE19-62706E023703}">
                      <ahyp:hlinkClr val="tx"/>
                    </a:ext>
                  </a:extLst>
                </a:hlinkClick>
              </a:rPr>
              <a:t>IP</a:t>
            </a:r>
            <a:r>
              <a:rPr lang="es-ES" sz="1050">
                <a:solidFill>
                  <a:srgbClr val="252525"/>
                </a:solidFill>
                <a:highlight>
                  <a:srgbClr val="FFFFFF"/>
                </a:highlight>
              </a:rPr>
              <a:t>. Esto se traduce en que los </a:t>
            </a:r>
            <a:r>
              <a:rPr i="1" lang="es-ES" sz="1050">
                <a:solidFill>
                  <a:srgbClr val="252525"/>
                </a:solidFill>
                <a:highlight>
                  <a:srgbClr val="FFFFFF"/>
                </a:highlight>
              </a:rPr>
              <a:t>bridges</a:t>
            </a:r>
            <a:r>
              <a:rPr lang="es-ES" sz="1050">
                <a:solidFill>
                  <a:srgbClr val="252525"/>
                </a:solidFill>
                <a:highlight>
                  <a:srgbClr val="FFFFFF"/>
                </a:highlight>
              </a:rPr>
              <a:t> no son capaces de discernir entre subredes, mientras que los</a:t>
            </a:r>
            <a:r>
              <a:rPr i="1" lang="es-ES" sz="1050">
                <a:solidFill>
                  <a:srgbClr val="252525"/>
                </a:solidFill>
                <a:highlight>
                  <a:srgbClr val="FFFFFF"/>
                </a:highlight>
              </a:rPr>
              <a:t>routers</a:t>
            </a:r>
            <a:r>
              <a:rPr lang="es-ES" sz="1050">
                <a:solidFill>
                  <a:srgbClr val="252525"/>
                </a:solidFill>
                <a:highlight>
                  <a:srgbClr val="FFFFFF"/>
                </a:highlight>
              </a:rPr>
              <a:t> sí lo son. Cuando se diseña una red se puede optar por múltiples opciones, como juntar varios segmentos mediante un </a:t>
            </a:r>
            <a:r>
              <a:rPr i="1" lang="es-ES" sz="1050">
                <a:solidFill>
                  <a:srgbClr val="252525"/>
                </a:solidFill>
                <a:highlight>
                  <a:srgbClr val="FFFFFF"/>
                </a:highlight>
              </a:rPr>
              <a:t>bridge</a:t>
            </a:r>
            <a:r>
              <a:rPr lang="es-ES" sz="1050">
                <a:solidFill>
                  <a:srgbClr val="252525"/>
                </a:solidFill>
                <a:highlight>
                  <a:srgbClr val="FFFFFF"/>
                </a:highlight>
              </a:rPr>
              <a:t> o dividirla en subredes e interconectarla mediante </a:t>
            </a:r>
            <a:r>
              <a:rPr i="1" lang="es-ES" sz="1050">
                <a:solidFill>
                  <a:srgbClr val="252525"/>
                </a:solidFill>
                <a:highlight>
                  <a:srgbClr val="FFFFFF"/>
                </a:highlight>
              </a:rPr>
              <a:t>routers</a:t>
            </a:r>
            <a:r>
              <a:rPr lang="es-ES" sz="1050">
                <a:solidFill>
                  <a:srgbClr val="252525"/>
                </a:solidFill>
                <a:highlight>
                  <a:srgbClr val="FFFFFF"/>
                </a:highlight>
              </a:rPr>
              <a:t>. Para este último caso, si un equipo conectado a una subred se mueve físicamente a otra subred, ha de cambiarse la IP para tener conexión. Sin embargo, si un equipo se mueve dentro de una red conectada mediante </a:t>
            </a:r>
            <a:r>
              <a:rPr i="1" lang="es-ES" sz="1050">
                <a:solidFill>
                  <a:srgbClr val="252525"/>
                </a:solidFill>
                <a:highlight>
                  <a:srgbClr val="FFFFFF"/>
                </a:highlight>
              </a:rPr>
              <a:t>bridges</a:t>
            </a:r>
            <a:r>
              <a:rPr lang="es-ES" sz="1050">
                <a:solidFill>
                  <a:srgbClr val="252525"/>
                </a:solidFill>
                <a:highlight>
                  <a:srgbClr val="FFFFFF"/>
                </a:highlight>
              </a:rPr>
              <a:t> no haría falta reconfigurar nada.</a:t>
            </a:r>
            <a:endParaRPr sz="1800">
              <a:solidFill>
                <a:srgbClr val="252525"/>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MODEM.</a:t>
            </a:r>
            <a:endParaRPr b="0" i="0" sz="4200" u="none" cap="none" strike="noStrike">
              <a:solidFill>
                <a:schemeClr val="dk2"/>
              </a:solidFill>
              <a:latin typeface="Garamond"/>
              <a:ea typeface="Garamond"/>
              <a:cs typeface="Garamond"/>
              <a:sym typeface="Garamond"/>
            </a:endParaRPr>
          </a:p>
        </p:txBody>
      </p:sp>
      <p:sp>
        <p:nvSpPr>
          <p:cNvPr id="305" name="Google Shape;305;p4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Convierte las señales digitales en analógicas y al revés.</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Formas de modulación:</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Modulación de amplitud (ASK)</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Modulación de frecuencia. (FSK)</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Modulación de fase (PSK)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MODEM.</a:t>
            </a:r>
            <a:endParaRPr b="0" i="0" sz="4200" u="none" cap="none" strike="noStrike">
              <a:solidFill>
                <a:schemeClr val="dk2"/>
              </a:solidFill>
              <a:latin typeface="Garamond"/>
              <a:ea typeface="Garamond"/>
              <a:cs typeface="Garamond"/>
              <a:sym typeface="Garamond"/>
            </a:endParaRPr>
          </a:p>
        </p:txBody>
      </p:sp>
      <p:sp>
        <p:nvSpPr>
          <p:cNvPr id="311" name="Google Shape;311;p4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sng" cap="none" strike="noStrike">
                <a:solidFill>
                  <a:schemeClr val="dk1"/>
                </a:solidFill>
                <a:latin typeface="Arial"/>
                <a:ea typeface="Arial"/>
                <a:cs typeface="Arial"/>
                <a:sym typeface="Arial"/>
              </a:rPr>
              <a:t>Modulación de amplitud:</a:t>
            </a:r>
            <a:r>
              <a:rPr b="0" i="0" lang="es-ES" sz="3000" u="none" cap="none" strike="noStrike">
                <a:solidFill>
                  <a:schemeClr val="dk1"/>
                </a:solidFill>
                <a:latin typeface="Arial"/>
                <a:ea typeface="Arial"/>
                <a:cs typeface="Arial"/>
                <a:sym typeface="Arial"/>
              </a:rPr>
              <a:t> a cada valor de la señal digital se le hace corresponder una amplitud distinta de la señal analógica.</a:t>
            </a:r>
            <a:endParaRPr/>
          </a:p>
          <a:p>
            <a:pPr indent="-342900" lvl="0" marL="342900" marR="0" rtl="0" algn="l">
              <a:spcBef>
                <a:spcPts val="600"/>
              </a:spcBef>
              <a:spcAft>
                <a:spcPts val="0"/>
              </a:spcAft>
              <a:buClr>
                <a:schemeClr val="accent1"/>
              </a:buClr>
              <a:buSzPts val="1950"/>
              <a:buFont typeface="Noto Sans Symbols"/>
              <a:buChar char="■"/>
            </a:pPr>
            <a:r>
              <a:rPr b="0" i="0" lang="es-ES" sz="3000" u="sng" cap="none" strike="noStrike">
                <a:solidFill>
                  <a:schemeClr val="dk1"/>
                </a:solidFill>
                <a:latin typeface="Arial"/>
                <a:ea typeface="Arial"/>
                <a:cs typeface="Arial"/>
                <a:sym typeface="Arial"/>
              </a:rPr>
              <a:t>Modulación de frecuencia:</a:t>
            </a:r>
            <a:r>
              <a:rPr b="0" i="0" lang="es-ES" sz="3000" u="none" cap="none" strike="noStrike">
                <a:solidFill>
                  <a:schemeClr val="dk1"/>
                </a:solidFill>
                <a:latin typeface="Arial"/>
                <a:ea typeface="Arial"/>
                <a:cs typeface="Arial"/>
                <a:sym typeface="Arial"/>
              </a:rPr>
              <a:t> a cada valor de la señal digital se le hace corresponder una frecuencia de la señal analógica.</a:t>
            </a:r>
            <a:endParaRPr/>
          </a:p>
          <a:p>
            <a:pPr indent="-342900" lvl="0" marL="342900" marR="0" rtl="0" algn="l">
              <a:spcBef>
                <a:spcPts val="600"/>
              </a:spcBef>
              <a:spcAft>
                <a:spcPts val="0"/>
              </a:spcAft>
              <a:buClr>
                <a:schemeClr val="accent1"/>
              </a:buClr>
              <a:buSzPts val="1950"/>
              <a:buFont typeface="Noto Sans Symbols"/>
              <a:buChar char="■"/>
            </a:pPr>
            <a:r>
              <a:rPr b="0" i="0" lang="es-ES" sz="3000" u="sng" cap="none" strike="noStrike">
                <a:solidFill>
                  <a:schemeClr val="dk1"/>
                </a:solidFill>
                <a:latin typeface="Arial"/>
                <a:ea typeface="Arial"/>
                <a:cs typeface="Arial"/>
                <a:sym typeface="Arial"/>
              </a:rPr>
              <a:t>Modulación de fase:</a:t>
            </a:r>
            <a:r>
              <a:rPr b="0" i="0" lang="es-ES" sz="3000" u="none" cap="none" strike="noStrike">
                <a:solidFill>
                  <a:schemeClr val="dk1"/>
                </a:solidFill>
                <a:latin typeface="Arial"/>
                <a:ea typeface="Arial"/>
                <a:cs typeface="Arial"/>
                <a:sym typeface="Arial"/>
              </a:rPr>
              <a:t> a cada valor de la señal digital se le hace corresponder un desfase de la señal analógica.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MODEM. Formas de modulación.</a:t>
            </a:r>
            <a:endParaRPr b="0" i="0" sz="4200" u="none" cap="none" strike="noStrike">
              <a:solidFill>
                <a:schemeClr val="dk2"/>
              </a:solidFill>
              <a:latin typeface="Garamond"/>
              <a:ea typeface="Garamond"/>
              <a:cs typeface="Garamond"/>
              <a:sym typeface="Garamond"/>
            </a:endParaRPr>
          </a:p>
        </p:txBody>
      </p:sp>
      <p:pic>
        <p:nvPicPr>
          <p:cNvPr descr="modulacion.gif" id="317" name="Google Shape;317;p48"/>
          <p:cNvPicPr preferRelativeResize="0"/>
          <p:nvPr/>
        </p:nvPicPr>
        <p:blipFill>
          <a:blip r:embed="rId3">
            <a:alphaModFix/>
          </a:blip>
          <a:stretch>
            <a:fillRect/>
          </a:stretch>
        </p:blipFill>
        <p:spPr>
          <a:xfrm>
            <a:off x="1666675" y="1150425"/>
            <a:ext cx="5555751" cy="464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PAR TRENZADO</a:t>
            </a:r>
            <a:endParaRPr/>
          </a:p>
        </p:txBody>
      </p:sp>
      <p:sp>
        <p:nvSpPr>
          <p:cNvPr id="108" name="Google Shape;108;p1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Pares trenzados para</a:t>
            </a:r>
            <a:endParaRPr b="0" i="0" sz="3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3000" u="none" cap="none" strike="noStrike">
                <a:solidFill>
                  <a:schemeClr val="dk1"/>
                </a:solidFill>
                <a:latin typeface="Arial"/>
                <a:ea typeface="Arial"/>
                <a:cs typeface="Arial"/>
                <a:sym typeface="Arial"/>
              </a:rPr>
              <a:t>reducir la interferencia eléctrica.</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Conector RJ-45</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Varios tipos: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Pares trenzados no apantallados (UTP).</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Pares trenzados apantallados individualmente (STP)</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Pares trenzados apantallados g</a:t>
            </a:r>
            <a:r>
              <a:rPr lang="es-ES"/>
              <a:t>lobalmente</a:t>
            </a:r>
            <a:r>
              <a:rPr b="0" i="0" lang="es-ES" sz="2600" u="none" cap="none" strike="noStrike">
                <a:solidFill>
                  <a:schemeClr val="dk1"/>
                </a:solidFill>
                <a:latin typeface="Arial"/>
                <a:ea typeface="Arial"/>
                <a:cs typeface="Arial"/>
                <a:sym typeface="Arial"/>
              </a:rPr>
              <a:t> (FTP).</a:t>
            </a:r>
            <a:endParaRPr/>
          </a:p>
        </p:txBody>
      </p:sp>
      <p:pic>
        <p:nvPicPr>
          <p:cNvPr id="109" name="Google Shape;109;p16"/>
          <p:cNvPicPr preferRelativeResize="0"/>
          <p:nvPr/>
        </p:nvPicPr>
        <p:blipFill>
          <a:blip r:embed="rId3">
            <a:alphaModFix/>
          </a:blip>
          <a:stretch>
            <a:fillRect/>
          </a:stretch>
        </p:blipFill>
        <p:spPr>
          <a:xfrm>
            <a:off x="4994025" y="363800"/>
            <a:ext cx="3545501" cy="1690000"/>
          </a:xfrm>
          <a:prstGeom prst="rect">
            <a:avLst/>
          </a:prstGeom>
          <a:noFill/>
          <a:ln>
            <a:noFill/>
          </a:ln>
        </p:spPr>
      </p:pic>
      <p:pic>
        <p:nvPicPr>
          <p:cNvPr id="110" name="Google Shape;110;p16"/>
          <p:cNvPicPr preferRelativeResize="0"/>
          <p:nvPr/>
        </p:nvPicPr>
        <p:blipFill>
          <a:blip r:embed="rId4">
            <a:alphaModFix/>
          </a:blip>
          <a:stretch>
            <a:fillRect/>
          </a:stretch>
        </p:blipFill>
        <p:spPr>
          <a:xfrm>
            <a:off x="6422575" y="2234949"/>
            <a:ext cx="1439625" cy="131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PAR TRENZADO</a:t>
            </a:r>
            <a:endParaRPr/>
          </a:p>
        </p:txBody>
      </p:sp>
      <p:sp>
        <p:nvSpPr>
          <p:cNvPr id="116" name="Google Shape;116;p1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90"/>
              <a:buFont typeface="Noto Sans Symbols"/>
              <a:buChar char="■"/>
            </a:pPr>
            <a:r>
              <a:rPr b="0" i="0" lang="es-ES" sz="2600" u="none" cap="none" strike="noStrike">
                <a:solidFill>
                  <a:schemeClr val="dk1"/>
                </a:solidFill>
                <a:latin typeface="Arial"/>
                <a:ea typeface="Arial"/>
                <a:cs typeface="Arial"/>
                <a:sym typeface="Arial"/>
              </a:rPr>
              <a:t>Tipos de pares trenzados por categorías:</a:t>
            </a:r>
            <a:endParaRPr/>
          </a:p>
          <a:p>
            <a:pPr indent="-327025" lvl="1" marL="669925" marR="0" rtl="0" algn="l">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Categoria 1: par sin trenzar paralelo. Voz </a:t>
            </a:r>
            <a:r>
              <a:rPr lang="es-ES" sz="2200"/>
              <a:t>únicamente</a:t>
            </a:r>
            <a:endParaRPr/>
          </a:p>
          <a:p>
            <a:pPr indent="-327025" lvl="1" marL="669925" marR="0" rtl="0" algn="l">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Categoria 2: par trenzado UTP. Datos a 4 Mbps</a:t>
            </a:r>
            <a:endParaRPr/>
          </a:p>
          <a:p>
            <a:pPr indent="-327025" lvl="1" marL="669925" marR="0" rtl="0" algn="l">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Categoria 3: par trenzado UTP. Datos a 10 Mbps.</a:t>
            </a:r>
            <a:endParaRPr/>
          </a:p>
          <a:p>
            <a:pPr indent="-327025" lvl="1" marL="669925" marR="0" rtl="0" algn="l">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Categoria 4: par trenzado UTP. Datos a 20 Mbps.</a:t>
            </a:r>
            <a:endParaRPr/>
          </a:p>
          <a:p>
            <a:pPr indent="-327025" lvl="1" marL="669925" marR="0" rtl="0" algn="l">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Categoria 5: par trenzado UTP. Datos a 100 Mbps</a:t>
            </a:r>
            <a:endParaRPr/>
          </a:p>
          <a:p>
            <a:pPr indent="-327025" lvl="1" marL="669925" marR="0" rtl="0" algn="l">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Categoria 5e: par trenzado UTP/STP. Datos a más de 100 Mbps.</a:t>
            </a:r>
            <a:endParaRPr/>
          </a:p>
          <a:p>
            <a:pPr indent="-327025" lvl="1" marL="669925" marR="0" rtl="0" algn="l">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Categoria 6: par trenzado </a:t>
            </a:r>
            <a:r>
              <a:rPr lang="es-ES" sz="2200"/>
              <a:t>UTP/</a:t>
            </a:r>
            <a:r>
              <a:rPr b="0" i="0" lang="es-ES" sz="2200" u="none" cap="none" strike="noStrike">
                <a:solidFill>
                  <a:schemeClr val="dk1"/>
                </a:solidFill>
                <a:latin typeface="Arial"/>
                <a:ea typeface="Arial"/>
                <a:cs typeface="Arial"/>
                <a:sym typeface="Arial"/>
              </a:rPr>
              <a:t>STP. Datos a más de 250 Mbps.</a:t>
            </a:r>
            <a:endParaRPr/>
          </a:p>
          <a:p>
            <a:pPr indent="-327025" lvl="1" marL="669925" marR="0" rtl="0" algn="l">
              <a:spcBef>
                <a:spcPts val="440"/>
              </a:spcBef>
              <a:spcAft>
                <a:spcPts val="0"/>
              </a:spcAft>
              <a:buClr>
                <a:schemeClr val="accent2"/>
              </a:buClr>
              <a:buSzPts val="1320"/>
              <a:buFont typeface="Noto Sans Symbols"/>
              <a:buChar char="❑"/>
            </a:pPr>
            <a:r>
              <a:rPr b="0" i="0" lang="es-ES" sz="2200" u="none" cap="none" strike="noStrike">
                <a:solidFill>
                  <a:schemeClr val="dk1"/>
                </a:solidFill>
                <a:latin typeface="Arial"/>
                <a:ea typeface="Arial"/>
                <a:cs typeface="Arial"/>
                <a:sym typeface="Arial"/>
              </a:rPr>
              <a:t>Categoria 7: par trenzado STP. Datos a más de 1000 Mbps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PAR TRENZADO</a:t>
            </a:r>
            <a:endParaRPr/>
          </a:p>
        </p:txBody>
      </p:sp>
      <p:sp>
        <p:nvSpPr>
          <p:cNvPr id="122" name="Google Shape;122;p18"/>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ans Symbols"/>
              <a:buChar char="■"/>
            </a:pPr>
            <a:r>
              <a:rPr lang="es-ES"/>
              <a:t>Combinación de colores par trenzado:</a:t>
            </a:r>
            <a:endParaRPr/>
          </a:p>
          <a:p>
            <a:pPr indent="-351790" lvl="1" marL="669925" marR="0" rtl="0" algn="l">
              <a:lnSpc>
                <a:spcPct val="100000"/>
              </a:lnSpc>
              <a:spcBef>
                <a:spcPts val="0"/>
              </a:spcBef>
              <a:spcAft>
                <a:spcPts val="0"/>
              </a:spcAft>
              <a:buClr>
                <a:schemeClr val="accent1"/>
              </a:buClr>
              <a:buSzPts val="1950"/>
              <a:buFont typeface="Noto Sans Symbols"/>
              <a:buChar char="❑"/>
            </a:pPr>
            <a:r>
              <a:rPr lang="es-ES"/>
              <a:t>Normativa T568A y T568B</a:t>
            </a:r>
            <a:endParaRPr/>
          </a:p>
          <a:p>
            <a:pPr indent="0" lvl="0" marL="342900" marR="0" rtl="0" algn="l">
              <a:lnSpc>
                <a:spcPct val="100000"/>
              </a:lnSpc>
              <a:spcBef>
                <a:spcPts val="0"/>
              </a:spcBef>
              <a:spcAft>
                <a:spcPts val="0"/>
              </a:spcAft>
              <a:buNone/>
            </a:pPr>
            <a:r>
              <a:t/>
            </a:r>
            <a:endParaRPr/>
          </a:p>
        </p:txBody>
      </p:sp>
      <p:pic>
        <p:nvPicPr>
          <p:cNvPr id="123" name="Google Shape;123;p18"/>
          <p:cNvPicPr preferRelativeResize="0"/>
          <p:nvPr/>
        </p:nvPicPr>
        <p:blipFill>
          <a:blip r:embed="rId3">
            <a:alphaModFix/>
          </a:blip>
          <a:stretch>
            <a:fillRect/>
          </a:stretch>
        </p:blipFill>
        <p:spPr>
          <a:xfrm>
            <a:off x="6148515" y="363800"/>
            <a:ext cx="2391009" cy="1139700"/>
          </a:xfrm>
          <a:prstGeom prst="rect">
            <a:avLst/>
          </a:prstGeom>
          <a:noFill/>
          <a:ln>
            <a:noFill/>
          </a:ln>
        </p:spPr>
      </p:pic>
      <p:pic>
        <p:nvPicPr>
          <p:cNvPr id="124" name="Google Shape;124;p18"/>
          <p:cNvPicPr preferRelativeResize="0"/>
          <p:nvPr/>
        </p:nvPicPr>
        <p:blipFill>
          <a:blip r:embed="rId4">
            <a:alphaModFix/>
          </a:blip>
          <a:stretch>
            <a:fillRect/>
          </a:stretch>
        </p:blipFill>
        <p:spPr>
          <a:xfrm>
            <a:off x="2141225" y="2647159"/>
            <a:ext cx="4861550" cy="314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PAR TRENZADO</a:t>
            </a:r>
            <a:endParaRPr/>
          </a:p>
        </p:txBody>
      </p:sp>
      <p:sp>
        <p:nvSpPr>
          <p:cNvPr id="130" name="Google Shape;130;p19"/>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ans Symbols"/>
              <a:buChar char="■"/>
            </a:pPr>
            <a:r>
              <a:rPr lang="es-ES"/>
              <a:t>Tipos de cable par trenzado:</a:t>
            </a:r>
            <a:endParaRPr/>
          </a:p>
          <a:p>
            <a:pPr indent="-351790" lvl="1" marL="669925" marR="0" rtl="0" algn="l">
              <a:lnSpc>
                <a:spcPct val="100000"/>
              </a:lnSpc>
              <a:spcBef>
                <a:spcPts val="0"/>
              </a:spcBef>
              <a:spcAft>
                <a:spcPts val="0"/>
              </a:spcAft>
              <a:buClr>
                <a:schemeClr val="accent1"/>
              </a:buClr>
              <a:buSzPts val="1950"/>
              <a:buFont typeface="Noto Sans Symbols"/>
              <a:buChar char="❑"/>
            </a:pPr>
            <a:r>
              <a:rPr lang="es-ES"/>
              <a:t>Directo (T-568B en ambos extremos), se utiliza para:</a:t>
            </a:r>
            <a:endParaRPr/>
          </a:p>
          <a:p>
            <a:pPr indent="-360044" lvl="2" marL="1022350" marR="0" rtl="0" algn="l">
              <a:lnSpc>
                <a:spcPct val="100000"/>
              </a:lnSpc>
              <a:spcBef>
                <a:spcPts val="0"/>
              </a:spcBef>
              <a:spcAft>
                <a:spcPts val="0"/>
              </a:spcAft>
              <a:buSzPts val="1400"/>
              <a:buChar char="■"/>
            </a:pPr>
            <a:r>
              <a:rPr lang="es-ES"/>
              <a:t>Conectar una tarjeta de red a una roseta.</a:t>
            </a:r>
            <a:endParaRPr/>
          </a:p>
          <a:p>
            <a:pPr indent="-360044" lvl="2" marL="1022350" marR="0" rtl="0" algn="l">
              <a:lnSpc>
                <a:spcPct val="100000"/>
              </a:lnSpc>
              <a:spcBef>
                <a:spcPts val="0"/>
              </a:spcBef>
              <a:spcAft>
                <a:spcPts val="0"/>
              </a:spcAft>
              <a:buSzPts val="1400"/>
              <a:buChar char="■"/>
            </a:pPr>
            <a:r>
              <a:rPr lang="es-ES"/>
              <a:t>Conectar una tarjeta a un switch / hub.</a:t>
            </a:r>
            <a:endParaRPr/>
          </a:p>
          <a:p>
            <a:pPr indent="-360044" lvl="2" marL="1022350" marR="0" rtl="0" algn="l">
              <a:lnSpc>
                <a:spcPct val="100000"/>
              </a:lnSpc>
              <a:spcBef>
                <a:spcPts val="0"/>
              </a:spcBef>
              <a:spcAft>
                <a:spcPts val="0"/>
              </a:spcAft>
              <a:buSzPts val="1400"/>
              <a:buChar char="■"/>
            </a:pPr>
            <a:r>
              <a:rPr lang="es-ES"/>
              <a:t>Conectar dos switch / hub mediante puerto uplink.</a:t>
            </a:r>
            <a:endParaRPr/>
          </a:p>
          <a:p>
            <a:pPr indent="-327025" lvl="1" marL="669925" marR="0" rtl="0" algn="l">
              <a:lnSpc>
                <a:spcPct val="100000"/>
              </a:lnSpc>
              <a:spcBef>
                <a:spcPts val="0"/>
              </a:spcBef>
              <a:spcAft>
                <a:spcPts val="0"/>
              </a:spcAft>
              <a:buClr>
                <a:schemeClr val="accent2"/>
              </a:buClr>
              <a:buSzPts val="1560"/>
              <a:buFont typeface="Noto Sans Symbols"/>
              <a:buChar char="❑"/>
            </a:pPr>
            <a:r>
              <a:rPr lang="es-ES"/>
              <a:t>Cruzado / Crossover (T-568A en un extremo y T568B en el otro), se usa para:</a:t>
            </a:r>
            <a:endParaRPr/>
          </a:p>
          <a:p>
            <a:pPr indent="-360044" lvl="2" marL="1022350" marR="0" rtl="0" algn="l">
              <a:lnSpc>
                <a:spcPct val="100000"/>
              </a:lnSpc>
              <a:spcBef>
                <a:spcPts val="0"/>
              </a:spcBef>
              <a:spcAft>
                <a:spcPts val="0"/>
              </a:spcAft>
              <a:buSzPts val="1400"/>
              <a:buChar char="■"/>
            </a:pPr>
            <a:r>
              <a:rPr lang="es-ES"/>
              <a:t>Conectar dos ordenadores entre sí. No son necesarios elementos de red adicionales.</a:t>
            </a:r>
            <a:endParaRPr/>
          </a:p>
          <a:p>
            <a:pPr indent="-360044" lvl="2" marL="1022350" marR="0" rtl="0" algn="l">
              <a:lnSpc>
                <a:spcPct val="100000"/>
              </a:lnSpc>
              <a:spcBef>
                <a:spcPts val="0"/>
              </a:spcBef>
              <a:spcAft>
                <a:spcPts val="0"/>
              </a:spcAft>
              <a:buSzPts val="1400"/>
              <a:buChar char="■"/>
            </a:pPr>
            <a:r>
              <a:rPr lang="es-ES"/>
              <a:t>Conectar dos switch / hub sin puerto uplink disponible.</a:t>
            </a:r>
            <a:endParaRPr/>
          </a:p>
          <a:p>
            <a:pPr indent="0" lvl="0" marL="342900" marR="0" rtl="0" algn="l">
              <a:lnSpc>
                <a:spcPct val="100000"/>
              </a:lnSpc>
              <a:spcBef>
                <a:spcPts val="0"/>
              </a:spcBef>
              <a:spcAft>
                <a:spcPts val="0"/>
              </a:spcAft>
              <a:buNone/>
            </a:pPr>
            <a:r>
              <a:t/>
            </a:r>
            <a:endParaRPr/>
          </a:p>
        </p:txBody>
      </p:sp>
      <p:pic>
        <p:nvPicPr>
          <p:cNvPr id="131" name="Google Shape;131;p19"/>
          <p:cNvPicPr preferRelativeResize="0"/>
          <p:nvPr/>
        </p:nvPicPr>
        <p:blipFill>
          <a:blip r:embed="rId3">
            <a:alphaModFix/>
          </a:blip>
          <a:stretch>
            <a:fillRect/>
          </a:stretch>
        </p:blipFill>
        <p:spPr>
          <a:xfrm>
            <a:off x="6148515" y="363800"/>
            <a:ext cx="2391009" cy="113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COAXIAL</a:t>
            </a:r>
            <a:endParaRPr b="0" i="0" sz="4200" u="none" cap="none" strike="noStrike">
              <a:solidFill>
                <a:schemeClr val="dk2"/>
              </a:solidFill>
              <a:latin typeface="Garamond"/>
              <a:ea typeface="Garamond"/>
              <a:cs typeface="Garamond"/>
              <a:sym typeface="Garamond"/>
            </a:endParaRPr>
          </a:p>
        </p:txBody>
      </p:sp>
      <p:sp>
        <p:nvSpPr>
          <p:cNvPr id="137" name="Google Shape;137;p20"/>
          <p:cNvSpPr txBox="1"/>
          <p:nvPr>
            <p:ph idx="1" type="body"/>
          </p:nvPr>
        </p:nvSpPr>
        <p:spPr>
          <a:xfrm>
            <a:off x="457200" y="1219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Mayor protección ante interferencias por lo que puede alcanzar velocidades de transmisión mayores.</a:t>
            </a:r>
            <a:endParaRPr/>
          </a:p>
          <a:p>
            <a:pPr indent="-342900" lvl="0" marL="342900" marR="0" rtl="0" algn="l">
              <a:lnSpc>
                <a:spcPct val="90000"/>
              </a:lnSpc>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Los tramos entre repetidores o estaciones pueden ser más largos.</a:t>
            </a:r>
            <a:endParaRPr/>
          </a:p>
          <a:p>
            <a:pPr indent="-342900" lvl="0" marL="342900" marR="0" rtl="0" algn="l">
              <a:lnSpc>
                <a:spcPct val="90000"/>
              </a:lnSpc>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Consta de un alambre de cobre duro por donde circula la señal rodeado por un material aislante. Este material esta rodeado por una malla de cobre trenzado que hace de masa.</a:t>
            </a:r>
            <a:endParaRPr/>
          </a:p>
          <a:p>
            <a:pPr indent="-219075" lvl="0" marL="342900" marR="0" rtl="0" algn="l">
              <a:lnSpc>
                <a:spcPct val="90000"/>
              </a:lnSpc>
              <a:spcBef>
                <a:spcPts val="600"/>
              </a:spcBef>
              <a:spcAft>
                <a:spcPts val="0"/>
              </a:spcAft>
              <a:buClr>
                <a:schemeClr val="accent1"/>
              </a:buClr>
              <a:buSzPts val="1950"/>
              <a:buFont typeface="Noto Sans Symbols"/>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4200" u="none" cap="none" strike="noStrike">
                <a:solidFill>
                  <a:schemeClr val="dk2"/>
                </a:solidFill>
                <a:latin typeface="Garamond"/>
                <a:ea typeface="Garamond"/>
                <a:cs typeface="Garamond"/>
                <a:sym typeface="Garamond"/>
              </a:rPr>
              <a:t>COAXIAL</a:t>
            </a:r>
            <a:endParaRPr b="0" i="0" sz="4200" u="none" cap="none" strike="noStrike">
              <a:solidFill>
                <a:schemeClr val="dk2"/>
              </a:solidFill>
              <a:latin typeface="Garamond"/>
              <a:ea typeface="Garamond"/>
              <a:cs typeface="Garamond"/>
              <a:sym typeface="Garamond"/>
            </a:endParaRPr>
          </a:p>
        </p:txBody>
      </p:sp>
      <p:sp>
        <p:nvSpPr>
          <p:cNvPr id="143" name="Google Shape;143;p2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En distancias de 1km pueden alcanzar entre 1 y 2 Gbps.</a:t>
            </a:r>
            <a:endParaRPr/>
          </a:p>
          <a:p>
            <a:pPr indent="-342900" lvl="0" marL="342900" marR="0" rtl="0" algn="l">
              <a:spcBef>
                <a:spcPts val="600"/>
              </a:spcBef>
              <a:spcAft>
                <a:spcPts val="0"/>
              </a:spcAft>
              <a:buClr>
                <a:schemeClr val="accent1"/>
              </a:buClr>
              <a:buSzPts val="1950"/>
              <a:buFont typeface="Noto Sans Symbols"/>
              <a:buChar char="■"/>
            </a:pPr>
            <a:r>
              <a:rPr lang="es-ES"/>
              <a:t>Solía</a:t>
            </a:r>
            <a:r>
              <a:rPr b="0" i="0" lang="es-ES" sz="3000" u="none" cap="none" strike="noStrike">
                <a:solidFill>
                  <a:schemeClr val="dk1"/>
                </a:solidFill>
                <a:latin typeface="Arial"/>
                <a:ea typeface="Arial"/>
                <a:cs typeface="Arial"/>
                <a:sym typeface="Arial"/>
              </a:rPr>
              <a:t> utilizarse como troncal.</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Esta construcción confiere un elevado ancho de banda y excelente inmunidad al ruido.</a:t>
            </a:r>
            <a:endParaRPr/>
          </a:p>
          <a:p>
            <a:pPr indent="-342900" lvl="0" marL="342900" marR="0" rtl="0" algn="l">
              <a:spcBef>
                <a:spcPts val="600"/>
              </a:spcBef>
              <a:spcAft>
                <a:spcPts val="0"/>
              </a:spcAft>
              <a:buClr>
                <a:schemeClr val="accent1"/>
              </a:buClr>
              <a:buSzPts val="1950"/>
              <a:buFont typeface="Noto Sans Symbols"/>
              <a:buChar char="■"/>
            </a:pPr>
            <a:r>
              <a:rPr b="0" i="0" lang="es-ES" sz="3000" u="none" cap="none" strike="noStrike">
                <a:solidFill>
                  <a:schemeClr val="dk1"/>
                </a:solidFill>
                <a:latin typeface="Arial"/>
                <a:ea typeface="Arial"/>
                <a:cs typeface="Arial"/>
                <a:sym typeface="Arial"/>
              </a:rPr>
              <a:t>Dos tipos:</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Coaxial de banda base</a:t>
            </a:r>
            <a:endParaRPr/>
          </a:p>
          <a:p>
            <a:pPr indent="-327025" lvl="1" marL="669925" marR="0" rtl="0" algn="l">
              <a:spcBef>
                <a:spcPts val="520"/>
              </a:spcBef>
              <a:spcAft>
                <a:spcPts val="0"/>
              </a:spcAft>
              <a:buClr>
                <a:schemeClr val="accent2"/>
              </a:buClr>
              <a:buSzPts val="1560"/>
              <a:buFont typeface="Noto Sans Symbols"/>
              <a:buChar char="❑"/>
            </a:pPr>
            <a:r>
              <a:rPr b="0" i="0" lang="es-ES" sz="2600" u="none" cap="none" strike="noStrike">
                <a:solidFill>
                  <a:schemeClr val="dk1"/>
                </a:solidFill>
                <a:latin typeface="Arial"/>
                <a:ea typeface="Arial"/>
                <a:cs typeface="Arial"/>
                <a:sym typeface="Arial"/>
              </a:rPr>
              <a:t>Coaxial de banda ancha</a:t>
            </a:r>
            <a:endParaRPr/>
          </a:p>
        </p:txBody>
      </p:sp>
      <p:pic>
        <p:nvPicPr>
          <p:cNvPr id="144" name="Google Shape;144;p21"/>
          <p:cNvPicPr preferRelativeResize="0"/>
          <p:nvPr/>
        </p:nvPicPr>
        <p:blipFill>
          <a:blip r:embed="rId3">
            <a:alphaModFix/>
          </a:blip>
          <a:stretch>
            <a:fillRect/>
          </a:stretch>
        </p:blipFill>
        <p:spPr>
          <a:xfrm>
            <a:off x="5782422" y="4113875"/>
            <a:ext cx="2262550" cy="185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orde">
  <a:themeElements>
    <a:clrScheme name="Bord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