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CDBD06E-72E0-4310-B974-67879BB039D6}">
          <p14:sldIdLst>
            <p14:sldId id="256"/>
          </p14:sldIdLst>
        </p14:section>
        <p14:section name="Раздел без заголовка" id="{3E3F27E5-9A57-4C9F-B26F-666BEAAD5FB6}">
          <p14:sldIdLst>
            <p14:sldId id="259"/>
            <p14:sldId id="260"/>
            <p14:sldId id="261"/>
            <p14:sldId id="258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2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2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6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9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96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D54-A717-48D4-92CE-0135A54337E0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F3CF-A018-461F-8A03-8E0DF9112B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192" y="4543416"/>
            <a:ext cx="3736504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Выполнил Шевцов Леонид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875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Идея проекта: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Создание игры </a:t>
            </a:r>
            <a:r>
              <a:rPr lang="ru-RU" dirty="0" err="1" smtClean="0"/>
              <a:t>Судоку</a:t>
            </a:r>
            <a:r>
              <a:rPr lang="ru-RU" dirty="0" smtClean="0"/>
              <a:t> для компьютера, которая предлагает пользователям возможность развивать свои логические навыки и аналитическое мышление.</a:t>
            </a:r>
          </a:p>
          <a:p>
            <a:r>
              <a:rPr lang="ru-RU" b="1" dirty="0" smtClean="0"/>
              <a:t>Задачи, для решения которых создан проект:</a:t>
            </a:r>
            <a:endParaRPr lang="ru-RU" dirty="0" smtClean="0"/>
          </a:p>
          <a:p>
            <a:r>
              <a:rPr lang="ru-RU" dirty="0" smtClean="0"/>
              <a:t>Обеспечение увлекательного и образовательного опыта для пользователей.</a:t>
            </a:r>
          </a:p>
          <a:p>
            <a:r>
              <a:rPr lang="ru-RU" dirty="0" smtClean="0"/>
              <a:t>Предоставление различных уровней сложности для игроков с разным уровнем подготовки.</a:t>
            </a:r>
          </a:p>
          <a:p>
            <a:r>
              <a:rPr lang="ru-RU" b="1" dirty="0" smtClean="0"/>
              <a:t>Актуальность: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Судоку</a:t>
            </a:r>
            <a:r>
              <a:rPr lang="ru-RU" dirty="0" smtClean="0"/>
              <a:t> является популярной игрой, которая помогает развивать память и аналитическое мышление, что делает её актуальной для школьников и студентов.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5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Структура приложения:</a:t>
            </a:r>
            <a:endParaRPr lang="ru-RU" dirty="0" smtClean="0"/>
          </a:p>
          <a:p>
            <a:r>
              <a:rPr lang="ru-RU" b="1" dirty="0" smtClean="0"/>
              <a:t>Классы:</a:t>
            </a:r>
            <a:r>
              <a:rPr lang="ru-RU" dirty="0" smtClean="0"/>
              <a:t> </a:t>
            </a:r>
          </a:p>
          <a:p>
            <a:pPr lvl="1"/>
            <a:r>
              <a:rPr lang="ru-RU" b="1" dirty="0" err="1" smtClean="0"/>
              <a:t>StartScreen</a:t>
            </a:r>
            <a:r>
              <a:rPr lang="ru-RU" b="1" dirty="0" smtClean="0"/>
              <a:t>:</a:t>
            </a:r>
            <a:r>
              <a:rPr lang="ru-RU" dirty="0" smtClean="0"/>
              <a:t> Окно регистрации и выбора уровня сложности.</a:t>
            </a:r>
          </a:p>
          <a:p>
            <a:pPr lvl="1"/>
            <a:r>
              <a:rPr lang="ru-RU" b="1" dirty="0" err="1" smtClean="0"/>
              <a:t>Board</a:t>
            </a:r>
            <a:r>
              <a:rPr lang="ru-RU" b="1" dirty="0" smtClean="0"/>
              <a:t>:</a:t>
            </a:r>
            <a:r>
              <a:rPr lang="ru-RU" dirty="0" smtClean="0"/>
              <a:t> Окно для игры в </a:t>
            </a:r>
            <a:r>
              <a:rPr lang="ru-RU" dirty="0" err="1" smtClean="0"/>
              <a:t>Судоку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Result</a:t>
            </a:r>
            <a:r>
              <a:rPr lang="ru-RU" b="1" dirty="0" smtClean="0"/>
              <a:t>:</a:t>
            </a:r>
            <a:r>
              <a:rPr lang="ru-RU" dirty="0" smtClean="0"/>
              <a:t> Окончательное окно после игры, показывающее результат.</a:t>
            </a:r>
          </a:p>
          <a:p>
            <a:r>
              <a:rPr lang="ru-RU" b="1" dirty="0" smtClean="0"/>
              <a:t>База данных:</a:t>
            </a:r>
            <a:endParaRPr lang="ru-RU" dirty="0" smtClean="0"/>
          </a:p>
          <a:p>
            <a:r>
              <a:rPr lang="ru-RU" b="1" dirty="0" err="1" smtClean="0"/>
              <a:t>Rating_bd.sqlite</a:t>
            </a:r>
            <a:r>
              <a:rPr lang="ru-RU" b="1" dirty="0" smtClean="0"/>
              <a:t>:</a:t>
            </a:r>
            <a:r>
              <a:rPr lang="ru-RU" dirty="0" smtClean="0"/>
              <a:t> База данных для хранения рейтингов игроков.</a:t>
            </a:r>
          </a:p>
          <a:p>
            <a:r>
              <a:rPr lang="ru-RU" b="1" dirty="0" smtClean="0"/>
              <a:t>Технологии:</a:t>
            </a:r>
            <a:endParaRPr lang="ru-RU" dirty="0" smtClean="0"/>
          </a:p>
          <a:p>
            <a:r>
              <a:rPr lang="ru-RU" b="1" dirty="0" err="1" smtClean="0"/>
              <a:t>Pygame</a:t>
            </a:r>
            <a:r>
              <a:rPr lang="ru-RU" b="1" dirty="0" smtClean="0"/>
              <a:t>:</a:t>
            </a:r>
            <a:r>
              <a:rPr lang="ru-RU" dirty="0" smtClean="0"/>
              <a:t> Библиотека для создания игр.</a:t>
            </a:r>
          </a:p>
          <a:p>
            <a:r>
              <a:rPr lang="ru-RU" b="1" dirty="0" err="1" smtClean="0"/>
              <a:t>SQLite</a:t>
            </a:r>
            <a:r>
              <a:rPr lang="ru-RU" b="1" dirty="0" smtClean="0"/>
              <a:t>:</a:t>
            </a:r>
            <a:r>
              <a:rPr lang="ru-RU" dirty="0" smtClean="0"/>
              <a:t> Легкая база данных для хранения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Выводы по работе: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Проект успешно реализует игру </a:t>
            </a:r>
            <a:r>
              <a:rPr lang="ru-RU" dirty="0" err="1" smtClean="0"/>
              <a:t>Судоку</a:t>
            </a:r>
            <a:r>
              <a:rPr lang="ru-RU" dirty="0" smtClean="0"/>
              <a:t> с возможностью выбора уровня сложности и ведением рейтинга. Игроки могут улучшать свои навыки и получать удовольствие от игры.</a:t>
            </a:r>
          </a:p>
          <a:p>
            <a:r>
              <a:rPr lang="ru-RU" b="1" dirty="0" smtClean="0"/>
              <a:t>Возможности для доработки и развития:</a:t>
            </a:r>
            <a:endParaRPr lang="ru-RU" dirty="0" smtClean="0"/>
          </a:p>
          <a:p>
            <a:r>
              <a:rPr lang="ru-RU" dirty="0" smtClean="0"/>
              <a:t>Внедрение таймера для отслеживания времени прохождения.</a:t>
            </a:r>
          </a:p>
          <a:p>
            <a:r>
              <a:rPr lang="ru-RU" dirty="0" smtClean="0"/>
              <a:t>Функция карандаша</a:t>
            </a:r>
          </a:p>
          <a:p>
            <a:r>
              <a:rPr lang="ru-RU" dirty="0" smtClean="0"/>
              <a:t>Расширение функционала с дополнительными подсказками и правилами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1622"/>
            <a:ext cx="3314700" cy="275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11622"/>
            <a:ext cx="3240360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1942"/>
            <a:ext cx="3314700" cy="2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Рисунок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89" y="3391942"/>
            <a:ext cx="3210664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011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877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155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27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1705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4665"/>
            <a:ext cx="3398838" cy="27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4664"/>
            <a:ext cx="33909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Sudoku</vt:lpstr>
      <vt:lpstr>Введение</vt:lpstr>
      <vt:lpstr>Реализация</vt:lpstr>
      <vt:lpstr>Заключение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Leonid SheV</dc:creator>
  <cp:lastModifiedBy>Leonid SheV</cp:lastModifiedBy>
  <cp:revision>2</cp:revision>
  <dcterms:created xsi:type="dcterms:W3CDTF">2025-02-10T08:13:41Z</dcterms:created>
  <dcterms:modified xsi:type="dcterms:W3CDTF">2025-02-10T08:25:07Z</dcterms:modified>
</cp:coreProperties>
</file>