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4"/>
  </p:notesMasterIdLst>
  <p:sldIdLst>
    <p:sldId id="256" r:id="rId2"/>
    <p:sldId id="257" r:id="rId3"/>
    <p:sldId id="258" r:id="rId4"/>
    <p:sldId id="348" r:id="rId5"/>
    <p:sldId id="260" r:id="rId6"/>
    <p:sldId id="261" r:id="rId7"/>
    <p:sldId id="337" r:id="rId8"/>
    <p:sldId id="336" r:id="rId9"/>
    <p:sldId id="338" r:id="rId10"/>
    <p:sldId id="339" r:id="rId11"/>
    <p:sldId id="340" r:id="rId12"/>
    <p:sldId id="341" r:id="rId13"/>
    <p:sldId id="342" r:id="rId14"/>
    <p:sldId id="343" r:id="rId15"/>
    <p:sldId id="262" r:id="rId16"/>
    <p:sldId id="275" r:id="rId17"/>
    <p:sldId id="276" r:id="rId18"/>
    <p:sldId id="277" r:id="rId19"/>
    <p:sldId id="278" r:id="rId20"/>
    <p:sldId id="263" r:id="rId21"/>
    <p:sldId id="323" r:id="rId22"/>
    <p:sldId id="264" r:id="rId23"/>
    <p:sldId id="268" r:id="rId24"/>
    <p:sldId id="269" r:id="rId25"/>
    <p:sldId id="266" r:id="rId26"/>
    <p:sldId id="265" r:id="rId27"/>
    <p:sldId id="267" r:id="rId28"/>
    <p:sldId id="259" r:id="rId29"/>
    <p:sldId id="279" r:id="rId30"/>
    <p:sldId id="280" r:id="rId31"/>
    <p:sldId id="270" r:id="rId32"/>
    <p:sldId id="271" r:id="rId33"/>
    <p:sldId id="344" r:id="rId34"/>
    <p:sldId id="281" r:id="rId35"/>
    <p:sldId id="272" r:id="rId36"/>
    <p:sldId id="282" r:id="rId37"/>
    <p:sldId id="283" r:id="rId38"/>
    <p:sldId id="285" r:id="rId39"/>
    <p:sldId id="325" r:id="rId40"/>
    <p:sldId id="324" r:id="rId41"/>
    <p:sldId id="326" r:id="rId42"/>
    <p:sldId id="328" r:id="rId43"/>
    <p:sldId id="327" r:id="rId44"/>
    <p:sldId id="329" r:id="rId45"/>
    <p:sldId id="330" r:id="rId46"/>
    <p:sldId id="331" r:id="rId47"/>
    <p:sldId id="332" r:id="rId48"/>
    <p:sldId id="345" r:id="rId49"/>
    <p:sldId id="346" r:id="rId50"/>
    <p:sldId id="347" r:id="rId51"/>
    <p:sldId id="333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305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3" r:id="rId70"/>
    <p:sldId id="302" r:id="rId71"/>
    <p:sldId id="334" r:id="rId72"/>
    <p:sldId id="335" r:id="rId73"/>
  </p:sldIdLst>
  <p:sldSz cx="9144000" cy="6858000" type="screen4x3"/>
  <p:notesSz cx="6858000" cy="9144000"/>
  <p:custDataLst>
    <p:tags r:id="rId7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F"/>
    <a:srgbClr val="EBF2D6"/>
    <a:srgbClr val="3D4540"/>
    <a:srgbClr val="0000FF"/>
    <a:srgbClr val="669900"/>
    <a:srgbClr val="29C75A"/>
    <a:srgbClr val="CC00CC"/>
    <a:srgbClr val="BAC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5" autoAdjust="0"/>
    <p:restoredTop sz="64645" autoAdjust="0"/>
  </p:normalViewPr>
  <p:slideViewPr>
    <p:cSldViewPr showGuides="1">
      <p:cViewPr varScale="1">
        <p:scale>
          <a:sx n="47" d="100"/>
          <a:sy n="47" d="100"/>
        </p:scale>
        <p:origin x="168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1523FF-C0B6-4610-8A73-A3D50469D4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EE7D55F-E8D8-4D76-A9BC-A8602559F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CFD127E5-2746-4712-840D-2C55BC991F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D0A6E93-B618-4CB8-9EDE-EE4E84EFE7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225F90B-A13D-4EE3-9917-28AF5C592B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67DFEBA-5F81-471E-A729-5B55F8ED4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627F112-30D5-4EC8-ACD8-EE545583BC6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53FDBC7-CD3E-46E0-962C-592F35EA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07B6C1-3E29-4BAE-B25A-910AC92E3A97}" type="slidenum">
              <a:rPr lang="ru-RU" altLang="ru-RU"/>
              <a:pPr eaLnBrk="1" hangingPunct="1"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AA97E9C-91B5-4E8F-B6D4-9504633F1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DFDCA89-1F5A-4169-ADA6-BDD8CC755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FAD30DCA-1994-4C41-8633-40C8F8018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94E32D-22CE-4ACD-962C-55E5584CDBF4}" type="slidenum">
              <a:rPr lang="ru-RU" altLang="ru-RU"/>
              <a:pPr eaLnBrk="1" hangingPunct="1">
                <a:spcBef>
                  <a:spcPct val="0"/>
                </a:spcBef>
              </a:pPr>
              <a:t>18</a:t>
            </a:fld>
            <a:endParaRPr lang="ru-RU" altLang="ru-RU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1F89491-70FE-419A-806B-301F80228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3AE93EC-BA97-439A-B641-D5893894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1C18B5B-2431-4798-A95B-2BA748F6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4C037B-40B8-4B32-B2D5-46C4924F780F}" type="slidenum">
              <a:rPr lang="ru-RU" altLang="ru-RU"/>
              <a:pPr eaLnBrk="1" hangingPunct="1">
                <a:spcBef>
                  <a:spcPct val="0"/>
                </a:spcBef>
              </a:pPr>
              <a:t>19</a:t>
            </a:fld>
            <a:endParaRPr lang="ru-RU" altLang="ru-RU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08A89F6-384E-4095-BAFD-07176908B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BC6493A-9F58-436A-95FD-1C8C780F7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1FF03EA-6DD7-4998-9279-1B85F1601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DD9385-6B4F-4F53-9618-861FDA782588}" type="slidenum">
              <a:rPr lang="ru-RU" altLang="ru-RU"/>
              <a:pPr eaLnBrk="1" hangingPunct="1">
                <a:spcBef>
                  <a:spcPct val="0"/>
                </a:spcBef>
              </a:pPr>
              <a:t>20</a:t>
            </a:fld>
            <a:endParaRPr lang="ru-RU" altLang="ru-RU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2B2AAF8-749C-4734-A480-6648CEBDC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F3E84BB-AFCE-4C89-A516-F1ABF158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8B7F380-4805-438D-AC37-5D5AE9672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F8E066-C392-40C5-87ED-289C719DA341}" type="slidenum">
              <a:rPr lang="ru-RU" altLang="ru-RU"/>
              <a:pPr eaLnBrk="1" hangingPunct="1">
                <a:spcBef>
                  <a:spcPct val="0"/>
                </a:spcBef>
              </a:pPr>
              <a:t>22</a:t>
            </a:fld>
            <a:endParaRPr lang="ru-RU" altLang="ru-RU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CBF0174-FEDF-4A99-8855-447D57484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85A312F-564D-461B-9EDC-14A5FACFA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Прило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1A9E42C-6493-42B2-9F61-91E940A11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B2CFE5-0FAD-4C10-9AF0-6402A931D22A}" type="slidenum">
              <a:rPr lang="ru-RU" altLang="ru-RU"/>
              <a:pPr eaLnBrk="1" hangingPunct="1">
                <a:spcBef>
                  <a:spcPct val="0"/>
                </a:spcBef>
              </a:pPr>
              <a:t>23</a:t>
            </a:fld>
            <a:endParaRPr lang="ru-RU" altLang="ru-RU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92C6A38-836C-4B86-A74B-90698A832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1B978D2-ADBB-4077-9DAF-1FAD54668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48901A1-DA5F-4BDA-A108-FB40A4C44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3D55B5-56E9-4895-8EAB-421CE8FA3355}" type="slidenum">
              <a:rPr lang="ru-RU" altLang="ru-RU"/>
              <a:pPr eaLnBrk="1" hangingPunct="1">
                <a:spcBef>
                  <a:spcPct val="0"/>
                </a:spcBef>
              </a:pPr>
              <a:t>24</a:t>
            </a:fld>
            <a:endParaRPr lang="ru-RU" altLang="ru-RU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D267C91-5548-49A4-8CC1-551FA24EB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69608EF-14C0-4D16-B655-9A847BB62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8267C8F-A4BA-4946-B145-E548DD46E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C03BEF-BFB0-4E5A-A146-8735BC9F8132}" type="slidenum">
              <a:rPr lang="ru-RU" altLang="ru-RU"/>
              <a:pPr eaLnBrk="1" hangingPunct="1">
                <a:spcBef>
                  <a:spcPct val="0"/>
                </a:spcBef>
              </a:pPr>
              <a:t>25</a:t>
            </a:fld>
            <a:endParaRPr lang="ru-RU" altLang="ru-RU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8E7C91C-571D-427C-8710-00ACCF6FC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545086F-6C7B-4457-BD6A-4ACC889D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вызывает команды, обрабатываемые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(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Сервер)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роли Сервера может выступать драйвер видеокарты, а может и суперкомпьютер в сети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Сетевая прозрачность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 может быть расположен как на локальном, так и на другом компьютере в сети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 с сервером происходит полностью прозрачно для приложения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 с различными контекстами.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 может поддерживать несколько контекстов, в которых инкапсулируется состояние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OpenGL.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Клиент может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один из контекстов на сервере (подключиться к контексту).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Вызов команд при невыбранном контексте приводит к неопределенному поведению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D57A994-5ADE-421E-80CB-F77EA7766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9FB000-F041-4E07-B29B-5E666E11DB48}" type="slidenum">
              <a:rPr lang="ru-RU" altLang="ru-RU"/>
              <a:pPr eaLnBrk="1" hangingPunct="1">
                <a:spcBef>
                  <a:spcPct val="0"/>
                </a:spcBef>
              </a:pPr>
              <a:t>26</a:t>
            </a:fld>
            <a:endParaRPr lang="ru-RU" altLang="ru-RU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E1DE9FE-EC04-43EA-B2DD-7B401436B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EEA26DE-D55E-4E2B-93DD-22AA02227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ED95BE7-5718-4C28-8A49-DC900197F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2D479F-1804-4CC3-8720-9740A06A9A20}" type="slidenum">
              <a:rPr lang="ru-RU" altLang="ru-RU"/>
              <a:pPr eaLnBrk="1" hangingPunct="1">
                <a:spcBef>
                  <a:spcPct val="0"/>
                </a:spcBef>
              </a:pPr>
              <a:t>27</a:t>
            </a:fld>
            <a:endParaRPr lang="ru-RU" altLang="ru-RU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83B5439-29F8-48DC-98AF-75F9084B5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A4996F5-0A10-4B6C-A69A-86AF5D11D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Многие графические системы являются оконными и позволяют работать с несколькими окнами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одновременно</a:t>
            </a:r>
          </a:p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являются аппаратно независимыми, поэтому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не предоставляет никаких функций для работы с буфером кадра. Это входит в обязанность оконной системы.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56AFFFA-E911-44A2-A8C5-24D64BD05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1140AE-6F0E-4B85-A11F-FCAFD27F0398}" type="slidenum">
              <a:rPr lang="ru-RU" altLang="ru-RU"/>
              <a:pPr eaLnBrk="1" hangingPunct="1">
                <a:spcBef>
                  <a:spcPct val="0"/>
                </a:spcBef>
              </a:pPr>
              <a:t>28</a:t>
            </a:fld>
            <a:endParaRPr lang="ru-RU" altLang="ru-RU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8B4441D-2050-413E-93F2-5A6BF6C6A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9E95CB0-4E34-44C0-A103-02213EBDB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работает с определенными типами данных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Размерность этих типов данных в разных системах может варьироваться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Для гарантии того, что функции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получают нужные типы данных, полезно использовать встроенные имена типов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OpenGL: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GLfloat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GLdouble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Glint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85DA98B-3B20-4622-8723-60557B8E9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C1D711-F142-446D-A3A2-D33240752263}" type="slidenum">
              <a:rPr lang="ru-RU" altLang="ru-RU"/>
              <a:pPr eaLnBrk="1" hangingPunct="1">
                <a:spcBef>
                  <a:spcPct val="0"/>
                </a:spcBef>
              </a:pPr>
              <a:t>2</a:t>
            </a:fld>
            <a:endParaRPr lang="ru-RU" altLang="ru-RU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B123B88-EF42-4824-ADFE-2DFB80B87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7430C52-A488-4487-9E07-366808CB2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F269DE1-E3F7-4043-A537-3CA2EBC27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BFAF13-1CBF-42D5-87AF-7A42D0FA744D}" type="slidenum">
              <a:rPr lang="ru-RU" altLang="ru-RU"/>
              <a:pPr eaLnBrk="1" hangingPunct="1">
                <a:spcBef>
                  <a:spcPct val="0"/>
                </a:spcBef>
              </a:pPr>
              <a:t>29</a:t>
            </a:fld>
            <a:endParaRPr lang="ru-RU" altLang="ru-RU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371049F-DAD5-4665-BE7F-3ED68D3B7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FD5A913-454E-45BA-B370-9F8DF28A9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8D1AF4D-BA07-4123-B3D0-AF2EE0EE6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804417-1866-4AAA-97F0-E72702216C61}" type="slidenum">
              <a:rPr lang="ru-RU" altLang="ru-RU"/>
              <a:pPr eaLnBrk="1" hangingPunct="1">
                <a:spcBef>
                  <a:spcPct val="0"/>
                </a:spcBef>
              </a:pPr>
              <a:t>30</a:t>
            </a:fld>
            <a:endParaRPr lang="ru-RU" altLang="ru-RU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338BBC0-2679-47DC-AE90-737974E1B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960EDE0-30DE-4D53-9B32-EE7F1A76A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D652B33-4CDC-4D4D-AFCC-D5AE1FFE0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8CBBA8-67BB-4B3A-9D0C-C0A441ABF173}" type="slidenum">
              <a:rPr lang="ru-RU" altLang="ru-RU"/>
              <a:pPr eaLnBrk="1" hangingPunct="1">
                <a:spcBef>
                  <a:spcPct val="0"/>
                </a:spcBef>
              </a:pPr>
              <a:t>31</a:t>
            </a:fld>
            <a:endParaRPr lang="ru-RU" altLang="ru-RU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13A9653-CE1C-4EC9-B3B0-31D9DF63C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7222476-6469-48FC-B83B-DCD07801D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AEE8B72-8942-452C-9D03-A555747B3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F2745-150F-4A10-A0A9-140AA83E36C0}" type="slidenum">
              <a:rPr lang="ru-RU" altLang="ru-RU"/>
              <a:pPr eaLnBrk="1" hangingPunct="1">
                <a:spcBef>
                  <a:spcPct val="0"/>
                </a:spcBef>
              </a:pPr>
              <a:t>32</a:t>
            </a:fld>
            <a:endParaRPr lang="ru-RU" altLang="ru-RU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213D761-CEE9-4A4A-A699-B47DD1E53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25822F7-8C86-432F-A1CC-242001FC4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107452BF-B85B-4344-992D-8660996D8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970763-0914-4F59-92D4-04A4A3AF2DEE}" type="slidenum">
              <a:rPr lang="ru-RU" altLang="ru-RU"/>
              <a:pPr eaLnBrk="1" hangingPunct="1">
                <a:spcBef>
                  <a:spcPct val="0"/>
                </a:spcBef>
              </a:pPr>
              <a:t>34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0BFAAD4-BB39-4622-B7E7-8ADFF8B8D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74F95D3-B9A6-45B2-B991-4476E0A4A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9575E40-555A-44C4-8148-8CB06665D1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1C2C2A-A836-4BB5-8081-E52D8B03D45A}" type="slidenum">
              <a:rPr lang="ru-RU" altLang="ru-RU"/>
              <a:pPr eaLnBrk="1" hangingPunct="1">
                <a:spcBef>
                  <a:spcPct val="0"/>
                </a:spcBef>
              </a:pPr>
              <a:t>35</a:t>
            </a:fld>
            <a:endParaRPr lang="ru-RU" altLang="ru-RU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1972194-ADCF-47E5-87BD-F76D302EB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5EE7F54-FA48-454F-A803-5C1AAC1D2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58EFBAB-9E51-4CB0-953A-CA90CC641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E1F3B9-D1CD-4EF2-9F7C-8E499F83D0FA}" type="slidenum">
              <a:rPr lang="ru-RU" altLang="ru-RU"/>
              <a:pPr eaLnBrk="1" hangingPunct="1">
                <a:spcBef>
                  <a:spcPct val="0"/>
                </a:spcBef>
              </a:pPr>
              <a:t>36</a:t>
            </a:fld>
            <a:endParaRPr lang="ru-RU" altLang="ru-RU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8085FC3-A7A5-4EF9-BA39-4B185AB1C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765331D-2C13-47B1-8FEA-DB1C6F389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79F09FF-A82C-4A05-A66F-38D771BCD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E24BE4-F2B9-4C49-8E9F-56DB08199EEC}" type="slidenum">
              <a:rPr lang="ru-RU" altLang="ru-RU"/>
              <a:pPr eaLnBrk="1" hangingPunct="1">
                <a:spcBef>
                  <a:spcPct val="0"/>
                </a:spcBef>
              </a:pPr>
              <a:t>37</a:t>
            </a:fld>
            <a:endParaRPr lang="ru-RU" altLang="ru-RU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C63F333-B34D-42A2-AF9D-029AF29B4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665095E-545F-407D-A058-87EA64E52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C613DD2-E767-4028-8921-240E3C506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4E0E30-06FF-47C8-A18A-17F3A34F6CF4}" type="slidenum">
              <a:rPr lang="ru-RU" altLang="ru-RU"/>
              <a:pPr eaLnBrk="1" hangingPunct="1">
                <a:spcBef>
                  <a:spcPct val="0"/>
                </a:spcBef>
              </a:pPr>
              <a:t>38</a:t>
            </a:fld>
            <a:endParaRPr lang="ru-RU" altLang="ru-RU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F8EBDDE-809C-443C-BD53-9BBFE1C1C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C4BAB6D-8BE3-4947-95B5-19B5A2031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112-30D5-4EC8-ACD8-EE545583BC64}" type="slidenum">
              <a:rPr lang="ru-RU" altLang="ru-RU" smtClean="0"/>
              <a:pPr/>
              <a:t>48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982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D7EE774-4A4B-4BA5-946D-022DEEFC0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04AE1B-65B4-496C-86A6-D9B22AEA6D7C}" type="slidenum">
              <a:rPr lang="ru-RU" altLang="ru-RU"/>
              <a:pPr eaLnBrk="1" hangingPunct="1">
                <a:spcBef>
                  <a:spcPct val="0"/>
                </a:spcBef>
              </a:pPr>
              <a:t>3</a:t>
            </a:fld>
            <a:endParaRPr lang="ru-RU" altLang="ru-RU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AAB8ACC-8709-4B29-AE1B-3652141C3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D4B12BC-D90D-4512-B147-FCDE56F3E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Промышленный стандарт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течение многих лет экспертная комиссия по архитектуре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 (OpenGL Architecture Review Board (ARB))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поддерживает данный графический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, оставаясь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нейтральным по отношению к различным производителям графических устройств, двигается в ногу с техническим прогрессом вбирая в себя самые лучшие достижения сегодняшнего дня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Крупнейшие производители графического аппаратного и программного обеспечения участвуют в развитии данного стандарта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Стабильность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 стандарта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доступны на протяжении более 10 лет на большом количестве платформ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Добавления к спецификации стандарта строго контролируются и заранее объявляются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Сохраняется обратная совместимость – старые приложения, использующие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не станут устаревшими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Надежность и переносимость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Стандарт гарантирует получение </a:t>
            </a:r>
            <a:r>
              <a:rPr lang="ru-RU" alt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одинакового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визуального результата на </a:t>
            </a:r>
            <a:r>
              <a:rPr lang="ru-RU" alt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OpenGL-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совместимых платформах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Современность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Благодаря механизму </a:t>
            </a:r>
            <a:r>
              <a:rPr lang="ru-RU" alt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расширений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, производители железа могут предоставлять разработчикам ПО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к самым последним из имеющихся достижений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Самые лучшие из расширений в последствии могут впоследствии войти в состав Стандарта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могут работать как на мобильных системах, так и на персональных ЭВМ и суперкомпьютерах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Разработчики ПО могут «прицелиться» на ту или иную программно-аппаратную платформу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Легкость в изучении и использовании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хорошо структурирован и легок в изучении (достаточно знать язык программирования Си)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результата требует написания, как правило, меньшего количества кода, нежели при использовании других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alt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Хорошо документирован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Программированию с использованием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посвящено много книг и статей в Интернет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Независим от языка программирования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различные привязки функций </a:t>
            </a:r>
            <a:r>
              <a:rPr lang="en-US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alt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другиеязыки</a:t>
            </a:r>
            <a:r>
              <a:rPr lang="ru-RU" alt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программирования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DB0F991-4804-4581-B060-4109E1A33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79C0D4-ED95-437A-94CE-402DB0089F8E}" type="slidenum">
              <a:rPr lang="ru-RU" altLang="ru-RU"/>
              <a:pPr eaLnBrk="1" hangingPunct="1">
                <a:spcBef>
                  <a:spcPct val="0"/>
                </a:spcBef>
              </a:pPr>
              <a:t>52</a:t>
            </a:fld>
            <a:endParaRPr lang="ru-RU" altLang="ru-RU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0F08279-89CE-45A1-BA94-28764A07E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7281C5F-7638-4721-A4EB-E0CF26C1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ходе работы с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могут возникать ошибочные ситуации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функцию переданы неверные параметры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Произошла нехватка памяти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Использование команды недопустимо в данном состоянии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DDE3F7A-F4E7-4748-8BE0-5B72BDDF4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06ED36-A978-4AC9-A380-AEF919C0B69D}" type="slidenum">
              <a:rPr lang="ru-RU" altLang="ru-RU"/>
              <a:pPr eaLnBrk="1" hangingPunct="1">
                <a:spcBef>
                  <a:spcPct val="0"/>
                </a:spcBef>
              </a:pPr>
              <a:t>53</a:t>
            </a:fld>
            <a:endParaRPr lang="ru-RU" altLang="ru-RU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F066235-B34A-45D0-89EB-50ABEFBE5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A5CBFBC-B073-4105-91E5-D0C752586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6585840-DE86-46DD-9F07-B950AF59F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57972D-A2CD-47CB-936F-C94BD351A9A0}" type="slidenum">
              <a:rPr lang="ru-RU" altLang="ru-RU"/>
              <a:pPr eaLnBrk="1" hangingPunct="1">
                <a:spcBef>
                  <a:spcPct val="0"/>
                </a:spcBef>
              </a:pPr>
              <a:t>54</a:t>
            </a:fld>
            <a:endParaRPr lang="ru-RU" altLang="ru-RU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06EBBAB-394F-4551-A9B0-4E862667F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4B8CE62-61E5-4A96-B3EA-EF12D4D5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19EE4ED-9FD7-4515-B38E-6679E3A52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955514-3D56-43A2-8A05-C7FD779E97F8}" type="slidenum">
              <a:rPr lang="ru-RU" altLang="ru-RU"/>
              <a:pPr eaLnBrk="1" hangingPunct="1">
                <a:spcBef>
                  <a:spcPct val="0"/>
                </a:spcBef>
              </a:pPr>
              <a:t>55</a:t>
            </a:fld>
            <a:endParaRPr lang="ru-RU" altLang="ru-RU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1A0CFAD-43D8-4B86-86C9-70D457A9A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69D08C4-421F-44BC-8AA8-9C8710EB4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703D3E9-F23C-4828-A7EE-BF0055FA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ADE01A-E6ED-47D8-8875-745F007D5F40}" type="slidenum">
              <a:rPr lang="ru-RU" altLang="ru-RU"/>
              <a:pPr eaLnBrk="1" hangingPunct="1">
                <a:spcBef>
                  <a:spcPct val="0"/>
                </a:spcBef>
              </a:pPr>
              <a:t>56</a:t>
            </a:fld>
            <a:endParaRPr lang="ru-RU" altLang="ru-RU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9FB3CF4-8516-4244-B743-01E055CD6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605FE46-40D1-4CFC-949E-E09C19559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ADED768-3FD5-497D-A61A-999170E4B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9827B2-1979-4FD7-B1B2-D9BA7CACE6DC}" type="slidenum">
              <a:rPr lang="ru-RU" altLang="ru-RU"/>
              <a:pPr eaLnBrk="1" hangingPunct="1">
                <a:spcBef>
                  <a:spcPct val="0"/>
                </a:spcBef>
              </a:pPr>
              <a:t>57</a:t>
            </a:fld>
            <a:endParaRPr lang="ru-RU" altLang="ru-RU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ACE7A7F-FD07-4F9A-8A2F-07EB8E146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9E35B76-C7CA-4FE1-AC9F-7AD40A013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B1B5819-5061-48AA-9070-282FEE2BB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4DE2BE-3157-4AE8-BB26-A0E7FFFE2D47}" type="slidenum">
              <a:rPr lang="ru-RU" altLang="ru-RU"/>
              <a:pPr eaLnBrk="1" hangingPunct="1">
                <a:spcBef>
                  <a:spcPct val="0"/>
                </a:spcBef>
              </a:pPr>
              <a:t>58</a:t>
            </a:fld>
            <a:endParaRPr lang="ru-RU" altLang="ru-RU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10C4116-FC5B-49DB-A231-388FDB358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A04A9FA-A03E-47DD-A376-10F76B1CB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2A8BDEE-1FBB-41E0-9872-69BC548ED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928B10-1FBB-4967-8DFE-F24BD398C601}" type="slidenum">
              <a:rPr lang="ru-RU" altLang="ru-RU"/>
              <a:pPr eaLnBrk="1" hangingPunct="1">
                <a:spcBef>
                  <a:spcPct val="0"/>
                </a:spcBef>
              </a:pPr>
              <a:t>59</a:t>
            </a:fld>
            <a:endParaRPr lang="ru-RU" altLang="ru-RU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FDAE1DD-1D22-4C0B-BBC5-0E07C7829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AD5EC52-4FBE-49E7-87B9-941D0FBA2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50DBC4A-7BD1-4A14-9CB8-8F8838396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7AE721-F805-4127-8098-359785262925}" type="slidenum">
              <a:rPr lang="ru-RU" altLang="ru-RU"/>
              <a:pPr eaLnBrk="1" hangingPunct="1">
                <a:spcBef>
                  <a:spcPct val="0"/>
                </a:spcBef>
              </a:pPr>
              <a:t>60</a:t>
            </a:fld>
            <a:endParaRPr lang="ru-RU" altLang="ru-RU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A0D4A58-6FB8-46E3-8F4A-80642213D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F0E647B-18EB-4AA5-9B91-14940D7BF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CEFFC89-1147-4C7B-8898-E9D32784D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EFB3C-E988-412D-9D16-644D2E65493A}" type="slidenum">
              <a:rPr lang="ru-RU" altLang="ru-RU"/>
              <a:pPr eaLnBrk="1" hangingPunct="1">
                <a:spcBef>
                  <a:spcPct val="0"/>
                </a:spcBef>
              </a:pPr>
              <a:t>61</a:t>
            </a:fld>
            <a:endParaRPr lang="ru-RU" altLang="ru-RU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49C9484-6A01-441D-87A4-E021A9DB4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86A1E65-E3C7-4901-9F1C-A2223D28F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DDB606F-159A-42F8-B8B7-F298ACB3B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90AFA2-6E86-4FF6-9D21-6273A2185F57}" type="slidenum">
              <a:rPr lang="ru-RU" altLang="ru-RU"/>
              <a:pPr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13A8471-1427-4404-ABA4-65CAE8E5C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B24970F-FAFB-4789-A718-55CECE5A3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0249A85-C2AB-4B33-84CD-4C730A819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C21DB6-029E-42EF-9B93-7D8E471D8E26}" type="slidenum">
              <a:rPr lang="ru-RU" altLang="ru-RU"/>
              <a:pPr eaLnBrk="1" hangingPunct="1">
                <a:spcBef>
                  <a:spcPct val="0"/>
                </a:spcBef>
              </a:pPr>
              <a:t>62</a:t>
            </a:fld>
            <a:endParaRPr lang="ru-RU" altLang="ru-RU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56C5497-99F6-4B27-844E-B0FA103FD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ED7F422-7A6E-4971-90F6-2AE61F890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D87323B-6B4B-44E9-966F-E0ACAED8D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F47FC8-D9C1-41E6-BC4B-F49401318684}" type="slidenum">
              <a:rPr lang="ru-RU" altLang="ru-RU"/>
              <a:pPr eaLnBrk="1" hangingPunct="1">
                <a:spcBef>
                  <a:spcPct val="0"/>
                </a:spcBef>
              </a:pPr>
              <a:t>63</a:t>
            </a:fld>
            <a:endParaRPr lang="ru-RU" altLang="ru-RU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12E6B2E-5C98-4BCF-B086-A24986905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2A958E3-27CA-4E02-A33E-759F5C82F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34AD92-43A5-4C6E-985F-14705C5D0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4D0FBF-79F5-48D0-93E3-89D225241AFA}" type="slidenum">
              <a:rPr lang="ru-RU" altLang="ru-RU"/>
              <a:pPr eaLnBrk="1" hangingPunct="1">
                <a:spcBef>
                  <a:spcPct val="0"/>
                </a:spcBef>
              </a:pPr>
              <a:t>64</a:t>
            </a:fld>
            <a:endParaRPr lang="ru-RU" altLang="ru-RU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9A2BB6E-E67D-458A-BA86-9B7EF5C03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040D011-783E-48F0-82EC-FAE893DAD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9E80050-0425-4CA1-9FFC-65C90AECF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E35819-8ABD-4339-B6FF-FE6D888F79B7}" type="slidenum">
              <a:rPr lang="ru-RU" altLang="ru-RU"/>
              <a:pPr eaLnBrk="1" hangingPunct="1">
                <a:spcBef>
                  <a:spcPct val="0"/>
                </a:spcBef>
              </a:pPr>
              <a:t>65</a:t>
            </a:fld>
            <a:endParaRPr lang="ru-RU" altLang="ru-RU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F785089-9B4D-45C4-B349-96D4BCBCD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F3F3720-2749-4AC7-9252-C1DCA9A43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608A8A4-231F-4EB1-99A9-FC3D36BCD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606815-C551-4C32-B43B-3EE84410CB0A}" type="slidenum">
              <a:rPr lang="ru-RU" altLang="ru-RU"/>
              <a:pPr eaLnBrk="1" hangingPunct="1">
                <a:spcBef>
                  <a:spcPct val="0"/>
                </a:spcBef>
              </a:pPr>
              <a:t>66</a:t>
            </a:fld>
            <a:endParaRPr lang="ru-RU" altLang="ru-RU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88ED8DB-EC71-4151-AC4F-37673B9B4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6DB3857-6742-49C1-BD0C-114101952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0EB845D-E402-45F1-8822-AC1CD3DF1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FFD092-3B6C-4012-9AF3-D2B6A2D3AE3C}" type="slidenum">
              <a:rPr lang="ru-RU" altLang="ru-RU"/>
              <a:pPr eaLnBrk="1" hangingPunct="1">
                <a:spcBef>
                  <a:spcPct val="0"/>
                </a:spcBef>
              </a:pPr>
              <a:t>67</a:t>
            </a:fld>
            <a:endParaRPr lang="ru-RU" altLang="ru-RU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A836915-84A7-4A77-A290-511146237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CBF9FB6-0C07-44E1-B43A-32DB7394D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893A53E-9A96-452C-891B-BB4A6996D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2DC79F-D475-4D03-918A-DFDCEA7C4691}" type="slidenum">
              <a:rPr lang="ru-RU" altLang="ru-RU"/>
              <a:pPr eaLnBrk="1" hangingPunct="1">
                <a:spcBef>
                  <a:spcPct val="0"/>
                </a:spcBef>
              </a:pPr>
              <a:t>68</a:t>
            </a:fld>
            <a:endParaRPr lang="ru-RU" altLang="ru-RU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E8FD3A2-0EA9-4A55-B59E-A98103830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DDBE67A-09F1-46D6-BC37-2C21EF277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BCFF8301-B048-4127-930E-B34E4EA50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16E66C-B6FB-436A-8E52-06001031FBF8}" type="slidenum">
              <a:rPr lang="ru-RU" altLang="ru-RU"/>
              <a:pPr eaLnBrk="1" hangingPunct="1">
                <a:spcBef>
                  <a:spcPct val="0"/>
                </a:spcBef>
              </a:pPr>
              <a:t>69</a:t>
            </a:fld>
            <a:endParaRPr lang="ru-RU" altLang="ru-RU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E0A88C9-8488-425E-B12A-0D7F1FBD8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F59F707-8210-4E88-BF5E-CDDBEC90C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2B44710-A11E-43D2-99AE-8E8E1123FC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E36E90-1156-41FB-A4CC-CFF477579409}" type="slidenum">
              <a:rPr lang="ru-RU" altLang="ru-RU"/>
              <a:pPr eaLnBrk="1" hangingPunct="1">
                <a:spcBef>
                  <a:spcPct val="0"/>
                </a:spcBef>
              </a:pPr>
              <a:t>70</a:t>
            </a:fld>
            <a:endParaRPr lang="ru-RU" altLang="ru-RU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D90F9A0-7605-4269-B9E2-C84ED3F69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F5E6C6D-B1AD-49B3-A317-FFA671CEF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8355DF7E-A923-4A38-9EDA-02DB1A019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2B71C2-D245-4D31-8B03-06404E153C3A}" type="slidenum">
              <a:rPr lang="ru-RU" altLang="ru-RU"/>
              <a:pPr eaLnBrk="1" hangingPunct="1">
                <a:spcBef>
                  <a:spcPct val="0"/>
                </a:spcBef>
              </a:pPr>
              <a:t>6</a:t>
            </a:fld>
            <a:endParaRPr lang="ru-RU" altLang="ru-RU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4796877-96C9-4E10-9D2A-5E4333D39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20364E3-51FB-4E7E-852D-8EF30D8A9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Ориентированность на построение изображения в буфере кадра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(Frame Buffer)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предназначена исключительно для рендеринга в буфер экрана (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Frame Buffer)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и для чтения значений пикселей из буфера кадра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Поддержка мыши и других периферийных устройств находится вне компетенции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OpenGL.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Программисту приходится полагаться на другие механизмы 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получения пользовательского ввода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Основное назначение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- интерактивная визуализация трехмерных моделей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Наиболее ярко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проявляет свои возможности при визуализации изображений сложных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-сцен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Унифицированный подход к построению изображений позволяет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строить и двухмерные изображения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112-30D5-4EC8-ACD8-EE545583BC64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671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8412D-D2F6-4ECD-848A-B4E89D6AE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A90BE7-0B3A-4C6E-B5DA-A77F56CDB116}" type="slidenum">
              <a:rPr lang="ru-RU" altLang="ru-RU"/>
              <a:pPr eaLnBrk="1" hangingPunct="1">
                <a:spcBef>
                  <a:spcPct val="0"/>
                </a:spcBef>
              </a:pPr>
              <a:t>15</a:t>
            </a:fld>
            <a:endParaRPr lang="ru-RU" altLang="ru-RU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4030DE-0015-4E4C-AE38-F40A74052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21E3520-1D7D-4FCA-A5B1-226DAEB95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57671A7-0062-4449-8EEF-D8BB56C44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E65CE0-5091-46F6-B597-F19222218523}" type="slidenum">
              <a:rPr lang="ru-RU" altLang="ru-RU"/>
              <a:pPr eaLnBrk="1" hangingPunct="1">
                <a:spcBef>
                  <a:spcPct val="0"/>
                </a:spcBef>
              </a:pPr>
              <a:t>16</a:t>
            </a:fld>
            <a:endParaRPr lang="ru-RU" altLang="ru-RU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34570DD-6A81-4761-BD5E-9C7FE24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EB440E3-B5FC-488F-98E7-9BD1CED3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621285F-5C6E-41C2-A62B-35A4C74A5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95375F-9836-4567-AA8E-660541E21D9A}" type="slidenum">
              <a:rPr lang="ru-RU" altLang="ru-RU"/>
              <a:pPr eaLnBrk="1" hangingPunct="1">
                <a:spcBef>
                  <a:spcPct val="0"/>
                </a:spcBef>
              </a:pPr>
              <a:t>17</a:t>
            </a:fld>
            <a:endParaRPr lang="ru-RU" altLang="ru-RU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6310049-A063-46A2-8FC7-C76028F37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7090756-172F-45BB-AD5D-5064B2760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>
            <a:extLst>
              <a:ext uri="{FF2B5EF4-FFF2-40B4-BE49-F238E27FC236}">
                <a16:creationId xmlns:a16="http://schemas.microsoft.com/office/drawing/2014/main" id="{661C4A52-9EAB-419E-941B-C788DD80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>
            <a:extLst>
              <a:ext uri="{FF2B5EF4-FFF2-40B4-BE49-F238E27FC236}">
                <a16:creationId xmlns:a16="http://schemas.microsoft.com/office/drawing/2014/main" id="{FEF15B26-DD3D-4D9C-B7A3-E036E122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>
            <a:extLst>
              <a:ext uri="{FF2B5EF4-FFF2-40B4-BE49-F238E27FC236}">
                <a16:creationId xmlns:a16="http://schemas.microsoft.com/office/drawing/2014/main" id="{F25EFF1D-EA9A-4D6C-9BD5-3845F62D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E5A01AA-63C5-4627-9CFF-5941AE17EC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479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28A99CA7-D326-452F-970A-EB61484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0F852C14-C3CF-4103-B95F-F91B78E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6E5EA6B4-AF96-4901-8CC3-16C63FCD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C8836-C9A0-44A9-A28C-69AE395769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7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0AA85507-5960-4E25-8CB6-FED5DA52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25DFCF3D-7CFE-444D-AB38-5EF2F4B3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31BC8E2A-B2ED-4F65-9A06-92E373B0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4A365-0C8C-4C14-851C-E68394FF1E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71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2C432-4376-4ADE-81D3-124FE71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9C5EE-0A2D-4AA5-B0D6-7E4EF490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E448F-6F5C-4F55-94AB-3EEAF9D2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FDFF29-DBED-40EC-8971-CBC9CFAB9F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695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55103-C0BC-4B01-8AFE-1E6BF20D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CAEF15-0555-41BE-B32D-FE1EB00C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02DEC1-65E0-430A-9F0F-282DE1D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E3206C-61F6-4050-B184-CF4FE6084E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635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CD184-7B91-4A2A-B32D-8069354C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D89F39-1A78-4679-A062-3D988D68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F9A68-20B4-4E07-B9B3-3AEC6BAB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95DC8E-134A-43A5-A22B-AF17157A22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15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20D8D1B2-EF47-4ADF-BD23-DA0DED7B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9159BF09-D1A6-488B-B2E3-F2A7A3DD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18FE07D3-5C11-4D2C-BF96-30DA9FF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A6466-889A-47AE-956A-572A416737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40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3908B-5F19-4181-A0A5-02ED57DE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BE6EC-681F-4654-888E-7F572CAB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40E8F-EDF4-4CF0-8070-EFF7433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DE0C3DB-9477-4787-93F8-0CE2021D9F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793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A79C681C-B490-4374-B5A3-473D6A2E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9B789F38-1EFB-4177-95B7-BD4E7B12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062DC21E-2388-46B3-BE05-37A45D9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8966B-D8B5-443A-BD74-0EC86B8597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073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>
            <a:extLst>
              <a:ext uri="{FF2B5EF4-FFF2-40B4-BE49-F238E27FC236}">
                <a16:creationId xmlns:a16="http://schemas.microsoft.com/office/drawing/2014/main" id="{F7831F51-CA15-4770-A4B7-B0B77F4D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>
            <a:extLst>
              <a:ext uri="{FF2B5EF4-FFF2-40B4-BE49-F238E27FC236}">
                <a16:creationId xmlns:a16="http://schemas.microsoft.com/office/drawing/2014/main" id="{90079B05-10B0-4A7D-885F-D6A9E1E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>
            <a:extLst>
              <a:ext uri="{FF2B5EF4-FFF2-40B4-BE49-F238E27FC236}">
                <a16:creationId xmlns:a16="http://schemas.microsoft.com/office/drawing/2014/main" id="{1D753551-F496-45EB-8EB8-7AA7736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FCB2E-C37B-4D6E-9319-B919D8838A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0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>
            <a:extLst>
              <a:ext uri="{FF2B5EF4-FFF2-40B4-BE49-F238E27FC236}">
                <a16:creationId xmlns:a16="http://schemas.microsoft.com/office/drawing/2014/main" id="{C988E64C-85A6-4795-A159-E08410FA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>
            <a:extLst>
              <a:ext uri="{FF2B5EF4-FFF2-40B4-BE49-F238E27FC236}">
                <a16:creationId xmlns:a16="http://schemas.microsoft.com/office/drawing/2014/main" id="{5CDD3683-B033-4DD8-BA1F-65D7029B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>
            <a:extLst>
              <a:ext uri="{FF2B5EF4-FFF2-40B4-BE49-F238E27FC236}">
                <a16:creationId xmlns:a16="http://schemas.microsoft.com/office/drawing/2014/main" id="{7D4B8BB6-C215-43B9-9136-2A6CBDC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BFAD6-6706-42FC-B402-15D3788646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72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>
            <a:extLst>
              <a:ext uri="{FF2B5EF4-FFF2-40B4-BE49-F238E27FC236}">
                <a16:creationId xmlns:a16="http://schemas.microsoft.com/office/drawing/2014/main" id="{46C44B2C-0DAC-4791-AAA1-93491F98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>
            <a:extLst>
              <a:ext uri="{FF2B5EF4-FFF2-40B4-BE49-F238E27FC236}">
                <a16:creationId xmlns:a16="http://schemas.microsoft.com/office/drawing/2014/main" id="{DE87AB0C-0EEF-4572-AB84-BFEE34C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>
            <a:extLst>
              <a:ext uri="{FF2B5EF4-FFF2-40B4-BE49-F238E27FC236}">
                <a16:creationId xmlns:a16="http://schemas.microsoft.com/office/drawing/2014/main" id="{26F8C647-BCDB-477C-856F-7D01BA3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9F31B-BA8E-4041-BF39-4FB6309973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37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FEC82940-F9C7-4751-BD98-B45D739A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659E7351-4F4A-447C-8381-5D8EFC0E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8C073E1A-7039-4477-8376-BE3AD6C8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1D958-6C93-46F7-95DA-562F4D4EDE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02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>
            <a:extLst>
              <a:ext uri="{FF2B5EF4-FFF2-40B4-BE49-F238E27FC236}">
                <a16:creationId xmlns:a16="http://schemas.microsoft.com/office/drawing/2014/main" id="{6E0C51FE-D80B-4112-8AFF-67D2CF593E3D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5F1AA5FE-972A-4CE2-ADF5-B526553B2937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15">
            <a:extLst>
              <a:ext uri="{FF2B5EF4-FFF2-40B4-BE49-F238E27FC236}">
                <a16:creationId xmlns:a16="http://schemas.microsoft.com/office/drawing/2014/main" id="{1EC4D63E-2264-49DF-9CB3-86B68B9DBE73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16">
            <a:extLst>
              <a:ext uri="{FF2B5EF4-FFF2-40B4-BE49-F238E27FC236}">
                <a16:creationId xmlns:a16="http://schemas.microsoft.com/office/drawing/2014/main" id="{753AFC44-753E-4976-A4C0-4CBED79750F8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>
            <a:extLst>
              <a:ext uri="{FF2B5EF4-FFF2-40B4-BE49-F238E27FC236}">
                <a16:creationId xmlns:a16="http://schemas.microsoft.com/office/drawing/2014/main" id="{3759DA28-7FAC-4D37-B2E6-989A2E08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>
            <a:extLst>
              <a:ext uri="{FF2B5EF4-FFF2-40B4-BE49-F238E27FC236}">
                <a16:creationId xmlns:a16="http://schemas.microsoft.com/office/drawing/2014/main" id="{7EFFC325-35D7-4043-82F3-6CBD8DEF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72E6925A-FA3F-4863-A2D3-5BC016B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4F1CF86-8DC5-41AF-AF5C-D99101E78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81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1A87FA0A-A907-4F56-BC1A-DBE94C938E64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A88702D-21D8-4781-AF40-50069F88A4D6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>
            <a:extLst>
              <a:ext uri="{FF2B5EF4-FFF2-40B4-BE49-F238E27FC236}">
                <a16:creationId xmlns:a16="http://schemas.microsoft.com/office/drawing/2014/main" id="{1EA11A02-C028-484C-A548-9B2524A5F5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29">
            <a:extLst>
              <a:ext uri="{FF2B5EF4-FFF2-40B4-BE49-F238E27FC236}">
                <a16:creationId xmlns:a16="http://schemas.microsoft.com/office/drawing/2014/main" id="{8D8B48F1-4059-4DA4-970D-335EAF2D42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0A1ADF89-D5D5-4413-86C3-89B8A439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93363AC7-43E4-4754-9EAB-86FE9D675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60983F29-B4BD-430A-AE9D-A057487A7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EEC72737-2F59-4F2F-992D-89E8708D3BE1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Группа 1">
            <a:extLst>
              <a:ext uri="{FF2B5EF4-FFF2-40B4-BE49-F238E27FC236}">
                <a16:creationId xmlns:a16="http://schemas.microsoft.com/office/drawing/2014/main" id="{89BC22E2-ECE5-46DD-A555-84744EA50518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82889925-A47B-450D-89B6-AB950B8DD0E5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CB5B09C-8FBC-4123-AFC5-F1E66D3428DD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5" r:id="rId9"/>
    <p:sldLayoutId id="2147483811" r:id="rId10"/>
    <p:sldLayoutId id="2147483812" r:id="rId11"/>
    <p:sldLayoutId id="2147483816" r:id="rId12"/>
    <p:sldLayoutId id="2147483817" r:id="rId13"/>
    <p:sldLayoutId id="214748381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BEDB914-511F-4808-8225-D1393320F3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Программирование компьютерной графики с использованием </a:t>
            </a:r>
            <a:r>
              <a:rPr lang="en-US" sz="4000"/>
              <a:t>OpenGL</a:t>
            </a:r>
            <a:endParaRPr lang="ru-RU" sz="4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38D39A3-AA7C-483B-84E0-ABF2087880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AA73-24A2-4848-871F-B1E1B109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289FB-3828-4A14-A414-BA5FB2DFAC0C}"/>
              </a:ext>
            </a:extLst>
          </p:cNvPr>
          <p:cNvSpPr txBox="1"/>
          <p:nvPr/>
        </p:nvSpPr>
        <p:spPr>
          <a:xfrm>
            <a:off x="457201" y="1878653"/>
            <a:ext cx="58429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 / 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 / 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-1.2f, -1.2f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1.2f, -1.2f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0.0f, 1.2f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9311EB-8354-49DA-9635-AB848A72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645024"/>
            <a:ext cx="3778896" cy="30108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3678B-6B5D-4EC8-BFF9-C4F833FF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645024"/>
            <a:ext cx="3778896" cy="301086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81C987-1FFF-49B4-8B9A-69591D310785}"/>
              </a:ext>
            </a:extLst>
          </p:cNvPr>
          <p:cNvSpPr/>
          <p:nvPr/>
        </p:nvSpPr>
        <p:spPr>
          <a:xfrm>
            <a:off x="5220072" y="5229200"/>
            <a:ext cx="1911874" cy="14266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67B7AFE-31E2-40A8-93AF-523BD7D2FC66}"/>
              </a:ext>
            </a:extLst>
          </p:cNvPr>
          <p:cNvSpPr/>
          <p:nvPr/>
        </p:nvSpPr>
        <p:spPr>
          <a:xfrm>
            <a:off x="5029409" y="5087544"/>
            <a:ext cx="2293200" cy="1710000"/>
          </a:xfrm>
          <a:prstGeom prst="triangl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404C6-49E9-4918-A666-5968BDF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оконной системой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29F9A-C253-46B1-91F7-A4FE0D54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ru-RU" dirty="0"/>
              <a:t> – кроссплатформенная библиотека для</a:t>
            </a:r>
            <a:r>
              <a:rPr lang="en-US" dirty="0"/>
              <a:t> </a:t>
            </a:r>
            <a:r>
              <a:rPr lang="ru-RU" dirty="0"/>
              <a:t>вывода графики в буфер кадра</a:t>
            </a:r>
            <a:r>
              <a:rPr lang="en-US" dirty="0"/>
              <a:t> (frame buffer)</a:t>
            </a:r>
          </a:p>
          <a:p>
            <a:r>
              <a:rPr lang="ru-RU" dirty="0"/>
              <a:t>На экране буфер кадр отображает оконная подсистема</a:t>
            </a:r>
          </a:p>
          <a:p>
            <a:pPr lvl="1"/>
            <a:r>
              <a:rPr lang="ru-RU" dirty="0"/>
              <a:t>В каждой ОС есть свои функции</a:t>
            </a:r>
          </a:p>
          <a:p>
            <a:pPr lvl="1"/>
            <a:r>
              <a:rPr lang="ru-RU" dirty="0"/>
              <a:t>Есть кроссплатформенные библиотеки</a:t>
            </a:r>
            <a:r>
              <a:rPr lang="en-US" dirty="0"/>
              <a:t> SDL, GLFW, GLUT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46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7AF8-953E-4D17-A07D-44E28DBE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</a:t>
            </a:r>
            <a:r>
              <a:rPr lang="en-US" dirty="0"/>
              <a:t> </a:t>
            </a:r>
            <a:r>
              <a:rPr lang="ru-RU" dirty="0"/>
              <a:t>и деинициализация </a:t>
            </a:r>
            <a:r>
              <a:rPr lang="en-US" dirty="0"/>
              <a:t>GLFW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9D0CE-C4CC-4F1A-9CA0-D4CD2956CEB4}"/>
              </a:ext>
            </a:extLst>
          </p:cNvPr>
          <p:cNvSpPr txBox="1"/>
          <p:nvPr/>
        </p:nvSpPr>
        <p:spPr>
          <a:xfrm>
            <a:off x="179512" y="1988839"/>
            <a:ext cx="85834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final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"Failed to initialize GLFW"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~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glfwTerminate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29BBE-152B-440E-B3BF-3790EED6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разрушение окна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E0B5F-61A9-4D2A-AF64-E7CE44BC71DE}"/>
              </a:ext>
            </a:extLst>
          </p:cNvPr>
          <p:cNvSpPr txBox="1"/>
          <p:nvPr/>
        </p:nvSpPr>
        <p:spPr>
          <a:xfrm>
            <a:off x="381000" y="1794765"/>
            <a:ext cx="85072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CreateWindow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"Failed to create window"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glfwDestroyWindow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6F8D7-3D1B-4C4C-95FA-41137B84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работы с окном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B91A4-18AB-4A7E-A9EF-CD96C207D001}"/>
              </a:ext>
            </a:extLst>
          </p:cNvPr>
          <p:cNvSpPr txBox="1"/>
          <p:nvPr/>
        </p:nvSpPr>
        <p:spPr>
          <a:xfrm>
            <a:off x="38100" y="1847088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Run()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glfwMakeContextCurrent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glfwWindowShouldClose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w, h;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glfwGetFramebufferSize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&amp;w, &amp;h);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Draw(w, h);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glfwSwapBuffers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glfwPollEvents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 = 0;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CreateWindow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glfwCreateWindow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5">
            <a:extLst>
              <a:ext uri="{FF2B5EF4-FFF2-40B4-BE49-F238E27FC236}">
                <a16:creationId xmlns:a16="http://schemas.microsoft.com/office/drawing/2014/main" id="{6A71090A-BC28-453B-962C-7588F41F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Библиотека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DF4918-2AA1-4A7F-ADFD-3188E7675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Рисует графические примитивы в различных режимах</a:t>
            </a:r>
          </a:p>
          <a:p>
            <a:pPr lvl="1" eaLnBrk="1" hangingPunct="1"/>
            <a:r>
              <a:rPr lang="ru-RU" altLang="ru-RU" dirty="0"/>
              <a:t>Точки, отрезки прямых, треугольники</a:t>
            </a:r>
          </a:p>
          <a:p>
            <a:pPr eaLnBrk="1" hangingPunct="1"/>
            <a:r>
              <a:rPr lang="ru-RU" altLang="ru-RU" sz="3000" dirty="0"/>
              <a:t>Для управления рисованием служат функции </a:t>
            </a:r>
            <a:r>
              <a:rPr lang="en-US" altLang="ru-RU" sz="3000" dirty="0"/>
              <a:t>OpenGL</a:t>
            </a:r>
          </a:p>
          <a:p>
            <a:pPr lvl="1" eaLnBrk="1" hangingPunct="1"/>
            <a:r>
              <a:rPr lang="en-US" altLang="ru-RU" sz="2800" dirty="0"/>
              <a:t>GL/</a:t>
            </a:r>
            <a:r>
              <a:rPr lang="en-US" altLang="ru-RU" sz="2800" dirty="0" err="1"/>
              <a:t>gl.h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F23DEF-08A1-4B51-9609-2506E8BF5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Примитивы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A2953413-89E7-4771-A320-80F30F5D5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 dirty="0">
                <a:solidFill>
                  <a:srgbClr val="00B0F0"/>
                </a:solidFill>
              </a:rPr>
              <a:t>Примитив</a:t>
            </a:r>
            <a:r>
              <a:rPr lang="ru-RU" altLang="ru-RU" sz="2800" dirty="0"/>
              <a:t> – это фигура (точка, линия, многоугольник, прямоугольник пикселей, или битовый массив)</a:t>
            </a:r>
            <a:endParaRPr lang="en-US" altLang="ru-RU" sz="2800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Из примитивов строятся геометрические объекты любой степени сложности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Чтобы задать примитив задаётся группа из одной или нескольких вершин, с каждой из которых ассоциирован определенный набор атрибутов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CCA7292-B838-4070-B95D-EEC268FE9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Атрибуты вершин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D47B95-F79A-4E45-BB9F-9DBAFBD82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Задают набор свойств, ассоциированных с вершиной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Текущий цвет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Текущая нормаль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Текущие координаты текстуры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Можно объявлять пользовательские атрибуты вершин и использовать в шейдерах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B6A3F95-CB61-495C-B061-AC875A695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примитивов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913A1E2-FB7B-4196-B155-C0C8292AE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2636837"/>
          </a:xfrm>
        </p:spPr>
        <p:txBody>
          <a:bodyPr/>
          <a:lstStyle/>
          <a:p>
            <a:pPr eaLnBrk="1" hangingPunct="1"/>
            <a:r>
              <a:rPr lang="ru-RU" altLang="ru-RU" dirty="0"/>
              <a:t>Группа однотипных примитивов определяются</a:t>
            </a:r>
            <a:r>
              <a:rPr lang="en-US" altLang="ru-RU" dirty="0"/>
              <a:t> </a:t>
            </a:r>
            <a:r>
              <a:rPr lang="ru-RU" altLang="ru-RU" dirty="0"/>
              <a:t>путем </a:t>
            </a:r>
            <a:r>
              <a:rPr lang="ru-RU" altLang="ru-RU" b="1" dirty="0"/>
              <a:t>объявления их вершин</a:t>
            </a:r>
            <a:r>
              <a:rPr lang="ru-RU" altLang="ru-RU" dirty="0"/>
              <a:t> внутри командных скобок </a:t>
            </a:r>
            <a:r>
              <a:rPr lang="en-US" altLang="ru-RU" dirty="0" err="1"/>
              <a:t>glBegin</a:t>
            </a:r>
            <a:r>
              <a:rPr lang="en-US" altLang="ru-RU" dirty="0"/>
              <a:t>/</a:t>
            </a:r>
            <a:r>
              <a:rPr lang="en-US" altLang="ru-RU" dirty="0" err="1"/>
              <a:t>glEnd</a:t>
            </a:r>
            <a:endParaRPr lang="en-US" altLang="ru-RU" dirty="0"/>
          </a:p>
          <a:p>
            <a:pPr lvl="1" eaLnBrk="1" hangingPunct="1"/>
            <a:r>
              <a:rPr lang="en-US" altLang="ru-RU" dirty="0"/>
              <a:t>void </a:t>
            </a:r>
            <a:r>
              <a:rPr lang="en-US" altLang="ru-RU" dirty="0" err="1"/>
              <a:t>glBegin</a:t>
            </a:r>
            <a:r>
              <a:rPr lang="en-US" altLang="ru-RU" dirty="0"/>
              <a:t>(</a:t>
            </a:r>
            <a:r>
              <a:rPr lang="en-US" altLang="ru-RU" dirty="0" err="1"/>
              <a:t>GLenum</a:t>
            </a:r>
            <a:r>
              <a:rPr lang="en-US" altLang="ru-RU" dirty="0"/>
              <a:t> mode)</a:t>
            </a:r>
          </a:p>
          <a:p>
            <a:pPr lvl="1" eaLnBrk="1" hangingPunct="1"/>
            <a:r>
              <a:rPr lang="en-US" altLang="ru-RU" dirty="0"/>
              <a:t>void </a:t>
            </a:r>
            <a:r>
              <a:rPr lang="en-US" altLang="ru-RU" dirty="0" err="1"/>
              <a:t>glEnd</a:t>
            </a:r>
            <a:r>
              <a:rPr lang="en-US" altLang="ru-RU" dirty="0"/>
              <a:t>()</a:t>
            </a:r>
          </a:p>
          <a:p>
            <a:pPr lvl="1" eaLnBrk="1" hangingPunct="1"/>
            <a:r>
              <a:rPr lang="en-US" altLang="ru-RU" dirty="0"/>
              <a:t>mode – </a:t>
            </a:r>
            <a:r>
              <a:rPr lang="ru-RU" altLang="ru-RU" dirty="0"/>
              <a:t>тип примитивов</a:t>
            </a:r>
          </a:p>
        </p:txBody>
      </p:sp>
      <p:sp>
        <p:nvSpPr>
          <p:cNvPr id="66564" name="TextBox 5">
            <a:extLst>
              <a:ext uri="{FF2B5EF4-FFF2-40B4-BE49-F238E27FC236}">
                <a16:creationId xmlns:a16="http://schemas.microsoft.com/office/drawing/2014/main" id="{4BCA5AE1-011A-4193-8F43-C858D4B67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857750"/>
            <a:ext cx="55721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(GL_TRIANGLES);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glVertex2f(3.0f, 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glVertex2f(0.0f, 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glVertex2f(2.2f, 3.0f);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206BEEE-8196-49F9-B490-BF162D8ED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777163" cy="1079500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Типы геометрических примитивов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67587" name="Freeform 4">
            <a:extLst>
              <a:ext uri="{FF2B5EF4-FFF2-40B4-BE49-F238E27FC236}">
                <a16:creationId xmlns:a16="http://schemas.microsoft.com/office/drawing/2014/main" id="{E51826B7-0AC4-48EE-B812-A2695CA016CE}"/>
              </a:ext>
            </a:extLst>
          </p:cNvPr>
          <p:cNvSpPr>
            <a:spLocks/>
          </p:cNvSpPr>
          <p:nvPr/>
        </p:nvSpPr>
        <p:spPr bwMode="auto">
          <a:xfrm>
            <a:off x="519113" y="4846638"/>
            <a:ext cx="947737" cy="533400"/>
          </a:xfrm>
          <a:custGeom>
            <a:avLst/>
            <a:gdLst>
              <a:gd name="T0" fmla="*/ 0 w 672"/>
              <a:gd name="T1" fmla="*/ 2147483647 h 336"/>
              <a:gd name="T2" fmla="*/ 2147483647 w 672"/>
              <a:gd name="T3" fmla="*/ 0 h 336"/>
              <a:gd name="T4" fmla="*/ 2147483647 w 672"/>
              <a:gd name="T5" fmla="*/ 2147483647 h 336"/>
              <a:gd name="T6" fmla="*/ 0 w 672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36"/>
              <a:gd name="T14" fmla="*/ 672 w 67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36">
                <a:moveTo>
                  <a:pt x="0" y="336"/>
                </a:moveTo>
                <a:lnTo>
                  <a:pt x="192" y="0"/>
                </a:lnTo>
                <a:lnTo>
                  <a:pt x="672" y="240"/>
                </a:lnTo>
                <a:lnTo>
                  <a:pt x="0" y="33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88" name="Freeform 5">
            <a:extLst>
              <a:ext uri="{FF2B5EF4-FFF2-40B4-BE49-F238E27FC236}">
                <a16:creationId xmlns:a16="http://schemas.microsoft.com/office/drawing/2014/main" id="{C0C1DE9C-E937-4B78-B23D-4FB3741CA9FF}"/>
              </a:ext>
            </a:extLst>
          </p:cNvPr>
          <p:cNvSpPr>
            <a:spLocks/>
          </p:cNvSpPr>
          <p:nvPr/>
        </p:nvSpPr>
        <p:spPr bwMode="auto">
          <a:xfrm>
            <a:off x="519113" y="5227638"/>
            <a:ext cx="947737" cy="609600"/>
          </a:xfrm>
          <a:custGeom>
            <a:avLst/>
            <a:gdLst>
              <a:gd name="T0" fmla="*/ 0 w 672"/>
              <a:gd name="T1" fmla="*/ 2147483647 h 384"/>
              <a:gd name="T2" fmla="*/ 2147483647 w 672"/>
              <a:gd name="T3" fmla="*/ 2147483647 h 384"/>
              <a:gd name="T4" fmla="*/ 2147483647 w 672"/>
              <a:gd name="T5" fmla="*/ 0 h 384"/>
              <a:gd name="T6" fmla="*/ 0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96"/>
                </a:moveTo>
                <a:lnTo>
                  <a:pt x="288" y="384"/>
                </a:lnTo>
                <a:lnTo>
                  <a:pt x="672" y="0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89" name="Freeform 6">
            <a:extLst>
              <a:ext uri="{FF2B5EF4-FFF2-40B4-BE49-F238E27FC236}">
                <a16:creationId xmlns:a16="http://schemas.microsoft.com/office/drawing/2014/main" id="{B997B3F0-8686-4F2D-8966-FCB977D8D33C}"/>
              </a:ext>
            </a:extLst>
          </p:cNvPr>
          <p:cNvSpPr>
            <a:spLocks/>
          </p:cNvSpPr>
          <p:nvPr/>
        </p:nvSpPr>
        <p:spPr bwMode="auto">
          <a:xfrm>
            <a:off x="925513" y="5227638"/>
            <a:ext cx="609600" cy="838200"/>
          </a:xfrm>
          <a:custGeom>
            <a:avLst/>
            <a:gdLst>
              <a:gd name="T0" fmla="*/ 2147483647 w 432"/>
              <a:gd name="T1" fmla="*/ 0 h 528"/>
              <a:gd name="T2" fmla="*/ 2147483647 w 432"/>
              <a:gd name="T3" fmla="*/ 2147483647 h 528"/>
              <a:gd name="T4" fmla="*/ 0 w 432"/>
              <a:gd name="T5" fmla="*/ 2147483647 h 528"/>
              <a:gd name="T6" fmla="*/ 2147483647 w 432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528"/>
              <a:gd name="T14" fmla="*/ 432 w 43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528">
                <a:moveTo>
                  <a:pt x="384" y="0"/>
                </a:moveTo>
                <a:lnTo>
                  <a:pt x="432" y="528"/>
                </a:lnTo>
                <a:lnTo>
                  <a:pt x="0" y="384"/>
                </a:lnTo>
                <a:lnTo>
                  <a:pt x="38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90" name="Freeform 7">
            <a:extLst>
              <a:ext uri="{FF2B5EF4-FFF2-40B4-BE49-F238E27FC236}">
                <a16:creationId xmlns:a16="http://schemas.microsoft.com/office/drawing/2014/main" id="{BD1E4CBB-1FEF-4881-BF09-3A2871881D97}"/>
              </a:ext>
            </a:extLst>
          </p:cNvPr>
          <p:cNvSpPr>
            <a:spLocks/>
          </p:cNvSpPr>
          <p:nvPr/>
        </p:nvSpPr>
        <p:spPr bwMode="auto">
          <a:xfrm>
            <a:off x="925513" y="5837238"/>
            <a:ext cx="609600" cy="533400"/>
          </a:xfrm>
          <a:custGeom>
            <a:avLst/>
            <a:gdLst>
              <a:gd name="T0" fmla="*/ 0 w 432"/>
              <a:gd name="T1" fmla="*/ 0 h 336"/>
              <a:gd name="T2" fmla="*/ 2147483647 w 432"/>
              <a:gd name="T3" fmla="*/ 2147483647 h 336"/>
              <a:gd name="T4" fmla="*/ 2147483647 w 432"/>
              <a:gd name="T5" fmla="*/ 2147483647 h 336"/>
              <a:gd name="T6" fmla="*/ 0 w 43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36"/>
              <a:gd name="T14" fmla="*/ 432 w 43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36">
                <a:moveTo>
                  <a:pt x="0" y="0"/>
                </a:moveTo>
                <a:lnTo>
                  <a:pt x="48" y="336"/>
                </a:lnTo>
                <a:lnTo>
                  <a:pt x="432" y="144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91" name="Text Box 8">
            <a:extLst>
              <a:ext uri="{FF2B5EF4-FFF2-40B4-BE49-F238E27FC236}">
                <a16:creationId xmlns:a16="http://schemas.microsoft.com/office/drawing/2014/main" id="{9DA2C9E9-F29F-4F45-AFCC-E9AF55DD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61125"/>
            <a:ext cx="291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GL_TRIANGLE_STRIP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592" name="Text Box 9">
            <a:extLst>
              <a:ext uri="{FF2B5EF4-FFF2-40B4-BE49-F238E27FC236}">
                <a16:creationId xmlns:a16="http://schemas.microsoft.com/office/drawing/2014/main" id="{1D2A3759-F5E9-4D98-A88A-4D67CC89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6577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3" name="Text Box 10">
            <a:extLst>
              <a:ext uri="{FF2B5EF4-FFF2-40B4-BE49-F238E27FC236}">
                <a16:creationId xmlns:a16="http://schemas.microsoft.com/office/drawing/2014/main" id="{028E8334-BA10-4672-A872-BB30749A6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2371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4" name="Text Box 11">
            <a:extLst>
              <a:ext uri="{FF2B5EF4-FFF2-40B4-BE49-F238E27FC236}">
                <a16:creationId xmlns:a16="http://schemas.microsoft.com/office/drawing/2014/main" id="{7CF94D22-2C3A-466B-A5D7-17EA6098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0927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5" name="Text Box 12">
            <a:extLst>
              <a:ext uri="{FF2B5EF4-FFF2-40B4-BE49-F238E27FC236}">
                <a16:creationId xmlns:a16="http://schemas.microsoft.com/office/drawing/2014/main" id="{8751C04B-AF08-451A-B02E-93A5B85A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74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6" name="Text Box 13">
            <a:extLst>
              <a:ext uri="{FF2B5EF4-FFF2-40B4-BE49-F238E27FC236}">
                <a16:creationId xmlns:a16="http://schemas.microsoft.com/office/drawing/2014/main" id="{D3A4430A-A042-435F-A782-2D41A2B1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5956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7" name="Text Box 14">
            <a:extLst>
              <a:ext uri="{FF2B5EF4-FFF2-40B4-BE49-F238E27FC236}">
                <a16:creationId xmlns:a16="http://schemas.microsoft.com/office/drawing/2014/main" id="{EDECD46F-171F-4ED5-928C-01CA7B996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316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grpSp>
        <p:nvGrpSpPr>
          <p:cNvPr id="67598" name="Group 16">
            <a:extLst>
              <a:ext uri="{FF2B5EF4-FFF2-40B4-BE49-F238E27FC236}">
                <a16:creationId xmlns:a16="http://schemas.microsoft.com/office/drawing/2014/main" id="{9E4363A0-3FB2-4EA7-907A-2AFCD3C60B3A}"/>
              </a:ext>
            </a:extLst>
          </p:cNvPr>
          <p:cNvGrpSpPr>
            <a:grpSpLocks/>
          </p:cNvGrpSpPr>
          <p:nvPr/>
        </p:nvGrpSpPr>
        <p:grpSpPr bwMode="auto">
          <a:xfrm>
            <a:off x="0" y="2517775"/>
            <a:ext cx="2263775" cy="1387475"/>
            <a:chOff x="320" y="1632"/>
            <a:chExt cx="1426" cy="874"/>
          </a:xfrm>
        </p:grpSpPr>
        <p:sp>
          <p:nvSpPr>
            <p:cNvPr id="67693" name="Freeform 17">
              <a:extLst>
                <a:ext uri="{FF2B5EF4-FFF2-40B4-BE49-F238E27FC236}">
                  <a16:creationId xmlns:a16="http://schemas.microsoft.com/office/drawing/2014/main" id="{1204F7F9-9E13-4E12-9BAF-D423B808B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1632"/>
              <a:ext cx="299" cy="288"/>
            </a:xfrm>
            <a:custGeom>
              <a:avLst/>
              <a:gdLst>
                <a:gd name="T0" fmla="*/ 71 w 336"/>
                <a:gd name="T1" fmla="*/ 0 h 288"/>
                <a:gd name="T2" fmla="*/ 0 w 336"/>
                <a:gd name="T3" fmla="*/ 192 h 288"/>
                <a:gd name="T4" fmla="*/ 167 w 336"/>
                <a:gd name="T5" fmla="*/ 288 h 288"/>
                <a:gd name="T6" fmla="*/ 71 w 336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88"/>
                <a:gd name="T14" fmla="*/ 336 w 33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88">
                  <a:moveTo>
                    <a:pt x="144" y="0"/>
                  </a:moveTo>
                  <a:lnTo>
                    <a:pt x="0" y="192"/>
                  </a:lnTo>
                  <a:lnTo>
                    <a:pt x="336" y="288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4" name="Freeform 18">
              <a:extLst>
                <a:ext uri="{FF2B5EF4-FFF2-40B4-BE49-F238E27FC236}">
                  <a16:creationId xmlns:a16="http://schemas.microsoft.com/office/drawing/2014/main" id="{8FA2DF4C-13EB-4FFF-A6AE-9C9A573A2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1776"/>
              <a:ext cx="128" cy="288"/>
            </a:xfrm>
            <a:custGeom>
              <a:avLst/>
              <a:gdLst>
                <a:gd name="T0" fmla="*/ 71 w 144"/>
                <a:gd name="T1" fmla="*/ 0 h 288"/>
                <a:gd name="T2" fmla="*/ 71 w 144"/>
                <a:gd name="T3" fmla="*/ 288 h 288"/>
                <a:gd name="T4" fmla="*/ 0 w 144"/>
                <a:gd name="T5" fmla="*/ 96 h 288"/>
                <a:gd name="T6" fmla="*/ 71 w 144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88"/>
                <a:gd name="T14" fmla="*/ 144 w 1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88">
                  <a:moveTo>
                    <a:pt x="144" y="0"/>
                  </a:moveTo>
                  <a:lnTo>
                    <a:pt x="144" y="288"/>
                  </a:lnTo>
                  <a:lnTo>
                    <a:pt x="0" y="96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5" name="Freeform 19">
              <a:extLst>
                <a:ext uri="{FF2B5EF4-FFF2-40B4-BE49-F238E27FC236}">
                  <a16:creationId xmlns:a16="http://schemas.microsoft.com/office/drawing/2014/main" id="{1CED5E40-872D-43D8-B1B0-1918785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1920"/>
              <a:ext cx="170" cy="288"/>
            </a:xfrm>
            <a:custGeom>
              <a:avLst/>
              <a:gdLst>
                <a:gd name="T0" fmla="*/ 93 w 192"/>
                <a:gd name="T1" fmla="*/ 192 h 288"/>
                <a:gd name="T2" fmla="*/ 45 w 192"/>
                <a:gd name="T3" fmla="*/ 0 h 288"/>
                <a:gd name="T4" fmla="*/ 0 w 192"/>
                <a:gd name="T5" fmla="*/ 288 h 288"/>
                <a:gd name="T6" fmla="*/ 93 w 192"/>
                <a:gd name="T7" fmla="*/ 192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88"/>
                <a:gd name="T14" fmla="*/ 192 w 19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88">
                  <a:moveTo>
                    <a:pt x="192" y="192"/>
                  </a:moveTo>
                  <a:lnTo>
                    <a:pt x="96" y="0"/>
                  </a:lnTo>
                  <a:lnTo>
                    <a:pt x="0" y="288"/>
                  </a:lnTo>
                  <a:lnTo>
                    <a:pt x="192" y="192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6" name="Text Box 20">
              <a:extLst>
                <a:ext uri="{FF2B5EF4-FFF2-40B4-BE49-F238E27FC236}">
                  <a16:creationId xmlns:a16="http://schemas.microsoft.com/office/drawing/2014/main" id="{D780572D-8306-49A6-81A8-DF7F695B9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2256"/>
              <a:ext cx="1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GL_TRIANGLES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599" name="Text Box 21">
            <a:extLst>
              <a:ext uri="{FF2B5EF4-FFF2-40B4-BE49-F238E27FC236}">
                <a16:creationId xmlns:a16="http://schemas.microsoft.com/office/drawing/2014/main" id="{41E8EEDE-29B1-4ED3-920D-DAB9CF2A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2563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0" name="Text Box 22">
            <a:extLst>
              <a:ext uri="{FF2B5EF4-FFF2-40B4-BE49-F238E27FC236}">
                <a16:creationId xmlns:a16="http://schemas.microsoft.com/office/drawing/2014/main" id="{E37FE129-13B5-4999-A8D6-EA8ACF3C1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779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1" name="Text Box 23">
            <a:extLst>
              <a:ext uri="{FF2B5EF4-FFF2-40B4-BE49-F238E27FC236}">
                <a16:creationId xmlns:a16="http://schemas.microsoft.com/office/drawing/2014/main" id="{A1F7FEC4-6BFD-40DD-A625-7F7C33F24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140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2" name="Text Box 24">
            <a:extLst>
              <a:ext uri="{FF2B5EF4-FFF2-40B4-BE49-F238E27FC236}">
                <a16:creationId xmlns:a16="http://schemas.microsoft.com/office/drawing/2014/main" id="{18977644-0A25-402E-90E9-8BBC44B7C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2764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3" name="Text Box 25">
            <a:extLst>
              <a:ext uri="{FF2B5EF4-FFF2-40B4-BE49-F238E27FC236}">
                <a16:creationId xmlns:a16="http://schemas.microsoft.com/office/drawing/2014/main" id="{3CFB145A-70E5-4D50-BED1-5292CCA3C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5654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4" name="Text Box 26">
            <a:extLst>
              <a:ext uri="{FF2B5EF4-FFF2-40B4-BE49-F238E27FC236}">
                <a16:creationId xmlns:a16="http://schemas.microsoft.com/office/drawing/2014/main" id="{298410F5-AEA1-4CDA-8414-2E29C05E5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8511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5" name="Text Box 27">
            <a:extLst>
              <a:ext uri="{FF2B5EF4-FFF2-40B4-BE49-F238E27FC236}">
                <a16:creationId xmlns:a16="http://schemas.microsoft.com/office/drawing/2014/main" id="{B3E5E6EB-E2CD-4450-9238-448B83B73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328453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6" name="Text Box 28">
            <a:extLst>
              <a:ext uri="{FF2B5EF4-FFF2-40B4-BE49-F238E27FC236}">
                <a16:creationId xmlns:a16="http://schemas.microsoft.com/office/drawing/2014/main" id="{823B0AD0-C644-4B09-BE65-604E1C21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28453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7" name="Text Box 29">
            <a:extLst>
              <a:ext uri="{FF2B5EF4-FFF2-40B4-BE49-F238E27FC236}">
                <a16:creationId xmlns:a16="http://schemas.microsoft.com/office/drawing/2014/main" id="{AB563E7A-E083-4095-BA6D-683D953D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851150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8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8" name="Rectangle 32">
            <a:extLst>
              <a:ext uri="{FF2B5EF4-FFF2-40B4-BE49-F238E27FC236}">
                <a16:creationId xmlns:a16="http://schemas.microsoft.com/office/drawing/2014/main" id="{F97EA56E-A8E7-4453-9CD4-09450455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2232025"/>
            <a:ext cx="66675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09" name="Rectangle 33">
            <a:extLst>
              <a:ext uri="{FF2B5EF4-FFF2-40B4-BE49-F238E27FC236}">
                <a16:creationId xmlns:a16="http://schemas.microsoft.com/office/drawing/2014/main" id="{3A12C95E-1DC3-4B8A-8E31-9144A372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384425"/>
            <a:ext cx="68263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0" name="Rectangle 34">
            <a:extLst>
              <a:ext uri="{FF2B5EF4-FFF2-40B4-BE49-F238E27FC236}">
                <a16:creationId xmlns:a16="http://schemas.microsoft.com/office/drawing/2014/main" id="{41AC5E20-82B7-49AD-8A25-4BDE26F4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079625"/>
            <a:ext cx="66675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1" name="Rectangle 35">
            <a:extLst>
              <a:ext uri="{FF2B5EF4-FFF2-40B4-BE49-F238E27FC236}">
                <a16:creationId xmlns:a16="http://schemas.microsoft.com/office/drawing/2014/main" id="{03B7DBC2-92A5-4DC9-925D-7CBA0C1E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384425"/>
            <a:ext cx="68262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2" name="Text Box 36">
            <a:extLst>
              <a:ext uri="{FF2B5EF4-FFF2-40B4-BE49-F238E27FC236}">
                <a16:creationId xmlns:a16="http://schemas.microsoft.com/office/drawing/2014/main" id="{45A08259-25E6-4152-AD6A-E1C85D51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89225"/>
            <a:ext cx="189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GL_POINTS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13" name="Text Box 37">
            <a:extLst>
              <a:ext uri="{FF2B5EF4-FFF2-40B4-BE49-F238E27FC236}">
                <a16:creationId xmlns:a16="http://schemas.microsoft.com/office/drawing/2014/main" id="{9092AE92-7BA1-4D5C-8B8A-7F71D35F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22050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4" name="Text Box 38">
            <a:extLst>
              <a:ext uri="{FF2B5EF4-FFF2-40B4-BE49-F238E27FC236}">
                <a16:creationId xmlns:a16="http://schemas.microsoft.com/office/drawing/2014/main" id="{815F8BD6-EBA4-4494-ADB6-3D45B1B3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989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5" name="Text Box 39">
            <a:extLst>
              <a:ext uri="{FF2B5EF4-FFF2-40B4-BE49-F238E27FC236}">
                <a16:creationId xmlns:a16="http://schemas.microsoft.com/office/drawing/2014/main" id="{7A2C8AC8-C386-47D0-AEDD-08404584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6" name="Text Box 40">
            <a:extLst>
              <a:ext uri="{FF2B5EF4-FFF2-40B4-BE49-F238E27FC236}">
                <a16:creationId xmlns:a16="http://schemas.microsoft.com/office/drawing/2014/main" id="{FABA707B-33FA-40B0-B057-F921E7F2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349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7" name="Line 42">
            <a:extLst>
              <a:ext uri="{FF2B5EF4-FFF2-40B4-BE49-F238E27FC236}">
                <a16:creationId xmlns:a16="http://schemas.microsoft.com/office/drawing/2014/main" id="{A9824001-9904-433F-89A5-0E71C5EFFB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375" y="2211388"/>
            <a:ext cx="54292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18" name="Line 43">
            <a:extLst>
              <a:ext uri="{FF2B5EF4-FFF2-40B4-BE49-F238E27FC236}">
                <a16:creationId xmlns:a16="http://schemas.microsoft.com/office/drawing/2014/main" id="{7854DEB4-0B67-454B-9EBE-BB8C91B79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9100" y="2516188"/>
            <a:ext cx="338138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19" name="Text Box 44">
            <a:extLst>
              <a:ext uri="{FF2B5EF4-FFF2-40B4-BE49-F238E27FC236}">
                <a16:creationId xmlns:a16="http://schemas.microsoft.com/office/drawing/2014/main" id="{822E80C5-650D-4BB8-9BA6-20794F91C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04958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GL_LINES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20" name="Text Box 45">
            <a:extLst>
              <a:ext uri="{FF2B5EF4-FFF2-40B4-BE49-F238E27FC236}">
                <a16:creationId xmlns:a16="http://schemas.microsoft.com/office/drawing/2014/main" id="{CB1CD0B9-32DD-4188-A1C0-37D25F1C2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2493963"/>
            <a:ext cx="24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0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1" name="Text Box 46">
            <a:extLst>
              <a:ext uri="{FF2B5EF4-FFF2-40B4-BE49-F238E27FC236}">
                <a16:creationId xmlns:a16="http://schemas.microsoft.com/office/drawing/2014/main" id="{093275B3-6766-480D-81A5-5C70760A7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133600"/>
            <a:ext cx="247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1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2" name="Text Box 47">
            <a:extLst>
              <a:ext uri="{FF2B5EF4-FFF2-40B4-BE49-F238E27FC236}">
                <a16:creationId xmlns:a16="http://schemas.microsoft.com/office/drawing/2014/main" id="{ED89F9BB-4394-4386-8E5A-28C4D30A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422525"/>
            <a:ext cx="247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2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3" name="Text Box 48">
            <a:extLst>
              <a:ext uri="{FF2B5EF4-FFF2-40B4-BE49-F238E27FC236}">
                <a16:creationId xmlns:a16="http://schemas.microsoft.com/office/drawing/2014/main" id="{643D5460-7AF4-423B-A6EB-1993DDAF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709863"/>
            <a:ext cx="24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3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grpSp>
        <p:nvGrpSpPr>
          <p:cNvPr id="67624" name="Group 50">
            <a:extLst>
              <a:ext uri="{FF2B5EF4-FFF2-40B4-BE49-F238E27FC236}">
                <a16:creationId xmlns:a16="http://schemas.microsoft.com/office/drawing/2014/main" id="{9C140411-DBAB-4921-B61F-8467D318161A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427288"/>
            <a:ext cx="2206625" cy="1235075"/>
            <a:chOff x="2624" y="576"/>
            <a:chExt cx="1390" cy="778"/>
          </a:xfrm>
        </p:grpSpPr>
        <p:sp>
          <p:nvSpPr>
            <p:cNvPr id="67687" name="Line 51">
              <a:extLst>
                <a:ext uri="{FF2B5EF4-FFF2-40B4-BE49-F238E27FC236}">
                  <a16:creationId xmlns:a16="http://schemas.microsoft.com/office/drawing/2014/main" id="{E09E6579-625B-4221-850A-2BC84602E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576"/>
              <a:ext cx="29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7688" name="Line 52">
              <a:extLst>
                <a:ext uri="{FF2B5EF4-FFF2-40B4-BE49-F238E27FC236}">
                  <a16:creationId xmlns:a16="http://schemas.microsoft.com/office/drawing/2014/main" id="{E8A88D76-456B-46DD-8FA8-B12E53943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008"/>
              <a:ext cx="469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9" name="Line 53">
              <a:extLst>
                <a:ext uri="{FF2B5EF4-FFF2-40B4-BE49-F238E27FC236}">
                  <a16:creationId xmlns:a16="http://schemas.microsoft.com/office/drawing/2014/main" id="{D9470ECB-BBA2-4F2E-8C1B-34D1B696D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94" y="624"/>
              <a:ext cx="555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0" name="Line 54">
              <a:extLst>
                <a:ext uri="{FF2B5EF4-FFF2-40B4-BE49-F238E27FC236}">
                  <a16:creationId xmlns:a16="http://schemas.microsoft.com/office/drawing/2014/main" id="{4169CDA4-EFDA-4FD7-B362-3469DE7A2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" y="624"/>
              <a:ext cx="25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1" name="Line 55">
              <a:extLst>
                <a:ext uri="{FF2B5EF4-FFF2-40B4-BE49-F238E27FC236}">
                  <a16:creationId xmlns:a16="http://schemas.microsoft.com/office/drawing/2014/main" id="{17C45CCF-5BE6-408E-8261-852A881FC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0" y="816"/>
              <a:ext cx="51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2" name="Text Box 56">
              <a:extLst>
                <a:ext uri="{FF2B5EF4-FFF2-40B4-BE49-F238E27FC236}">
                  <a16:creationId xmlns:a16="http://schemas.microsoft.com/office/drawing/2014/main" id="{97F3012D-5597-49AE-A7FD-D2EE09E7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04"/>
              <a:ext cx="13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GL_LINE_STRIP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625" name="Text Box 57">
            <a:extLst>
              <a:ext uri="{FF2B5EF4-FFF2-40B4-BE49-F238E27FC236}">
                <a16:creationId xmlns:a16="http://schemas.microsoft.com/office/drawing/2014/main" id="{8676A8C4-4486-4DDF-9919-7078DE3D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23495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6" name="Text Box 58">
            <a:extLst>
              <a:ext uri="{FF2B5EF4-FFF2-40B4-BE49-F238E27FC236}">
                <a16:creationId xmlns:a16="http://schemas.microsoft.com/office/drawing/2014/main" id="{18DC64E7-65BA-4B46-BB28-78CAA39B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307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7" name="Text Box 59">
            <a:extLst>
              <a:ext uri="{FF2B5EF4-FFF2-40B4-BE49-F238E27FC236}">
                <a16:creationId xmlns:a16="http://schemas.microsoft.com/office/drawing/2014/main" id="{5F76CC16-EF84-4877-BBA8-914C6B80D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07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8" name="Text Box 60">
            <a:extLst>
              <a:ext uri="{FF2B5EF4-FFF2-40B4-BE49-F238E27FC236}">
                <a16:creationId xmlns:a16="http://schemas.microsoft.com/office/drawing/2014/main" id="{FCA0BCEA-B0C7-48DE-A1BC-1894B78B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495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9" name="Text Box 61">
            <a:extLst>
              <a:ext uri="{FF2B5EF4-FFF2-40B4-BE49-F238E27FC236}">
                <a16:creationId xmlns:a16="http://schemas.microsoft.com/office/drawing/2014/main" id="{ED9B5B32-AE32-4C27-A996-83BBE0C59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2822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0" name="Text Box 62">
            <a:extLst>
              <a:ext uri="{FF2B5EF4-FFF2-40B4-BE49-F238E27FC236}">
                <a16:creationId xmlns:a16="http://schemas.microsoft.com/office/drawing/2014/main" id="{23A6AB36-22BF-4296-9490-097B260FC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709863"/>
            <a:ext cx="239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grpSp>
        <p:nvGrpSpPr>
          <p:cNvPr id="67631" name="Group 64">
            <a:extLst>
              <a:ext uri="{FF2B5EF4-FFF2-40B4-BE49-F238E27FC236}">
                <a16:creationId xmlns:a16="http://schemas.microsoft.com/office/drawing/2014/main" id="{D82304A8-970B-4ADA-984A-62839D7DDD36}"/>
              </a:ext>
            </a:extLst>
          </p:cNvPr>
          <p:cNvGrpSpPr>
            <a:grpSpLocks/>
          </p:cNvGrpSpPr>
          <p:nvPr/>
        </p:nvGrpSpPr>
        <p:grpSpPr bwMode="auto">
          <a:xfrm>
            <a:off x="6892925" y="1855788"/>
            <a:ext cx="2540000" cy="1616075"/>
            <a:chOff x="4160" y="624"/>
            <a:chExt cx="1600" cy="1018"/>
          </a:xfrm>
        </p:grpSpPr>
        <p:sp>
          <p:nvSpPr>
            <p:cNvPr id="67680" name="Line 65">
              <a:extLst>
                <a:ext uri="{FF2B5EF4-FFF2-40B4-BE49-F238E27FC236}">
                  <a16:creationId xmlns:a16="http://schemas.microsoft.com/office/drawing/2014/main" id="{4575E66D-0B5E-48B9-B576-F26331401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3" y="624"/>
              <a:ext cx="427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1" name="Line 66">
              <a:extLst>
                <a:ext uri="{FF2B5EF4-FFF2-40B4-BE49-F238E27FC236}">
                  <a16:creationId xmlns:a16="http://schemas.microsoft.com/office/drawing/2014/main" id="{F1F0DDB1-0115-4AE6-9F3A-B95386CD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" y="864"/>
              <a:ext cx="299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2" name="Line 67">
              <a:extLst>
                <a:ext uri="{FF2B5EF4-FFF2-40B4-BE49-F238E27FC236}">
                  <a16:creationId xmlns:a16="http://schemas.microsoft.com/office/drawing/2014/main" id="{C7C08B0F-BF7A-42D3-B493-A93898602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5" y="1152"/>
              <a:ext cx="427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3" name="Line 68">
              <a:extLst>
                <a:ext uri="{FF2B5EF4-FFF2-40B4-BE49-F238E27FC236}">
                  <a16:creationId xmlns:a16="http://schemas.microsoft.com/office/drawing/2014/main" id="{FC413BAD-F7B7-4F08-986E-E50B2D783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5" y="864"/>
              <a:ext cx="10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4" name="Line 69">
              <a:extLst>
                <a:ext uri="{FF2B5EF4-FFF2-40B4-BE49-F238E27FC236}">
                  <a16:creationId xmlns:a16="http://schemas.microsoft.com/office/drawing/2014/main" id="{D28A7A45-CA2D-416A-967F-446A83E0F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864"/>
              <a:ext cx="68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5" name="Line 70">
              <a:extLst>
                <a:ext uri="{FF2B5EF4-FFF2-40B4-BE49-F238E27FC236}">
                  <a16:creationId xmlns:a16="http://schemas.microsoft.com/office/drawing/2014/main" id="{6FF83436-017A-4517-8B86-84B6D7F40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624"/>
              <a:ext cx="21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6" name="Text Box 71">
              <a:extLst>
                <a:ext uri="{FF2B5EF4-FFF2-40B4-BE49-F238E27FC236}">
                  <a16:creationId xmlns:a16="http://schemas.microsoft.com/office/drawing/2014/main" id="{2A281F60-3C19-4C58-8F19-AA06F8944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392"/>
              <a:ext cx="1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GL_LINE_LOOP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632" name="Text Box 72">
            <a:extLst>
              <a:ext uri="{FF2B5EF4-FFF2-40B4-BE49-F238E27FC236}">
                <a16:creationId xmlns:a16="http://schemas.microsoft.com/office/drawing/2014/main" id="{17AA7418-1388-4A12-896C-71E3E53F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773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3" name="Text Box 73">
            <a:extLst>
              <a:ext uri="{FF2B5EF4-FFF2-40B4-BE49-F238E27FC236}">
                <a16:creationId xmlns:a16="http://schemas.microsoft.com/office/drawing/2014/main" id="{89037784-FCD7-421B-989F-EE7431F4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4" name="Text Box 74">
            <a:extLst>
              <a:ext uri="{FF2B5EF4-FFF2-40B4-BE49-F238E27FC236}">
                <a16:creationId xmlns:a16="http://schemas.microsoft.com/office/drawing/2014/main" id="{DFDC13EC-2ABC-4084-8092-455339758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28543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5" name="Text Box 75">
            <a:extLst>
              <a:ext uri="{FF2B5EF4-FFF2-40B4-BE49-F238E27FC236}">
                <a16:creationId xmlns:a16="http://schemas.microsoft.com/office/drawing/2014/main" id="{CD0CBE1F-C10A-441B-9F74-DDA3111F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493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6" name="Text Box 76">
            <a:extLst>
              <a:ext uri="{FF2B5EF4-FFF2-40B4-BE49-F238E27FC236}">
                <a16:creationId xmlns:a16="http://schemas.microsoft.com/office/drawing/2014/main" id="{306DB07D-850C-4883-B160-BD158893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7" name="Text Box 77">
            <a:extLst>
              <a:ext uri="{FF2B5EF4-FFF2-40B4-BE49-F238E27FC236}">
                <a16:creationId xmlns:a16="http://schemas.microsoft.com/office/drawing/2014/main" id="{833E4FB1-D75D-4360-8156-BE97C1CA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13360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8" name="Text Box 79">
            <a:extLst>
              <a:ext uri="{FF2B5EF4-FFF2-40B4-BE49-F238E27FC236}">
                <a16:creationId xmlns:a16="http://schemas.microsoft.com/office/drawing/2014/main" id="{0317B9E4-51AD-476C-B00F-2A9D88A0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37893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9" name="Freeform 81">
            <a:extLst>
              <a:ext uri="{FF2B5EF4-FFF2-40B4-BE49-F238E27FC236}">
                <a16:creationId xmlns:a16="http://schemas.microsoft.com/office/drawing/2014/main" id="{53AAA0CB-D9CF-4DF7-AA49-5C7DCC2216BA}"/>
              </a:ext>
            </a:extLst>
          </p:cNvPr>
          <p:cNvSpPr>
            <a:spLocks/>
          </p:cNvSpPr>
          <p:nvPr/>
        </p:nvSpPr>
        <p:spPr bwMode="auto">
          <a:xfrm>
            <a:off x="2601913" y="3967163"/>
            <a:ext cx="947737" cy="762000"/>
          </a:xfrm>
          <a:custGeom>
            <a:avLst/>
            <a:gdLst>
              <a:gd name="T0" fmla="*/ 2147483647 w 864"/>
              <a:gd name="T1" fmla="*/ 2147483647 h 624"/>
              <a:gd name="T2" fmla="*/ 0 w 864"/>
              <a:gd name="T3" fmla="*/ 2147483647 h 624"/>
              <a:gd name="T4" fmla="*/ 2147483647 w 864"/>
              <a:gd name="T5" fmla="*/ 2147483647 h 624"/>
              <a:gd name="T6" fmla="*/ 2147483647 w 864"/>
              <a:gd name="T7" fmla="*/ 2147483647 h 624"/>
              <a:gd name="T8" fmla="*/ 2147483647 w 864"/>
              <a:gd name="T9" fmla="*/ 0 h 624"/>
              <a:gd name="T10" fmla="*/ 2147483647 w 864"/>
              <a:gd name="T11" fmla="*/ 2147483647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624"/>
              <a:gd name="T20" fmla="*/ 864 w 864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624">
                <a:moveTo>
                  <a:pt x="144" y="96"/>
                </a:moveTo>
                <a:lnTo>
                  <a:pt x="0" y="576"/>
                </a:lnTo>
                <a:lnTo>
                  <a:pt x="384" y="624"/>
                </a:lnTo>
                <a:lnTo>
                  <a:pt x="864" y="384"/>
                </a:lnTo>
                <a:lnTo>
                  <a:pt x="480" y="0"/>
                </a:lnTo>
                <a:lnTo>
                  <a:pt x="144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40" name="Text Box 82">
            <a:extLst>
              <a:ext uri="{FF2B5EF4-FFF2-40B4-BE49-F238E27FC236}">
                <a16:creationId xmlns:a16="http://schemas.microsoft.com/office/drawing/2014/main" id="{F6FE44DB-37B7-4A61-9BCF-FE5BC16C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805363"/>
            <a:ext cx="220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GL_POLYGON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41" name="Text Box 83">
            <a:extLst>
              <a:ext uri="{FF2B5EF4-FFF2-40B4-BE49-F238E27FC236}">
                <a16:creationId xmlns:a16="http://schemas.microsoft.com/office/drawing/2014/main" id="{4885DBEC-689D-4382-84A1-2A1A2ACE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8608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2" name="Text Box 84">
            <a:extLst>
              <a:ext uri="{FF2B5EF4-FFF2-40B4-BE49-F238E27FC236}">
                <a16:creationId xmlns:a16="http://schemas.microsoft.com/office/drawing/2014/main" id="{E3C0890F-22FF-4FE6-9D79-4609A5FB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3" name="Text Box 85">
            <a:extLst>
              <a:ext uri="{FF2B5EF4-FFF2-40B4-BE49-F238E27FC236}">
                <a16:creationId xmlns:a16="http://schemas.microsoft.com/office/drawing/2014/main" id="{BFE4F60C-346E-462D-9C28-3819D5C0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4652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4" name="Text Box 86">
            <a:extLst>
              <a:ext uri="{FF2B5EF4-FFF2-40B4-BE49-F238E27FC236}">
                <a16:creationId xmlns:a16="http://schemas.microsoft.com/office/drawing/2014/main" id="{382381AD-4981-476A-9FED-02E5083A0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4292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5" name="Freeform 88">
            <a:extLst>
              <a:ext uri="{FF2B5EF4-FFF2-40B4-BE49-F238E27FC236}">
                <a16:creationId xmlns:a16="http://schemas.microsoft.com/office/drawing/2014/main" id="{81A2D96D-5EE6-4C13-A0F0-C3026491FBA0}"/>
              </a:ext>
            </a:extLst>
          </p:cNvPr>
          <p:cNvSpPr>
            <a:spLocks/>
          </p:cNvSpPr>
          <p:nvPr/>
        </p:nvSpPr>
        <p:spPr bwMode="auto">
          <a:xfrm>
            <a:off x="5910263" y="4565650"/>
            <a:ext cx="338137" cy="381000"/>
          </a:xfrm>
          <a:custGeom>
            <a:avLst/>
            <a:gdLst>
              <a:gd name="T0" fmla="*/ 2147483647 w 336"/>
              <a:gd name="T1" fmla="*/ 0 h 288"/>
              <a:gd name="T2" fmla="*/ 0 w 336"/>
              <a:gd name="T3" fmla="*/ 2147483647 h 288"/>
              <a:gd name="T4" fmla="*/ 2147483647 w 336"/>
              <a:gd name="T5" fmla="*/ 2147483647 h 288"/>
              <a:gd name="T6" fmla="*/ 2147483647 w 336"/>
              <a:gd name="T7" fmla="*/ 2147483647 h 288"/>
              <a:gd name="T8" fmla="*/ 2147483647 w 336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192" y="0"/>
                </a:moveTo>
                <a:lnTo>
                  <a:pt x="0" y="192"/>
                </a:lnTo>
                <a:lnTo>
                  <a:pt x="288" y="288"/>
                </a:lnTo>
                <a:lnTo>
                  <a:pt x="336" y="96"/>
                </a:lnTo>
                <a:lnTo>
                  <a:pt x="192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46" name="Freeform 89">
            <a:extLst>
              <a:ext uri="{FF2B5EF4-FFF2-40B4-BE49-F238E27FC236}">
                <a16:creationId xmlns:a16="http://schemas.microsoft.com/office/drawing/2014/main" id="{A5EC0B40-E389-4130-BC0B-DEA18FC4912E}"/>
              </a:ext>
            </a:extLst>
          </p:cNvPr>
          <p:cNvSpPr>
            <a:spLocks/>
          </p:cNvSpPr>
          <p:nvPr/>
        </p:nvSpPr>
        <p:spPr bwMode="auto">
          <a:xfrm>
            <a:off x="6316663" y="4108450"/>
            <a:ext cx="406400" cy="457200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2147483647 h 288"/>
              <a:gd name="T4" fmla="*/ 2147483647 w 288"/>
              <a:gd name="T5" fmla="*/ 2147483647 h 288"/>
              <a:gd name="T6" fmla="*/ 2147483647 w 288"/>
              <a:gd name="T7" fmla="*/ 2147483647 h 288"/>
              <a:gd name="T8" fmla="*/ 2147483647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92"/>
                </a:lnTo>
                <a:lnTo>
                  <a:pt x="240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47" name="Text Box 90">
            <a:extLst>
              <a:ext uri="{FF2B5EF4-FFF2-40B4-BE49-F238E27FC236}">
                <a16:creationId xmlns:a16="http://schemas.microsoft.com/office/drawing/2014/main" id="{F1D41488-FDE2-4411-A420-5984B8F3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022850"/>
            <a:ext cx="1897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GL_QUADS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48" name="Text Box 91">
            <a:extLst>
              <a:ext uri="{FF2B5EF4-FFF2-40B4-BE49-F238E27FC236}">
                <a16:creationId xmlns:a16="http://schemas.microsoft.com/office/drawing/2014/main" id="{D84CEB14-A49F-434D-BF78-81D8F5E7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3897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9" name="Text Box 92">
            <a:extLst>
              <a:ext uri="{FF2B5EF4-FFF2-40B4-BE49-F238E27FC236}">
                <a16:creationId xmlns:a16="http://schemas.microsoft.com/office/drawing/2014/main" id="{605FD8A4-5E43-4733-B885-0E3F0B74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222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0" name="Text Box 93">
            <a:extLst>
              <a:ext uri="{FF2B5EF4-FFF2-40B4-BE49-F238E27FC236}">
                <a16:creationId xmlns:a16="http://schemas.microsoft.com/office/drawing/2014/main" id="{2E63BA74-1B5A-40AE-871C-2F95A6A6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510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1" name="Text Box 94">
            <a:extLst>
              <a:ext uri="{FF2B5EF4-FFF2-40B4-BE49-F238E27FC236}">
                <a16:creationId xmlns:a16="http://schemas.microsoft.com/office/drawing/2014/main" id="{BC3F6542-8F7E-4EA1-959D-CA75C2FE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42227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2" name="Text Box 95">
            <a:extLst>
              <a:ext uri="{FF2B5EF4-FFF2-40B4-BE49-F238E27FC236}">
                <a16:creationId xmlns:a16="http://schemas.microsoft.com/office/drawing/2014/main" id="{28CE6A23-1D98-4F8F-944F-7E9AD6B6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44386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3" name="Text Box 96">
            <a:extLst>
              <a:ext uri="{FF2B5EF4-FFF2-40B4-BE49-F238E27FC236}">
                <a16:creationId xmlns:a16="http://schemas.microsoft.com/office/drawing/2014/main" id="{ABA4F703-6BCF-48A3-90F5-FD5ED974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472598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4" name="Text Box 97">
            <a:extLst>
              <a:ext uri="{FF2B5EF4-FFF2-40B4-BE49-F238E27FC236}">
                <a16:creationId xmlns:a16="http://schemas.microsoft.com/office/drawing/2014/main" id="{C89EC772-E2B2-41AE-8750-5AFB359F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8704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5" name="Text Box 98">
            <a:extLst>
              <a:ext uri="{FF2B5EF4-FFF2-40B4-BE49-F238E27FC236}">
                <a16:creationId xmlns:a16="http://schemas.microsoft.com/office/drawing/2014/main" id="{657D754B-F736-4EFF-BE96-99C35030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583113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6" name="Freeform 100">
            <a:extLst>
              <a:ext uri="{FF2B5EF4-FFF2-40B4-BE49-F238E27FC236}">
                <a16:creationId xmlns:a16="http://schemas.microsoft.com/office/drawing/2014/main" id="{0654C602-6517-4801-B669-6966CD4A3FE2}"/>
              </a:ext>
            </a:extLst>
          </p:cNvPr>
          <p:cNvSpPr>
            <a:spLocks/>
          </p:cNvSpPr>
          <p:nvPr/>
        </p:nvSpPr>
        <p:spPr bwMode="auto">
          <a:xfrm>
            <a:off x="3970338" y="5089525"/>
            <a:ext cx="812800" cy="762000"/>
          </a:xfrm>
          <a:custGeom>
            <a:avLst/>
            <a:gdLst>
              <a:gd name="T0" fmla="*/ 0 w 576"/>
              <a:gd name="T1" fmla="*/ 2147483647 h 480"/>
              <a:gd name="T2" fmla="*/ 2147483647 w 576"/>
              <a:gd name="T3" fmla="*/ 0 h 480"/>
              <a:gd name="T4" fmla="*/ 2147483647 w 576"/>
              <a:gd name="T5" fmla="*/ 2147483647 h 480"/>
              <a:gd name="T6" fmla="*/ 0 w 576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80"/>
              <a:gd name="T14" fmla="*/ 576 w 57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80">
                <a:moveTo>
                  <a:pt x="0" y="480"/>
                </a:moveTo>
                <a:lnTo>
                  <a:pt x="432" y="0"/>
                </a:lnTo>
                <a:lnTo>
                  <a:pt x="576" y="144"/>
                </a:lnTo>
                <a:lnTo>
                  <a:pt x="0" y="48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7" name="Freeform 101">
            <a:extLst>
              <a:ext uri="{FF2B5EF4-FFF2-40B4-BE49-F238E27FC236}">
                <a16:creationId xmlns:a16="http://schemas.microsoft.com/office/drawing/2014/main" id="{4A849DC1-39D1-42AA-9BCE-D9CAFF203ED7}"/>
              </a:ext>
            </a:extLst>
          </p:cNvPr>
          <p:cNvSpPr>
            <a:spLocks/>
          </p:cNvSpPr>
          <p:nvPr/>
        </p:nvSpPr>
        <p:spPr bwMode="auto">
          <a:xfrm>
            <a:off x="3970338" y="5318125"/>
            <a:ext cx="879475" cy="533400"/>
          </a:xfrm>
          <a:custGeom>
            <a:avLst/>
            <a:gdLst>
              <a:gd name="T0" fmla="*/ 0 w 624"/>
              <a:gd name="T1" fmla="*/ 2147483647 h 336"/>
              <a:gd name="T2" fmla="*/ 2147483647 w 624"/>
              <a:gd name="T3" fmla="*/ 2147483647 h 336"/>
              <a:gd name="T4" fmla="*/ 2147483647 w 624"/>
              <a:gd name="T5" fmla="*/ 0 h 336"/>
              <a:gd name="T6" fmla="*/ 0 w 624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336"/>
              <a:gd name="T14" fmla="*/ 624 w 62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336">
                <a:moveTo>
                  <a:pt x="0" y="336"/>
                </a:moveTo>
                <a:lnTo>
                  <a:pt x="624" y="240"/>
                </a:lnTo>
                <a:lnTo>
                  <a:pt x="576" y="0"/>
                </a:lnTo>
                <a:lnTo>
                  <a:pt x="0" y="33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8" name="Freeform 102">
            <a:extLst>
              <a:ext uri="{FF2B5EF4-FFF2-40B4-BE49-F238E27FC236}">
                <a16:creationId xmlns:a16="http://schemas.microsoft.com/office/drawing/2014/main" id="{3FF5D768-6613-486A-9CF6-8584B2E0A8AD}"/>
              </a:ext>
            </a:extLst>
          </p:cNvPr>
          <p:cNvSpPr>
            <a:spLocks/>
          </p:cNvSpPr>
          <p:nvPr/>
        </p:nvSpPr>
        <p:spPr bwMode="auto">
          <a:xfrm>
            <a:off x="3970338" y="5699125"/>
            <a:ext cx="879475" cy="457200"/>
          </a:xfrm>
          <a:custGeom>
            <a:avLst/>
            <a:gdLst>
              <a:gd name="T0" fmla="*/ 0 w 624"/>
              <a:gd name="T1" fmla="*/ 2147483647 h 288"/>
              <a:gd name="T2" fmla="*/ 2147483647 w 624"/>
              <a:gd name="T3" fmla="*/ 2147483647 h 288"/>
              <a:gd name="T4" fmla="*/ 2147483647 w 624"/>
              <a:gd name="T5" fmla="*/ 0 h 288"/>
              <a:gd name="T6" fmla="*/ 0 w 624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0" y="96"/>
                </a:moveTo>
                <a:lnTo>
                  <a:pt x="576" y="288"/>
                </a:lnTo>
                <a:lnTo>
                  <a:pt x="624" y="0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9" name="Freeform 103">
            <a:extLst>
              <a:ext uri="{FF2B5EF4-FFF2-40B4-BE49-F238E27FC236}">
                <a16:creationId xmlns:a16="http://schemas.microsoft.com/office/drawing/2014/main" id="{346005F4-6672-4C9F-8521-14A0FB5498CC}"/>
              </a:ext>
            </a:extLst>
          </p:cNvPr>
          <p:cNvSpPr>
            <a:spLocks/>
          </p:cNvSpPr>
          <p:nvPr/>
        </p:nvSpPr>
        <p:spPr bwMode="auto">
          <a:xfrm>
            <a:off x="3970338" y="5851525"/>
            <a:ext cx="812800" cy="457200"/>
          </a:xfrm>
          <a:custGeom>
            <a:avLst/>
            <a:gdLst>
              <a:gd name="T0" fmla="*/ 0 w 576"/>
              <a:gd name="T1" fmla="*/ 0 h 288"/>
              <a:gd name="T2" fmla="*/ 2147483647 w 576"/>
              <a:gd name="T3" fmla="*/ 2147483647 h 288"/>
              <a:gd name="T4" fmla="*/ 2147483647 w 576"/>
              <a:gd name="T5" fmla="*/ 2147483647 h 288"/>
              <a:gd name="T6" fmla="*/ 0 w 5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88"/>
              <a:gd name="T14" fmla="*/ 576 w 5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88">
                <a:moveTo>
                  <a:pt x="0" y="0"/>
                </a:moveTo>
                <a:lnTo>
                  <a:pt x="384" y="288"/>
                </a:lnTo>
                <a:lnTo>
                  <a:pt x="576" y="19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0" name="Text Box 104">
            <a:extLst>
              <a:ext uri="{FF2B5EF4-FFF2-40B4-BE49-F238E27FC236}">
                <a16:creationId xmlns:a16="http://schemas.microsoft.com/office/drawing/2014/main" id="{8CE0800A-3AE7-44E2-B974-8B97BEDD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461125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GL_TRIANGLE_FAN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61" name="Text Box 105">
            <a:extLst>
              <a:ext uri="{FF2B5EF4-FFF2-40B4-BE49-F238E27FC236}">
                <a16:creationId xmlns:a16="http://schemas.microsoft.com/office/drawing/2014/main" id="{142B33D7-71F2-4894-B140-4EB64D02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5699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2" name="Text Box 106">
            <a:extLst>
              <a:ext uri="{FF2B5EF4-FFF2-40B4-BE49-F238E27FC236}">
                <a16:creationId xmlns:a16="http://schemas.microsoft.com/office/drawing/2014/main" id="{1AF983C5-244B-42F4-AF54-8EF1DB83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6275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3" name="Text Box 107">
            <a:extLst>
              <a:ext uri="{FF2B5EF4-FFF2-40B4-BE49-F238E27FC236}">
                <a16:creationId xmlns:a16="http://schemas.microsoft.com/office/drawing/2014/main" id="{9D5DB155-7BDA-419C-8D0A-99B733C2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6059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4" name="Text Box 108">
            <a:extLst>
              <a:ext uri="{FF2B5EF4-FFF2-40B4-BE49-F238E27FC236}">
                <a16:creationId xmlns:a16="http://schemas.microsoft.com/office/drawing/2014/main" id="{EF74AC12-A427-438C-BDBC-6B6A65BD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56276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5" name="Text Box 109">
            <a:extLst>
              <a:ext uri="{FF2B5EF4-FFF2-40B4-BE49-F238E27FC236}">
                <a16:creationId xmlns:a16="http://schemas.microsoft.com/office/drawing/2014/main" id="{7C0C1850-8D9C-4C21-AFCC-989BB9F7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195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6" name="Text Box 110">
            <a:extLst>
              <a:ext uri="{FF2B5EF4-FFF2-40B4-BE49-F238E27FC236}">
                <a16:creationId xmlns:a16="http://schemas.microsoft.com/office/drawing/2014/main" id="{265D0E8B-9201-4A08-991C-D6AE3F7B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9085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7" name="Freeform 112">
            <a:extLst>
              <a:ext uri="{FF2B5EF4-FFF2-40B4-BE49-F238E27FC236}">
                <a16:creationId xmlns:a16="http://schemas.microsoft.com/office/drawing/2014/main" id="{5B27CC81-9386-47DA-9984-FAA7AB9717BF}"/>
              </a:ext>
            </a:extLst>
          </p:cNvPr>
          <p:cNvSpPr>
            <a:spLocks/>
          </p:cNvSpPr>
          <p:nvPr/>
        </p:nvSpPr>
        <p:spPr bwMode="auto">
          <a:xfrm>
            <a:off x="7721600" y="3833813"/>
            <a:ext cx="949325" cy="609600"/>
          </a:xfrm>
          <a:custGeom>
            <a:avLst/>
            <a:gdLst>
              <a:gd name="T0" fmla="*/ 0 w 672"/>
              <a:gd name="T1" fmla="*/ 2147483647 h 384"/>
              <a:gd name="T2" fmla="*/ 2147483647 w 672"/>
              <a:gd name="T3" fmla="*/ 0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w 672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384"/>
              <a:gd name="T17" fmla="*/ 672 w 67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384">
                <a:moveTo>
                  <a:pt x="0" y="96"/>
                </a:moveTo>
                <a:lnTo>
                  <a:pt x="672" y="0"/>
                </a:lnTo>
                <a:lnTo>
                  <a:pt x="672" y="384"/>
                </a:lnTo>
                <a:lnTo>
                  <a:pt x="144" y="384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8" name="Freeform 113">
            <a:extLst>
              <a:ext uri="{FF2B5EF4-FFF2-40B4-BE49-F238E27FC236}">
                <a16:creationId xmlns:a16="http://schemas.microsoft.com/office/drawing/2014/main" id="{1473628F-6229-44D3-B351-76461D311ABF}"/>
              </a:ext>
            </a:extLst>
          </p:cNvPr>
          <p:cNvSpPr>
            <a:spLocks/>
          </p:cNvSpPr>
          <p:nvPr/>
        </p:nvSpPr>
        <p:spPr bwMode="auto">
          <a:xfrm>
            <a:off x="7924800" y="4443413"/>
            <a:ext cx="746125" cy="533400"/>
          </a:xfrm>
          <a:custGeom>
            <a:avLst/>
            <a:gdLst>
              <a:gd name="T0" fmla="*/ 0 w 528"/>
              <a:gd name="T1" fmla="*/ 0 h 336"/>
              <a:gd name="T2" fmla="*/ 2147483647 w 528"/>
              <a:gd name="T3" fmla="*/ 2147483647 h 336"/>
              <a:gd name="T4" fmla="*/ 2147483647 w 528"/>
              <a:gd name="T5" fmla="*/ 2147483647 h 336"/>
              <a:gd name="T6" fmla="*/ 2147483647 w 528"/>
              <a:gd name="T7" fmla="*/ 0 h 336"/>
              <a:gd name="T8" fmla="*/ 0 w 528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336"/>
              <a:gd name="T17" fmla="*/ 528 w 528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336">
                <a:moveTo>
                  <a:pt x="0" y="0"/>
                </a:moveTo>
                <a:lnTo>
                  <a:pt x="48" y="288"/>
                </a:lnTo>
                <a:lnTo>
                  <a:pt x="432" y="336"/>
                </a:lnTo>
                <a:lnTo>
                  <a:pt x="52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9" name="Freeform 114">
            <a:extLst>
              <a:ext uri="{FF2B5EF4-FFF2-40B4-BE49-F238E27FC236}">
                <a16:creationId xmlns:a16="http://schemas.microsoft.com/office/drawing/2014/main" id="{217DB3F3-C22F-4BCD-98BE-FB70C329EE5B}"/>
              </a:ext>
            </a:extLst>
          </p:cNvPr>
          <p:cNvSpPr>
            <a:spLocks/>
          </p:cNvSpPr>
          <p:nvPr/>
        </p:nvSpPr>
        <p:spPr bwMode="auto">
          <a:xfrm>
            <a:off x="7789863" y="4900613"/>
            <a:ext cx="744537" cy="457200"/>
          </a:xfrm>
          <a:custGeom>
            <a:avLst/>
            <a:gdLst>
              <a:gd name="T0" fmla="*/ 2147483647 w 528"/>
              <a:gd name="T1" fmla="*/ 0 h 288"/>
              <a:gd name="T2" fmla="*/ 0 w 528"/>
              <a:gd name="T3" fmla="*/ 2147483647 h 288"/>
              <a:gd name="T4" fmla="*/ 2147483647 w 528"/>
              <a:gd name="T5" fmla="*/ 2147483647 h 288"/>
              <a:gd name="T6" fmla="*/ 2147483647 w 528"/>
              <a:gd name="T7" fmla="*/ 2147483647 h 288"/>
              <a:gd name="T8" fmla="*/ 2147483647 w 5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144" y="0"/>
                </a:moveTo>
                <a:lnTo>
                  <a:pt x="0" y="192"/>
                </a:lnTo>
                <a:lnTo>
                  <a:pt x="528" y="288"/>
                </a:lnTo>
                <a:lnTo>
                  <a:pt x="528" y="48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70" name="Text Box 115">
            <a:extLst>
              <a:ext uri="{FF2B5EF4-FFF2-40B4-BE49-F238E27FC236}">
                <a16:creationId xmlns:a16="http://schemas.microsoft.com/office/drawing/2014/main" id="{486F9B1E-2EE7-47B8-8625-7E1334FC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62613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GL_QUAD_STRIP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71" name="Text Box 116">
            <a:extLst>
              <a:ext uri="{FF2B5EF4-FFF2-40B4-BE49-F238E27FC236}">
                <a16:creationId xmlns:a16="http://schemas.microsoft.com/office/drawing/2014/main" id="{ACE4DF38-BF13-44ED-834E-E23AC82C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638" y="3643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2" name="Text Box 117">
            <a:extLst>
              <a:ext uri="{FF2B5EF4-FFF2-40B4-BE49-F238E27FC236}">
                <a16:creationId xmlns:a16="http://schemas.microsoft.com/office/drawing/2014/main" id="{1CEB81AF-BD32-4F1F-8428-EF6163E7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38592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3" name="Text Box 118">
            <a:extLst>
              <a:ext uri="{FF2B5EF4-FFF2-40B4-BE49-F238E27FC236}">
                <a16:creationId xmlns:a16="http://schemas.microsoft.com/office/drawing/2014/main" id="{989E1652-A0EF-40A9-AD8F-1CAA4F1A1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513" y="4362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4" name="Text Box 119">
            <a:extLst>
              <a:ext uri="{FF2B5EF4-FFF2-40B4-BE49-F238E27FC236}">
                <a16:creationId xmlns:a16="http://schemas.microsoft.com/office/drawing/2014/main" id="{829B514B-7484-4EE5-9663-A6C7F1FC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5" y="4362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5" name="Text Box 120">
            <a:extLst>
              <a:ext uri="{FF2B5EF4-FFF2-40B4-BE49-F238E27FC236}">
                <a16:creationId xmlns:a16="http://schemas.microsoft.com/office/drawing/2014/main" id="{56FD3375-BEA8-4F04-AD3F-28D74658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5" y="48672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6" name="Text Box 121">
            <a:extLst>
              <a:ext uri="{FF2B5EF4-FFF2-40B4-BE49-F238E27FC236}">
                <a16:creationId xmlns:a16="http://schemas.microsoft.com/office/drawing/2014/main" id="{862BCE58-7FC6-4DC3-8437-739665E7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724400"/>
            <a:ext cx="239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7" name="Text Box 122">
            <a:extLst>
              <a:ext uri="{FF2B5EF4-FFF2-40B4-BE49-F238E27FC236}">
                <a16:creationId xmlns:a16="http://schemas.microsoft.com/office/drawing/2014/main" id="{70DD6492-F091-4475-96D1-6C722524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613" y="5299075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8" name="Text Box 123">
            <a:extLst>
              <a:ext uri="{FF2B5EF4-FFF2-40B4-BE49-F238E27FC236}">
                <a16:creationId xmlns:a16="http://schemas.microsoft.com/office/drawing/2014/main" id="{11C098D4-AF5E-418D-8DB4-C4D0C7BF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5083175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9" name="TextBox 122">
            <a:extLst>
              <a:ext uri="{FF2B5EF4-FFF2-40B4-BE49-F238E27FC236}">
                <a16:creationId xmlns:a16="http://schemas.microsoft.com/office/drawing/2014/main" id="{07E204C0-1EDF-45DB-B26E-A70E07E2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6488113"/>
            <a:ext cx="234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rgbClr val="FF0000"/>
                </a:solidFill>
                <a:latin typeface="Tahoma" panose="020B0604030504040204" pitchFamily="34" charset="0"/>
              </a:rPr>
              <a:t>*Убран в версии 3.0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D2F653-C3A8-427B-9450-237AFADEF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Что такое </a:t>
            </a:r>
            <a:r>
              <a:rPr lang="en-US"/>
              <a:t>OpenGL (Open Graphics Library)</a:t>
            </a:r>
            <a:endParaRPr lang="ru-RU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9785BE-E375-4E23-A2A8-3988FB32A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Широко распространенный графический </a:t>
            </a:r>
            <a:r>
              <a:rPr lang="en-US" altLang="ru-RU"/>
              <a:t>API</a:t>
            </a:r>
            <a:r>
              <a:rPr lang="ru-RU" altLang="ru-RU"/>
              <a:t> для программирования </a:t>
            </a:r>
            <a:r>
              <a:rPr lang="en-US" altLang="ru-RU"/>
              <a:t>2D </a:t>
            </a:r>
            <a:r>
              <a:rPr lang="ru-RU" altLang="ru-RU"/>
              <a:t>и </a:t>
            </a:r>
            <a:r>
              <a:rPr lang="en-US" altLang="ru-RU"/>
              <a:t>3D </a:t>
            </a:r>
            <a:r>
              <a:rPr lang="ru-RU" altLang="ru-RU"/>
              <a:t>графики</a:t>
            </a:r>
            <a:endParaRPr lang="en-US" altLang="ru-RU"/>
          </a:p>
          <a:p>
            <a:pPr lvl="1" eaLnBrk="1" hangingPunct="1"/>
            <a:r>
              <a:rPr lang="ru-RU" altLang="ru-RU"/>
              <a:t>Разработан в 1992 году фирмой </a:t>
            </a:r>
            <a:r>
              <a:rPr lang="en-US" altLang="ru-RU"/>
              <a:t>Silicon Graphics</a:t>
            </a:r>
          </a:p>
          <a:p>
            <a:pPr lvl="1" eaLnBrk="1" hangingPunct="1"/>
            <a:r>
              <a:rPr lang="ru-RU" altLang="ru-RU"/>
              <a:t>Выступает в качестве стандартного и стабильного </a:t>
            </a:r>
            <a:r>
              <a:rPr lang="en-US" altLang="ru-RU"/>
              <a:t>API </a:t>
            </a:r>
            <a:r>
              <a:rPr lang="ru-RU" altLang="ru-RU"/>
              <a:t>на многих программно-аппаратных платформах</a:t>
            </a:r>
            <a:endParaRPr lang="en-US" altLang="ru-RU"/>
          </a:p>
          <a:p>
            <a:pPr eaLnBrk="1" hangingPunct="1"/>
            <a:r>
              <a:rPr lang="ru-RU" altLang="ru-RU"/>
              <a:t>Спецификация, описывающая набор функций и их точное поведение</a:t>
            </a:r>
          </a:p>
          <a:p>
            <a:pPr lvl="1" eaLnBrk="1" hangingPunct="1"/>
            <a:r>
              <a:rPr lang="ru-RU" altLang="ru-RU"/>
              <a:t>Производители оборудования создают реализации библиотеки согласно данной спецификации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A4B870-6296-4FBA-8D2A-FE821A4D1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Примитивы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4EBC7D8-0178-4E73-BF2F-CA5E6BB22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637087"/>
          </a:xfrm>
        </p:spPr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Вершины внутри группы примитивов обрабатываются независимо друг от друга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отсечении примитивов могут создаваться дополнительные вершины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Значения атрибутов интерполируются с учётом перспективы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544D-4F90-4A86-ACAD-CD807B3561D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Отсечение примитивов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9E0B6547-CDE2-4292-B70D-C42462526605}"/>
              </a:ext>
            </a:extLst>
          </p:cNvPr>
          <p:cNvSpPr/>
          <p:nvPr/>
        </p:nvSpPr>
        <p:spPr>
          <a:xfrm rot="19818836">
            <a:off x="2203450" y="2311400"/>
            <a:ext cx="4241800" cy="2317750"/>
          </a:xfrm>
          <a:prstGeom prst="triangle">
            <a:avLst>
              <a:gd name="adj" fmla="val 7978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B534D30-DEA0-4189-989E-962189E369A4}"/>
              </a:ext>
            </a:extLst>
          </p:cNvPr>
          <p:cNvCxnSpPr/>
          <p:nvPr/>
        </p:nvCxnSpPr>
        <p:spPr>
          <a:xfrm rot="5400000">
            <a:off x="1943100" y="4329113"/>
            <a:ext cx="3673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55FC3F4B-0251-4FB1-99CE-BE91838654B2}"/>
              </a:ext>
            </a:extLst>
          </p:cNvPr>
          <p:cNvSpPr/>
          <p:nvPr/>
        </p:nvSpPr>
        <p:spPr>
          <a:xfrm>
            <a:off x="2987675" y="5445125"/>
            <a:ext cx="144463" cy="144463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3A87538-B3F4-4217-BE60-8F7BD4455240}"/>
              </a:ext>
            </a:extLst>
          </p:cNvPr>
          <p:cNvCxnSpPr>
            <a:endCxn id="4" idx="0"/>
          </p:cNvCxnSpPr>
          <p:nvPr/>
        </p:nvCxnSpPr>
        <p:spPr>
          <a:xfrm rot="5400000" flipH="1" flipV="1">
            <a:off x="3194051" y="2422525"/>
            <a:ext cx="2239962" cy="1068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0D552B8-A524-4DDC-B0BC-D81C918D440A}"/>
              </a:ext>
            </a:extLst>
          </p:cNvPr>
          <p:cNvCxnSpPr>
            <a:endCxn id="4" idx="4"/>
          </p:cNvCxnSpPr>
          <p:nvPr/>
        </p:nvCxnSpPr>
        <p:spPr>
          <a:xfrm flipV="1">
            <a:off x="3779838" y="3427413"/>
            <a:ext cx="2962275" cy="165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4D7E876-3FA8-4D4D-9EDD-200DD6ABE48D}"/>
              </a:ext>
            </a:extLst>
          </p:cNvPr>
          <p:cNvCxnSpPr>
            <a:stCxn id="4" idx="4"/>
            <a:endCxn id="4" idx="0"/>
          </p:cNvCxnSpPr>
          <p:nvPr/>
        </p:nvCxnSpPr>
        <p:spPr>
          <a:xfrm rot="5400000" flipH="1">
            <a:off x="4999831" y="1685132"/>
            <a:ext cx="1590675" cy="1893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4641033-3894-4A3F-B0DB-ED9B14CC3944}"/>
              </a:ext>
            </a:extLst>
          </p:cNvPr>
          <p:cNvCxnSpPr/>
          <p:nvPr/>
        </p:nvCxnSpPr>
        <p:spPr>
          <a:xfrm rot="5400000" flipH="1" flipV="1">
            <a:off x="3275806" y="4580732"/>
            <a:ext cx="10080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965CA3A-9388-417B-BFEE-755B1BDB7314}"/>
              </a:ext>
            </a:extLst>
          </p:cNvPr>
          <p:cNvSpPr/>
          <p:nvPr/>
        </p:nvSpPr>
        <p:spPr>
          <a:xfrm>
            <a:off x="1979613" y="2492375"/>
            <a:ext cx="1800225" cy="3673475"/>
          </a:xfrm>
          <a:prstGeom prst="rect">
            <a:avLst/>
          </a:prstGeom>
          <a:solidFill>
            <a:srgbClr val="7FBFD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846825-31B3-447A-BFF3-DEF2792547AB}"/>
              </a:ext>
            </a:extLst>
          </p:cNvPr>
          <p:cNvSpPr/>
          <p:nvPr/>
        </p:nvSpPr>
        <p:spPr>
          <a:xfrm>
            <a:off x="4787900" y="1773238"/>
            <a:ext cx="144463" cy="142875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E868CE7-8976-4891-A96D-134A50F5486A}"/>
              </a:ext>
            </a:extLst>
          </p:cNvPr>
          <p:cNvSpPr/>
          <p:nvPr/>
        </p:nvSpPr>
        <p:spPr>
          <a:xfrm>
            <a:off x="6659563" y="3357563"/>
            <a:ext cx="144462" cy="142875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E7EF04-EAC6-4204-992E-0084A99A1886}"/>
              </a:ext>
            </a:extLst>
          </p:cNvPr>
          <p:cNvSpPr/>
          <p:nvPr/>
        </p:nvSpPr>
        <p:spPr>
          <a:xfrm>
            <a:off x="3708400" y="4005263"/>
            <a:ext cx="142875" cy="1444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1C78257-897C-4530-9805-E01A8A1C5164}"/>
              </a:ext>
            </a:extLst>
          </p:cNvPr>
          <p:cNvSpPr/>
          <p:nvPr/>
        </p:nvSpPr>
        <p:spPr>
          <a:xfrm>
            <a:off x="3708400" y="5013325"/>
            <a:ext cx="142875" cy="144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375" name="TextBox 29">
            <a:extLst>
              <a:ext uri="{FF2B5EF4-FFF2-40B4-BE49-F238E27FC236}">
                <a16:creationId xmlns:a16="http://schemas.microsoft.com/office/drawing/2014/main" id="{4862AE25-3272-4DDB-BEDE-E70CA0FE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41287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76" name="TextBox 30">
            <a:extLst>
              <a:ext uri="{FF2B5EF4-FFF2-40B4-BE49-F238E27FC236}">
                <a16:creationId xmlns:a16="http://schemas.microsoft.com/office/drawing/2014/main" id="{A190FEDA-67CC-47AF-A755-59654316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00663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5377" name="TextBox 31">
            <a:extLst>
              <a:ext uri="{FF2B5EF4-FFF2-40B4-BE49-F238E27FC236}">
                <a16:creationId xmlns:a16="http://schemas.microsoft.com/office/drawing/2014/main" id="{C33AA9C3-FC1E-4960-B6E3-A549BBFB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2845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5639BE2-5F76-472B-BEF5-0E1D11D0E2FE}"/>
              </a:ext>
            </a:extLst>
          </p:cNvPr>
          <p:cNvCxnSpPr>
            <a:cxnSpLocks/>
          </p:cNvCxnSpPr>
          <p:nvPr/>
        </p:nvCxnSpPr>
        <p:spPr>
          <a:xfrm flipV="1">
            <a:off x="3771900" y="1856740"/>
            <a:ext cx="1094740" cy="323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8FEF855-34A7-42A1-9D30-2E61B754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Команды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BE6E4FC-D3F6-4625-8907-E33657ACB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– вызов определенной функции библиотеки</a:t>
            </a:r>
          </a:p>
          <a:p>
            <a:pPr lvl="1"/>
            <a:r>
              <a:rPr lang="ru-RU" dirty="0"/>
              <a:t>Команды всегда выполняются последовательно</a:t>
            </a:r>
          </a:p>
          <a:p>
            <a:pPr lvl="1"/>
            <a:r>
              <a:rPr lang="ru-RU" dirty="0"/>
              <a:t>Команды могут буферизироваться драйвером</a:t>
            </a:r>
          </a:p>
          <a:p>
            <a:pPr lvl="2"/>
            <a:r>
              <a:rPr lang="en-US" b="1" dirty="0" err="1"/>
              <a:t>glFlush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запускает выполнение команд в буфере</a:t>
            </a:r>
          </a:p>
          <a:p>
            <a:pPr lvl="2"/>
            <a:r>
              <a:rPr lang="en-US" b="1" dirty="0" err="1"/>
              <a:t>glFinish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= </a:t>
            </a:r>
            <a:r>
              <a:rPr lang="en-US" b="1" dirty="0" err="1"/>
              <a:t>glFlush</a:t>
            </a:r>
            <a:r>
              <a:rPr lang="ru-RU" b="1" dirty="0"/>
              <a:t>()</a:t>
            </a:r>
            <a:r>
              <a:rPr lang="ru-RU" dirty="0"/>
              <a:t> + ожидание выполнения</a:t>
            </a:r>
          </a:p>
          <a:p>
            <a:pPr lvl="1"/>
            <a:r>
              <a:rPr lang="ru-RU" dirty="0"/>
              <a:t>Данные для выполнения команды извлекаются во время её вызова</a:t>
            </a:r>
          </a:p>
          <a:p>
            <a:pPr lvl="2"/>
            <a:r>
              <a:rPr lang="ru-RU" dirty="0"/>
              <a:t>Актуально при передаче массивов в качестве аргументов команд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160997E-7960-41B5-86E5-7E534A10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  <a:r>
              <a:rPr lang="en-US"/>
              <a:t> </a:t>
            </a:r>
            <a:r>
              <a:rPr lang="ru-RU"/>
              <a:t>рисование линий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77100330-ECCC-4847-8862-D43CB7F3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40000"/>
            <a:ext cx="63722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45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4445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4445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44450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4445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4445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float x0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float y0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glBegin(GL_LINES);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for (int angle = 0; angle &lt; 360; angle += 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{</a:t>
            </a: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angleInRadians = (float)(angle * M_PI / 180.0f);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x1 = cosf(angleInRadians);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y1 = sinf(angleInRadians);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</a:t>
            </a: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glVertex2f(x0, y0);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</a:t>
            </a: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glVertex2f(x1, y1);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81E9C94-31D7-44D2-98E3-91D20E28F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Результат</a:t>
            </a:r>
          </a:p>
        </p:txBody>
      </p:sp>
      <p:pic>
        <p:nvPicPr>
          <p:cNvPr id="18435" name="Picture 7">
            <a:extLst>
              <a:ext uri="{FF2B5EF4-FFF2-40B4-BE49-F238E27FC236}">
                <a16:creationId xmlns:a16="http://schemas.microsoft.com/office/drawing/2014/main" id="{74B4C5B5-4107-4704-8198-CDD02C3BB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25" y="1935163"/>
            <a:ext cx="4857750" cy="438943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838FE0-2368-4A26-B4AF-55CA7EB7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Клиент-серверная интерпретация команд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C079E5-DE21-4775-9B8D-0686EA69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</a:t>
            </a:r>
            <a:r>
              <a:rPr lang="en-US" altLang="ru-RU"/>
              <a:t> (</a:t>
            </a:r>
            <a:r>
              <a:rPr lang="ru-RU" altLang="ru-RU"/>
              <a:t>Клиент</a:t>
            </a:r>
            <a:r>
              <a:rPr lang="en-US" altLang="ru-RU"/>
              <a:t>)</a:t>
            </a:r>
            <a:r>
              <a:rPr lang="ru-RU" altLang="ru-RU"/>
              <a:t> вызывает команды, обрабатываемые </a:t>
            </a:r>
            <a:r>
              <a:rPr lang="en-US" altLang="ru-RU"/>
              <a:t>OpenGL (</a:t>
            </a:r>
            <a:r>
              <a:rPr lang="ru-RU" altLang="ru-RU"/>
              <a:t>Сервер)</a:t>
            </a:r>
            <a:endParaRPr lang="en-US" altLang="ru-RU"/>
          </a:p>
          <a:p>
            <a:pPr eaLnBrk="1" hangingPunct="1"/>
            <a:r>
              <a:rPr lang="ru-RU" altLang="ru-RU"/>
              <a:t>Сетевая прозрачность</a:t>
            </a:r>
          </a:p>
          <a:p>
            <a:pPr eaLnBrk="1" hangingPunct="1"/>
            <a:r>
              <a:rPr lang="ru-RU" altLang="ru-RU"/>
              <a:t>Сервер может работать с несколькими различными </a:t>
            </a:r>
            <a:r>
              <a:rPr lang="ru-RU" altLang="ru-RU" b="1"/>
              <a:t>контекстами</a:t>
            </a:r>
          </a:p>
          <a:p>
            <a:pPr lvl="1" eaLnBrk="1" hangingPunct="1"/>
            <a:r>
              <a:rPr lang="ru-RU" altLang="ru-RU"/>
              <a:t>Контекст хранит состояние </a:t>
            </a:r>
            <a:r>
              <a:rPr lang="en-US" altLang="ru-RU"/>
              <a:t>OpenGL</a:t>
            </a:r>
            <a:endParaRPr lang="ru-RU" altLang="ru-RU"/>
          </a:p>
          <a:p>
            <a:pPr lvl="1" eaLnBrk="1" hangingPunct="1"/>
            <a:r>
              <a:rPr lang="ru-RU" altLang="ru-RU"/>
              <a:t>Команды в один момент времени работают с </a:t>
            </a:r>
            <a:r>
              <a:rPr lang="ru-RU" altLang="ru-RU" b="1"/>
              <a:t>текущим контекстом</a:t>
            </a:r>
          </a:p>
          <a:p>
            <a:pPr lvl="1" eaLnBrk="1" hangingPunct="1"/>
            <a:r>
              <a:rPr lang="ru-RU" altLang="ru-RU"/>
              <a:t>Клиент может переключаться с одного контекста на другой при помощи специальных команд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101FBE-6B2E-414A-A564-32CAB0143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Низкоуровневой доступ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0EF194-942A-4EA8-AD92-EE33E0A4E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OpenGL </a:t>
            </a:r>
            <a:r>
              <a:rPr lang="ru-RU" altLang="ru-RU"/>
              <a:t>предоставляет доступ к низкоуровневым графическим операциям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Изменить режим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Установить заданный параметр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Нарисовать группу примитивов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Описание сложных </a:t>
            </a:r>
            <a:r>
              <a:rPr lang="en-US" altLang="ru-RU"/>
              <a:t>3d </a:t>
            </a:r>
            <a:r>
              <a:rPr lang="ru-RU" altLang="ru-RU"/>
              <a:t>и </a:t>
            </a:r>
            <a:r>
              <a:rPr lang="en-US" altLang="ru-RU"/>
              <a:t>2d-</a:t>
            </a:r>
            <a:r>
              <a:rPr lang="ru-RU" altLang="ru-RU"/>
              <a:t>объектов и сцен – забота программиста, а не библиотеки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6D6CBB4-7CF1-4526-B666-9F4B3986C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Оконная система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24A2C7-78D8-4169-B6E2-600DD2FC4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63708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OpenGL</a:t>
            </a:r>
            <a:r>
              <a:rPr lang="ru-RU" sz="2800" dirty="0"/>
              <a:t> осуществляет графический вывод в буфер кадра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Отображение буфера кадра на экране монитора не входит в обязанности </a:t>
            </a:r>
            <a:r>
              <a:rPr lang="en-US" sz="2800" dirty="0"/>
              <a:t>OpenGL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Изначально </a:t>
            </a:r>
            <a:r>
              <a:rPr lang="en-US" dirty="0"/>
              <a:t>OpenGL </a:t>
            </a:r>
            <a:r>
              <a:rPr lang="ru-RU" dirty="0"/>
              <a:t>был спроектирован как аппаратно-независимая графическая библиотека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Управлением буфером кадра и его отображением на экране монитора занимается оконная система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WGL – Microsoft Windows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GLX – Unix/Linux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GLUT – </a:t>
            </a:r>
            <a:r>
              <a:rPr lang="ru-RU" dirty="0" err="1"/>
              <a:t>мультиплатформенная</a:t>
            </a:r>
            <a:r>
              <a:rPr lang="ru-RU" dirty="0"/>
              <a:t> библиотека</a:t>
            </a:r>
            <a:endParaRPr lang="en-US" dirty="0"/>
          </a:p>
          <a:p>
            <a:pPr lvl="2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Скрывает особенности различных оконных систем за единым </a:t>
            </a:r>
            <a:r>
              <a:rPr lang="en-US" dirty="0"/>
              <a:t>API</a:t>
            </a:r>
            <a:r>
              <a:rPr lang="ru-RU" dirty="0"/>
              <a:t> (пусть даже с ограниченным функционалом)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F12871A-5189-4859-8903-E5E7E086B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данных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6BFBCFB-9AF1-4A3D-8AFB-A4B52B280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 dirty="0"/>
              <a:t>OpenGL</a:t>
            </a:r>
            <a:r>
              <a:rPr lang="ru-RU" altLang="ru-RU" sz="2800" dirty="0"/>
              <a:t> предоставляет </a:t>
            </a:r>
            <a:r>
              <a:rPr lang="en-US" altLang="ru-RU" sz="2800" dirty="0"/>
              <a:t>C API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Многие функции библиотеки имеют версии для работы с разными аргументами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Имена функций используют суффиксы для указания на количество и тип аргументов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Библиотека вводит свои синонимы типов, которые могут отличаться от стандартных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6" name="Rectangle 62">
            <a:extLst>
              <a:ext uri="{FF2B5EF4-FFF2-40B4-BE49-F238E27FC236}">
                <a16:creationId xmlns:a16="http://schemas.microsoft.com/office/drawing/2014/main" id="{33B7FFF6-0B51-441A-B52A-6DCD46DC7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Суффиксы команд и типы данных аргументов</a:t>
            </a:r>
          </a:p>
        </p:txBody>
      </p:sp>
      <p:graphicFrame>
        <p:nvGraphicFramePr>
          <p:cNvPr id="42073" name="Group 89">
            <a:extLst>
              <a:ext uri="{FF2B5EF4-FFF2-40B4-BE49-F238E27FC236}">
                <a16:creationId xmlns:a16="http://schemas.microsoft.com/office/drawing/2014/main" id="{E5C32D05-BF7C-4F52-B7EB-4EB49D11128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378635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Суффикс</a:t>
                      </a:r>
                    </a:p>
                  </a:txBody>
                  <a:tcPr marL="18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Тип данных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Обычный тип языков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C/C++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Тип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OpenGL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signed char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GLbyte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16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short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GLshort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int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или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long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GLint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вещественное (одинарной точности)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float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GLfloat, GLclampf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64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вещественное (двойной точности)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double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GLdouble, GLclampd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ub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char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GLubyte, GLboolean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16-битное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short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GLushort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ui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int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или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unsigned long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GLuint, GLenum, GLbitfield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E3E3F56-4B91-4FC8-951D-8671299F1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Достоинства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EBDCC8-6F21-41E5-BD40-412D10C1B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Промышленный стандарт</a:t>
            </a:r>
          </a:p>
          <a:p>
            <a:pPr eaLnBrk="1" hangingPunct="1"/>
            <a:r>
              <a:rPr lang="ru-RU" altLang="ru-RU" dirty="0"/>
              <a:t>Стабильность</a:t>
            </a:r>
          </a:p>
          <a:p>
            <a:pPr eaLnBrk="1" hangingPunct="1"/>
            <a:r>
              <a:rPr lang="ru-RU" altLang="ru-RU" dirty="0"/>
              <a:t>Надежность и переносимость</a:t>
            </a:r>
          </a:p>
          <a:p>
            <a:pPr eaLnBrk="1" hangingPunct="1"/>
            <a:r>
              <a:rPr lang="ru-RU" altLang="ru-RU" strike="sngStrike" dirty="0"/>
              <a:t>Современность</a:t>
            </a:r>
          </a:p>
          <a:p>
            <a:pPr eaLnBrk="1" hangingPunct="1"/>
            <a:r>
              <a:rPr lang="ru-RU" altLang="ru-RU" dirty="0"/>
              <a:t>Масштабируемость</a:t>
            </a:r>
            <a:r>
              <a:rPr lang="en-US" altLang="ru-RU" dirty="0"/>
              <a:t> (?)</a:t>
            </a:r>
            <a:endParaRPr lang="ru-RU" altLang="ru-RU" dirty="0"/>
          </a:p>
          <a:p>
            <a:pPr eaLnBrk="1" hangingPunct="1"/>
            <a:r>
              <a:rPr lang="ru-RU" altLang="ru-RU" dirty="0"/>
              <a:t>Легкость в изучении и использовании</a:t>
            </a:r>
          </a:p>
          <a:p>
            <a:pPr eaLnBrk="1" hangingPunct="1"/>
            <a:r>
              <a:rPr lang="ru-RU" altLang="ru-RU" dirty="0"/>
              <a:t>Хорошо документирован</a:t>
            </a:r>
            <a:endParaRPr lang="en-US" altLang="ru-RU" dirty="0"/>
          </a:p>
          <a:p>
            <a:pPr eaLnBrk="1" hangingPunct="1"/>
            <a:r>
              <a:rPr lang="ru-RU" altLang="ru-RU" dirty="0"/>
              <a:t>Независим от языка программирования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>
            <a:extLst>
              <a:ext uri="{FF2B5EF4-FFF2-40B4-BE49-F238E27FC236}">
                <a16:creationId xmlns:a16="http://schemas.microsoft.com/office/drawing/2014/main" id="{B0594C6B-7BE0-4B15-A6A6-6AB5848B918B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0"/>
            <a:ext cx="7596188" cy="68167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19C9CB-B99E-46F5-A0C8-3597EB4E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26C5027C-8F06-40D2-ABF7-610CF1E3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40000"/>
            <a:ext cx="4968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45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4445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4445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45085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4445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4445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void DrawDot(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GLint</a:t>
            </a:r>
            <a:r>
              <a:rPr lang="en-US" altLang="ru-RU" sz="2000" b="1">
                <a:latin typeface="Courier New" panose="02070309020205020404" pitchFamily="49" charset="0"/>
              </a:rPr>
              <a:t> x, 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GLint</a:t>
            </a:r>
            <a:r>
              <a:rPr lang="en-US" altLang="ru-RU" sz="2000" b="1">
                <a:latin typeface="Courier New" panose="020703090202050204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glBegin(GL_POINTS);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	glVertex2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2000" b="1">
                <a:latin typeface="Courier New" panose="02070309020205020404" pitchFamily="49" charset="0"/>
              </a:rPr>
              <a:t>(x, 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}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5061C2B-028A-4099-AE29-125EB6176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CD59BCD-E4BD-4ACE-9A5C-861DDCBC8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ru-RU" dirty="0"/>
              <a:t>– </a:t>
            </a:r>
            <a:r>
              <a:rPr lang="ru-RU" b="1" dirty="0"/>
              <a:t>конечный автомат</a:t>
            </a:r>
            <a:r>
              <a:rPr lang="ru-RU" dirty="0"/>
              <a:t>, управляющий набором графических операций</a:t>
            </a:r>
          </a:p>
          <a:p>
            <a:pPr lvl="1"/>
            <a:r>
              <a:rPr lang="ru-RU" dirty="0"/>
              <a:t>Состояние автомата описывается множеством переменных состояния</a:t>
            </a:r>
            <a:r>
              <a:rPr lang="en-US" dirty="0"/>
              <a:t> (state variables)</a:t>
            </a:r>
            <a:endParaRPr lang="ru-RU" dirty="0"/>
          </a:p>
          <a:p>
            <a:pPr lvl="2"/>
            <a:r>
              <a:rPr lang="ru-RU" dirty="0"/>
              <a:t>Текущий цвет</a:t>
            </a:r>
          </a:p>
          <a:p>
            <a:pPr lvl="2"/>
            <a:r>
              <a:rPr lang="ru-RU" dirty="0"/>
              <a:t>Текущая нормаль</a:t>
            </a:r>
          </a:p>
          <a:p>
            <a:pPr lvl="2"/>
            <a:r>
              <a:rPr lang="ru-RU" dirty="0"/>
              <a:t>Текущий размер точки</a:t>
            </a:r>
          </a:p>
          <a:p>
            <a:pPr lvl="2"/>
            <a:r>
              <a:rPr lang="ru-RU" dirty="0"/>
              <a:t>Текущие координаты текстуры и т.п.</a:t>
            </a:r>
          </a:p>
          <a:p>
            <a:pPr lvl="1"/>
            <a:r>
              <a:rPr lang="ru-RU" dirty="0"/>
              <a:t>Значения переменных состояния изменяются при помощи команд </a:t>
            </a:r>
            <a:r>
              <a:rPr lang="en-US" dirty="0"/>
              <a:t>OpenGL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AC2AD6-2CF0-41F4-BB05-64A67D4F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цвет вершины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6EBA-1D7F-4D37-A60A-901099388ADA}"/>
              </a:ext>
            </a:extLst>
          </p:cNvPr>
          <p:cNvSpPr txBox="1"/>
          <p:nvPr/>
        </p:nvSpPr>
        <p:spPr>
          <a:xfrm>
            <a:off x="457200" y="1988840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 </a:t>
            </a:r>
            <a:r>
              <a:rPr lang="en-US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Red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 </a:t>
            </a:r>
            <a:r>
              <a:rPr lang="en-US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Blue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DB76C5-54A5-4E8D-907B-8BF74422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7088"/>
            <a:ext cx="3327014" cy="26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D361917-6C81-4294-AFD5-68F2096CA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Два типа состояния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228CFC6-6507-4268-AC68-F768A5504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Состояние сервера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С каждым контекстом </a:t>
            </a:r>
            <a:r>
              <a:rPr lang="en-US"/>
              <a:t>OpenGL </a:t>
            </a:r>
            <a:r>
              <a:rPr lang="ru-RU"/>
              <a:t>связан полный набор переменных состояния сервера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 данному типу относится бОльшая часть переменных </a:t>
            </a:r>
            <a:r>
              <a:rPr lang="en-US"/>
              <a:t>OpenGL</a:t>
            </a:r>
            <a:endParaRPr lang="ru-RU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Состояние клиента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Определяется набором переменных состояния клиента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Каждое соединение клиента с сервером заключает в себе полный набор переменных состояния клиента и сервера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B1F9DA-059E-4DBD-910E-C5FBF74EE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команд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599D28-8CA5-440C-B303-7C88FCAED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Команды </a:t>
            </a:r>
            <a:r>
              <a:rPr lang="en-US" altLang="ru-RU" b="1">
                <a:solidFill>
                  <a:srgbClr val="00B0F0"/>
                </a:solidFill>
              </a:rPr>
              <a:t>OpenGL </a:t>
            </a:r>
            <a:r>
              <a:rPr lang="ru-RU" altLang="ru-RU"/>
              <a:t>– функции или процедуры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Группы команд выполняют одну операцию, однако используют разные типы и количество аргументов, например: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glVertex*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glColor*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glTranslate*</a:t>
            </a:r>
            <a:endParaRPr lang="ru-RU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61B676-9D20-4D50-855E-A7A8CD7DD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Форма записи команд </a:t>
            </a:r>
            <a:r>
              <a:rPr lang="en-US"/>
              <a:t>OpenGL</a:t>
            </a:r>
            <a:endParaRPr lang="ru-RU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654248F-BE5E-496B-8B24-89209C106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472488" cy="4422775"/>
          </a:xfrm>
        </p:spPr>
        <p:txBody>
          <a:bodyPr/>
          <a:lstStyle/>
          <a:p>
            <a:pPr eaLnBrk="1" hangingPunct="1"/>
            <a:r>
              <a:rPr lang="ru-RU" altLang="ru-RU" sz="2800"/>
              <a:t>Команды </a:t>
            </a:r>
            <a:r>
              <a:rPr lang="en-US" altLang="ru-RU" sz="2800"/>
              <a:t>OpenGL </a:t>
            </a:r>
            <a:r>
              <a:rPr lang="ru-RU" altLang="ru-RU" sz="2800"/>
              <a:t>имеют следующий синтаксис:</a:t>
            </a:r>
            <a:endParaRPr lang="en-US" altLang="ru-RU" sz="2800"/>
          </a:p>
          <a:p>
            <a:pPr lvl="1" eaLnBrk="1" hangingPunct="1"/>
            <a:r>
              <a:rPr lang="en-US" altLang="ru-RU" sz="1600" b="1" i="1">
                <a:solidFill>
                  <a:srgbClr val="006600"/>
                </a:solidFill>
              </a:rPr>
              <a:t>rtype</a:t>
            </a:r>
            <a:r>
              <a:rPr lang="en-US" altLang="ru-RU" sz="2000"/>
              <a:t> </a:t>
            </a:r>
            <a:r>
              <a:rPr lang="en-US" altLang="ru-RU" sz="1600" b="1">
                <a:solidFill>
                  <a:srgbClr val="003366"/>
                </a:solidFill>
              </a:rPr>
              <a:t>CommandName</a:t>
            </a:r>
            <a:r>
              <a:rPr lang="en-US" altLang="ru-RU" sz="2000"/>
              <a:t>[</a:t>
            </a:r>
            <a:r>
              <a:rPr lang="en-US" altLang="ru-RU" sz="1600" b="1">
                <a:solidFill>
                  <a:srgbClr val="660066"/>
                </a:solidFill>
              </a:rPr>
              <a:t>1</a:t>
            </a:r>
            <a:r>
              <a:rPr lang="ru-RU" altLang="ru-RU" sz="1600" b="1">
                <a:solidFill>
                  <a:srgbClr val="660066"/>
                </a:solidFill>
              </a:rPr>
              <a:t> 2 3 4</a:t>
            </a:r>
            <a:r>
              <a:rPr lang="en-US" altLang="ru-RU" sz="2000"/>
              <a:t>][</a:t>
            </a:r>
            <a:r>
              <a:rPr lang="en-US" altLang="ru-RU" sz="2000">
                <a:solidFill>
                  <a:srgbClr val="CC00CC"/>
                </a:solidFill>
              </a:rPr>
              <a:t>b s i f d ub us ui</a:t>
            </a:r>
            <a:r>
              <a:rPr lang="en-US" altLang="ru-RU" sz="2000"/>
              <a:t>][v]</a:t>
            </a:r>
            <a:br>
              <a:rPr lang="ru-RU" altLang="ru-RU" sz="2000"/>
            </a:br>
            <a:r>
              <a:rPr lang="ru-RU" altLang="ru-RU" sz="1800"/>
              <a:t>( </a:t>
            </a:r>
            <a:r>
              <a:rPr lang="ru-RU" altLang="ru-RU" sz="1800" i="1"/>
              <a:t>[args ,] T arg1 , </a:t>
            </a:r>
            <a:r>
              <a:rPr lang="ru-RU" altLang="ru-RU" sz="1800"/>
              <a:t>. . . </a:t>
            </a:r>
            <a:r>
              <a:rPr lang="ru-RU" altLang="ru-RU" sz="1800" i="1"/>
              <a:t>, T arg</a:t>
            </a:r>
            <a:r>
              <a:rPr lang="ru-RU" altLang="ru-RU" sz="1800"/>
              <a:t>N </a:t>
            </a:r>
            <a:r>
              <a:rPr lang="ru-RU" altLang="ru-RU" sz="1800" i="1"/>
              <a:t>[, args] </a:t>
            </a:r>
            <a:r>
              <a:rPr lang="ru-RU" altLang="ru-RU" sz="1800"/>
              <a:t>);</a:t>
            </a:r>
          </a:p>
          <a:p>
            <a:pPr lvl="2" eaLnBrk="1" hangingPunct="1"/>
            <a:r>
              <a:rPr lang="ru-RU" altLang="ru-RU" sz="1600" b="1" i="1">
                <a:solidFill>
                  <a:srgbClr val="006600"/>
                </a:solidFill>
              </a:rPr>
              <a:t>rtype</a:t>
            </a:r>
            <a:r>
              <a:rPr lang="ru-RU" altLang="ru-RU" sz="2000"/>
              <a:t> - тип, возвращаемый функцией </a:t>
            </a:r>
            <a:r>
              <a:rPr lang="en-US" altLang="ru-RU" sz="2000"/>
              <a:t>OpenGL</a:t>
            </a:r>
          </a:p>
          <a:p>
            <a:pPr lvl="2" eaLnBrk="1" hangingPunct="1"/>
            <a:r>
              <a:rPr lang="en-US" altLang="ru-RU" sz="1600" b="1">
                <a:solidFill>
                  <a:srgbClr val="003366"/>
                </a:solidFill>
              </a:rPr>
              <a:t>Command</a:t>
            </a:r>
            <a:r>
              <a:rPr lang="ru-RU" altLang="ru-RU" sz="1600" b="1">
                <a:solidFill>
                  <a:srgbClr val="003366"/>
                </a:solidFill>
              </a:rPr>
              <a:t>Name</a:t>
            </a:r>
            <a:r>
              <a:rPr lang="ru-RU" altLang="ru-RU" sz="2000"/>
              <a:t> - имя функции, например </a:t>
            </a:r>
            <a:r>
              <a:rPr lang="en-US" altLang="ru-RU" sz="2000"/>
              <a:t>glVertex</a:t>
            </a:r>
          </a:p>
          <a:p>
            <a:pPr lvl="2" eaLnBrk="1" hangingPunct="1"/>
            <a:r>
              <a:rPr lang="en-US" altLang="ru-RU" sz="1800"/>
              <a:t>[</a:t>
            </a:r>
            <a:r>
              <a:rPr lang="en-US" altLang="ru-RU" sz="1400" b="1">
                <a:solidFill>
                  <a:srgbClr val="660066"/>
                </a:solidFill>
              </a:rPr>
              <a:t>1</a:t>
            </a:r>
            <a:r>
              <a:rPr lang="ru-RU" altLang="ru-RU" sz="1400" b="1">
                <a:solidFill>
                  <a:srgbClr val="660066"/>
                </a:solidFill>
              </a:rPr>
              <a:t> 2 3 4</a:t>
            </a:r>
            <a:r>
              <a:rPr lang="en-US" altLang="ru-RU" sz="1800"/>
              <a:t>]</a:t>
            </a:r>
            <a:r>
              <a:rPr lang="ru-RU" altLang="ru-RU" sz="2000"/>
              <a:t> – количество аргументов команды, например, разрядность координатного вектора</a:t>
            </a:r>
          </a:p>
          <a:p>
            <a:pPr lvl="2" eaLnBrk="1" hangingPunct="1"/>
            <a:r>
              <a:rPr lang="en-US" altLang="ru-RU" sz="1800"/>
              <a:t>[</a:t>
            </a:r>
            <a:r>
              <a:rPr lang="en-US" altLang="ru-RU" sz="1800">
                <a:solidFill>
                  <a:srgbClr val="CC00CC"/>
                </a:solidFill>
              </a:rPr>
              <a:t>b s i f d ub us ui</a:t>
            </a:r>
            <a:r>
              <a:rPr lang="en-US" altLang="ru-RU" sz="1800"/>
              <a:t>]</a:t>
            </a:r>
            <a:r>
              <a:rPr lang="ru-RU" altLang="ru-RU" sz="2000"/>
              <a:t> - тип аргументов команды</a:t>
            </a:r>
            <a:endParaRPr lang="en-US" altLang="ru-RU" sz="2000"/>
          </a:p>
          <a:p>
            <a:pPr lvl="2" eaLnBrk="1" hangingPunct="1"/>
            <a:r>
              <a:rPr lang="en-US" altLang="ru-RU" sz="1800"/>
              <a:t>[v]</a:t>
            </a:r>
            <a:r>
              <a:rPr lang="ru-RU" altLang="ru-RU" sz="1800"/>
              <a:t> - если присутствует, то в качестве аргумента команды выступает указатель на массив значений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D95CD7B-8A5F-401D-A45A-BBE37C336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23BEA6A7-AF63-4230-94A8-53168959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957388"/>
            <a:ext cx="7518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glVertex2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glNormal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y,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z)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glColor4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ub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r,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g,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b,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glClearColor(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r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g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b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glVertex3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v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1600" b="1">
                <a:latin typeface="Courier New" panose="02070309020205020404" pitchFamily="49" charset="0"/>
              </a:rPr>
              <a:t>v)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glTranslate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y,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z)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glFlush()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glClear(GLbitfield mask)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glScale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v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1600" b="1">
                <a:latin typeface="Courier New" panose="02070309020205020404" pitchFamily="49" charset="0"/>
              </a:rPr>
              <a:t>v)</a:t>
            </a:r>
            <a:endParaRPr lang="ru-RU" altLang="ru-RU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9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9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9676932-B4A9-43AB-B04A-D89CF88ED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Буфер кадра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898EAD6-946F-4EF6-9C90-4A286181F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Буфер кадра состоит из нескольких буферов, каждый из которых хранит определенную информацию о </a:t>
            </a:r>
            <a:r>
              <a:rPr lang="ru-RU" altLang="ru-RU" b="1"/>
              <a:t>фрагментах</a:t>
            </a:r>
            <a:r>
              <a:rPr lang="ru-RU" altLang="ru-RU"/>
              <a:t> изображения:</a:t>
            </a:r>
          </a:p>
          <a:p>
            <a:pPr lvl="1" eaLnBrk="1" hangingPunct="1"/>
            <a:r>
              <a:rPr lang="ru-RU" altLang="ru-RU"/>
              <a:t>Буфер цвета</a:t>
            </a:r>
          </a:p>
          <a:p>
            <a:pPr lvl="1" eaLnBrk="1" hangingPunct="1"/>
            <a:r>
              <a:rPr lang="ru-RU" altLang="ru-RU"/>
              <a:t>Буфер глубины</a:t>
            </a:r>
          </a:p>
          <a:p>
            <a:pPr lvl="1" eaLnBrk="1" hangingPunct="1"/>
            <a:r>
              <a:rPr lang="ru-RU" altLang="ru-RU"/>
              <a:t>Буфер трафарета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214022-0FAC-4D8C-B87F-A0EDC80D50F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/>
              <a:t>Графический </a:t>
            </a:r>
            <a:r>
              <a:rPr lang="ru-RU" err="1"/>
              <a:t>конвейекр</a:t>
            </a:r>
            <a:r>
              <a:rPr lang="ru-RU"/>
              <a:t> </a:t>
            </a:r>
            <a:r>
              <a:t>OpenGL</a:t>
            </a:r>
            <a:endParaRPr lang="ru-RU"/>
          </a:p>
        </p:txBody>
      </p:sp>
      <p:sp>
        <p:nvSpPr>
          <p:cNvPr id="32771" name="Текст 4">
            <a:extLst>
              <a:ext uri="{FF2B5EF4-FFF2-40B4-BE49-F238E27FC236}">
                <a16:creationId xmlns:a16="http://schemas.microsoft.com/office/drawing/2014/main" id="{C1A12B5E-DA22-4F19-A5BD-8451B03A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D2F3C-D54A-754D-8829-B0FB8257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4DD7D-1F2A-A6C5-0AA7-E674D565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Direct3D</a:t>
            </a:r>
            <a:r>
              <a:rPr lang="ru-RU" dirty="0"/>
              <a:t> </a:t>
            </a:r>
            <a:r>
              <a:rPr lang="en-US" dirty="0"/>
              <a:t>(Windows)</a:t>
            </a:r>
          </a:p>
          <a:p>
            <a:r>
              <a:rPr lang="en-US" dirty="0"/>
              <a:t>Metal (Apple)</a:t>
            </a:r>
          </a:p>
          <a:p>
            <a:r>
              <a:rPr lang="en-US" dirty="0"/>
              <a:t>Vulkan (Cross-Platform)</a:t>
            </a:r>
          </a:p>
          <a:p>
            <a:r>
              <a:rPr lang="en-US" dirty="0"/>
              <a:t>WebGL</a:t>
            </a:r>
          </a:p>
          <a:p>
            <a:r>
              <a:rPr lang="en-US" dirty="0" err="1"/>
              <a:t>WebGPU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40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CAF90B-16AF-4D6E-82B6-5D4A4E5DB7D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Передача вершин, заданных в системе координат модели на вход графического конвейера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6096C1A-A7ED-43C7-AED2-972B9A598EC9}"/>
              </a:ext>
            </a:extLst>
          </p:cNvPr>
          <p:cNvSpPr/>
          <p:nvPr/>
        </p:nvSpPr>
        <p:spPr>
          <a:xfrm>
            <a:off x="5219700" y="270827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55CF65A-74FD-4771-B5ED-29CDE51CA3C3}"/>
              </a:ext>
            </a:extLst>
          </p:cNvPr>
          <p:cNvSpPr/>
          <p:nvPr/>
        </p:nvSpPr>
        <p:spPr>
          <a:xfrm>
            <a:off x="6659563" y="270827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18F1CFD-2CB4-408E-92D3-3D0565635484}"/>
              </a:ext>
            </a:extLst>
          </p:cNvPr>
          <p:cNvSpPr/>
          <p:nvPr/>
        </p:nvSpPr>
        <p:spPr>
          <a:xfrm>
            <a:off x="6011863" y="34290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62F4A59-203B-4ABA-A89F-C7E7C7CBD671}"/>
              </a:ext>
            </a:extLst>
          </p:cNvPr>
          <p:cNvSpPr/>
          <p:nvPr/>
        </p:nvSpPr>
        <p:spPr>
          <a:xfrm>
            <a:off x="5219700" y="39338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C612A71-753A-42CF-8A39-8A9987530074}"/>
              </a:ext>
            </a:extLst>
          </p:cNvPr>
          <p:cNvSpPr/>
          <p:nvPr/>
        </p:nvSpPr>
        <p:spPr>
          <a:xfrm>
            <a:off x="6948488" y="38608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5293B83-631D-45A9-8531-7F4724F26749}"/>
              </a:ext>
            </a:extLst>
          </p:cNvPr>
          <p:cNvSpPr/>
          <p:nvPr/>
        </p:nvSpPr>
        <p:spPr>
          <a:xfrm>
            <a:off x="6084888" y="45085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801" name="TextBox 16">
            <a:extLst>
              <a:ext uri="{FF2B5EF4-FFF2-40B4-BE49-F238E27FC236}">
                <a16:creationId xmlns:a16="http://schemas.microsoft.com/office/drawing/2014/main" id="{7DA0D876-0D96-4B34-B399-0A2CF298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4923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2" name="TextBox 17">
            <a:extLst>
              <a:ext uri="{FF2B5EF4-FFF2-40B4-BE49-F238E27FC236}">
                <a16:creationId xmlns:a16="http://schemas.microsoft.com/office/drawing/2014/main" id="{EC92323B-595B-4CEC-BA5C-BD66AD2F8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420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3" name="TextBox 18">
            <a:extLst>
              <a:ext uri="{FF2B5EF4-FFF2-40B4-BE49-F238E27FC236}">
                <a16:creationId xmlns:a16="http://schemas.microsoft.com/office/drawing/2014/main" id="{3B86AAE0-87E5-45C8-A2C1-986C4AF1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0686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4" name="TextBox 19">
            <a:extLst>
              <a:ext uri="{FF2B5EF4-FFF2-40B4-BE49-F238E27FC236}">
                <a16:creationId xmlns:a16="http://schemas.microsoft.com/office/drawing/2014/main" id="{0A7AA115-03E7-49EC-9EE7-98842231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4290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5" name="TextBox 20">
            <a:extLst>
              <a:ext uri="{FF2B5EF4-FFF2-40B4-BE49-F238E27FC236}">
                <a16:creationId xmlns:a16="http://schemas.microsoft.com/office/drawing/2014/main" id="{FCC0F2DA-9F53-42A4-9004-F8B8C25FB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5734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6" name="TextBox 21">
            <a:extLst>
              <a:ext uri="{FF2B5EF4-FFF2-40B4-BE49-F238E27FC236}">
                <a16:creationId xmlns:a16="http://schemas.microsoft.com/office/drawing/2014/main" id="{57FCEAFE-44D1-430B-A093-41D5CE0CA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4370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54BBF31-3D22-44D5-98BF-0770FD520452}"/>
              </a:ext>
            </a:extLst>
          </p:cNvPr>
          <p:cNvCxnSpPr/>
          <p:nvPr/>
        </p:nvCxnSpPr>
        <p:spPr>
          <a:xfrm>
            <a:off x="6227763" y="4005263"/>
            <a:ext cx="7207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0976192-2D56-49CE-98E1-775F654A65D9}"/>
              </a:ext>
            </a:extLst>
          </p:cNvPr>
          <p:cNvCxnSpPr/>
          <p:nvPr/>
        </p:nvCxnSpPr>
        <p:spPr>
          <a:xfrm rot="5400000">
            <a:off x="5724525" y="4005263"/>
            <a:ext cx="503237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7A22C74-5EBA-40DE-86F9-3ABEC3B5F1F4}"/>
              </a:ext>
            </a:extLst>
          </p:cNvPr>
          <p:cNvCxnSpPr/>
          <p:nvPr/>
        </p:nvCxnSpPr>
        <p:spPr>
          <a:xfrm rot="5400000" flipH="1" flipV="1">
            <a:off x="5761038" y="3536950"/>
            <a:ext cx="9350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EABEA-D12F-45FA-B96D-228199B131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Преобразование моделирования-вида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0CAD8622-3E08-44E5-9686-DE12D302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Группа 48">
            <a:extLst>
              <a:ext uri="{FF2B5EF4-FFF2-40B4-BE49-F238E27FC236}">
                <a16:creationId xmlns:a16="http://schemas.microsoft.com/office/drawing/2014/main" id="{E5CBAEAB-006B-4C56-9443-8B0325511EDE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492375"/>
            <a:ext cx="576262" cy="431800"/>
            <a:chOff x="4860032" y="2492896"/>
            <a:chExt cx="576064" cy="432048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27896C8-7547-4871-A295-1D12A6AC6711}"/>
                </a:ext>
              </a:extLst>
            </p:cNvPr>
            <p:cNvSpPr/>
            <p:nvPr/>
          </p:nvSpPr>
          <p:spPr>
            <a:xfrm>
              <a:off x="5220270" y="2708920"/>
              <a:ext cx="2158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43" name="TextBox 24">
              <a:extLst>
                <a:ext uri="{FF2B5EF4-FFF2-40B4-BE49-F238E27FC236}">
                  <a16:creationId xmlns:a16="http://schemas.microsoft.com/office/drawing/2014/main" id="{3BF2DB0F-4E95-4C02-9BF6-593D85A9C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1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Группа 49">
            <a:extLst>
              <a:ext uri="{FF2B5EF4-FFF2-40B4-BE49-F238E27FC236}">
                <a16:creationId xmlns:a16="http://schemas.microsoft.com/office/drawing/2014/main" id="{9E60AF98-F946-459C-87A4-9D70BD18F03D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420938"/>
            <a:ext cx="503238" cy="503237"/>
            <a:chOff x="6372200" y="2420888"/>
            <a:chExt cx="504056" cy="504056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C6513B-1153-49B3-B494-6781E516DD4A}"/>
                </a:ext>
              </a:extLst>
            </p:cNvPr>
            <p:cNvSpPr/>
            <p:nvPr/>
          </p:nvSpPr>
          <p:spPr>
            <a:xfrm>
              <a:off x="6660005" y="2708693"/>
              <a:ext cx="216251" cy="216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41" name="TextBox 25">
              <a:extLst>
                <a:ext uri="{FF2B5EF4-FFF2-40B4-BE49-F238E27FC236}">
                  <a16:creationId xmlns:a16="http://schemas.microsoft.com/office/drawing/2014/main" id="{509B64D0-6827-4CD5-B29F-9A61BD476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420888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2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Группа 51">
            <a:extLst>
              <a:ext uri="{FF2B5EF4-FFF2-40B4-BE49-F238E27FC236}">
                <a16:creationId xmlns:a16="http://schemas.microsoft.com/office/drawing/2014/main" id="{13ACC24E-6BDF-49B2-99F2-D7E821294A5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068638"/>
            <a:ext cx="431800" cy="576262"/>
            <a:chOff x="5796136" y="3068960"/>
            <a:chExt cx="432048" cy="57606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ACDE9ED-7E85-4C8E-A6A9-AF4DD72E7D13}"/>
                </a:ext>
              </a:extLst>
            </p:cNvPr>
            <p:cNvSpPr/>
            <p:nvPr/>
          </p:nvSpPr>
          <p:spPr>
            <a:xfrm>
              <a:off x="6012160" y="3429198"/>
              <a:ext cx="216024" cy="2158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9" name="TextBox 26">
              <a:extLst>
                <a:ext uri="{FF2B5EF4-FFF2-40B4-BE49-F238E27FC236}">
                  <a16:creationId xmlns:a16="http://schemas.microsoft.com/office/drawing/2014/main" id="{07351BC4-BC10-4C23-B515-EAC9E853A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3068960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3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Группа 50">
            <a:extLst>
              <a:ext uri="{FF2B5EF4-FFF2-40B4-BE49-F238E27FC236}">
                <a16:creationId xmlns:a16="http://schemas.microsoft.com/office/drawing/2014/main" id="{33950DE1-C349-4B86-92CF-778F40728FD5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429000"/>
            <a:ext cx="287337" cy="647700"/>
            <a:chOff x="6948264" y="3429000"/>
            <a:chExt cx="288032" cy="64807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D25494E-5F69-404C-B36E-9463B0A884E2}"/>
                </a:ext>
              </a:extLst>
            </p:cNvPr>
            <p:cNvSpPr/>
            <p:nvPr/>
          </p:nvSpPr>
          <p:spPr>
            <a:xfrm>
              <a:off x="6948264" y="3861048"/>
              <a:ext cx="216422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7" name="TextBox 27">
              <a:extLst>
                <a:ext uri="{FF2B5EF4-FFF2-40B4-BE49-F238E27FC236}">
                  <a16:creationId xmlns:a16="http://schemas.microsoft.com/office/drawing/2014/main" id="{0639B135-B7EE-4CDC-B32F-E0001297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4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Группа 52">
            <a:extLst>
              <a:ext uri="{FF2B5EF4-FFF2-40B4-BE49-F238E27FC236}">
                <a16:creationId xmlns:a16="http://schemas.microsoft.com/office/drawing/2014/main" id="{4F860E7F-32F3-49F0-9863-D8A2AC378FB2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573463"/>
            <a:ext cx="431800" cy="576262"/>
            <a:chOff x="5004048" y="3573016"/>
            <a:chExt cx="432048" cy="57606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25F5F3B-57E0-48CE-8AD8-53BF2322A855}"/>
                </a:ext>
              </a:extLst>
            </p:cNvPr>
            <p:cNvSpPr/>
            <p:nvPr/>
          </p:nvSpPr>
          <p:spPr>
            <a:xfrm>
              <a:off x="5220072" y="3933254"/>
              <a:ext cx="216024" cy="2158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5" name="TextBox 28">
              <a:extLst>
                <a:ext uri="{FF2B5EF4-FFF2-40B4-BE49-F238E27FC236}">
                  <a16:creationId xmlns:a16="http://schemas.microsoft.com/office/drawing/2014/main" id="{7182F5BA-76B7-49DD-AEE8-0F2C78AAA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7301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5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8" name="Группа 53">
            <a:extLst>
              <a:ext uri="{FF2B5EF4-FFF2-40B4-BE49-F238E27FC236}">
                <a16:creationId xmlns:a16="http://schemas.microsoft.com/office/drawing/2014/main" id="{69A54557-B75E-4DDE-A1CE-3A2D370F4879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437063"/>
            <a:ext cx="574675" cy="369887"/>
            <a:chOff x="6084168" y="4437112"/>
            <a:chExt cx="576064" cy="369332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20428BB-AAF6-4C89-915C-FF72006B8AC2}"/>
                </a:ext>
              </a:extLst>
            </p:cNvPr>
            <p:cNvSpPr/>
            <p:nvPr/>
          </p:nvSpPr>
          <p:spPr>
            <a:xfrm>
              <a:off x="6084168" y="4508442"/>
              <a:ext cx="216422" cy="217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3" name="TextBox 29">
              <a:extLst>
                <a:ext uri="{FF2B5EF4-FFF2-40B4-BE49-F238E27FC236}">
                  <a16:creationId xmlns:a16="http://schemas.microsoft.com/office/drawing/2014/main" id="{C328596A-60B6-49AD-AB0C-01CA8EBAB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4437112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6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CA035EC-6E5C-43DC-B50B-C15A1A876E50}"/>
              </a:ext>
            </a:extLst>
          </p:cNvPr>
          <p:cNvCxnSpPr/>
          <p:nvPr/>
        </p:nvCxnSpPr>
        <p:spPr>
          <a:xfrm>
            <a:off x="6227763" y="4005263"/>
            <a:ext cx="7207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1265010-9284-46CC-96D2-4F5A2216D834}"/>
              </a:ext>
            </a:extLst>
          </p:cNvPr>
          <p:cNvCxnSpPr/>
          <p:nvPr/>
        </p:nvCxnSpPr>
        <p:spPr>
          <a:xfrm rot="5400000">
            <a:off x="5724525" y="4005263"/>
            <a:ext cx="503237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C95966F-44E2-4E3A-A0EA-726AA37B8970}"/>
              </a:ext>
            </a:extLst>
          </p:cNvPr>
          <p:cNvCxnSpPr/>
          <p:nvPr/>
        </p:nvCxnSpPr>
        <p:spPr>
          <a:xfrm rot="5400000" flipH="1" flipV="1">
            <a:off x="5761038" y="3536950"/>
            <a:ext cx="9350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19B2286-8034-415B-A1C8-23513C1286B7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3E34557-8C7A-4760-A925-81425729B11E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550396A-2FFB-4E52-8BF9-EB5A6614F7E6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36216 0.06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36285 0.062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36216 0.06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36233 0.064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36215 0.062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36268 0.062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425C1-0FFC-49EC-A429-736A350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Расчет освещения и цвета вершин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F8A041E-A94F-43DE-B647-F146E76C4042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7546D0F-3BFB-4A4A-B14A-44623EFFC67C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2660E0-9333-405C-854C-C728BFE76BDB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CA14E5C-CDF1-4E8E-A746-46ABCDB6A3B9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01722A-711B-46FA-A363-F3582E96D7B6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25009F1-F1DD-4040-9F64-C0E3FF7EED2C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849" name="TextBox 12">
            <a:extLst>
              <a:ext uri="{FF2B5EF4-FFF2-40B4-BE49-F238E27FC236}">
                <a16:creationId xmlns:a16="http://schemas.microsoft.com/office/drawing/2014/main" id="{0CF038F8-21CF-4C7B-9FBC-18D122E7F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0" name="TextBox 13">
            <a:extLst>
              <a:ext uri="{FF2B5EF4-FFF2-40B4-BE49-F238E27FC236}">
                <a16:creationId xmlns:a16="http://schemas.microsoft.com/office/drawing/2014/main" id="{31BCB4F1-52F2-4AEF-ACBE-7DB62C22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1" name="TextBox 14">
            <a:extLst>
              <a:ext uri="{FF2B5EF4-FFF2-40B4-BE49-F238E27FC236}">
                <a16:creationId xmlns:a16="http://schemas.microsoft.com/office/drawing/2014/main" id="{38EE542F-C7C5-4959-97BB-41A29402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2" name="TextBox 15">
            <a:extLst>
              <a:ext uri="{FF2B5EF4-FFF2-40B4-BE49-F238E27FC236}">
                <a16:creationId xmlns:a16="http://schemas.microsoft.com/office/drawing/2014/main" id="{662A6F4B-1A60-4ED6-9A27-B1F955D9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3" name="TextBox 16">
            <a:extLst>
              <a:ext uri="{FF2B5EF4-FFF2-40B4-BE49-F238E27FC236}">
                <a16:creationId xmlns:a16="http://schemas.microsoft.com/office/drawing/2014/main" id="{740CED24-65EA-4085-9959-30252C36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pic>
        <p:nvPicPr>
          <p:cNvPr id="35854" name="Picture 2">
            <a:extLst>
              <a:ext uri="{FF2B5EF4-FFF2-40B4-BE49-F238E27FC236}">
                <a16:creationId xmlns:a16="http://schemas.microsoft.com/office/drawing/2014/main" id="{5B6EE75B-F6C1-4455-9D94-C00D108A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E44DD02-ED33-4DE0-B254-E8C4F14F7373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40F66A-841D-4146-A6C5-8A81C6AA7C03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64EF1A2-92C9-402F-8417-31D9E37E7131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8" name="TextBox 24">
            <a:extLst>
              <a:ext uri="{FF2B5EF4-FFF2-40B4-BE49-F238E27FC236}">
                <a16:creationId xmlns:a16="http://schemas.microsoft.com/office/drawing/2014/main" id="{9E26B657-1A18-4A64-9935-D6620ED5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7114C178-D4FF-4796-B668-E6C7E95C2592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4439DE10-B4FC-40F7-8FCD-CB6FB5486CC9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BAAC5631-AD3B-4F6E-BF14-2602F30591A7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437DA92B-CCD5-41FE-A702-AEF7ABCB01AF}"/>
              </a:ext>
            </a:extLst>
          </p:cNvPr>
          <p:cNvSpPr/>
          <p:nvPr/>
        </p:nvSpPr>
        <p:spPr>
          <a:xfrm flipV="1">
            <a:off x="2051050" y="3259138"/>
            <a:ext cx="1368425" cy="746125"/>
          </a:xfrm>
          <a:prstGeom prst="triangle">
            <a:avLst>
              <a:gd name="adj" fmla="val 54873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A6C98-7638-4F87-AB4D-25283E829A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Сборка примитивов</a:t>
            </a:r>
          </a:p>
        </p:txBody>
      </p:sp>
      <p:pic>
        <p:nvPicPr>
          <p:cNvPr id="36871" name="Picture 2">
            <a:extLst>
              <a:ext uri="{FF2B5EF4-FFF2-40B4-BE49-F238E27FC236}">
                <a16:creationId xmlns:a16="http://schemas.microsoft.com/office/drawing/2014/main" id="{440AB6CB-7D81-4612-9474-7318AC29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81B4AC8-9B51-4D60-822E-DF3A88DC30D0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85B47DE-D431-4ABA-B9ED-4871EF93E1AC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6CECE84-4949-4A5A-9640-AD90A826B5DE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A3384C87-38E9-4CC3-9344-6C284B9C7D84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639FAD7-1EB6-48CF-B37E-2B37D782F818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A379AA4-096E-4C24-A75B-19D52DC98287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74F863B-789C-410F-AF4D-47E7B1FD0F45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BF58109-B673-4A8F-8411-51F23A87EA62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7DE8597-DA0E-4264-A2BC-F6862447A2DB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881" name="TextBox 30">
            <a:extLst>
              <a:ext uri="{FF2B5EF4-FFF2-40B4-BE49-F238E27FC236}">
                <a16:creationId xmlns:a16="http://schemas.microsoft.com/office/drawing/2014/main" id="{38AA8B24-B218-4D75-98B2-642877D6D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2" name="TextBox 31">
            <a:extLst>
              <a:ext uri="{FF2B5EF4-FFF2-40B4-BE49-F238E27FC236}">
                <a16:creationId xmlns:a16="http://schemas.microsoft.com/office/drawing/2014/main" id="{35C392DB-8C69-4F33-934B-8B71ACFB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3" name="TextBox 32">
            <a:extLst>
              <a:ext uri="{FF2B5EF4-FFF2-40B4-BE49-F238E27FC236}">
                <a16:creationId xmlns:a16="http://schemas.microsoft.com/office/drawing/2014/main" id="{D53B207C-DD20-4BB9-B072-C5BB3E61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4" name="TextBox 33">
            <a:extLst>
              <a:ext uri="{FF2B5EF4-FFF2-40B4-BE49-F238E27FC236}">
                <a16:creationId xmlns:a16="http://schemas.microsoft.com/office/drawing/2014/main" id="{1D43ECB3-4CC1-44F2-B38E-907A8547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5" name="TextBox 34">
            <a:extLst>
              <a:ext uri="{FF2B5EF4-FFF2-40B4-BE49-F238E27FC236}">
                <a16:creationId xmlns:a16="http://schemas.microsoft.com/office/drawing/2014/main" id="{4EF73A49-54CD-4B42-A3A0-D8FBE19F3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6" name="TextBox 24">
            <a:extLst>
              <a:ext uri="{FF2B5EF4-FFF2-40B4-BE49-F238E27FC236}">
                <a16:creationId xmlns:a16="http://schemas.microsoft.com/office/drawing/2014/main" id="{28E93BC7-29AF-4CAF-9700-7C0F8A11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0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EC999-79F0-4B5F-84DB-9862FDBD23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Отсечение плоскостями отсечения, задаваемыми пользователем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A387199B-6DCB-4934-97B6-31569E40A1AA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19DCD99-7D65-4606-A2C3-F09586427296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160F8ED3-E259-4ED2-AAFC-87DD6DA225AE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CF1ADD7-AFE5-41C4-851F-758CBC639C80}"/>
              </a:ext>
            </a:extLst>
          </p:cNvPr>
          <p:cNvSpPr/>
          <p:nvPr/>
        </p:nvSpPr>
        <p:spPr>
          <a:xfrm flipV="1">
            <a:off x="2051050" y="3259138"/>
            <a:ext cx="1368425" cy="746125"/>
          </a:xfrm>
          <a:prstGeom prst="triangle">
            <a:avLst>
              <a:gd name="adj" fmla="val 54873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7895" name="Picture 2">
            <a:extLst>
              <a:ext uri="{FF2B5EF4-FFF2-40B4-BE49-F238E27FC236}">
                <a16:creationId xmlns:a16="http://schemas.microsoft.com/office/drawing/2014/main" id="{314AA18B-E798-4610-9064-6A33F9F3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CB1B5EE-A763-4EF6-8C6F-F5C3CD9675A9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A0626B-21F7-4568-B2FA-ABA39FE296AE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E8641CA-7794-4FE7-8156-DD1CD47FB7B0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85B055C7-B2C3-4664-90B6-CBF1041E20E2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8E0EC35-D383-4398-826E-13785AB201FB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3F1947-F399-4DC2-8DDF-81A74AFF4317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B8B266B-4FD1-4236-9228-F8C251FE33D7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905" name="TextBox 16">
            <a:extLst>
              <a:ext uri="{FF2B5EF4-FFF2-40B4-BE49-F238E27FC236}">
                <a16:creationId xmlns:a16="http://schemas.microsoft.com/office/drawing/2014/main" id="{EABB9270-EB1C-4885-8A2C-5DBC614D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6" name="TextBox 17">
            <a:extLst>
              <a:ext uri="{FF2B5EF4-FFF2-40B4-BE49-F238E27FC236}">
                <a16:creationId xmlns:a16="http://schemas.microsoft.com/office/drawing/2014/main" id="{1577807E-B2B4-4984-B423-114668B3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7" name="TextBox 18">
            <a:extLst>
              <a:ext uri="{FF2B5EF4-FFF2-40B4-BE49-F238E27FC236}">
                <a16:creationId xmlns:a16="http://schemas.microsoft.com/office/drawing/2014/main" id="{3087D42E-59F2-4F80-84C5-B79F4243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8" name="TextBox 19">
            <a:extLst>
              <a:ext uri="{FF2B5EF4-FFF2-40B4-BE49-F238E27FC236}">
                <a16:creationId xmlns:a16="http://schemas.microsoft.com/office/drawing/2014/main" id="{AE1DBA6B-AD78-4A53-8710-2C2089F6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9" name="TextBox 20">
            <a:extLst>
              <a:ext uri="{FF2B5EF4-FFF2-40B4-BE49-F238E27FC236}">
                <a16:creationId xmlns:a16="http://schemas.microsoft.com/office/drawing/2014/main" id="{3AFCC5E8-7D17-4CAA-A729-0F9177F6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693951-A76F-483D-9EA8-C628D944408D}"/>
              </a:ext>
            </a:extLst>
          </p:cNvPr>
          <p:cNvCxnSpPr/>
          <p:nvPr/>
        </p:nvCxnSpPr>
        <p:spPr>
          <a:xfrm rot="5400000">
            <a:off x="1079501" y="2457450"/>
            <a:ext cx="2520950" cy="244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7B88F0EC-8AE1-40BA-917A-13C866F175D5}"/>
              </a:ext>
            </a:extLst>
          </p:cNvPr>
          <p:cNvSpPr/>
          <p:nvPr/>
        </p:nvSpPr>
        <p:spPr>
          <a:xfrm>
            <a:off x="2400300" y="3244850"/>
            <a:ext cx="1065213" cy="738188"/>
          </a:xfrm>
          <a:custGeom>
            <a:avLst/>
            <a:gdLst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745960 h 787963"/>
              <a:gd name="connsiteX1" fmla="*/ 1059210 w 1067677"/>
              <a:gd name="connsiteY1" fmla="*/ 15710 h 787963"/>
              <a:gd name="connsiteX2" fmla="*/ 348010 w 1067677"/>
              <a:gd name="connsiteY2" fmla="*/ 28410 h 787963"/>
              <a:gd name="connsiteX3" fmla="*/ 11460 w 1067677"/>
              <a:gd name="connsiteY3" fmla="*/ 371310 h 787963"/>
              <a:gd name="connsiteX4" fmla="*/ 398810 w 1067677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89331"/>
              <a:gd name="connsiteY0" fmla="*/ 747059 h 789062"/>
              <a:gd name="connsiteX1" fmla="*/ 1059210 w 1089331"/>
              <a:gd name="connsiteY1" fmla="*/ 16809 h 789062"/>
              <a:gd name="connsiteX2" fmla="*/ 348010 w 1089331"/>
              <a:gd name="connsiteY2" fmla="*/ 29509 h 789062"/>
              <a:gd name="connsiteX3" fmla="*/ 11460 w 1089331"/>
              <a:gd name="connsiteY3" fmla="*/ 372409 h 789062"/>
              <a:gd name="connsiteX4" fmla="*/ 398810 w 1089331"/>
              <a:gd name="connsiteY4" fmla="*/ 747059 h 789062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978 h 772981"/>
              <a:gd name="connsiteX1" fmla="*/ 1059210 w 1063666"/>
              <a:gd name="connsiteY1" fmla="*/ 728 h 772981"/>
              <a:gd name="connsiteX2" fmla="*/ 348010 w 1063666"/>
              <a:gd name="connsiteY2" fmla="*/ 13428 h 772981"/>
              <a:gd name="connsiteX3" fmla="*/ 11460 w 1063666"/>
              <a:gd name="connsiteY3" fmla="*/ 356328 h 772981"/>
              <a:gd name="connsiteX4" fmla="*/ 398810 w 1063666"/>
              <a:gd name="connsiteY4" fmla="*/ 730978 h 772981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400745 w 1065601"/>
              <a:gd name="connsiteY0" fmla="*/ 730250 h 772253"/>
              <a:gd name="connsiteX1" fmla="*/ 1061145 w 1065601"/>
              <a:gd name="connsiteY1" fmla="*/ 0 h 772253"/>
              <a:gd name="connsiteX2" fmla="*/ 349945 w 1065601"/>
              <a:gd name="connsiteY2" fmla="*/ 12700 h 772253"/>
              <a:gd name="connsiteX3" fmla="*/ 13395 w 1065601"/>
              <a:gd name="connsiteY3" fmla="*/ 355600 h 772253"/>
              <a:gd name="connsiteX4" fmla="*/ 400745 w 1065601"/>
              <a:gd name="connsiteY4" fmla="*/ 730250 h 772253"/>
              <a:gd name="connsiteX0" fmla="*/ 400299 w 1065155"/>
              <a:gd name="connsiteY0" fmla="*/ 730250 h 772253"/>
              <a:gd name="connsiteX1" fmla="*/ 1060699 w 1065155"/>
              <a:gd name="connsiteY1" fmla="*/ 0 h 772253"/>
              <a:gd name="connsiteX2" fmla="*/ 349499 w 1065155"/>
              <a:gd name="connsiteY2" fmla="*/ 12700 h 772253"/>
              <a:gd name="connsiteX3" fmla="*/ 12949 w 1065155"/>
              <a:gd name="connsiteY3" fmla="*/ 355600 h 772253"/>
              <a:gd name="connsiteX4" fmla="*/ 400299 w 1065155"/>
              <a:gd name="connsiteY4" fmla="*/ 730250 h 772253"/>
              <a:gd name="connsiteX0" fmla="*/ 400299 w 1065155"/>
              <a:gd name="connsiteY0" fmla="*/ 730250 h 736733"/>
              <a:gd name="connsiteX1" fmla="*/ 1060699 w 1065155"/>
              <a:gd name="connsiteY1" fmla="*/ 0 h 736733"/>
              <a:gd name="connsiteX2" fmla="*/ 349499 w 1065155"/>
              <a:gd name="connsiteY2" fmla="*/ 12700 h 736733"/>
              <a:gd name="connsiteX3" fmla="*/ 12949 w 1065155"/>
              <a:gd name="connsiteY3" fmla="*/ 355600 h 736733"/>
              <a:gd name="connsiteX4" fmla="*/ 400299 w 1065155"/>
              <a:gd name="connsiteY4" fmla="*/ 730250 h 736733"/>
              <a:gd name="connsiteX0" fmla="*/ 400299 w 1065155"/>
              <a:gd name="connsiteY0" fmla="*/ 730250 h 737609"/>
              <a:gd name="connsiteX1" fmla="*/ 1060699 w 1065155"/>
              <a:gd name="connsiteY1" fmla="*/ 0 h 737609"/>
              <a:gd name="connsiteX2" fmla="*/ 349499 w 1065155"/>
              <a:gd name="connsiteY2" fmla="*/ 12700 h 737609"/>
              <a:gd name="connsiteX3" fmla="*/ 12949 w 1065155"/>
              <a:gd name="connsiteY3" fmla="*/ 355600 h 737609"/>
              <a:gd name="connsiteX4" fmla="*/ 400299 w 1065155"/>
              <a:gd name="connsiteY4" fmla="*/ 730250 h 73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155" h="737609">
                <a:moveTo>
                  <a:pt x="400299" y="730250"/>
                </a:moveTo>
                <a:cubicBezTo>
                  <a:pt x="402506" y="737609"/>
                  <a:pt x="1061278" y="11096"/>
                  <a:pt x="1060699" y="0"/>
                </a:cubicBezTo>
                <a:cubicBezTo>
                  <a:pt x="1065155" y="2670"/>
                  <a:pt x="363885" y="11650"/>
                  <a:pt x="349499" y="12700"/>
                </a:cubicBezTo>
                <a:cubicBezTo>
                  <a:pt x="349598" y="19133"/>
                  <a:pt x="0" y="361479"/>
                  <a:pt x="12949" y="355600"/>
                </a:cubicBezTo>
                <a:cubicBezTo>
                  <a:pt x="14189" y="356493"/>
                  <a:pt x="403771" y="736733"/>
                  <a:pt x="400299" y="730250"/>
                </a:cubicBezTo>
                <a:close/>
              </a:path>
            </a:pathLst>
          </a:cu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8DD9FDE-B130-4420-837D-0A3E9B0DE622}"/>
              </a:ext>
            </a:extLst>
          </p:cNvPr>
          <p:cNvSpPr/>
          <p:nvPr/>
        </p:nvSpPr>
        <p:spPr>
          <a:xfrm>
            <a:off x="2627313" y="3141663"/>
            <a:ext cx="215900" cy="215900"/>
          </a:xfrm>
          <a:prstGeom prst="ellipse">
            <a:avLst/>
          </a:prstGeom>
          <a:solidFill>
            <a:srgbClr val="29C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2EC7874-1BE5-4361-9195-A920DF6D4D0F}"/>
              </a:ext>
            </a:extLst>
          </p:cNvPr>
          <p:cNvSpPr/>
          <p:nvPr/>
        </p:nvSpPr>
        <p:spPr>
          <a:xfrm>
            <a:off x="2268538" y="3500438"/>
            <a:ext cx="215900" cy="215900"/>
          </a:xfrm>
          <a:prstGeom prst="ellipse">
            <a:avLst/>
          </a:prstGeom>
          <a:solidFill>
            <a:srgbClr val="BAC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EDD2BC3A-F63B-4F81-ABAA-2FB4ABBE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179C4C2-F228-46EC-BA9E-EF6947119E9E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06CCDC6-9E1B-4A2B-8313-81039CB3861B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7" grpId="0" animBg="1"/>
      <p:bldP spid="28" grpId="0" animBg="1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DCF96-9DE5-48EB-AD9F-FA9D20D51B9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Умножение на матрицу проецирования и перспективное деление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5E7D23E-EA81-460D-AEF9-8E3504DFAAA3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031216A0-B9BB-4E6E-B932-AE31B744B8A3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E723C129-D200-4DF2-9E73-A670341A2A29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9FB2A56-5F0A-4A02-870B-AFFB7EB6EC00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82D1C96-346F-44FE-B79D-139D5700B2C6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E3AF712-D6D1-43C4-A9C9-72672DB65ACB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F324601-9CC1-458A-96E1-67D360CF9D55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0B0B9BB-36E4-4B80-B37A-3B22BA7CAE9E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91026521-C8CC-4B1B-A7F1-89A8E493599D}"/>
              </a:ext>
            </a:extLst>
          </p:cNvPr>
          <p:cNvSpPr/>
          <p:nvPr/>
        </p:nvSpPr>
        <p:spPr>
          <a:xfrm>
            <a:off x="2400300" y="3244850"/>
            <a:ext cx="1065213" cy="738188"/>
          </a:xfrm>
          <a:custGeom>
            <a:avLst/>
            <a:gdLst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745960 h 787963"/>
              <a:gd name="connsiteX1" fmla="*/ 1059210 w 1067677"/>
              <a:gd name="connsiteY1" fmla="*/ 15710 h 787963"/>
              <a:gd name="connsiteX2" fmla="*/ 348010 w 1067677"/>
              <a:gd name="connsiteY2" fmla="*/ 28410 h 787963"/>
              <a:gd name="connsiteX3" fmla="*/ 11460 w 1067677"/>
              <a:gd name="connsiteY3" fmla="*/ 371310 h 787963"/>
              <a:gd name="connsiteX4" fmla="*/ 398810 w 1067677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89331"/>
              <a:gd name="connsiteY0" fmla="*/ 747059 h 789062"/>
              <a:gd name="connsiteX1" fmla="*/ 1059210 w 1089331"/>
              <a:gd name="connsiteY1" fmla="*/ 16809 h 789062"/>
              <a:gd name="connsiteX2" fmla="*/ 348010 w 1089331"/>
              <a:gd name="connsiteY2" fmla="*/ 29509 h 789062"/>
              <a:gd name="connsiteX3" fmla="*/ 11460 w 1089331"/>
              <a:gd name="connsiteY3" fmla="*/ 372409 h 789062"/>
              <a:gd name="connsiteX4" fmla="*/ 398810 w 1089331"/>
              <a:gd name="connsiteY4" fmla="*/ 747059 h 789062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978 h 772981"/>
              <a:gd name="connsiteX1" fmla="*/ 1059210 w 1063666"/>
              <a:gd name="connsiteY1" fmla="*/ 728 h 772981"/>
              <a:gd name="connsiteX2" fmla="*/ 348010 w 1063666"/>
              <a:gd name="connsiteY2" fmla="*/ 13428 h 772981"/>
              <a:gd name="connsiteX3" fmla="*/ 11460 w 1063666"/>
              <a:gd name="connsiteY3" fmla="*/ 356328 h 772981"/>
              <a:gd name="connsiteX4" fmla="*/ 398810 w 1063666"/>
              <a:gd name="connsiteY4" fmla="*/ 730978 h 772981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400745 w 1065601"/>
              <a:gd name="connsiteY0" fmla="*/ 730250 h 772253"/>
              <a:gd name="connsiteX1" fmla="*/ 1061145 w 1065601"/>
              <a:gd name="connsiteY1" fmla="*/ 0 h 772253"/>
              <a:gd name="connsiteX2" fmla="*/ 349945 w 1065601"/>
              <a:gd name="connsiteY2" fmla="*/ 12700 h 772253"/>
              <a:gd name="connsiteX3" fmla="*/ 13395 w 1065601"/>
              <a:gd name="connsiteY3" fmla="*/ 355600 h 772253"/>
              <a:gd name="connsiteX4" fmla="*/ 400745 w 1065601"/>
              <a:gd name="connsiteY4" fmla="*/ 730250 h 772253"/>
              <a:gd name="connsiteX0" fmla="*/ 400299 w 1065155"/>
              <a:gd name="connsiteY0" fmla="*/ 730250 h 772253"/>
              <a:gd name="connsiteX1" fmla="*/ 1060699 w 1065155"/>
              <a:gd name="connsiteY1" fmla="*/ 0 h 772253"/>
              <a:gd name="connsiteX2" fmla="*/ 349499 w 1065155"/>
              <a:gd name="connsiteY2" fmla="*/ 12700 h 772253"/>
              <a:gd name="connsiteX3" fmla="*/ 12949 w 1065155"/>
              <a:gd name="connsiteY3" fmla="*/ 355600 h 772253"/>
              <a:gd name="connsiteX4" fmla="*/ 400299 w 1065155"/>
              <a:gd name="connsiteY4" fmla="*/ 730250 h 772253"/>
              <a:gd name="connsiteX0" fmla="*/ 400299 w 1065155"/>
              <a:gd name="connsiteY0" fmla="*/ 730250 h 736733"/>
              <a:gd name="connsiteX1" fmla="*/ 1060699 w 1065155"/>
              <a:gd name="connsiteY1" fmla="*/ 0 h 736733"/>
              <a:gd name="connsiteX2" fmla="*/ 349499 w 1065155"/>
              <a:gd name="connsiteY2" fmla="*/ 12700 h 736733"/>
              <a:gd name="connsiteX3" fmla="*/ 12949 w 1065155"/>
              <a:gd name="connsiteY3" fmla="*/ 355600 h 736733"/>
              <a:gd name="connsiteX4" fmla="*/ 400299 w 1065155"/>
              <a:gd name="connsiteY4" fmla="*/ 730250 h 736733"/>
              <a:gd name="connsiteX0" fmla="*/ 400299 w 1065155"/>
              <a:gd name="connsiteY0" fmla="*/ 730250 h 737609"/>
              <a:gd name="connsiteX1" fmla="*/ 1060699 w 1065155"/>
              <a:gd name="connsiteY1" fmla="*/ 0 h 737609"/>
              <a:gd name="connsiteX2" fmla="*/ 349499 w 1065155"/>
              <a:gd name="connsiteY2" fmla="*/ 12700 h 737609"/>
              <a:gd name="connsiteX3" fmla="*/ 12949 w 1065155"/>
              <a:gd name="connsiteY3" fmla="*/ 355600 h 737609"/>
              <a:gd name="connsiteX4" fmla="*/ 400299 w 1065155"/>
              <a:gd name="connsiteY4" fmla="*/ 730250 h 73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155" h="737609">
                <a:moveTo>
                  <a:pt x="400299" y="730250"/>
                </a:moveTo>
                <a:cubicBezTo>
                  <a:pt x="402506" y="737609"/>
                  <a:pt x="1061278" y="11096"/>
                  <a:pt x="1060699" y="0"/>
                </a:cubicBezTo>
                <a:cubicBezTo>
                  <a:pt x="1065155" y="2670"/>
                  <a:pt x="363885" y="11650"/>
                  <a:pt x="349499" y="12700"/>
                </a:cubicBezTo>
                <a:cubicBezTo>
                  <a:pt x="349598" y="19133"/>
                  <a:pt x="0" y="361479"/>
                  <a:pt x="12949" y="355600"/>
                </a:cubicBezTo>
                <a:cubicBezTo>
                  <a:pt x="14189" y="356493"/>
                  <a:pt x="403771" y="736733"/>
                  <a:pt x="400299" y="730250"/>
                </a:cubicBezTo>
                <a:close/>
              </a:path>
            </a:pathLst>
          </a:cu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57307DB-D06D-4995-95B0-0AA647E44C5B}"/>
              </a:ext>
            </a:extLst>
          </p:cNvPr>
          <p:cNvSpPr/>
          <p:nvPr/>
        </p:nvSpPr>
        <p:spPr>
          <a:xfrm>
            <a:off x="2627313" y="3141663"/>
            <a:ext cx="215900" cy="215900"/>
          </a:xfrm>
          <a:prstGeom prst="ellipse">
            <a:avLst/>
          </a:prstGeom>
          <a:solidFill>
            <a:srgbClr val="29C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CBF0876-1CA4-440D-95DA-41401A965376}"/>
              </a:ext>
            </a:extLst>
          </p:cNvPr>
          <p:cNvSpPr/>
          <p:nvPr/>
        </p:nvSpPr>
        <p:spPr>
          <a:xfrm>
            <a:off x="2268538" y="3500438"/>
            <a:ext cx="215900" cy="215900"/>
          </a:xfrm>
          <a:prstGeom prst="ellipse">
            <a:avLst/>
          </a:prstGeom>
          <a:solidFill>
            <a:srgbClr val="BAC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1A83FB0-5C67-4736-B43E-AC42CD2B0830}"/>
              </a:ext>
            </a:extLst>
          </p:cNvPr>
          <p:cNvSpPr/>
          <p:nvPr/>
        </p:nvSpPr>
        <p:spPr>
          <a:xfrm>
            <a:off x="1357313" y="2857500"/>
            <a:ext cx="3143250" cy="278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араллелограмм 27">
            <a:extLst>
              <a:ext uri="{FF2B5EF4-FFF2-40B4-BE49-F238E27FC236}">
                <a16:creationId xmlns:a16="http://schemas.microsoft.com/office/drawing/2014/main" id="{80DC3A7F-C1A8-4991-8C5E-E2EC6C307C68}"/>
              </a:ext>
            </a:extLst>
          </p:cNvPr>
          <p:cNvSpPr/>
          <p:nvPr/>
        </p:nvSpPr>
        <p:spPr>
          <a:xfrm rot="5400000">
            <a:off x="-571500" y="3714750"/>
            <a:ext cx="3071813" cy="785813"/>
          </a:xfrm>
          <a:prstGeom prst="parallelogram">
            <a:avLst>
              <a:gd name="adj" fmla="val 360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Параллелограмм 28">
            <a:extLst>
              <a:ext uri="{FF2B5EF4-FFF2-40B4-BE49-F238E27FC236}">
                <a16:creationId xmlns:a16="http://schemas.microsoft.com/office/drawing/2014/main" id="{4F0F2DCA-89CD-432D-9094-533567992056}"/>
              </a:ext>
            </a:extLst>
          </p:cNvPr>
          <p:cNvSpPr/>
          <p:nvPr/>
        </p:nvSpPr>
        <p:spPr>
          <a:xfrm flipH="1">
            <a:off x="571500" y="2571750"/>
            <a:ext cx="3908425" cy="285750"/>
          </a:xfrm>
          <a:prstGeom prst="parallelogram">
            <a:avLst>
              <a:gd name="adj" fmla="val 2881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929" name="TextBox 29">
            <a:extLst>
              <a:ext uri="{FF2B5EF4-FFF2-40B4-BE49-F238E27FC236}">
                <a16:creationId xmlns:a16="http://schemas.microsoft.com/office/drawing/2014/main" id="{7ED69A9E-1AD0-47DE-A07D-C420CB00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57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0" name="TextBox 30">
            <a:extLst>
              <a:ext uri="{FF2B5EF4-FFF2-40B4-BE49-F238E27FC236}">
                <a16:creationId xmlns:a16="http://schemas.microsoft.com/office/drawing/2014/main" id="{6D1F5C00-246D-4FD0-AEB3-81FCD0B5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00050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FE9FC52-7D32-434F-80B6-FF808B183D81}"/>
              </a:ext>
            </a:extLst>
          </p:cNvPr>
          <p:cNvCxnSpPr/>
          <p:nvPr/>
        </p:nvCxnSpPr>
        <p:spPr>
          <a:xfrm>
            <a:off x="2500313" y="4071938"/>
            <a:ext cx="150018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6FE5BBB-A29A-413C-B277-249B81857B62}"/>
              </a:ext>
            </a:extLst>
          </p:cNvPr>
          <p:cNvCxnSpPr/>
          <p:nvPr/>
        </p:nvCxnSpPr>
        <p:spPr>
          <a:xfrm rot="5400000" flipH="1" flipV="1">
            <a:off x="1856581" y="3428207"/>
            <a:ext cx="128587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E9E5E9C-B946-42C8-AD2B-9BFAECFADF01}"/>
              </a:ext>
            </a:extLst>
          </p:cNvPr>
          <p:cNvCxnSpPr/>
          <p:nvPr/>
        </p:nvCxnSpPr>
        <p:spPr>
          <a:xfrm>
            <a:off x="2500313" y="4071938"/>
            <a:ext cx="1143000" cy="4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4" name="TextBox 42">
            <a:extLst>
              <a:ext uri="{FF2B5EF4-FFF2-40B4-BE49-F238E27FC236}">
                <a16:creationId xmlns:a16="http://schemas.microsoft.com/office/drawing/2014/main" id="{F92FC0B6-CCFB-4005-B1DB-EBE3A323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500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5" name="TextBox 43">
            <a:extLst>
              <a:ext uri="{FF2B5EF4-FFF2-40B4-BE49-F238E27FC236}">
                <a16:creationId xmlns:a16="http://schemas.microsoft.com/office/drawing/2014/main" id="{4D8EF334-017F-42C9-95AA-7BB64995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5750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  <p:sp>
        <p:nvSpPr>
          <p:cNvPr id="38936" name="TextBox 44">
            <a:extLst>
              <a:ext uri="{FF2B5EF4-FFF2-40B4-BE49-F238E27FC236}">
                <a16:creationId xmlns:a16="http://schemas.microsoft.com/office/drawing/2014/main" id="{CB747F79-D3C7-4E75-A6DC-0880E6AC0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56435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7" name="TextBox 45">
            <a:extLst>
              <a:ext uri="{FF2B5EF4-FFF2-40B4-BE49-F238E27FC236}">
                <a16:creationId xmlns:a16="http://schemas.microsoft.com/office/drawing/2014/main" id="{4DE5ED61-3443-4191-82EE-3BBEB153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786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8" name="TextBox 46">
            <a:extLst>
              <a:ext uri="{FF2B5EF4-FFF2-40B4-BE49-F238E27FC236}">
                <a16:creationId xmlns:a16="http://schemas.microsoft.com/office/drawing/2014/main" id="{AABE95B9-5B7C-461C-9BE4-5F9A143E6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71462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02DCB-9F77-476E-A5C4-3829877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Растеризация</a:t>
            </a:r>
          </a:p>
        </p:txBody>
      </p:sp>
      <p:grpSp>
        <p:nvGrpSpPr>
          <p:cNvPr id="39939" name="Группа 246">
            <a:extLst>
              <a:ext uri="{FF2B5EF4-FFF2-40B4-BE49-F238E27FC236}">
                <a16:creationId xmlns:a16="http://schemas.microsoft.com/office/drawing/2014/main" id="{EF8BB40F-63F6-48AB-824C-537FBE6CA2DC}"/>
              </a:ext>
            </a:extLst>
          </p:cNvPr>
          <p:cNvGrpSpPr>
            <a:grpSpLocks/>
          </p:cNvGrpSpPr>
          <p:nvPr/>
        </p:nvGrpSpPr>
        <p:grpSpPr bwMode="auto">
          <a:xfrm>
            <a:off x="476724" y="5875937"/>
            <a:ext cx="1743075" cy="725487"/>
            <a:chOff x="2071670" y="4357694"/>
            <a:chExt cx="1743093" cy="725481"/>
          </a:xfrm>
        </p:grpSpPr>
        <p:sp>
          <p:nvSpPr>
            <p:cNvPr id="3" name="Равнобедренный треугольник 2">
              <a:extLst>
                <a:ext uri="{FF2B5EF4-FFF2-40B4-BE49-F238E27FC236}">
                  <a16:creationId xmlns:a16="http://schemas.microsoft.com/office/drawing/2014/main" id="{98C61FA3-E9B7-4063-8719-B8BFCBB15E9C}"/>
                </a:ext>
              </a:extLst>
            </p:cNvPr>
            <p:cNvSpPr/>
            <p:nvPr/>
          </p:nvSpPr>
          <p:spPr>
            <a:xfrm rot="10617952">
              <a:off x="2092307" y="4443418"/>
              <a:ext cx="1722456" cy="639757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7E6AEAF-6477-4989-A0D1-6B5FD340EFE6}"/>
                </a:ext>
              </a:extLst>
            </p:cNvPr>
            <p:cNvSpPr/>
            <p:nvPr/>
          </p:nvSpPr>
          <p:spPr>
            <a:xfrm>
              <a:off x="2071670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32998B4-D3C6-4DF4-A815-AC0B5BEA6F21}"/>
                </a:ext>
              </a:extLst>
            </p:cNvPr>
            <p:cNvSpPr/>
            <p:nvPr/>
          </p:nvSpPr>
          <p:spPr>
            <a:xfrm>
              <a:off x="2143108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883A635-29DC-465E-A88F-E9DD6B016E12}"/>
                </a:ext>
              </a:extLst>
            </p:cNvPr>
            <p:cNvSpPr/>
            <p:nvPr/>
          </p:nvSpPr>
          <p:spPr>
            <a:xfrm>
              <a:off x="2214546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80ADDF6-F733-463C-9CE0-DED6BC38BAE5}"/>
                </a:ext>
              </a:extLst>
            </p:cNvPr>
            <p:cNvSpPr/>
            <p:nvPr/>
          </p:nvSpPr>
          <p:spPr>
            <a:xfrm>
              <a:off x="2285984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3B27BB5-4CE1-4E01-98C5-81C9C54DCDB1}"/>
                </a:ext>
              </a:extLst>
            </p:cNvPr>
            <p:cNvSpPr/>
            <p:nvPr/>
          </p:nvSpPr>
          <p:spPr>
            <a:xfrm>
              <a:off x="2357423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BA6513C-F218-43E1-AC3D-9ACD68F5C6AA}"/>
                </a:ext>
              </a:extLst>
            </p:cNvPr>
            <p:cNvSpPr/>
            <p:nvPr/>
          </p:nvSpPr>
          <p:spPr>
            <a:xfrm>
              <a:off x="2428861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C9C6A26-23E6-46F1-A7A9-9FEE4942E8E5}"/>
                </a:ext>
              </a:extLst>
            </p:cNvPr>
            <p:cNvSpPr/>
            <p:nvPr/>
          </p:nvSpPr>
          <p:spPr>
            <a:xfrm>
              <a:off x="2500299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20FA4AB-26F8-4F57-9AF3-5A82AD0A740C}"/>
                </a:ext>
              </a:extLst>
            </p:cNvPr>
            <p:cNvSpPr/>
            <p:nvPr/>
          </p:nvSpPr>
          <p:spPr>
            <a:xfrm>
              <a:off x="2571737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6BA02EE-5CCF-480C-96FE-AE93646D7361}"/>
                </a:ext>
              </a:extLst>
            </p:cNvPr>
            <p:cNvSpPr/>
            <p:nvPr/>
          </p:nvSpPr>
          <p:spPr>
            <a:xfrm>
              <a:off x="2643176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9852E6E-0306-4F18-9A27-0D4B0ED646BD}"/>
                </a:ext>
              </a:extLst>
            </p:cNvPr>
            <p:cNvSpPr/>
            <p:nvPr/>
          </p:nvSpPr>
          <p:spPr>
            <a:xfrm>
              <a:off x="2714614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CD90723-96DE-4343-8DAC-A3D4110A6953}"/>
                </a:ext>
              </a:extLst>
            </p:cNvPr>
            <p:cNvSpPr/>
            <p:nvPr/>
          </p:nvSpPr>
          <p:spPr>
            <a:xfrm>
              <a:off x="2786052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80FF5F2-3B46-48F8-AA6F-3E27DDFB38D0}"/>
                </a:ext>
              </a:extLst>
            </p:cNvPr>
            <p:cNvSpPr/>
            <p:nvPr/>
          </p:nvSpPr>
          <p:spPr>
            <a:xfrm>
              <a:off x="2857490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EEAF54C-24C6-4DB7-A42B-8460FAF81F75}"/>
                </a:ext>
              </a:extLst>
            </p:cNvPr>
            <p:cNvSpPr/>
            <p:nvPr/>
          </p:nvSpPr>
          <p:spPr>
            <a:xfrm>
              <a:off x="2928929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529654-28D2-4FFD-8A20-C84026ABEAB8}"/>
                </a:ext>
              </a:extLst>
            </p:cNvPr>
            <p:cNvSpPr/>
            <p:nvPr/>
          </p:nvSpPr>
          <p:spPr>
            <a:xfrm>
              <a:off x="3000367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1906D03-EF43-4A93-AD43-8ED29139280B}"/>
                </a:ext>
              </a:extLst>
            </p:cNvPr>
            <p:cNvSpPr/>
            <p:nvPr/>
          </p:nvSpPr>
          <p:spPr>
            <a:xfrm>
              <a:off x="3071805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BA52FEB7-2069-42DE-8F29-ABE02A203A34}"/>
                </a:ext>
              </a:extLst>
            </p:cNvPr>
            <p:cNvSpPr/>
            <p:nvPr/>
          </p:nvSpPr>
          <p:spPr>
            <a:xfrm>
              <a:off x="3143243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48A162B0-E7EA-4C52-AED0-B13E25B6C54C}"/>
                </a:ext>
              </a:extLst>
            </p:cNvPr>
            <p:cNvSpPr/>
            <p:nvPr/>
          </p:nvSpPr>
          <p:spPr>
            <a:xfrm>
              <a:off x="3214682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8530291-765A-4526-B4EC-9016CA55D83B}"/>
                </a:ext>
              </a:extLst>
            </p:cNvPr>
            <p:cNvSpPr/>
            <p:nvPr/>
          </p:nvSpPr>
          <p:spPr>
            <a:xfrm>
              <a:off x="3286120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0C53D5A-5B4C-46D4-B7B1-8DECCFC39A8D}"/>
                </a:ext>
              </a:extLst>
            </p:cNvPr>
            <p:cNvSpPr/>
            <p:nvPr/>
          </p:nvSpPr>
          <p:spPr>
            <a:xfrm>
              <a:off x="3357558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983711B-8714-46E8-AE6F-57D1AAA4ED87}"/>
                </a:ext>
              </a:extLst>
            </p:cNvPr>
            <p:cNvSpPr/>
            <p:nvPr/>
          </p:nvSpPr>
          <p:spPr>
            <a:xfrm>
              <a:off x="3428996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F92C66C-5F32-430A-864C-95DB1E9D15C3}"/>
                </a:ext>
              </a:extLst>
            </p:cNvPr>
            <p:cNvSpPr/>
            <p:nvPr/>
          </p:nvSpPr>
          <p:spPr>
            <a:xfrm>
              <a:off x="3500435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E6262816-CB71-4F78-853C-DFF18EF5E13B}"/>
                </a:ext>
              </a:extLst>
            </p:cNvPr>
            <p:cNvSpPr/>
            <p:nvPr/>
          </p:nvSpPr>
          <p:spPr>
            <a:xfrm>
              <a:off x="3571872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65691DBB-8B9B-42F5-B0E8-945869B9CE82}"/>
                </a:ext>
              </a:extLst>
            </p:cNvPr>
            <p:cNvSpPr/>
            <p:nvPr/>
          </p:nvSpPr>
          <p:spPr>
            <a:xfrm>
              <a:off x="3643311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9E5A6C37-A089-4483-A5B4-C084B23DF257}"/>
                </a:ext>
              </a:extLst>
            </p:cNvPr>
            <p:cNvSpPr/>
            <p:nvPr/>
          </p:nvSpPr>
          <p:spPr>
            <a:xfrm>
              <a:off x="3428996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41D006F-F489-4151-8C62-7B9B0AB2286B}"/>
                </a:ext>
              </a:extLst>
            </p:cNvPr>
            <p:cNvSpPr/>
            <p:nvPr/>
          </p:nvSpPr>
          <p:spPr>
            <a:xfrm>
              <a:off x="3500435" y="4357694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489C5A5-CBF2-4D07-8FFE-45ACCD4E186C}"/>
                </a:ext>
              </a:extLst>
            </p:cNvPr>
            <p:cNvSpPr/>
            <p:nvPr/>
          </p:nvSpPr>
          <p:spPr>
            <a:xfrm>
              <a:off x="3571872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46693F60-1C1E-4551-B66F-AE1C6A81EB0D}"/>
                </a:ext>
              </a:extLst>
            </p:cNvPr>
            <p:cNvSpPr/>
            <p:nvPr/>
          </p:nvSpPr>
          <p:spPr>
            <a:xfrm>
              <a:off x="3643311" y="4357694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0023552-637B-4771-B93A-F3FA4788C513}"/>
                </a:ext>
              </a:extLst>
            </p:cNvPr>
            <p:cNvSpPr/>
            <p:nvPr/>
          </p:nvSpPr>
          <p:spPr>
            <a:xfrm>
              <a:off x="3714749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33E0F7FF-96F9-476C-9BF2-E57378681724}"/>
                </a:ext>
              </a:extLst>
            </p:cNvPr>
            <p:cNvSpPr/>
            <p:nvPr/>
          </p:nvSpPr>
          <p:spPr>
            <a:xfrm>
              <a:off x="2143108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6CBCA2B3-095A-430C-A50F-FA96034C0591}"/>
                </a:ext>
              </a:extLst>
            </p:cNvPr>
            <p:cNvSpPr/>
            <p:nvPr/>
          </p:nvSpPr>
          <p:spPr>
            <a:xfrm>
              <a:off x="2214546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23A8935E-288C-4437-AE89-41E594C5839F}"/>
                </a:ext>
              </a:extLst>
            </p:cNvPr>
            <p:cNvSpPr/>
            <p:nvPr/>
          </p:nvSpPr>
          <p:spPr>
            <a:xfrm>
              <a:off x="2285984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BCCEC36-3F9B-4EBC-AC6A-EBC39862425B}"/>
                </a:ext>
              </a:extLst>
            </p:cNvPr>
            <p:cNvSpPr/>
            <p:nvPr/>
          </p:nvSpPr>
          <p:spPr>
            <a:xfrm>
              <a:off x="2357423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DEC754D-49E9-478A-9CCE-EE519E4D32C5}"/>
                </a:ext>
              </a:extLst>
            </p:cNvPr>
            <p:cNvSpPr/>
            <p:nvPr/>
          </p:nvSpPr>
          <p:spPr>
            <a:xfrm>
              <a:off x="2428861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7C828A0C-C3B1-4EB9-8C26-C02B47276AF3}"/>
                </a:ext>
              </a:extLst>
            </p:cNvPr>
            <p:cNvSpPr/>
            <p:nvPr/>
          </p:nvSpPr>
          <p:spPr>
            <a:xfrm>
              <a:off x="2500299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6E88065-A9DB-449A-A7E8-A591555167B7}"/>
                </a:ext>
              </a:extLst>
            </p:cNvPr>
            <p:cNvSpPr/>
            <p:nvPr/>
          </p:nvSpPr>
          <p:spPr>
            <a:xfrm>
              <a:off x="2571737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8FD4D83C-4FB2-463A-BF56-87435713AF25}"/>
                </a:ext>
              </a:extLst>
            </p:cNvPr>
            <p:cNvSpPr/>
            <p:nvPr/>
          </p:nvSpPr>
          <p:spPr>
            <a:xfrm>
              <a:off x="2643176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A84C2A1-982A-4B1D-92C9-0EFDB7CC68AD}"/>
                </a:ext>
              </a:extLst>
            </p:cNvPr>
            <p:cNvSpPr/>
            <p:nvPr/>
          </p:nvSpPr>
          <p:spPr>
            <a:xfrm>
              <a:off x="2714614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CE630736-40AE-4828-9107-02EB23CB9629}"/>
                </a:ext>
              </a:extLst>
            </p:cNvPr>
            <p:cNvSpPr/>
            <p:nvPr/>
          </p:nvSpPr>
          <p:spPr>
            <a:xfrm>
              <a:off x="2786052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BAE7184B-65FF-47BB-A9E0-16E7750F4EAE}"/>
                </a:ext>
              </a:extLst>
            </p:cNvPr>
            <p:cNvSpPr/>
            <p:nvPr/>
          </p:nvSpPr>
          <p:spPr>
            <a:xfrm>
              <a:off x="2857490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0F1D87A-E8CA-421C-B850-8B9E8FCF9333}"/>
                </a:ext>
              </a:extLst>
            </p:cNvPr>
            <p:cNvSpPr/>
            <p:nvPr/>
          </p:nvSpPr>
          <p:spPr>
            <a:xfrm>
              <a:off x="2928929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EDD87E3-5A42-4C68-8CB2-AF0B9A6822A6}"/>
                </a:ext>
              </a:extLst>
            </p:cNvPr>
            <p:cNvSpPr/>
            <p:nvPr/>
          </p:nvSpPr>
          <p:spPr>
            <a:xfrm>
              <a:off x="3000367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3B7E573-9C86-4B8B-987B-5405BAEB0ED0}"/>
                </a:ext>
              </a:extLst>
            </p:cNvPr>
            <p:cNvSpPr/>
            <p:nvPr/>
          </p:nvSpPr>
          <p:spPr>
            <a:xfrm>
              <a:off x="3071805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59E1EBF8-DF65-4D26-A6A8-34BD1E5777EB}"/>
                </a:ext>
              </a:extLst>
            </p:cNvPr>
            <p:cNvSpPr/>
            <p:nvPr/>
          </p:nvSpPr>
          <p:spPr>
            <a:xfrm>
              <a:off x="3143243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1B4C1DBB-2050-4A1C-A5B7-5EA064ED8278}"/>
                </a:ext>
              </a:extLst>
            </p:cNvPr>
            <p:cNvSpPr/>
            <p:nvPr/>
          </p:nvSpPr>
          <p:spPr>
            <a:xfrm>
              <a:off x="3214682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042BC260-C589-4E78-9B7B-D3E20DBFBA39}"/>
                </a:ext>
              </a:extLst>
            </p:cNvPr>
            <p:cNvSpPr/>
            <p:nvPr/>
          </p:nvSpPr>
          <p:spPr>
            <a:xfrm>
              <a:off x="3286120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21A9A24F-292B-474F-BDF8-163B31F00860}"/>
                </a:ext>
              </a:extLst>
            </p:cNvPr>
            <p:cNvSpPr/>
            <p:nvPr/>
          </p:nvSpPr>
          <p:spPr>
            <a:xfrm>
              <a:off x="3357558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31B86505-8190-4E12-8EBC-B28920F39145}"/>
                </a:ext>
              </a:extLst>
            </p:cNvPr>
            <p:cNvSpPr/>
            <p:nvPr/>
          </p:nvSpPr>
          <p:spPr>
            <a:xfrm>
              <a:off x="3428996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EEF78380-89C1-4F50-9E34-25E2686C8D1D}"/>
                </a:ext>
              </a:extLst>
            </p:cNvPr>
            <p:cNvSpPr/>
            <p:nvPr/>
          </p:nvSpPr>
          <p:spPr>
            <a:xfrm>
              <a:off x="3500435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77E86D4D-8A96-4AFC-AE13-D1FC7FDAC052}"/>
                </a:ext>
              </a:extLst>
            </p:cNvPr>
            <p:cNvSpPr/>
            <p:nvPr/>
          </p:nvSpPr>
          <p:spPr>
            <a:xfrm>
              <a:off x="3571872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0D5075B7-99D5-4B5D-86DC-1EF0731E218D}"/>
                </a:ext>
              </a:extLst>
            </p:cNvPr>
            <p:cNvSpPr/>
            <p:nvPr/>
          </p:nvSpPr>
          <p:spPr>
            <a:xfrm>
              <a:off x="2214546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4B9025BD-9392-48EA-BB09-B9DF6AD410CF}"/>
                </a:ext>
              </a:extLst>
            </p:cNvPr>
            <p:cNvSpPr/>
            <p:nvPr/>
          </p:nvSpPr>
          <p:spPr>
            <a:xfrm>
              <a:off x="2285984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DBFD0AB3-DB3E-4D52-B0A5-7ADBD228C65C}"/>
                </a:ext>
              </a:extLst>
            </p:cNvPr>
            <p:cNvSpPr/>
            <p:nvPr/>
          </p:nvSpPr>
          <p:spPr>
            <a:xfrm>
              <a:off x="2357423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8363857A-C1E0-4F26-97A7-EEBA8D562E18}"/>
                </a:ext>
              </a:extLst>
            </p:cNvPr>
            <p:cNvSpPr/>
            <p:nvPr/>
          </p:nvSpPr>
          <p:spPr>
            <a:xfrm>
              <a:off x="2428861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FBFD21BC-D19F-4D2F-9044-F59AF569247F}"/>
                </a:ext>
              </a:extLst>
            </p:cNvPr>
            <p:cNvSpPr/>
            <p:nvPr/>
          </p:nvSpPr>
          <p:spPr>
            <a:xfrm>
              <a:off x="2500299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B73D9BD-30AB-4432-A897-CA0742F77D63}"/>
                </a:ext>
              </a:extLst>
            </p:cNvPr>
            <p:cNvSpPr/>
            <p:nvPr/>
          </p:nvSpPr>
          <p:spPr>
            <a:xfrm>
              <a:off x="2571737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D5683FD-1358-442D-AA1E-23CC2A6CC9FC}"/>
                </a:ext>
              </a:extLst>
            </p:cNvPr>
            <p:cNvSpPr/>
            <p:nvPr/>
          </p:nvSpPr>
          <p:spPr>
            <a:xfrm>
              <a:off x="2643176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C17EB542-5C6C-4744-86B1-C1D2BEB488B6}"/>
                </a:ext>
              </a:extLst>
            </p:cNvPr>
            <p:cNvSpPr/>
            <p:nvPr/>
          </p:nvSpPr>
          <p:spPr>
            <a:xfrm>
              <a:off x="2714614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972A1B80-5207-43B3-B001-9070F1C9E67C}"/>
                </a:ext>
              </a:extLst>
            </p:cNvPr>
            <p:cNvSpPr/>
            <p:nvPr/>
          </p:nvSpPr>
          <p:spPr>
            <a:xfrm>
              <a:off x="2786052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B8529087-5C78-4E1D-9CC5-1CC587F2E115}"/>
                </a:ext>
              </a:extLst>
            </p:cNvPr>
            <p:cNvSpPr/>
            <p:nvPr/>
          </p:nvSpPr>
          <p:spPr>
            <a:xfrm>
              <a:off x="2857490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DB62D3FA-FF8E-4A55-AC36-C2891CABF6E7}"/>
                </a:ext>
              </a:extLst>
            </p:cNvPr>
            <p:cNvSpPr/>
            <p:nvPr/>
          </p:nvSpPr>
          <p:spPr>
            <a:xfrm>
              <a:off x="2928929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80D9F0DA-F2F7-41CA-B023-A232DEF5B024}"/>
                </a:ext>
              </a:extLst>
            </p:cNvPr>
            <p:cNvSpPr/>
            <p:nvPr/>
          </p:nvSpPr>
          <p:spPr>
            <a:xfrm>
              <a:off x="3000367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F0A57840-5660-457C-81AD-1346AE06C996}"/>
                </a:ext>
              </a:extLst>
            </p:cNvPr>
            <p:cNvSpPr/>
            <p:nvPr/>
          </p:nvSpPr>
          <p:spPr>
            <a:xfrm>
              <a:off x="3071805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EBDD9055-6B9A-4967-B96B-600BAE8B0622}"/>
                </a:ext>
              </a:extLst>
            </p:cNvPr>
            <p:cNvSpPr/>
            <p:nvPr/>
          </p:nvSpPr>
          <p:spPr>
            <a:xfrm>
              <a:off x="3143243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1A859E6D-C367-402A-B55F-733B0DDF9E95}"/>
                </a:ext>
              </a:extLst>
            </p:cNvPr>
            <p:cNvSpPr/>
            <p:nvPr/>
          </p:nvSpPr>
          <p:spPr>
            <a:xfrm>
              <a:off x="3214682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8433F3E-F6C3-4C0F-864C-25C9B2F3C669}"/>
                </a:ext>
              </a:extLst>
            </p:cNvPr>
            <p:cNvSpPr/>
            <p:nvPr/>
          </p:nvSpPr>
          <p:spPr>
            <a:xfrm>
              <a:off x="3286120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6749C266-70C8-488E-9E5B-7C2F2AA37FD4}"/>
                </a:ext>
              </a:extLst>
            </p:cNvPr>
            <p:cNvSpPr/>
            <p:nvPr/>
          </p:nvSpPr>
          <p:spPr>
            <a:xfrm>
              <a:off x="3357558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80B3FB4D-43BD-419D-96AC-9B6C69244AD6}"/>
                </a:ext>
              </a:extLst>
            </p:cNvPr>
            <p:cNvSpPr/>
            <p:nvPr/>
          </p:nvSpPr>
          <p:spPr>
            <a:xfrm>
              <a:off x="3428996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2BF980C7-0FA6-46F4-8A49-F3264A256085}"/>
                </a:ext>
              </a:extLst>
            </p:cNvPr>
            <p:cNvSpPr/>
            <p:nvPr/>
          </p:nvSpPr>
          <p:spPr>
            <a:xfrm>
              <a:off x="3500435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6B4F16AD-1324-4D43-8EF9-C54D8B8997A1}"/>
                </a:ext>
              </a:extLst>
            </p:cNvPr>
            <p:cNvSpPr/>
            <p:nvPr/>
          </p:nvSpPr>
          <p:spPr>
            <a:xfrm>
              <a:off x="2285984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1EAA60E8-786E-4827-A3AD-B739FA3C61A5}"/>
                </a:ext>
              </a:extLst>
            </p:cNvPr>
            <p:cNvSpPr/>
            <p:nvPr/>
          </p:nvSpPr>
          <p:spPr>
            <a:xfrm>
              <a:off x="2357423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29FD9F20-04FF-4644-9B1E-9DF6CBF23ED1}"/>
                </a:ext>
              </a:extLst>
            </p:cNvPr>
            <p:cNvSpPr/>
            <p:nvPr/>
          </p:nvSpPr>
          <p:spPr>
            <a:xfrm>
              <a:off x="2428861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B59184E9-768B-4449-835A-3DFC53E47B8B}"/>
                </a:ext>
              </a:extLst>
            </p:cNvPr>
            <p:cNvSpPr/>
            <p:nvPr/>
          </p:nvSpPr>
          <p:spPr>
            <a:xfrm>
              <a:off x="2500299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6825445D-5FA1-43CF-8076-07AB8AC2168A}"/>
                </a:ext>
              </a:extLst>
            </p:cNvPr>
            <p:cNvSpPr/>
            <p:nvPr/>
          </p:nvSpPr>
          <p:spPr>
            <a:xfrm>
              <a:off x="2571737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4B6418CE-2F96-4301-B2DC-980C8911068D}"/>
                </a:ext>
              </a:extLst>
            </p:cNvPr>
            <p:cNvSpPr/>
            <p:nvPr/>
          </p:nvSpPr>
          <p:spPr>
            <a:xfrm>
              <a:off x="2643176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BF9C9660-8218-4FCC-96FA-227A9DD553EB}"/>
                </a:ext>
              </a:extLst>
            </p:cNvPr>
            <p:cNvSpPr/>
            <p:nvPr/>
          </p:nvSpPr>
          <p:spPr>
            <a:xfrm>
              <a:off x="2714614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0CDD8078-CF9C-4FEC-BA51-EAE64D7F85C8}"/>
                </a:ext>
              </a:extLst>
            </p:cNvPr>
            <p:cNvSpPr/>
            <p:nvPr/>
          </p:nvSpPr>
          <p:spPr>
            <a:xfrm>
              <a:off x="2786052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4D0C6151-F577-4B13-8F9E-7BBA78E52BB2}"/>
                </a:ext>
              </a:extLst>
            </p:cNvPr>
            <p:cNvSpPr/>
            <p:nvPr/>
          </p:nvSpPr>
          <p:spPr>
            <a:xfrm>
              <a:off x="2857490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CEDC9F45-831F-481F-ADC2-BBE43BE46AA6}"/>
                </a:ext>
              </a:extLst>
            </p:cNvPr>
            <p:cNvSpPr/>
            <p:nvPr/>
          </p:nvSpPr>
          <p:spPr>
            <a:xfrm>
              <a:off x="2928929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5AD5B9FE-CCD3-42CB-8313-3DB81BD655A3}"/>
                </a:ext>
              </a:extLst>
            </p:cNvPr>
            <p:cNvSpPr/>
            <p:nvPr/>
          </p:nvSpPr>
          <p:spPr>
            <a:xfrm>
              <a:off x="3000367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D65F66BF-AA8D-45AE-AB7C-638D222F9598}"/>
                </a:ext>
              </a:extLst>
            </p:cNvPr>
            <p:cNvSpPr/>
            <p:nvPr/>
          </p:nvSpPr>
          <p:spPr>
            <a:xfrm>
              <a:off x="3071805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A1EBDE9-B8F5-4AEA-92C3-9BAAC6BF0334}"/>
                </a:ext>
              </a:extLst>
            </p:cNvPr>
            <p:cNvSpPr/>
            <p:nvPr/>
          </p:nvSpPr>
          <p:spPr>
            <a:xfrm>
              <a:off x="3143243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AA22C88E-8DF8-4054-B285-5F7F059243E7}"/>
                </a:ext>
              </a:extLst>
            </p:cNvPr>
            <p:cNvSpPr/>
            <p:nvPr/>
          </p:nvSpPr>
          <p:spPr>
            <a:xfrm>
              <a:off x="3214682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DFFA966F-4E7B-47B1-944A-28547F256DC7}"/>
                </a:ext>
              </a:extLst>
            </p:cNvPr>
            <p:cNvSpPr/>
            <p:nvPr/>
          </p:nvSpPr>
          <p:spPr>
            <a:xfrm>
              <a:off x="3286120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E04DFD4C-08BC-4313-B9AA-AF4566E5B42B}"/>
                </a:ext>
              </a:extLst>
            </p:cNvPr>
            <p:cNvSpPr/>
            <p:nvPr/>
          </p:nvSpPr>
          <p:spPr>
            <a:xfrm>
              <a:off x="3357558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77FEA4B5-F452-4B66-BD64-CBE589D3B925}"/>
                </a:ext>
              </a:extLst>
            </p:cNvPr>
            <p:cNvSpPr/>
            <p:nvPr/>
          </p:nvSpPr>
          <p:spPr>
            <a:xfrm>
              <a:off x="3428996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88455896-CC38-4EEE-BE2F-2EA3575EE83F}"/>
                </a:ext>
              </a:extLst>
            </p:cNvPr>
            <p:cNvSpPr/>
            <p:nvPr/>
          </p:nvSpPr>
          <p:spPr>
            <a:xfrm>
              <a:off x="2428861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A92A037C-B92D-434E-A74F-109A470E66AE}"/>
                </a:ext>
              </a:extLst>
            </p:cNvPr>
            <p:cNvSpPr/>
            <p:nvPr/>
          </p:nvSpPr>
          <p:spPr>
            <a:xfrm>
              <a:off x="2500299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11B8EA43-DCA3-4968-92FC-DC646DDE57CF}"/>
                </a:ext>
              </a:extLst>
            </p:cNvPr>
            <p:cNvSpPr/>
            <p:nvPr/>
          </p:nvSpPr>
          <p:spPr>
            <a:xfrm>
              <a:off x="2571737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D9DA45B2-D2A4-4724-AB75-B2C3A55E0F05}"/>
                </a:ext>
              </a:extLst>
            </p:cNvPr>
            <p:cNvSpPr/>
            <p:nvPr/>
          </p:nvSpPr>
          <p:spPr>
            <a:xfrm>
              <a:off x="2643176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3E34E028-E550-45E0-AF46-9E2D7EFCA4D7}"/>
                </a:ext>
              </a:extLst>
            </p:cNvPr>
            <p:cNvSpPr/>
            <p:nvPr/>
          </p:nvSpPr>
          <p:spPr>
            <a:xfrm>
              <a:off x="2714614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8AD83BC7-292A-4AB7-9CC1-9367DFFF4B96}"/>
                </a:ext>
              </a:extLst>
            </p:cNvPr>
            <p:cNvSpPr/>
            <p:nvPr/>
          </p:nvSpPr>
          <p:spPr>
            <a:xfrm>
              <a:off x="2786052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4D4DD5F5-97BC-413A-8D34-76F8BD0E78DE}"/>
                </a:ext>
              </a:extLst>
            </p:cNvPr>
            <p:cNvSpPr/>
            <p:nvPr/>
          </p:nvSpPr>
          <p:spPr>
            <a:xfrm>
              <a:off x="2857490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DEF8FCDC-972A-4B19-AB35-6363D93FF2F5}"/>
                </a:ext>
              </a:extLst>
            </p:cNvPr>
            <p:cNvSpPr/>
            <p:nvPr/>
          </p:nvSpPr>
          <p:spPr>
            <a:xfrm>
              <a:off x="2928929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FC00FFBD-FC5A-4F45-9A5F-561DE546A943}"/>
                </a:ext>
              </a:extLst>
            </p:cNvPr>
            <p:cNvSpPr/>
            <p:nvPr/>
          </p:nvSpPr>
          <p:spPr>
            <a:xfrm>
              <a:off x="3000367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59651175-9A6A-4419-9AF3-D012AFB11F8B}"/>
                </a:ext>
              </a:extLst>
            </p:cNvPr>
            <p:cNvSpPr/>
            <p:nvPr/>
          </p:nvSpPr>
          <p:spPr>
            <a:xfrm>
              <a:off x="3071805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84C9DC7C-3B9C-44EB-A22E-0CCE31E66638}"/>
                </a:ext>
              </a:extLst>
            </p:cNvPr>
            <p:cNvSpPr/>
            <p:nvPr/>
          </p:nvSpPr>
          <p:spPr>
            <a:xfrm>
              <a:off x="3143243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C9AF7974-F5A7-4F66-B8C4-335C180D9C2D}"/>
                </a:ext>
              </a:extLst>
            </p:cNvPr>
            <p:cNvSpPr/>
            <p:nvPr/>
          </p:nvSpPr>
          <p:spPr>
            <a:xfrm>
              <a:off x="3214682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0FF5D3DD-BFD7-4DAA-9E05-B4FC1A808D59}"/>
                </a:ext>
              </a:extLst>
            </p:cNvPr>
            <p:cNvSpPr/>
            <p:nvPr/>
          </p:nvSpPr>
          <p:spPr>
            <a:xfrm>
              <a:off x="3286120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1DB72CE7-F1FC-4E07-B127-1478CC705EF2}"/>
                </a:ext>
              </a:extLst>
            </p:cNvPr>
            <p:cNvSpPr/>
            <p:nvPr/>
          </p:nvSpPr>
          <p:spPr>
            <a:xfrm>
              <a:off x="2500299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E72927B1-21F2-493A-BA08-B8729F70CAA0}"/>
                </a:ext>
              </a:extLst>
            </p:cNvPr>
            <p:cNvSpPr/>
            <p:nvPr/>
          </p:nvSpPr>
          <p:spPr>
            <a:xfrm>
              <a:off x="2571737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F973472F-2E5F-492A-8DAE-0B3F0462F30D}"/>
                </a:ext>
              </a:extLst>
            </p:cNvPr>
            <p:cNvSpPr/>
            <p:nvPr/>
          </p:nvSpPr>
          <p:spPr>
            <a:xfrm>
              <a:off x="2643176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5CA27FC5-30A5-421B-B125-243EC26B48A7}"/>
                </a:ext>
              </a:extLst>
            </p:cNvPr>
            <p:cNvSpPr/>
            <p:nvPr/>
          </p:nvSpPr>
          <p:spPr>
            <a:xfrm>
              <a:off x="2714614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F984D394-87C8-4BA3-A7C7-476F711401DE}"/>
                </a:ext>
              </a:extLst>
            </p:cNvPr>
            <p:cNvSpPr/>
            <p:nvPr/>
          </p:nvSpPr>
          <p:spPr>
            <a:xfrm>
              <a:off x="2786052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B05BD69F-69A8-4FD7-8DA8-99AA41E8D12F}"/>
                </a:ext>
              </a:extLst>
            </p:cNvPr>
            <p:cNvSpPr/>
            <p:nvPr/>
          </p:nvSpPr>
          <p:spPr>
            <a:xfrm>
              <a:off x="2857490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D5DE77B1-61C6-4BBE-89DD-44EE67C83BAC}"/>
                </a:ext>
              </a:extLst>
            </p:cNvPr>
            <p:cNvSpPr/>
            <p:nvPr/>
          </p:nvSpPr>
          <p:spPr>
            <a:xfrm>
              <a:off x="2928929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85747F8B-5A19-49C6-BE06-FB4EEC204C0C}"/>
                </a:ext>
              </a:extLst>
            </p:cNvPr>
            <p:cNvSpPr/>
            <p:nvPr/>
          </p:nvSpPr>
          <p:spPr>
            <a:xfrm>
              <a:off x="3000367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68F6ABB0-F571-4F7E-950C-C03028A9895E}"/>
                </a:ext>
              </a:extLst>
            </p:cNvPr>
            <p:cNvSpPr/>
            <p:nvPr/>
          </p:nvSpPr>
          <p:spPr>
            <a:xfrm>
              <a:off x="3071805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97724EE2-1E83-4EDE-A936-31472C569404}"/>
                </a:ext>
              </a:extLst>
            </p:cNvPr>
            <p:cNvSpPr/>
            <p:nvPr/>
          </p:nvSpPr>
          <p:spPr>
            <a:xfrm>
              <a:off x="3143243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5D8DE7DE-0049-4782-B9EF-E331A54CA3FB}"/>
                </a:ext>
              </a:extLst>
            </p:cNvPr>
            <p:cNvSpPr/>
            <p:nvPr/>
          </p:nvSpPr>
          <p:spPr>
            <a:xfrm>
              <a:off x="3214682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5A68AE9A-F384-48A6-8DB5-D88BA7ED1911}"/>
                </a:ext>
              </a:extLst>
            </p:cNvPr>
            <p:cNvSpPr/>
            <p:nvPr/>
          </p:nvSpPr>
          <p:spPr>
            <a:xfrm>
              <a:off x="2571737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43604A2F-0BC7-4A38-ABB8-A3533DA3BAB5}"/>
                </a:ext>
              </a:extLst>
            </p:cNvPr>
            <p:cNvSpPr/>
            <p:nvPr/>
          </p:nvSpPr>
          <p:spPr>
            <a:xfrm>
              <a:off x="2643176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DAE88AF7-D911-4E76-B807-864A0D085BC5}"/>
                </a:ext>
              </a:extLst>
            </p:cNvPr>
            <p:cNvSpPr/>
            <p:nvPr/>
          </p:nvSpPr>
          <p:spPr>
            <a:xfrm>
              <a:off x="2714614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46FD1598-4C1F-49C0-98BB-EE0BC9B1E385}"/>
                </a:ext>
              </a:extLst>
            </p:cNvPr>
            <p:cNvSpPr/>
            <p:nvPr/>
          </p:nvSpPr>
          <p:spPr>
            <a:xfrm>
              <a:off x="2786052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003B710E-4DF8-40AF-AD1B-FEDF27EEABD0}"/>
                </a:ext>
              </a:extLst>
            </p:cNvPr>
            <p:cNvSpPr/>
            <p:nvPr/>
          </p:nvSpPr>
          <p:spPr>
            <a:xfrm>
              <a:off x="2857490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CA1E5EBE-36FA-477F-ABAC-21E3DEE40C49}"/>
                </a:ext>
              </a:extLst>
            </p:cNvPr>
            <p:cNvSpPr/>
            <p:nvPr/>
          </p:nvSpPr>
          <p:spPr>
            <a:xfrm>
              <a:off x="2928929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4E3620ED-BA52-45DB-B27B-EF778FFF391D}"/>
                </a:ext>
              </a:extLst>
            </p:cNvPr>
            <p:cNvSpPr/>
            <p:nvPr/>
          </p:nvSpPr>
          <p:spPr>
            <a:xfrm>
              <a:off x="3000367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9" name="Прямоугольник 168">
              <a:extLst>
                <a:ext uri="{FF2B5EF4-FFF2-40B4-BE49-F238E27FC236}">
                  <a16:creationId xmlns:a16="http://schemas.microsoft.com/office/drawing/2014/main" id="{187FD9F1-7AC3-4CF8-9B5A-C8882B404DE3}"/>
                </a:ext>
              </a:extLst>
            </p:cNvPr>
            <p:cNvSpPr/>
            <p:nvPr/>
          </p:nvSpPr>
          <p:spPr>
            <a:xfrm>
              <a:off x="3071805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0" name="Прямоугольник 169">
              <a:extLst>
                <a:ext uri="{FF2B5EF4-FFF2-40B4-BE49-F238E27FC236}">
                  <a16:creationId xmlns:a16="http://schemas.microsoft.com/office/drawing/2014/main" id="{DBBF89A4-28EA-4D56-8B4E-BEA8893A7877}"/>
                </a:ext>
              </a:extLst>
            </p:cNvPr>
            <p:cNvSpPr/>
            <p:nvPr/>
          </p:nvSpPr>
          <p:spPr>
            <a:xfrm>
              <a:off x="3143243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0CF2FD41-006B-498D-8B6E-014EB66CCE31}"/>
                </a:ext>
              </a:extLst>
            </p:cNvPr>
            <p:cNvSpPr/>
            <p:nvPr/>
          </p:nvSpPr>
          <p:spPr>
            <a:xfrm>
              <a:off x="2714614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C65CCD74-8E58-494C-862B-6D776E849801}"/>
                </a:ext>
              </a:extLst>
            </p:cNvPr>
            <p:cNvSpPr/>
            <p:nvPr/>
          </p:nvSpPr>
          <p:spPr>
            <a:xfrm>
              <a:off x="2786052" y="4929189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1DF8EA43-8AC5-4A14-B3B1-EBDB90203DB2}"/>
                </a:ext>
              </a:extLst>
            </p:cNvPr>
            <p:cNvSpPr/>
            <p:nvPr/>
          </p:nvSpPr>
          <p:spPr>
            <a:xfrm>
              <a:off x="2857490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D360F9E-C0BF-4D1F-B62F-C8C6CAABCCF6}"/>
                </a:ext>
              </a:extLst>
            </p:cNvPr>
            <p:cNvSpPr/>
            <p:nvPr/>
          </p:nvSpPr>
          <p:spPr>
            <a:xfrm>
              <a:off x="2928929" y="4929189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9302F42A-CFF3-4965-A698-3FD3EB5448D6}"/>
                </a:ext>
              </a:extLst>
            </p:cNvPr>
            <p:cNvSpPr/>
            <p:nvPr/>
          </p:nvSpPr>
          <p:spPr>
            <a:xfrm>
              <a:off x="3000367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1" name="Прямоугольник 210">
              <a:extLst>
                <a:ext uri="{FF2B5EF4-FFF2-40B4-BE49-F238E27FC236}">
                  <a16:creationId xmlns:a16="http://schemas.microsoft.com/office/drawing/2014/main" id="{8926C59F-B3BA-45DF-89C5-F8831EE0BB9B}"/>
                </a:ext>
              </a:extLst>
            </p:cNvPr>
            <p:cNvSpPr/>
            <p:nvPr/>
          </p:nvSpPr>
          <p:spPr>
            <a:xfrm>
              <a:off x="2786052" y="5000626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2" name="Прямоугольник 211">
              <a:extLst>
                <a:ext uri="{FF2B5EF4-FFF2-40B4-BE49-F238E27FC236}">
                  <a16:creationId xmlns:a16="http://schemas.microsoft.com/office/drawing/2014/main" id="{0CE5BA02-8DBC-4CB7-A13F-25AB81B688E2}"/>
                </a:ext>
              </a:extLst>
            </p:cNvPr>
            <p:cNvSpPr/>
            <p:nvPr/>
          </p:nvSpPr>
          <p:spPr>
            <a:xfrm>
              <a:off x="2857490" y="5000626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AB66DD3B-DBF5-442D-8154-BB0455ECD92A}"/>
                </a:ext>
              </a:extLst>
            </p:cNvPr>
            <p:cNvSpPr/>
            <p:nvPr/>
          </p:nvSpPr>
          <p:spPr>
            <a:xfrm>
              <a:off x="2928929" y="5000626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39940" name="Группа 247">
            <a:extLst>
              <a:ext uri="{FF2B5EF4-FFF2-40B4-BE49-F238E27FC236}">
                <a16:creationId xmlns:a16="http://schemas.microsoft.com/office/drawing/2014/main" id="{D0F9223E-854C-4AF2-9C55-CB7A9C58A970}"/>
              </a:ext>
            </a:extLst>
          </p:cNvPr>
          <p:cNvGrpSpPr>
            <a:grpSpLocks/>
          </p:cNvGrpSpPr>
          <p:nvPr/>
        </p:nvGrpSpPr>
        <p:grpSpPr bwMode="auto">
          <a:xfrm>
            <a:off x="3587924" y="4813704"/>
            <a:ext cx="4119563" cy="1714500"/>
            <a:chOff x="2071670" y="4357694"/>
            <a:chExt cx="1743093" cy="725481"/>
          </a:xfrm>
        </p:grpSpPr>
        <p:sp>
          <p:nvSpPr>
            <p:cNvPr id="249" name="Равнобедренный треугольник 248">
              <a:extLst>
                <a:ext uri="{FF2B5EF4-FFF2-40B4-BE49-F238E27FC236}">
                  <a16:creationId xmlns:a16="http://schemas.microsoft.com/office/drawing/2014/main" id="{11C18FF3-4AD6-4C7F-979D-F5B92CA79E03}"/>
                </a:ext>
              </a:extLst>
            </p:cNvPr>
            <p:cNvSpPr/>
            <p:nvPr/>
          </p:nvSpPr>
          <p:spPr>
            <a:xfrm rot="10617952">
              <a:off x="2092493" y="4443677"/>
              <a:ext cx="1722270" cy="639498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0" name="Прямоугольник 249">
              <a:extLst>
                <a:ext uri="{FF2B5EF4-FFF2-40B4-BE49-F238E27FC236}">
                  <a16:creationId xmlns:a16="http://schemas.microsoft.com/office/drawing/2014/main" id="{52F76523-3E44-4EF3-8627-0C5021811CA6}"/>
                </a:ext>
              </a:extLst>
            </p:cNvPr>
            <p:cNvSpPr/>
            <p:nvPr/>
          </p:nvSpPr>
          <p:spPr>
            <a:xfrm>
              <a:off x="2071670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1" name="Прямоугольник 250">
              <a:extLst>
                <a:ext uri="{FF2B5EF4-FFF2-40B4-BE49-F238E27FC236}">
                  <a16:creationId xmlns:a16="http://schemas.microsoft.com/office/drawing/2014/main" id="{7827B60F-14F3-4102-AED1-3E1B798623F4}"/>
                </a:ext>
              </a:extLst>
            </p:cNvPr>
            <p:cNvSpPr/>
            <p:nvPr/>
          </p:nvSpPr>
          <p:spPr>
            <a:xfrm>
              <a:off x="2142871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2" name="Прямоугольник 251">
              <a:extLst>
                <a:ext uri="{FF2B5EF4-FFF2-40B4-BE49-F238E27FC236}">
                  <a16:creationId xmlns:a16="http://schemas.microsoft.com/office/drawing/2014/main" id="{9AF21DF1-213C-4249-A111-3DCBE17A2164}"/>
                </a:ext>
              </a:extLst>
            </p:cNvPr>
            <p:cNvSpPr/>
            <p:nvPr/>
          </p:nvSpPr>
          <p:spPr>
            <a:xfrm>
              <a:off x="2214745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3" name="Прямоугольник 252">
              <a:extLst>
                <a:ext uri="{FF2B5EF4-FFF2-40B4-BE49-F238E27FC236}">
                  <a16:creationId xmlns:a16="http://schemas.microsoft.com/office/drawing/2014/main" id="{747FD69C-0075-42E2-ADC2-D0154B1A5F90}"/>
                </a:ext>
              </a:extLst>
            </p:cNvPr>
            <p:cNvSpPr/>
            <p:nvPr/>
          </p:nvSpPr>
          <p:spPr>
            <a:xfrm>
              <a:off x="2285946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4" name="Прямоугольник 253">
              <a:extLst>
                <a:ext uri="{FF2B5EF4-FFF2-40B4-BE49-F238E27FC236}">
                  <a16:creationId xmlns:a16="http://schemas.microsoft.com/office/drawing/2014/main" id="{29A27C37-AF3F-4A8F-839D-662C8F4620B7}"/>
                </a:ext>
              </a:extLst>
            </p:cNvPr>
            <p:cNvSpPr/>
            <p:nvPr/>
          </p:nvSpPr>
          <p:spPr>
            <a:xfrm>
              <a:off x="2357148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35FDB43A-DBFD-4D6C-AD5E-A2EB4FF28870}"/>
                </a:ext>
              </a:extLst>
            </p:cNvPr>
            <p:cNvSpPr/>
            <p:nvPr/>
          </p:nvSpPr>
          <p:spPr>
            <a:xfrm>
              <a:off x="2429021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B13BE4FF-6922-4DEF-BEA0-805B7293BFFE}"/>
                </a:ext>
              </a:extLst>
            </p:cNvPr>
            <p:cNvSpPr/>
            <p:nvPr/>
          </p:nvSpPr>
          <p:spPr>
            <a:xfrm>
              <a:off x="250022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50A93C0-C8B6-4CCE-A445-536117D2A3D7}"/>
                </a:ext>
              </a:extLst>
            </p:cNvPr>
            <p:cNvSpPr/>
            <p:nvPr/>
          </p:nvSpPr>
          <p:spPr>
            <a:xfrm>
              <a:off x="2571424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B17E18A0-9B32-472A-898E-BF5B06B9D6D4}"/>
                </a:ext>
              </a:extLst>
            </p:cNvPr>
            <p:cNvSpPr/>
            <p:nvPr/>
          </p:nvSpPr>
          <p:spPr>
            <a:xfrm>
              <a:off x="2643297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39AF0693-838C-4460-A4E6-D4635A29B820}"/>
                </a:ext>
              </a:extLst>
            </p:cNvPr>
            <p:cNvSpPr/>
            <p:nvPr/>
          </p:nvSpPr>
          <p:spPr>
            <a:xfrm>
              <a:off x="2714499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0" name="Прямоугольник 259">
              <a:extLst>
                <a:ext uri="{FF2B5EF4-FFF2-40B4-BE49-F238E27FC236}">
                  <a16:creationId xmlns:a16="http://schemas.microsoft.com/office/drawing/2014/main" id="{2D5037B0-3A6C-42DE-9FCF-2A6EA849903E}"/>
                </a:ext>
              </a:extLst>
            </p:cNvPr>
            <p:cNvSpPr/>
            <p:nvPr/>
          </p:nvSpPr>
          <p:spPr>
            <a:xfrm>
              <a:off x="278637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1" name="Прямоугольник 260">
              <a:extLst>
                <a:ext uri="{FF2B5EF4-FFF2-40B4-BE49-F238E27FC236}">
                  <a16:creationId xmlns:a16="http://schemas.microsoft.com/office/drawing/2014/main" id="{D5A36B66-F477-46DD-8DB3-99C2F2379E89}"/>
                </a:ext>
              </a:extLst>
            </p:cNvPr>
            <p:cNvSpPr/>
            <p:nvPr/>
          </p:nvSpPr>
          <p:spPr>
            <a:xfrm>
              <a:off x="2857573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2" name="Прямоугольник 261">
              <a:extLst>
                <a:ext uri="{FF2B5EF4-FFF2-40B4-BE49-F238E27FC236}">
                  <a16:creationId xmlns:a16="http://schemas.microsoft.com/office/drawing/2014/main" id="{640AD77E-DB66-407D-AB12-AAF2E5EEA399}"/>
                </a:ext>
              </a:extLst>
            </p:cNvPr>
            <p:cNvSpPr/>
            <p:nvPr/>
          </p:nvSpPr>
          <p:spPr>
            <a:xfrm>
              <a:off x="2928775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3" name="Прямоугольник 262">
              <a:extLst>
                <a:ext uri="{FF2B5EF4-FFF2-40B4-BE49-F238E27FC236}">
                  <a16:creationId xmlns:a16="http://schemas.microsoft.com/office/drawing/2014/main" id="{D7FFB9F3-F5D6-479E-8330-3E8B42D6E262}"/>
                </a:ext>
              </a:extLst>
            </p:cNvPr>
            <p:cNvSpPr/>
            <p:nvPr/>
          </p:nvSpPr>
          <p:spPr>
            <a:xfrm>
              <a:off x="3000648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4" name="Прямоугольник 263">
              <a:extLst>
                <a:ext uri="{FF2B5EF4-FFF2-40B4-BE49-F238E27FC236}">
                  <a16:creationId xmlns:a16="http://schemas.microsoft.com/office/drawing/2014/main" id="{4A67BA31-FCF6-46FE-904C-38CBEA081B3F}"/>
                </a:ext>
              </a:extLst>
            </p:cNvPr>
            <p:cNvSpPr/>
            <p:nvPr/>
          </p:nvSpPr>
          <p:spPr>
            <a:xfrm>
              <a:off x="3071849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5" name="Прямоугольник 264">
              <a:extLst>
                <a:ext uri="{FF2B5EF4-FFF2-40B4-BE49-F238E27FC236}">
                  <a16:creationId xmlns:a16="http://schemas.microsoft.com/office/drawing/2014/main" id="{807DC953-21FC-4435-826D-9ABB9142C1B3}"/>
                </a:ext>
              </a:extLst>
            </p:cNvPr>
            <p:cNvSpPr/>
            <p:nvPr/>
          </p:nvSpPr>
          <p:spPr>
            <a:xfrm>
              <a:off x="3143051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6" name="Прямоугольник 265">
              <a:extLst>
                <a:ext uri="{FF2B5EF4-FFF2-40B4-BE49-F238E27FC236}">
                  <a16:creationId xmlns:a16="http://schemas.microsoft.com/office/drawing/2014/main" id="{6B15C820-9E1B-4C0B-A93A-806024CBDCDA}"/>
                </a:ext>
              </a:extLst>
            </p:cNvPr>
            <p:cNvSpPr/>
            <p:nvPr/>
          </p:nvSpPr>
          <p:spPr>
            <a:xfrm>
              <a:off x="3214924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7" name="Прямоугольник 266">
              <a:extLst>
                <a:ext uri="{FF2B5EF4-FFF2-40B4-BE49-F238E27FC236}">
                  <a16:creationId xmlns:a16="http://schemas.microsoft.com/office/drawing/2014/main" id="{5A81F8D0-AD20-4362-B427-1CC5BC83270C}"/>
                </a:ext>
              </a:extLst>
            </p:cNvPr>
            <p:cNvSpPr/>
            <p:nvPr/>
          </p:nvSpPr>
          <p:spPr>
            <a:xfrm>
              <a:off x="3286125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8" name="Прямоугольник 267">
              <a:extLst>
                <a:ext uri="{FF2B5EF4-FFF2-40B4-BE49-F238E27FC236}">
                  <a16:creationId xmlns:a16="http://schemas.microsoft.com/office/drawing/2014/main" id="{9FA24E1E-84C9-4FA5-934A-F7D9559C9AEC}"/>
                </a:ext>
              </a:extLst>
            </p:cNvPr>
            <p:cNvSpPr/>
            <p:nvPr/>
          </p:nvSpPr>
          <p:spPr>
            <a:xfrm>
              <a:off x="3357327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9" name="Прямоугольник 268">
              <a:extLst>
                <a:ext uri="{FF2B5EF4-FFF2-40B4-BE49-F238E27FC236}">
                  <a16:creationId xmlns:a16="http://schemas.microsoft.com/office/drawing/2014/main" id="{5025820A-11BC-45D3-AF83-151DE0814707}"/>
                </a:ext>
              </a:extLst>
            </p:cNvPr>
            <p:cNvSpPr/>
            <p:nvPr/>
          </p:nvSpPr>
          <p:spPr>
            <a:xfrm>
              <a:off x="3429200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0" name="Прямоугольник 269">
              <a:extLst>
                <a:ext uri="{FF2B5EF4-FFF2-40B4-BE49-F238E27FC236}">
                  <a16:creationId xmlns:a16="http://schemas.microsoft.com/office/drawing/2014/main" id="{3CDF5DEE-E91E-4CD0-8975-C82C69B60DF5}"/>
                </a:ext>
              </a:extLst>
            </p:cNvPr>
            <p:cNvSpPr/>
            <p:nvPr/>
          </p:nvSpPr>
          <p:spPr>
            <a:xfrm>
              <a:off x="350040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1" name="Прямоугольник 270">
              <a:extLst>
                <a:ext uri="{FF2B5EF4-FFF2-40B4-BE49-F238E27FC236}">
                  <a16:creationId xmlns:a16="http://schemas.microsoft.com/office/drawing/2014/main" id="{4D5EDDA0-E450-4282-8B1E-3BF817A80C3F}"/>
                </a:ext>
              </a:extLst>
            </p:cNvPr>
            <p:cNvSpPr/>
            <p:nvPr/>
          </p:nvSpPr>
          <p:spPr>
            <a:xfrm>
              <a:off x="3571603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2" name="Прямоугольник 271">
              <a:extLst>
                <a:ext uri="{FF2B5EF4-FFF2-40B4-BE49-F238E27FC236}">
                  <a16:creationId xmlns:a16="http://schemas.microsoft.com/office/drawing/2014/main" id="{789F71D0-2EE8-40B1-9B64-C31AF62D1B1C}"/>
                </a:ext>
              </a:extLst>
            </p:cNvPr>
            <p:cNvSpPr/>
            <p:nvPr/>
          </p:nvSpPr>
          <p:spPr>
            <a:xfrm>
              <a:off x="3643476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3" name="Прямоугольник 272">
              <a:extLst>
                <a:ext uri="{FF2B5EF4-FFF2-40B4-BE49-F238E27FC236}">
                  <a16:creationId xmlns:a16="http://schemas.microsoft.com/office/drawing/2014/main" id="{58C065D9-D282-4257-B665-D871C4A7A1CB}"/>
                </a:ext>
              </a:extLst>
            </p:cNvPr>
            <p:cNvSpPr/>
            <p:nvPr/>
          </p:nvSpPr>
          <p:spPr>
            <a:xfrm>
              <a:off x="3429200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4" name="Прямоугольник 273">
              <a:extLst>
                <a:ext uri="{FF2B5EF4-FFF2-40B4-BE49-F238E27FC236}">
                  <a16:creationId xmlns:a16="http://schemas.microsoft.com/office/drawing/2014/main" id="{54FD0E3C-77EC-487B-95BE-8EE4495B4C54}"/>
                </a:ext>
              </a:extLst>
            </p:cNvPr>
            <p:cNvSpPr/>
            <p:nvPr/>
          </p:nvSpPr>
          <p:spPr>
            <a:xfrm>
              <a:off x="3500402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5" name="Прямоугольник 274">
              <a:extLst>
                <a:ext uri="{FF2B5EF4-FFF2-40B4-BE49-F238E27FC236}">
                  <a16:creationId xmlns:a16="http://schemas.microsoft.com/office/drawing/2014/main" id="{DF7E01ED-1D0D-4076-B13C-566D62A70242}"/>
                </a:ext>
              </a:extLst>
            </p:cNvPr>
            <p:cNvSpPr/>
            <p:nvPr/>
          </p:nvSpPr>
          <p:spPr>
            <a:xfrm>
              <a:off x="3571603" y="4357694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6" name="Прямоугольник 275">
              <a:extLst>
                <a:ext uri="{FF2B5EF4-FFF2-40B4-BE49-F238E27FC236}">
                  <a16:creationId xmlns:a16="http://schemas.microsoft.com/office/drawing/2014/main" id="{0D6F6CCD-8A58-404F-8A38-F717D8D0184B}"/>
                </a:ext>
              </a:extLst>
            </p:cNvPr>
            <p:cNvSpPr/>
            <p:nvPr/>
          </p:nvSpPr>
          <p:spPr>
            <a:xfrm>
              <a:off x="3643476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7" name="Прямоугольник 276">
              <a:extLst>
                <a:ext uri="{FF2B5EF4-FFF2-40B4-BE49-F238E27FC236}">
                  <a16:creationId xmlns:a16="http://schemas.microsoft.com/office/drawing/2014/main" id="{F7B229E6-F721-4A92-A6AE-AC81C0A5B21E}"/>
                </a:ext>
              </a:extLst>
            </p:cNvPr>
            <p:cNvSpPr/>
            <p:nvPr/>
          </p:nvSpPr>
          <p:spPr>
            <a:xfrm>
              <a:off x="3714678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AE8CA515-6625-4D60-874A-3C7ACD27209E}"/>
                </a:ext>
              </a:extLst>
            </p:cNvPr>
            <p:cNvSpPr/>
            <p:nvPr/>
          </p:nvSpPr>
          <p:spPr>
            <a:xfrm>
              <a:off x="2142871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9" name="Прямоугольник 278">
              <a:extLst>
                <a:ext uri="{FF2B5EF4-FFF2-40B4-BE49-F238E27FC236}">
                  <a16:creationId xmlns:a16="http://schemas.microsoft.com/office/drawing/2014/main" id="{D87AB445-BD75-406C-8AC7-1D66B5C596BE}"/>
                </a:ext>
              </a:extLst>
            </p:cNvPr>
            <p:cNvSpPr/>
            <p:nvPr/>
          </p:nvSpPr>
          <p:spPr>
            <a:xfrm>
              <a:off x="2214745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0" name="Прямоугольник 279">
              <a:extLst>
                <a:ext uri="{FF2B5EF4-FFF2-40B4-BE49-F238E27FC236}">
                  <a16:creationId xmlns:a16="http://schemas.microsoft.com/office/drawing/2014/main" id="{01121A04-D1B0-4198-BB9A-3D3EDAD4B2E5}"/>
                </a:ext>
              </a:extLst>
            </p:cNvPr>
            <p:cNvSpPr/>
            <p:nvPr/>
          </p:nvSpPr>
          <p:spPr>
            <a:xfrm>
              <a:off x="2285946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1" name="Прямоугольник 280">
              <a:extLst>
                <a:ext uri="{FF2B5EF4-FFF2-40B4-BE49-F238E27FC236}">
                  <a16:creationId xmlns:a16="http://schemas.microsoft.com/office/drawing/2014/main" id="{E47225F1-4797-418D-94AB-5F9CA220C541}"/>
                </a:ext>
              </a:extLst>
            </p:cNvPr>
            <p:cNvSpPr/>
            <p:nvPr/>
          </p:nvSpPr>
          <p:spPr>
            <a:xfrm>
              <a:off x="2357148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2" name="Прямоугольник 281">
              <a:extLst>
                <a:ext uri="{FF2B5EF4-FFF2-40B4-BE49-F238E27FC236}">
                  <a16:creationId xmlns:a16="http://schemas.microsoft.com/office/drawing/2014/main" id="{C58C48BD-4A05-4DD1-A930-105EA7BBFDAD}"/>
                </a:ext>
              </a:extLst>
            </p:cNvPr>
            <p:cNvSpPr/>
            <p:nvPr/>
          </p:nvSpPr>
          <p:spPr>
            <a:xfrm>
              <a:off x="2429021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3" name="Прямоугольник 282">
              <a:extLst>
                <a:ext uri="{FF2B5EF4-FFF2-40B4-BE49-F238E27FC236}">
                  <a16:creationId xmlns:a16="http://schemas.microsoft.com/office/drawing/2014/main" id="{1B292B74-EC9C-4E38-A334-705B8FA463B4}"/>
                </a:ext>
              </a:extLst>
            </p:cNvPr>
            <p:cNvSpPr/>
            <p:nvPr/>
          </p:nvSpPr>
          <p:spPr>
            <a:xfrm>
              <a:off x="250022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4" name="Прямоугольник 283">
              <a:extLst>
                <a:ext uri="{FF2B5EF4-FFF2-40B4-BE49-F238E27FC236}">
                  <a16:creationId xmlns:a16="http://schemas.microsoft.com/office/drawing/2014/main" id="{A7292B0D-1F91-43E7-9BC3-FAA08174E51B}"/>
                </a:ext>
              </a:extLst>
            </p:cNvPr>
            <p:cNvSpPr/>
            <p:nvPr/>
          </p:nvSpPr>
          <p:spPr>
            <a:xfrm>
              <a:off x="2571424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5" name="Прямоугольник 284">
              <a:extLst>
                <a:ext uri="{FF2B5EF4-FFF2-40B4-BE49-F238E27FC236}">
                  <a16:creationId xmlns:a16="http://schemas.microsoft.com/office/drawing/2014/main" id="{0BDCBB4A-FE6B-4D4A-8025-46B2DFE03497}"/>
                </a:ext>
              </a:extLst>
            </p:cNvPr>
            <p:cNvSpPr/>
            <p:nvPr/>
          </p:nvSpPr>
          <p:spPr>
            <a:xfrm>
              <a:off x="2643297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6" name="Прямоугольник 285">
              <a:extLst>
                <a:ext uri="{FF2B5EF4-FFF2-40B4-BE49-F238E27FC236}">
                  <a16:creationId xmlns:a16="http://schemas.microsoft.com/office/drawing/2014/main" id="{9C0578FF-7DA0-4C9E-BB18-B2BB8CC9E388}"/>
                </a:ext>
              </a:extLst>
            </p:cNvPr>
            <p:cNvSpPr/>
            <p:nvPr/>
          </p:nvSpPr>
          <p:spPr>
            <a:xfrm>
              <a:off x="2714499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98814D66-2CA1-440C-A768-9CBEDD5D1035}"/>
                </a:ext>
              </a:extLst>
            </p:cNvPr>
            <p:cNvSpPr/>
            <p:nvPr/>
          </p:nvSpPr>
          <p:spPr>
            <a:xfrm>
              <a:off x="278637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8" name="Прямоугольник 287">
              <a:extLst>
                <a:ext uri="{FF2B5EF4-FFF2-40B4-BE49-F238E27FC236}">
                  <a16:creationId xmlns:a16="http://schemas.microsoft.com/office/drawing/2014/main" id="{7EC3FF84-55A2-4CE0-88CC-23560B64E408}"/>
                </a:ext>
              </a:extLst>
            </p:cNvPr>
            <p:cNvSpPr/>
            <p:nvPr/>
          </p:nvSpPr>
          <p:spPr>
            <a:xfrm>
              <a:off x="2857573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9" name="Прямоугольник 288">
              <a:extLst>
                <a:ext uri="{FF2B5EF4-FFF2-40B4-BE49-F238E27FC236}">
                  <a16:creationId xmlns:a16="http://schemas.microsoft.com/office/drawing/2014/main" id="{08C769B1-C6EE-4591-9B09-90D8797471F5}"/>
                </a:ext>
              </a:extLst>
            </p:cNvPr>
            <p:cNvSpPr/>
            <p:nvPr/>
          </p:nvSpPr>
          <p:spPr>
            <a:xfrm>
              <a:off x="2928775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0" name="Прямоугольник 289">
              <a:extLst>
                <a:ext uri="{FF2B5EF4-FFF2-40B4-BE49-F238E27FC236}">
                  <a16:creationId xmlns:a16="http://schemas.microsoft.com/office/drawing/2014/main" id="{C9839521-ECD5-4517-9BD5-6B9E4AD9A414}"/>
                </a:ext>
              </a:extLst>
            </p:cNvPr>
            <p:cNvSpPr/>
            <p:nvPr/>
          </p:nvSpPr>
          <p:spPr>
            <a:xfrm>
              <a:off x="3000648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0E1B0168-A3C9-41E8-AACA-FDA10B878A14}"/>
                </a:ext>
              </a:extLst>
            </p:cNvPr>
            <p:cNvSpPr/>
            <p:nvPr/>
          </p:nvSpPr>
          <p:spPr>
            <a:xfrm>
              <a:off x="3071849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2" name="Прямоугольник 291">
              <a:extLst>
                <a:ext uri="{FF2B5EF4-FFF2-40B4-BE49-F238E27FC236}">
                  <a16:creationId xmlns:a16="http://schemas.microsoft.com/office/drawing/2014/main" id="{AFE6DC1E-D0EF-49A3-85BB-45121D463FB1}"/>
                </a:ext>
              </a:extLst>
            </p:cNvPr>
            <p:cNvSpPr/>
            <p:nvPr/>
          </p:nvSpPr>
          <p:spPr>
            <a:xfrm>
              <a:off x="3143051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3" name="Прямоугольник 292">
              <a:extLst>
                <a:ext uri="{FF2B5EF4-FFF2-40B4-BE49-F238E27FC236}">
                  <a16:creationId xmlns:a16="http://schemas.microsoft.com/office/drawing/2014/main" id="{8BFA8E93-7BAE-4FAD-9F58-468B7F694687}"/>
                </a:ext>
              </a:extLst>
            </p:cNvPr>
            <p:cNvSpPr/>
            <p:nvPr/>
          </p:nvSpPr>
          <p:spPr>
            <a:xfrm>
              <a:off x="3214924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4" name="Прямоугольник 293">
              <a:extLst>
                <a:ext uri="{FF2B5EF4-FFF2-40B4-BE49-F238E27FC236}">
                  <a16:creationId xmlns:a16="http://schemas.microsoft.com/office/drawing/2014/main" id="{706667E9-DAC2-4EEA-A893-3E18A256794F}"/>
                </a:ext>
              </a:extLst>
            </p:cNvPr>
            <p:cNvSpPr/>
            <p:nvPr/>
          </p:nvSpPr>
          <p:spPr>
            <a:xfrm>
              <a:off x="3286125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5" name="Прямоугольник 294">
              <a:extLst>
                <a:ext uri="{FF2B5EF4-FFF2-40B4-BE49-F238E27FC236}">
                  <a16:creationId xmlns:a16="http://schemas.microsoft.com/office/drawing/2014/main" id="{913A704E-540D-49B0-8AD5-00507BBE8AA0}"/>
                </a:ext>
              </a:extLst>
            </p:cNvPr>
            <p:cNvSpPr/>
            <p:nvPr/>
          </p:nvSpPr>
          <p:spPr>
            <a:xfrm>
              <a:off x="3357327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6" name="Прямоугольник 295">
              <a:extLst>
                <a:ext uri="{FF2B5EF4-FFF2-40B4-BE49-F238E27FC236}">
                  <a16:creationId xmlns:a16="http://schemas.microsoft.com/office/drawing/2014/main" id="{BE64FC5D-8F7D-4751-9C15-65238C70C393}"/>
                </a:ext>
              </a:extLst>
            </p:cNvPr>
            <p:cNvSpPr/>
            <p:nvPr/>
          </p:nvSpPr>
          <p:spPr>
            <a:xfrm>
              <a:off x="3429200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7" name="Прямоугольник 296">
              <a:extLst>
                <a:ext uri="{FF2B5EF4-FFF2-40B4-BE49-F238E27FC236}">
                  <a16:creationId xmlns:a16="http://schemas.microsoft.com/office/drawing/2014/main" id="{F054F209-548F-406A-AC66-168D365DF9FA}"/>
                </a:ext>
              </a:extLst>
            </p:cNvPr>
            <p:cNvSpPr/>
            <p:nvPr/>
          </p:nvSpPr>
          <p:spPr>
            <a:xfrm>
              <a:off x="350040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8" name="Прямоугольник 297">
              <a:extLst>
                <a:ext uri="{FF2B5EF4-FFF2-40B4-BE49-F238E27FC236}">
                  <a16:creationId xmlns:a16="http://schemas.microsoft.com/office/drawing/2014/main" id="{2E9C38A7-91FB-4DC1-88C1-A187489E3961}"/>
                </a:ext>
              </a:extLst>
            </p:cNvPr>
            <p:cNvSpPr/>
            <p:nvPr/>
          </p:nvSpPr>
          <p:spPr>
            <a:xfrm>
              <a:off x="3571603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9" name="Прямоугольник 298">
              <a:extLst>
                <a:ext uri="{FF2B5EF4-FFF2-40B4-BE49-F238E27FC236}">
                  <a16:creationId xmlns:a16="http://schemas.microsoft.com/office/drawing/2014/main" id="{0C897C36-60A0-410B-B4EF-5BF6BF9FEE8A}"/>
                </a:ext>
              </a:extLst>
            </p:cNvPr>
            <p:cNvSpPr/>
            <p:nvPr/>
          </p:nvSpPr>
          <p:spPr>
            <a:xfrm>
              <a:off x="2214745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0" name="Прямоугольник 299">
              <a:extLst>
                <a:ext uri="{FF2B5EF4-FFF2-40B4-BE49-F238E27FC236}">
                  <a16:creationId xmlns:a16="http://schemas.microsoft.com/office/drawing/2014/main" id="{01C9C331-0A0D-4D5C-B35A-156EA78F6BA7}"/>
                </a:ext>
              </a:extLst>
            </p:cNvPr>
            <p:cNvSpPr/>
            <p:nvPr/>
          </p:nvSpPr>
          <p:spPr>
            <a:xfrm>
              <a:off x="2285946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1" name="Прямоугольник 300">
              <a:extLst>
                <a:ext uri="{FF2B5EF4-FFF2-40B4-BE49-F238E27FC236}">
                  <a16:creationId xmlns:a16="http://schemas.microsoft.com/office/drawing/2014/main" id="{7CDE0D6B-FA85-435A-869F-45E115779896}"/>
                </a:ext>
              </a:extLst>
            </p:cNvPr>
            <p:cNvSpPr/>
            <p:nvPr/>
          </p:nvSpPr>
          <p:spPr>
            <a:xfrm>
              <a:off x="2357148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2" name="Прямоугольник 301">
              <a:extLst>
                <a:ext uri="{FF2B5EF4-FFF2-40B4-BE49-F238E27FC236}">
                  <a16:creationId xmlns:a16="http://schemas.microsoft.com/office/drawing/2014/main" id="{54801FC6-81C0-470B-B448-8D7B8BEEE0C8}"/>
                </a:ext>
              </a:extLst>
            </p:cNvPr>
            <p:cNvSpPr/>
            <p:nvPr/>
          </p:nvSpPr>
          <p:spPr>
            <a:xfrm>
              <a:off x="2429021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3" name="Прямоугольник 302">
              <a:extLst>
                <a:ext uri="{FF2B5EF4-FFF2-40B4-BE49-F238E27FC236}">
                  <a16:creationId xmlns:a16="http://schemas.microsoft.com/office/drawing/2014/main" id="{1D48F31C-E5CD-4328-A9FD-34664463C8B3}"/>
                </a:ext>
              </a:extLst>
            </p:cNvPr>
            <p:cNvSpPr/>
            <p:nvPr/>
          </p:nvSpPr>
          <p:spPr>
            <a:xfrm>
              <a:off x="250022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4" name="Прямоугольник 303">
              <a:extLst>
                <a:ext uri="{FF2B5EF4-FFF2-40B4-BE49-F238E27FC236}">
                  <a16:creationId xmlns:a16="http://schemas.microsoft.com/office/drawing/2014/main" id="{F39091E4-9248-4C63-9711-B3B43263A088}"/>
                </a:ext>
              </a:extLst>
            </p:cNvPr>
            <p:cNvSpPr/>
            <p:nvPr/>
          </p:nvSpPr>
          <p:spPr>
            <a:xfrm>
              <a:off x="2571424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5" name="Прямоугольник 304">
              <a:extLst>
                <a:ext uri="{FF2B5EF4-FFF2-40B4-BE49-F238E27FC236}">
                  <a16:creationId xmlns:a16="http://schemas.microsoft.com/office/drawing/2014/main" id="{C2468F8E-9CDE-4626-987D-AE613190D9CA}"/>
                </a:ext>
              </a:extLst>
            </p:cNvPr>
            <p:cNvSpPr/>
            <p:nvPr/>
          </p:nvSpPr>
          <p:spPr>
            <a:xfrm>
              <a:off x="2643297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6" name="Прямоугольник 305">
              <a:extLst>
                <a:ext uri="{FF2B5EF4-FFF2-40B4-BE49-F238E27FC236}">
                  <a16:creationId xmlns:a16="http://schemas.microsoft.com/office/drawing/2014/main" id="{6F1FA66F-4001-4AD1-B0A8-E6C0448CE451}"/>
                </a:ext>
              </a:extLst>
            </p:cNvPr>
            <p:cNvSpPr/>
            <p:nvPr/>
          </p:nvSpPr>
          <p:spPr>
            <a:xfrm>
              <a:off x="2714499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7" name="Прямоугольник 306">
              <a:extLst>
                <a:ext uri="{FF2B5EF4-FFF2-40B4-BE49-F238E27FC236}">
                  <a16:creationId xmlns:a16="http://schemas.microsoft.com/office/drawing/2014/main" id="{D31D8012-2B61-453E-A11B-6615A15CEF4E}"/>
                </a:ext>
              </a:extLst>
            </p:cNvPr>
            <p:cNvSpPr/>
            <p:nvPr/>
          </p:nvSpPr>
          <p:spPr>
            <a:xfrm>
              <a:off x="278637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8" name="Прямоугольник 307">
              <a:extLst>
                <a:ext uri="{FF2B5EF4-FFF2-40B4-BE49-F238E27FC236}">
                  <a16:creationId xmlns:a16="http://schemas.microsoft.com/office/drawing/2014/main" id="{7F298C55-ED64-46B7-97F6-9346F0C97244}"/>
                </a:ext>
              </a:extLst>
            </p:cNvPr>
            <p:cNvSpPr/>
            <p:nvPr/>
          </p:nvSpPr>
          <p:spPr>
            <a:xfrm>
              <a:off x="2857573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9" name="Прямоугольник 308">
              <a:extLst>
                <a:ext uri="{FF2B5EF4-FFF2-40B4-BE49-F238E27FC236}">
                  <a16:creationId xmlns:a16="http://schemas.microsoft.com/office/drawing/2014/main" id="{D2B0A150-8344-4F01-9C12-3339326DE72F}"/>
                </a:ext>
              </a:extLst>
            </p:cNvPr>
            <p:cNvSpPr/>
            <p:nvPr/>
          </p:nvSpPr>
          <p:spPr>
            <a:xfrm>
              <a:off x="2928775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0" name="Прямоугольник 309">
              <a:extLst>
                <a:ext uri="{FF2B5EF4-FFF2-40B4-BE49-F238E27FC236}">
                  <a16:creationId xmlns:a16="http://schemas.microsoft.com/office/drawing/2014/main" id="{FADB15DB-03D8-4EB2-8B66-CE80E57D94F5}"/>
                </a:ext>
              </a:extLst>
            </p:cNvPr>
            <p:cNvSpPr/>
            <p:nvPr/>
          </p:nvSpPr>
          <p:spPr>
            <a:xfrm>
              <a:off x="3000648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1" name="Прямоугольник 310">
              <a:extLst>
                <a:ext uri="{FF2B5EF4-FFF2-40B4-BE49-F238E27FC236}">
                  <a16:creationId xmlns:a16="http://schemas.microsoft.com/office/drawing/2014/main" id="{A43B2F65-BD85-4484-912B-90057872673C}"/>
                </a:ext>
              </a:extLst>
            </p:cNvPr>
            <p:cNvSpPr/>
            <p:nvPr/>
          </p:nvSpPr>
          <p:spPr>
            <a:xfrm>
              <a:off x="3071849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2" name="Прямоугольник 311">
              <a:extLst>
                <a:ext uri="{FF2B5EF4-FFF2-40B4-BE49-F238E27FC236}">
                  <a16:creationId xmlns:a16="http://schemas.microsoft.com/office/drawing/2014/main" id="{D115C739-8115-4A54-8B41-C8F3B631A458}"/>
                </a:ext>
              </a:extLst>
            </p:cNvPr>
            <p:cNvSpPr/>
            <p:nvPr/>
          </p:nvSpPr>
          <p:spPr>
            <a:xfrm>
              <a:off x="3143051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3" name="Прямоугольник 312">
              <a:extLst>
                <a:ext uri="{FF2B5EF4-FFF2-40B4-BE49-F238E27FC236}">
                  <a16:creationId xmlns:a16="http://schemas.microsoft.com/office/drawing/2014/main" id="{B4391E67-EA1A-408C-BAA7-56B6AEA69CAC}"/>
                </a:ext>
              </a:extLst>
            </p:cNvPr>
            <p:cNvSpPr/>
            <p:nvPr/>
          </p:nvSpPr>
          <p:spPr>
            <a:xfrm>
              <a:off x="3214924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4" name="Прямоугольник 313">
              <a:extLst>
                <a:ext uri="{FF2B5EF4-FFF2-40B4-BE49-F238E27FC236}">
                  <a16:creationId xmlns:a16="http://schemas.microsoft.com/office/drawing/2014/main" id="{17689DC0-8E53-46C8-8D44-22DDAC8F5EBA}"/>
                </a:ext>
              </a:extLst>
            </p:cNvPr>
            <p:cNvSpPr/>
            <p:nvPr/>
          </p:nvSpPr>
          <p:spPr>
            <a:xfrm>
              <a:off x="3286125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5" name="Прямоугольник 314">
              <a:extLst>
                <a:ext uri="{FF2B5EF4-FFF2-40B4-BE49-F238E27FC236}">
                  <a16:creationId xmlns:a16="http://schemas.microsoft.com/office/drawing/2014/main" id="{3FD16867-1607-4F0B-93BC-8ACD58FDC669}"/>
                </a:ext>
              </a:extLst>
            </p:cNvPr>
            <p:cNvSpPr/>
            <p:nvPr/>
          </p:nvSpPr>
          <p:spPr>
            <a:xfrm>
              <a:off x="3357327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6" name="Прямоугольник 315">
              <a:extLst>
                <a:ext uri="{FF2B5EF4-FFF2-40B4-BE49-F238E27FC236}">
                  <a16:creationId xmlns:a16="http://schemas.microsoft.com/office/drawing/2014/main" id="{72CD22AD-D9DD-4FFD-8420-44D3B6E71A9B}"/>
                </a:ext>
              </a:extLst>
            </p:cNvPr>
            <p:cNvSpPr/>
            <p:nvPr/>
          </p:nvSpPr>
          <p:spPr>
            <a:xfrm>
              <a:off x="3429200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7" name="Прямоугольник 316">
              <a:extLst>
                <a:ext uri="{FF2B5EF4-FFF2-40B4-BE49-F238E27FC236}">
                  <a16:creationId xmlns:a16="http://schemas.microsoft.com/office/drawing/2014/main" id="{180504D5-9FA9-416D-866B-4CCF4E1EB406}"/>
                </a:ext>
              </a:extLst>
            </p:cNvPr>
            <p:cNvSpPr/>
            <p:nvPr/>
          </p:nvSpPr>
          <p:spPr>
            <a:xfrm>
              <a:off x="350040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8" name="Прямоугольник 317">
              <a:extLst>
                <a:ext uri="{FF2B5EF4-FFF2-40B4-BE49-F238E27FC236}">
                  <a16:creationId xmlns:a16="http://schemas.microsoft.com/office/drawing/2014/main" id="{55B168D4-C3B4-45AA-B411-F0A1A964742E}"/>
                </a:ext>
              </a:extLst>
            </p:cNvPr>
            <p:cNvSpPr/>
            <p:nvPr/>
          </p:nvSpPr>
          <p:spPr>
            <a:xfrm>
              <a:off x="2285946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9" name="Прямоугольник 318">
              <a:extLst>
                <a:ext uri="{FF2B5EF4-FFF2-40B4-BE49-F238E27FC236}">
                  <a16:creationId xmlns:a16="http://schemas.microsoft.com/office/drawing/2014/main" id="{D0B798B2-4EE7-45E0-9C76-0D26B11D1B40}"/>
                </a:ext>
              </a:extLst>
            </p:cNvPr>
            <p:cNvSpPr/>
            <p:nvPr/>
          </p:nvSpPr>
          <p:spPr>
            <a:xfrm>
              <a:off x="2357148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0" name="Прямоугольник 319">
              <a:extLst>
                <a:ext uri="{FF2B5EF4-FFF2-40B4-BE49-F238E27FC236}">
                  <a16:creationId xmlns:a16="http://schemas.microsoft.com/office/drawing/2014/main" id="{2D1776FF-2BB6-4201-BA18-C6CBC1362D8E}"/>
                </a:ext>
              </a:extLst>
            </p:cNvPr>
            <p:cNvSpPr/>
            <p:nvPr/>
          </p:nvSpPr>
          <p:spPr>
            <a:xfrm>
              <a:off x="2429021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1" name="Прямоугольник 320">
              <a:extLst>
                <a:ext uri="{FF2B5EF4-FFF2-40B4-BE49-F238E27FC236}">
                  <a16:creationId xmlns:a16="http://schemas.microsoft.com/office/drawing/2014/main" id="{9BEBCB75-69C1-4CFA-96B8-B0ED59D2319A}"/>
                </a:ext>
              </a:extLst>
            </p:cNvPr>
            <p:cNvSpPr/>
            <p:nvPr/>
          </p:nvSpPr>
          <p:spPr>
            <a:xfrm>
              <a:off x="2500222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2" name="Прямоугольник 321">
              <a:extLst>
                <a:ext uri="{FF2B5EF4-FFF2-40B4-BE49-F238E27FC236}">
                  <a16:creationId xmlns:a16="http://schemas.microsoft.com/office/drawing/2014/main" id="{EDEAD30E-D251-4374-98C0-A7861657293A}"/>
                </a:ext>
              </a:extLst>
            </p:cNvPr>
            <p:cNvSpPr/>
            <p:nvPr/>
          </p:nvSpPr>
          <p:spPr>
            <a:xfrm>
              <a:off x="2571424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3" name="Прямоугольник 322">
              <a:extLst>
                <a:ext uri="{FF2B5EF4-FFF2-40B4-BE49-F238E27FC236}">
                  <a16:creationId xmlns:a16="http://schemas.microsoft.com/office/drawing/2014/main" id="{82286114-47BF-43E3-B3FE-A2B6D1920006}"/>
                </a:ext>
              </a:extLst>
            </p:cNvPr>
            <p:cNvSpPr/>
            <p:nvPr/>
          </p:nvSpPr>
          <p:spPr>
            <a:xfrm>
              <a:off x="2643297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4" name="Прямоугольник 323">
              <a:extLst>
                <a:ext uri="{FF2B5EF4-FFF2-40B4-BE49-F238E27FC236}">
                  <a16:creationId xmlns:a16="http://schemas.microsoft.com/office/drawing/2014/main" id="{5243B928-418D-4B2B-B4E3-36E9733E63C0}"/>
                </a:ext>
              </a:extLst>
            </p:cNvPr>
            <p:cNvSpPr/>
            <p:nvPr/>
          </p:nvSpPr>
          <p:spPr>
            <a:xfrm>
              <a:off x="2714499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5" name="Прямоугольник 324">
              <a:extLst>
                <a:ext uri="{FF2B5EF4-FFF2-40B4-BE49-F238E27FC236}">
                  <a16:creationId xmlns:a16="http://schemas.microsoft.com/office/drawing/2014/main" id="{0D76F7C3-6C95-4885-A6AF-1D0291FDE222}"/>
                </a:ext>
              </a:extLst>
            </p:cNvPr>
            <p:cNvSpPr/>
            <p:nvPr/>
          </p:nvSpPr>
          <p:spPr>
            <a:xfrm>
              <a:off x="2786372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6" name="Прямоугольник 325">
              <a:extLst>
                <a:ext uri="{FF2B5EF4-FFF2-40B4-BE49-F238E27FC236}">
                  <a16:creationId xmlns:a16="http://schemas.microsoft.com/office/drawing/2014/main" id="{221E72B2-4EE4-45DA-8FE2-01E66A9BCF36}"/>
                </a:ext>
              </a:extLst>
            </p:cNvPr>
            <p:cNvSpPr/>
            <p:nvPr/>
          </p:nvSpPr>
          <p:spPr>
            <a:xfrm>
              <a:off x="2857573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7" name="Прямоугольник 326">
              <a:extLst>
                <a:ext uri="{FF2B5EF4-FFF2-40B4-BE49-F238E27FC236}">
                  <a16:creationId xmlns:a16="http://schemas.microsoft.com/office/drawing/2014/main" id="{EFB7FDB2-1D4C-4242-B3FE-80CEB670B8E6}"/>
                </a:ext>
              </a:extLst>
            </p:cNvPr>
            <p:cNvSpPr/>
            <p:nvPr/>
          </p:nvSpPr>
          <p:spPr>
            <a:xfrm>
              <a:off x="2928775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8" name="Прямоугольник 327">
              <a:extLst>
                <a:ext uri="{FF2B5EF4-FFF2-40B4-BE49-F238E27FC236}">
                  <a16:creationId xmlns:a16="http://schemas.microsoft.com/office/drawing/2014/main" id="{872AF560-9695-4D80-89BA-E297929A2BC0}"/>
                </a:ext>
              </a:extLst>
            </p:cNvPr>
            <p:cNvSpPr/>
            <p:nvPr/>
          </p:nvSpPr>
          <p:spPr>
            <a:xfrm>
              <a:off x="3000648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9" name="Прямоугольник 328">
              <a:extLst>
                <a:ext uri="{FF2B5EF4-FFF2-40B4-BE49-F238E27FC236}">
                  <a16:creationId xmlns:a16="http://schemas.microsoft.com/office/drawing/2014/main" id="{79749E1B-F1BF-43EB-98BD-C740159183FF}"/>
                </a:ext>
              </a:extLst>
            </p:cNvPr>
            <p:cNvSpPr/>
            <p:nvPr/>
          </p:nvSpPr>
          <p:spPr>
            <a:xfrm>
              <a:off x="3071849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0" name="Прямоугольник 329">
              <a:extLst>
                <a:ext uri="{FF2B5EF4-FFF2-40B4-BE49-F238E27FC236}">
                  <a16:creationId xmlns:a16="http://schemas.microsoft.com/office/drawing/2014/main" id="{92842F24-BE21-4B99-8BD1-64BE52825ABC}"/>
                </a:ext>
              </a:extLst>
            </p:cNvPr>
            <p:cNvSpPr/>
            <p:nvPr/>
          </p:nvSpPr>
          <p:spPr>
            <a:xfrm>
              <a:off x="3143051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1" name="Прямоугольник 330">
              <a:extLst>
                <a:ext uri="{FF2B5EF4-FFF2-40B4-BE49-F238E27FC236}">
                  <a16:creationId xmlns:a16="http://schemas.microsoft.com/office/drawing/2014/main" id="{713C8145-B58B-4864-87C8-C7DC9BF3B3B3}"/>
                </a:ext>
              </a:extLst>
            </p:cNvPr>
            <p:cNvSpPr/>
            <p:nvPr/>
          </p:nvSpPr>
          <p:spPr>
            <a:xfrm>
              <a:off x="3214924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2" name="Прямоугольник 331">
              <a:extLst>
                <a:ext uri="{FF2B5EF4-FFF2-40B4-BE49-F238E27FC236}">
                  <a16:creationId xmlns:a16="http://schemas.microsoft.com/office/drawing/2014/main" id="{EAADA02F-F7E7-4C40-989F-53F2A54AC9BE}"/>
                </a:ext>
              </a:extLst>
            </p:cNvPr>
            <p:cNvSpPr/>
            <p:nvPr/>
          </p:nvSpPr>
          <p:spPr>
            <a:xfrm>
              <a:off x="3286125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3" name="Прямоугольник 332">
              <a:extLst>
                <a:ext uri="{FF2B5EF4-FFF2-40B4-BE49-F238E27FC236}">
                  <a16:creationId xmlns:a16="http://schemas.microsoft.com/office/drawing/2014/main" id="{34A1D8BD-9DC1-4592-9593-A9D9FF392B66}"/>
                </a:ext>
              </a:extLst>
            </p:cNvPr>
            <p:cNvSpPr/>
            <p:nvPr/>
          </p:nvSpPr>
          <p:spPr>
            <a:xfrm>
              <a:off x="3357327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4" name="Прямоугольник 333">
              <a:extLst>
                <a:ext uri="{FF2B5EF4-FFF2-40B4-BE49-F238E27FC236}">
                  <a16:creationId xmlns:a16="http://schemas.microsoft.com/office/drawing/2014/main" id="{AB112EEB-94FF-41BD-899F-50EF51A039D4}"/>
                </a:ext>
              </a:extLst>
            </p:cNvPr>
            <p:cNvSpPr/>
            <p:nvPr/>
          </p:nvSpPr>
          <p:spPr>
            <a:xfrm>
              <a:off x="3429200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5" name="Прямоугольник 334">
              <a:extLst>
                <a:ext uri="{FF2B5EF4-FFF2-40B4-BE49-F238E27FC236}">
                  <a16:creationId xmlns:a16="http://schemas.microsoft.com/office/drawing/2014/main" id="{41F6145A-96EC-46CE-B46B-ADDC0926D649}"/>
                </a:ext>
              </a:extLst>
            </p:cNvPr>
            <p:cNvSpPr/>
            <p:nvPr/>
          </p:nvSpPr>
          <p:spPr>
            <a:xfrm>
              <a:off x="2429021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6" name="Прямоугольник 335">
              <a:extLst>
                <a:ext uri="{FF2B5EF4-FFF2-40B4-BE49-F238E27FC236}">
                  <a16:creationId xmlns:a16="http://schemas.microsoft.com/office/drawing/2014/main" id="{CB1FF734-4C47-48DC-9A9F-C34993349620}"/>
                </a:ext>
              </a:extLst>
            </p:cNvPr>
            <p:cNvSpPr/>
            <p:nvPr/>
          </p:nvSpPr>
          <p:spPr>
            <a:xfrm>
              <a:off x="2500222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7" name="Прямоугольник 336">
              <a:extLst>
                <a:ext uri="{FF2B5EF4-FFF2-40B4-BE49-F238E27FC236}">
                  <a16:creationId xmlns:a16="http://schemas.microsoft.com/office/drawing/2014/main" id="{15231044-627D-45F9-B7D9-812B8E26D02D}"/>
                </a:ext>
              </a:extLst>
            </p:cNvPr>
            <p:cNvSpPr/>
            <p:nvPr/>
          </p:nvSpPr>
          <p:spPr>
            <a:xfrm>
              <a:off x="2571424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8" name="Прямоугольник 337">
              <a:extLst>
                <a:ext uri="{FF2B5EF4-FFF2-40B4-BE49-F238E27FC236}">
                  <a16:creationId xmlns:a16="http://schemas.microsoft.com/office/drawing/2014/main" id="{3B44251D-8792-453E-8E17-42626C7F73E7}"/>
                </a:ext>
              </a:extLst>
            </p:cNvPr>
            <p:cNvSpPr/>
            <p:nvPr/>
          </p:nvSpPr>
          <p:spPr>
            <a:xfrm>
              <a:off x="2643297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9" name="Прямоугольник 338">
              <a:extLst>
                <a:ext uri="{FF2B5EF4-FFF2-40B4-BE49-F238E27FC236}">
                  <a16:creationId xmlns:a16="http://schemas.microsoft.com/office/drawing/2014/main" id="{FBBF0B12-95E1-414F-B1CD-0202F34CD2B8}"/>
                </a:ext>
              </a:extLst>
            </p:cNvPr>
            <p:cNvSpPr/>
            <p:nvPr/>
          </p:nvSpPr>
          <p:spPr>
            <a:xfrm>
              <a:off x="2714499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0" name="Прямоугольник 339">
              <a:extLst>
                <a:ext uri="{FF2B5EF4-FFF2-40B4-BE49-F238E27FC236}">
                  <a16:creationId xmlns:a16="http://schemas.microsoft.com/office/drawing/2014/main" id="{E3130474-249A-4DEC-B404-6AE81D0BE926}"/>
                </a:ext>
              </a:extLst>
            </p:cNvPr>
            <p:cNvSpPr/>
            <p:nvPr/>
          </p:nvSpPr>
          <p:spPr>
            <a:xfrm>
              <a:off x="2786372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A16B89BD-64EF-44EE-A74E-86248D3509F4}"/>
                </a:ext>
              </a:extLst>
            </p:cNvPr>
            <p:cNvSpPr/>
            <p:nvPr/>
          </p:nvSpPr>
          <p:spPr>
            <a:xfrm>
              <a:off x="2857573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2" name="Прямоугольник 341">
              <a:extLst>
                <a:ext uri="{FF2B5EF4-FFF2-40B4-BE49-F238E27FC236}">
                  <a16:creationId xmlns:a16="http://schemas.microsoft.com/office/drawing/2014/main" id="{3FA18F71-0AB1-467B-B778-AA893F9430CA}"/>
                </a:ext>
              </a:extLst>
            </p:cNvPr>
            <p:cNvSpPr/>
            <p:nvPr/>
          </p:nvSpPr>
          <p:spPr>
            <a:xfrm>
              <a:off x="2928775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3" name="Прямоугольник 342">
              <a:extLst>
                <a:ext uri="{FF2B5EF4-FFF2-40B4-BE49-F238E27FC236}">
                  <a16:creationId xmlns:a16="http://schemas.microsoft.com/office/drawing/2014/main" id="{3A5BA6DC-9C27-41B8-AAFA-D9DE972911BC}"/>
                </a:ext>
              </a:extLst>
            </p:cNvPr>
            <p:cNvSpPr/>
            <p:nvPr/>
          </p:nvSpPr>
          <p:spPr>
            <a:xfrm>
              <a:off x="3000648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AF4E10E3-6CED-4EA2-B1BD-7E5FB3F60CCC}"/>
                </a:ext>
              </a:extLst>
            </p:cNvPr>
            <p:cNvSpPr/>
            <p:nvPr/>
          </p:nvSpPr>
          <p:spPr>
            <a:xfrm>
              <a:off x="3071849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5" name="Прямоугольник 344">
              <a:extLst>
                <a:ext uri="{FF2B5EF4-FFF2-40B4-BE49-F238E27FC236}">
                  <a16:creationId xmlns:a16="http://schemas.microsoft.com/office/drawing/2014/main" id="{FF98F36C-B7D4-4B99-8586-F6C27596E346}"/>
                </a:ext>
              </a:extLst>
            </p:cNvPr>
            <p:cNvSpPr/>
            <p:nvPr/>
          </p:nvSpPr>
          <p:spPr>
            <a:xfrm>
              <a:off x="3143051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6" name="Прямоугольник 345">
              <a:extLst>
                <a:ext uri="{FF2B5EF4-FFF2-40B4-BE49-F238E27FC236}">
                  <a16:creationId xmlns:a16="http://schemas.microsoft.com/office/drawing/2014/main" id="{69C65B06-EF11-4F80-8A74-A409922DDA9A}"/>
                </a:ext>
              </a:extLst>
            </p:cNvPr>
            <p:cNvSpPr/>
            <p:nvPr/>
          </p:nvSpPr>
          <p:spPr>
            <a:xfrm>
              <a:off x="3214924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27F75D62-BD22-4B5D-995B-91753BD49CB7}"/>
                </a:ext>
              </a:extLst>
            </p:cNvPr>
            <p:cNvSpPr/>
            <p:nvPr/>
          </p:nvSpPr>
          <p:spPr>
            <a:xfrm>
              <a:off x="3286125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" name="Прямоугольник 347">
              <a:extLst>
                <a:ext uri="{FF2B5EF4-FFF2-40B4-BE49-F238E27FC236}">
                  <a16:creationId xmlns:a16="http://schemas.microsoft.com/office/drawing/2014/main" id="{A57246D1-569D-4F03-A915-4E238F22B5F6}"/>
                </a:ext>
              </a:extLst>
            </p:cNvPr>
            <p:cNvSpPr/>
            <p:nvPr/>
          </p:nvSpPr>
          <p:spPr>
            <a:xfrm>
              <a:off x="2500222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9" name="Прямоугольник 348">
              <a:extLst>
                <a:ext uri="{FF2B5EF4-FFF2-40B4-BE49-F238E27FC236}">
                  <a16:creationId xmlns:a16="http://schemas.microsoft.com/office/drawing/2014/main" id="{6E6361AE-4436-4EA4-B51C-0A72F3EB7828}"/>
                </a:ext>
              </a:extLst>
            </p:cNvPr>
            <p:cNvSpPr/>
            <p:nvPr/>
          </p:nvSpPr>
          <p:spPr>
            <a:xfrm>
              <a:off x="2571424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0" name="Прямоугольник 349">
              <a:extLst>
                <a:ext uri="{FF2B5EF4-FFF2-40B4-BE49-F238E27FC236}">
                  <a16:creationId xmlns:a16="http://schemas.microsoft.com/office/drawing/2014/main" id="{EA9368B4-564D-438B-987E-1B41A8202CE2}"/>
                </a:ext>
              </a:extLst>
            </p:cNvPr>
            <p:cNvSpPr/>
            <p:nvPr/>
          </p:nvSpPr>
          <p:spPr>
            <a:xfrm>
              <a:off x="2643297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1" name="Прямоугольник 350">
              <a:extLst>
                <a:ext uri="{FF2B5EF4-FFF2-40B4-BE49-F238E27FC236}">
                  <a16:creationId xmlns:a16="http://schemas.microsoft.com/office/drawing/2014/main" id="{AEA26F62-ABDC-4853-893E-E820CFDFAC42}"/>
                </a:ext>
              </a:extLst>
            </p:cNvPr>
            <p:cNvSpPr/>
            <p:nvPr/>
          </p:nvSpPr>
          <p:spPr>
            <a:xfrm>
              <a:off x="2714499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2" name="Прямоугольник 351">
              <a:extLst>
                <a:ext uri="{FF2B5EF4-FFF2-40B4-BE49-F238E27FC236}">
                  <a16:creationId xmlns:a16="http://schemas.microsoft.com/office/drawing/2014/main" id="{AF757258-E913-4720-8083-E64830A42DB9}"/>
                </a:ext>
              </a:extLst>
            </p:cNvPr>
            <p:cNvSpPr/>
            <p:nvPr/>
          </p:nvSpPr>
          <p:spPr>
            <a:xfrm>
              <a:off x="2786372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3" name="Прямоугольник 352">
              <a:extLst>
                <a:ext uri="{FF2B5EF4-FFF2-40B4-BE49-F238E27FC236}">
                  <a16:creationId xmlns:a16="http://schemas.microsoft.com/office/drawing/2014/main" id="{C48A63FD-8EB5-4F25-A25A-82DE44E8D3C2}"/>
                </a:ext>
              </a:extLst>
            </p:cNvPr>
            <p:cNvSpPr/>
            <p:nvPr/>
          </p:nvSpPr>
          <p:spPr>
            <a:xfrm>
              <a:off x="2857573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4" name="Прямоугольник 353">
              <a:extLst>
                <a:ext uri="{FF2B5EF4-FFF2-40B4-BE49-F238E27FC236}">
                  <a16:creationId xmlns:a16="http://schemas.microsoft.com/office/drawing/2014/main" id="{C4EC8FB8-5B9D-41A8-B679-83C471A8ED8A}"/>
                </a:ext>
              </a:extLst>
            </p:cNvPr>
            <p:cNvSpPr/>
            <p:nvPr/>
          </p:nvSpPr>
          <p:spPr>
            <a:xfrm>
              <a:off x="2928775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5" name="Прямоугольник 354">
              <a:extLst>
                <a:ext uri="{FF2B5EF4-FFF2-40B4-BE49-F238E27FC236}">
                  <a16:creationId xmlns:a16="http://schemas.microsoft.com/office/drawing/2014/main" id="{717B5EAD-F318-4A39-8309-54602ADE8681}"/>
                </a:ext>
              </a:extLst>
            </p:cNvPr>
            <p:cNvSpPr/>
            <p:nvPr/>
          </p:nvSpPr>
          <p:spPr>
            <a:xfrm>
              <a:off x="3000648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6" name="Прямоугольник 355">
              <a:extLst>
                <a:ext uri="{FF2B5EF4-FFF2-40B4-BE49-F238E27FC236}">
                  <a16:creationId xmlns:a16="http://schemas.microsoft.com/office/drawing/2014/main" id="{B988901E-0445-4988-983B-A7185B34CAB3}"/>
                </a:ext>
              </a:extLst>
            </p:cNvPr>
            <p:cNvSpPr/>
            <p:nvPr/>
          </p:nvSpPr>
          <p:spPr>
            <a:xfrm>
              <a:off x="3071849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7" name="Прямоугольник 356">
              <a:extLst>
                <a:ext uri="{FF2B5EF4-FFF2-40B4-BE49-F238E27FC236}">
                  <a16:creationId xmlns:a16="http://schemas.microsoft.com/office/drawing/2014/main" id="{D18CCE18-6679-4110-84AB-E793374A08DA}"/>
                </a:ext>
              </a:extLst>
            </p:cNvPr>
            <p:cNvSpPr/>
            <p:nvPr/>
          </p:nvSpPr>
          <p:spPr>
            <a:xfrm>
              <a:off x="3143051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8" name="Прямоугольник 357">
              <a:extLst>
                <a:ext uri="{FF2B5EF4-FFF2-40B4-BE49-F238E27FC236}">
                  <a16:creationId xmlns:a16="http://schemas.microsoft.com/office/drawing/2014/main" id="{D567A625-4F1A-46EE-8A2B-8A90EBFCFC91}"/>
                </a:ext>
              </a:extLst>
            </p:cNvPr>
            <p:cNvSpPr/>
            <p:nvPr/>
          </p:nvSpPr>
          <p:spPr>
            <a:xfrm>
              <a:off x="3214924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9" name="Прямоугольник 358">
              <a:extLst>
                <a:ext uri="{FF2B5EF4-FFF2-40B4-BE49-F238E27FC236}">
                  <a16:creationId xmlns:a16="http://schemas.microsoft.com/office/drawing/2014/main" id="{33D70F6A-CB9A-4063-9179-17BF2FA95B55}"/>
                </a:ext>
              </a:extLst>
            </p:cNvPr>
            <p:cNvSpPr/>
            <p:nvPr/>
          </p:nvSpPr>
          <p:spPr>
            <a:xfrm>
              <a:off x="2571424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0" name="Прямоугольник 359">
              <a:extLst>
                <a:ext uri="{FF2B5EF4-FFF2-40B4-BE49-F238E27FC236}">
                  <a16:creationId xmlns:a16="http://schemas.microsoft.com/office/drawing/2014/main" id="{7911D6B6-8990-4CF8-9D9E-B83A9C360222}"/>
                </a:ext>
              </a:extLst>
            </p:cNvPr>
            <p:cNvSpPr/>
            <p:nvPr/>
          </p:nvSpPr>
          <p:spPr>
            <a:xfrm>
              <a:off x="2643297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1" name="Прямоугольник 360">
              <a:extLst>
                <a:ext uri="{FF2B5EF4-FFF2-40B4-BE49-F238E27FC236}">
                  <a16:creationId xmlns:a16="http://schemas.microsoft.com/office/drawing/2014/main" id="{5F790A1E-958B-4886-A2D1-46DB7B528070}"/>
                </a:ext>
              </a:extLst>
            </p:cNvPr>
            <p:cNvSpPr/>
            <p:nvPr/>
          </p:nvSpPr>
          <p:spPr>
            <a:xfrm>
              <a:off x="2714499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2" name="Прямоугольник 361">
              <a:extLst>
                <a:ext uri="{FF2B5EF4-FFF2-40B4-BE49-F238E27FC236}">
                  <a16:creationId xmlns:a16="http://schemas.microsoft.com/office/drawing/2014/main" id="{1930978B-2F96-479A-AAC8-A2EF6903887A}"/>
                </a:ext>
              </a:extLst>
            </p:cNvPr>
            <p:cNvSpPr/>
            <p:nvPr/>
          </p:nvSpPr>
          <p:spPr>
            <a:xfrm>
              <a:off x="2786372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3" name="Прямоугольник 362">
              <a:extLst>
                <a:ext uri="{FF2B5EF4-FFF2-40B4-BE49-F238E27FC236}">
                  <a16:creationId xmlns:a16="http://schemas.microsoft.com/office/drawing/2014/main" id="{CF4FD51B-1749-4625-8B0A-00B1659F54F9}"/>
                </a:ext>
              </a:extLst>
            </p:cNvPr>
            <p:cNvSpPr/>
            <p:nvPr/>
          </p:nvSpPr>
          <p:spPr>
            <a:xfrm>
              <a:off x="2857573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4" name="Прямоугольник 363">
              <a:extLst>
                <a:ext uri="{FF2B5EF4-FFF2-40B4-BE49-F238E27FC236}">
                  <a16:creationId xmlns:a16="http://schemas.microsoft.com/office/drawing/2014/main" id="{0603B705-DFA5-468A-B20F-4AD36EF67D3A}"/>
                </a:ext>
              </a:extLst>
            </p:cNvPr>
            <p:cNvSpPr/>
            <p:nvPr/>
          </p:nvSpPr>
          <p:spPr>
            <a:xfrm>
              <a:off x="2928775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5" name="Прямоугольник 364">
              <a:extLst>
                <a:ext uri="{FF2B5EF4-FFF2-40B4-BE49-F238E27FC236}">
                  <a16:creationId xmlns:a16="http://schemas.microsoft.com/office/drawing/2014/main" id="{AA63EBD5-BF75-45EE-85D0-0DF918635513}"/>
                </a:ext>
              </a:extLst>
            </p:cNvPr>
            <p:cNvSpPr/>
            <p:nvPr/>
          </p:nvSpPr>
          <p:spPr>
            <a:xfrm>
              <a:off x="3000648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6" name="Прямоугольник 365">
              <a:extLst>
                <a:ext uri="{FF2B5EF4-FFF2-40B4-BE49-F238E27FC236}">
                  <a16:creationId xmlns:a16="http://schemas.microsoft.com/office/drawing/2014/main" id="{3BC386DB-BA99-4FE3-BF49-E93BECE7ABAF}"/>
                </a:ext>
              </a:extLst>
            </p:cNvPr>
            <p:cNvSpPr/>
            <p:nvPr/>
          </p:nvSpPr>
          <p:spPr>
            <a:xfrm>
              <a:off x="3071849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7" name="Прямоугольник 366">
              <a:extLst>
                <a:ext uri="{FF2B5EF4-FFF2-40B4-BE49-F238E27FC236}">
                  <a16:creationId xmlns:a16="http://schemas.microsoft.com/office/drawing/2014/main" id="{2C4F7704-0562-4436-9450-FF137156C899}"/>
                </a:ext>
              </a:extLst>
            </p:cNvPr>
            <p:cNvSpPr/>
            <p:nvPr/>
          </p:nvSpPr>
          <p:spPr>
            <a:xfrm>
              <a:off x="3143051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8" name="Прямоугольник 367">
              <a:extLst>
                <a:ext uri="{FF2B5EF4-FFF2-40B4-BE49-F238E27FC236}">
                  <a16:creationId xmlns:a16="http://schemas.microsoft.com/office/drawing/2014/main" id="{4DA25742-85BC-4649-AA66-0AEDEAE6C0C0}"/>
                </a:ext>
              </a:extLst>
            </p:cNvPr>
            <p:cNvSpPr/>
            <p:nvPr/>
          </p:nvSpPr>
          <p:spPr>
            <a:xfrm>
              <a:off x="2714499" y="4929346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9" name="Прямоугольник 368">
              <a:extLst>
                <a:ext uri="{FF2B5EF4-FFF2-40B4-BE49-F238E27FC236}">
                  <a16:creationId xmlns:a16="http://schemas.microsoft.com/office/drawing/2014/main" id="{90BEE008-224A-4648-A800-EA47F3484863}"/>
                </a:ext>
              </a:extLst>
            </p:cNvPr>
            <p:cNvSpPr/>
            <p:nvPr/>
          </p:nvSpPr>
          <p:spPr>
            <a:xfrm>
              <a:off x="2786372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0" name="Прямоугольник 369">
              <a:extLst>
                <a:ext uri="{FF2B5EF4-FFF2-40B4-BE49-F238E27FC236}">
                  <a16:creationId xmlns:a16="http://schemas.microsoft.com/office/drawing/2014/main" id="{FCE5169D-5A87-493D-A00D-BF05F8A38823}"/>
                </a:ext>
              </a:extLst>
            </p:cNvPr>
            <p:cNvSpPr/>
            <p:nvPr/>
          </p:nvSpPr>
          <p:spPr>
            <a:xfrm>
              <a:off x="2857573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1" name="Прямоугольник 370">
              <a:extLst>
                <a:ext uri="{FF2B5EF4-FFF2-40B4-BE49-F238E27FC236}">
                  <a16:creationId xmlns:a16="http://schemas.microsoft.com/office/drawing/2014/main" id="{E3BF6432-7027-48E9-A00F-ED085F66CBA3}"/>
                </a:ext>
              </a:extLst>
            </p:cNvPr>
            <p:cNvSpPr/>
            <p:nvPr/>
          </p:nvSpPr>
          <p:spPr>
            <a:xfrm>
              <a:off x="2928775" y="4929346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2" name="Прямоугольник 371">
              <a:extLst>
                <a:ext uri="{FF2B5EF4-FFF2-40B4-BE49-F238E27FC236}">
                  <a16:creationId xmlns:a16="http://schemas.microsoft.com/office/drawing/2014/main" id="{605809B1-C5AF-4219-820A-D5B9EBC5D20A}"/>
                </a:ext>
              </a:extLst>
            </p:cNvPr>
            <p:cNvSpPr/>
            <p:nvPr/>
          </p:nvSpPr>
          <p:spPr>
            <a:xfrm>
              <a:off x="3000648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3" name="Прямоугольник 372">
              <a:extLst>
                <a:ext uri="{FF2B5EF4-FFF2-40B4-BE49-F238E27FC236}">
                  <a16:creationId xmlns:a16="http://schemas.microsoft.com/office/drawing/2014/main" id="{2E246692-F8B1-409E-A6C4-4CDE8C7E13CE}"/>
                </a:ext>
              </a:extLst>
            </p:cNvPr>
            <p:cNvSpPr/>
            <p:nvPr/>
          </p:nvSpPr>
          <p:spPr>
            <a:xfrm>
              <a:off x="2786372" y="500055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4" name="Прямоугольник 373">
              <a:extLst>
                <a:ext uri="{FF2B5EF4-FFF2-40B4-BE49-F238E27FC236}">
                  <a16:creationId xmlns:a16="http://schemas.microsoft.com/office/drawing/2014/main" id="{5EE0F0D3-CA87-4D46-BF5D-405D7104F1C4}"/>
                </a:ext>
              </a:extLst>
            </p:cNvPr>
            <p:cNvSpPr/>
            <p:nvPr/>
          </p:nvSpPr>
          <p:spPr>
            <a:xfrm>
              <a:off x="2857573" y="500055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5" name="Прямоугольник 374">
              <a:extLst>
                <a:ext uri="{FF2B5EF4-FFF2-40B4-BE49-F238E27FC236}">
                  <a16:creationId xmlns:a16="http://schemas.microsoft.com/office/drawing/2014/main" id="{D1DD9519-2204-4F45-A578-6529053811D0}"/>
                </a:ext>
              </a:extLst>
            </p:cNvPr>
            <p:cNvSpPr/>
            <p:nvPr/>
          </p:nvSpPr>
          <p:spPr>
            <a:xfrm>
              <a:off x="2928775" y="500055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39941" name="TextBox 376">
            <a:extLst>
              <a:ext uri="{FF2B5EF4-FFF2-40B4-BE49-F238E27FC236}">
                <a16:creationId xmlns:a16="http://schemas.microsoft.com/office/drawing/2014/main" id="{F5211C84-E4DE-4B33-982D-405F4230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00250"/>
            <a:ext cx="878681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</a:rPr>
              <a:t>Определяются </a:t>
            </a:r>
            <a:r>
              <a:rPr lang="ru-RU" altLang="ru-RU" sz="2400" b="1" dirty="0">
                <a:latin typeface="Tahoma" panose="020B0604030504040204" pitchFamily="34" charset="0"/>
              </a:rPr>
              <a:t>фрагменты</a:t>
            </a:r>
            <a:r>
              <a:rPr lang="ru-RU" altLang="ru-RU" sz="2400" dirty="0">
                <a:latin typeface="Tahoma" panose="020B0604030504040204" pitchFamily="34" charset="0"/>
              </a:rPr>
              <a:t> растрового изображения, через которые проходит примитив.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</a:rPr>
              <a:t>Каждый фрагмент примитива содержит информацию о цвете, глубине, и других свойствах.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C230-E8E5-40E1-886C-61E5272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Операции над фрагментами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7704837-971E-4A50-B5A7-E2B3DFBD0D6C}"/>
              </a:ext>
            </a:extLst>
          </p:cNvPr>
          <p:cNvGrpSpPr/>
          <p:nvPr/>
        </p:nvGrpSpPr>
        <p:grpSpPr>
          <a:xfrm>
            <a:off x="4537450" y="4797152"/>
            <a:ext cx="4119563" cy="1714500"/>
            <a:chOff x="4429125" y="3143250"/>
            <a:chExt cx="4119563" cy="1714500"/>
          </a:xfrm>
        </p:grpSpPr>
        <p:sp>
          <p:nvSpPr>
            <p:cNvPr id="4" name="Равнобедренный треугольник 3">
              <a:extLst>
                <a:ext uri="{FF2B5EF4-FFF2-40B4-BE49-F238E27FC236}">
                  <a16:creationId xmlns:a16="http://schemas.microsoft.com/office/drawing/2014/main" id="{092FEC95-7082-4BB9-A262-C1BF47078743}"/>
                </a:ext>
              </a:extLst>
            </p:cNvPr>
            <p:cNvSpPr/>
            <p:nvPr/>
          </p:nvSpPr>
          <p:spPr>
            <a:xfrm rot="10617952">
              <a:off x="4478338" y="3346450"/>
              <a:ext cx="4070350" cy="1511300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1CBBCA3-8925-4A74-831F-309007EECDAB}"/>
                </a:ext>
              </a:extLst>
            </p:cNvPr>
            <p:cNvSpPr/>
            <p:nvPr/>
          </p:nvSpPr>
          <p:spPr>
            <a:xfrm>
              <a:off x="442912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B108D22-788D-48D6-B41B-49D8AE31990A}"/>
                </a:ext>
              </a:extLst>
            </p:cNvPr>
            <p:cNvSpPr/>
            <p:nvPr/>
          </p:nvSpPr>
          <p:spPr>
            <a:xfrm>
              <a:off x="4597400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52AE277-F943-4E8D-8541-9E5C6681B907}"/>
                </a:ext>
              </a:extLst>
            </p:cNvPr>
            <p:cNvSpPr/>
            <p:nvPr/>
          </p:nvSpPr>
          <p:spPr>
            <a:xfrm>
              <a:off x="47672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1F7CD84-1A11-4F9C-B550-847EE7FE3980}"/>
                </a:ext>
              </a:extLst>
            </p:cNvPr>
            <p:cNvSpPr/>
            <p:nvPr/>
          </p:nvSpPr>
          <p:spPr>
            <a:xfrm>
              <a:off x="49355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37CA4E6-E694-4152-A041-2955F3CBD143}"/>
                </a:ext>
              </a:extLst>
            </p:cNvPr>
            <p:cNvSpPr/>
            <p:nvPr/>
          </p:nvSpPr>
          <p:spPr>
            <a:xfrm>
              <a:off x="5103813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76B6E5C-D114-43BC-BC70-6B809B91A817}"/>
                </a:ext>
              </a:extLst>
            </p:cNvPr>
            <p:cNvSpPr/>
            <p:nvPr/>
          </p:nvSpPr>
          <p:spPr>
            <a:xfrm>
              <a:off x="527367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3B15924-7B7E-4D9A-BC68-E3781B7341D3}"/>
                </a:ext>
              </a:extLst>
            </p:cNvPr>
            <p:cNvSpPr/>
            <p:nvPr/>
          </p:nvSpPr>
          <p:spPr>
            <a:xfrm>
              <a:off x="544195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4C5C4B6-3B06-4033-B446-70A025BEF705}"/>
                </a:ext>
              </a:extLst>
            </p:cNvPr>
            <p:cNvSpPr/>
            <p:nvPr/>
          </p:nvSpPr>
          <p:spPr>
            <a:xfrm>
              <a:off x="5610225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630AEDC-DD92-4E83-BF78-4D543C9957FC}"/>
                </a:ext>
              </a:extLst>
            </p:cNvPr>
            <p:cNvSpPr/>
            <p:nvPr/>
          </p:nvSpPr>
          <p:spPr>
            <a:xfrm>
              <a:off x="578008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C0096-3D38-4671-B8A0-3DD263AD44C4}"/>
                </a:ext>
              </a:extLst>
            </p:cNvPr>
            <p:cNvSpPr/>
            <p:nvPr/>
          </p:nvSpPr>
          <p:spPr>
            <a:xfrm>
              <a:off x="59483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3026A22-BB12-4EDD-9B29-735F2781691A}"/>
                </a:ext>
              </a:extLst>
            </p:cNvPr>
            <p:cNvSpPr/>
            <p:nvPr/>
          </p:nvSpPr>
          <p:spPr>
            <a:xfrm>
              <a:off x="6116638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E4DCECF-AA5D-4516-9FEE-3440460DA2F9}"/>
                </a:ext>
              </a:extLst>
            </p:cNvPr>
            <p:cNvSpPr/>
            <p:nvPr/>
          </p:nvSpPr>
          <p:spPr>
            <a:xfrm>
              <a:off x="628650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98CAEC9-12E2-4012-9892-A83715637EBD}"/>
                </a:ext>
              </a:extLst>
            </p:cNvPr>
            <p:cNvSpPr/>
            <p:nvPr/>
          </p:nvSpPr>
          <p:spPr>
            <a:xfrm>
              <a:off x="6454775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CC2420B-F8E9-4114-8C1F-F2003120CE16}"/>
                </a:ext>
              </a:extLst>
            </p:cNvPr>
            <p:cNvSpPr/>
            <p:nvPr/>
          </p:nvSpPr>
          <p:spPr>
            <a:xfrm>
              <a:off x="66246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B9206054-EFEC-43AE-A223-7BB06E655A78}"/>
                </a:ext>
              </a:extLst>
            </p:cNvPr>
            <p:cNvSpPr/>
            <p:nvPr/>
          </p:nvSpPr>
          <p:spPr>
            <a:xfrm>
              <a:off x="679291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770BD5B-3DE0-4168-9848-64737E3DCB05}"/>
                </a:ext>
              </a:extLst>
            </p:cNvPr>
            <p:cNvSpPr/>
            <p:nvPr/>
          </p:nvSpPr>
          <p:spPr>
            <a:xfrm>
              <a:off x="6961188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7B6DB2A-F9F0-4894-B3B4-82E0E58CD9B4}"/>
                </a:ext>
              </a:extLst>
            </p:cNvPr>
            <p:cNvSpPr/>
            <p:nvPr/>
          </p:nvSpPr>
          <p:spPr>
            <a:xfrm>
              <a:off x="713105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8A4CA2E-B231-4A3D-8EA6-9E667D7311EA}"/>
                </a:ext>
              </a:extLst>
            </p:cNvPr>
            <p:cNvSpPr/>
            <p:nvPr/>
          </p:nvSpPr>
          <p:spPr>
            <a:xfrm>
              <a:off x="729932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50FBA30-4B84-4F92-AA73-0D9A01D93E7F}"/>
                </a:ext>
              </a:extLst>
            </p:cNvPr>
            <p:cNvSpPr/>
            <p:nvPr/>
          </p:nvSpPr>
          <p:spPr>
            <a:xfrm>
              <a:off x="7467600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D572CF7-12CE-422E-A38A-A445155C8AF4}"/>
                </a:ext>
              </a:extLst>
            </p:cNvPr>
            <p:cNvSpPr/>
            <p:nvPr/>
          </p:nvSpPr>
          <p:spPr>
            <a:xfrm>
              <a:off x="76374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922012B-812E-40CF-B976-78D2695DF7E0}"/>
                </a:ext>
              </a:extLst>
            </p:cNvPr>
            <p:cNvSpPr/>
            <p:nvPr/>
          </p:nvSpPr>
          <p:spPr>
            <a:xfrm>
              <a:off x="78057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97256B0-EB9B-42DB-84BB-B04019FDA6EF}"/>
                </a:ext>
              </a:extLst>
            </p:cNvPr>
            <p:cNvSpPr/>
            <p:nvPr/>
          </p:nvSpPr>
          <p:spPr>
            <a:xfrm>
              <a:off x="7974013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618E470A-06CF-4DA5-B90D-6E14920ADB50}"/>
                </a:ext>
              </a:extLst>
            </p:cNvPr>
            <p:cNvSpPr/>
            <p:nvPr/>
          </p:nvSpPr>
          <p:spPr>
            <a:xfrm>
              <a:off x="814387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745370B6-5306-4C19-BCCF-2F0106FD113A}"/>
                </a:ext>
              </a:extLst>
            </p:cNvPr>
            <p:cNvSpPr/>
            <p:nvPr/>
          </p:nvSpPr>
          <p:spPr>
            <a:xfrm>
              <a:off x="7637463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799D17E-AB17-4FCB-8584-86F85356279F}"/>
                </a:ext>
              </a:extLst>
            </p:cNvPr>
            <p:cNvSpPr/>
            <p:nvPr/>
          </p:nvSpPr>
          <p:spPr>
            <a:xfrm>
              <a:off x="7805738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3F4A8314-CB53-4944-9833-00547314B369}"/>
                </a:ext>
              </a:extLst>
            </p:cNvPr>
            <p:cNvSpPr/>
            <p:nvPr/>
          </p:nvSpPr>
          <p:spPr>
            <a:xfrm>
              <a:off x="7974013" y="314325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40815C60-8F3F-418A-94CF-4C8FB65C9F9C}"/>
                </a:ext>
              </a:extLst>
            </p:cNvPr>
            <p:cNvSpPr/>
            <p:nvPr/>
          </p:nvSpPr>
          <p:spPr>
            <a:xfrm>
              <a:off x="8143875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68C5E6C-2C79-485D-A827-5BB8CDF76E49}"/>
                </a:ext>
              </a:extLst>
            </p:cNvPr>
            <p:cNvSpPr/>
            <p:nvPr/>
          </p:nvSpPr>
          <p:spPr>
            <a:xfrm>
              <a:off x="8312150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4645444-0786-43F8-89CA-0FF57DA0AB56}"/>
                </a:ext>
              </a:extLst>
            </p:cNvPr>
            <p:cNvSpPr/>
            <p:nvPr/>
          </p:nvSpPr>
          <p:spPr>
            <a:xfrm>
              <a:off x="4597400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167CC3A3-B1C3-4895-9401-15BEEC8E3ABC}"/>
                </a:ext>
              </a:extLst>
            </p:cNvPr>
            <p:cNvSpPr/>
            <p:nvPr/>
          </p:nvSpPr>
          <p:spPr>
            <a:xfrm>
              <a:off x="47672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FC94DE98-AE11-4C5E-B97E-AC9BE45CCA8E}"/>
                </a:ext>
              </a:extLst>
            </p:cNvPr>
            <p:cNvSpPr/>
            <p:nvPr/>
          </p:nvSpPr>
          <p:spPr>
            <a:xfrm>
              <a:off x="49355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A3D8B351-F907-4437-A915-EB65CC6EDAF1}"/>
                </a:ext>
              </a:extLst>
            </p:cNvPr>
            <p:cNvSpPr/>
            <p:nvPr/>
          </p:nvSpPr>
          <p:spPr>
            <a:xfrm>
              <a:off x="5103813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43FFBEE6-92C5-4315-92F8-BAC1AF220D25}"/>
                </a:ext>
              </a:extLst>
            </p:cNvPr>
            <p:cNvSpPr/>
            <p:nvPr/>
          </p:nvSpPr>
          <p:spPr>
            <a:xfrm>
              <a:off x="5273675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77330836-16A0-4E33-A2BF-B0F8D9667898}"/>
                </a:ext>
              </a:extLst>
            </p:cNvPr>
            <p:cNvSpPr/>
            <p:nvPr/>
          </p:nvSpPr>
          <p:spPr>
            <a:xfrm>
              <a:off x="544195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33B91D5B-E05D-4071-84A3-6045CD469ADD}"/>
                </a:ext>
              </a:extLst>
            </p:cNvPr>
            <p:cNvSpPr/>
            <p:nvPr/>
          </p:nvSpPr>
          <p:spPr>
            <a:xfrm>
              <a:off x="5610225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2691490-C612-43C0-BA1B-F8CFED8A5CB1}"/>
                </a:ext>
              </a:extLst>
            </p:cNvPr>
            <p:cNvSpPr/>
            <p:nvPr/>
          </p:nvSpPr>
          <p:spPr>
            <a:xfrm>
              <a:off x="578008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56CC476-79DC-4FAA-A039-CAA920E626E8}"/>
                </a:ext>
              </a:extLst>
            </p:cNvPr>
            <p:cNvSpPr/>
            <p:nvPr/>
          </p:nvSpPr>
          <p:spPr>
            <a:xfrm>
              <a:off x="59483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41173D87-9163-4C39-B467-99BB6CC72B7F}"/>
                </a:ext>
              </a:extLst>
            </p:cNvPr>
            <p:cNvSpPr/>
            <p:nvPr/>
          </p:nvSpPr>
          <p:spPr>
            <a:xfrm>
              <a:off x="6116638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05BFD123-2386-4348-B787-692CA86F35AE}"/>
                </a:ext>
              </a:extLst>
            </p:cNvPr>
            <p:cNvSpPr/>
            <p:nvPr/>
          </p:nvSpPr>
          <p:spPr>
            <a:xfrm>
              <a:off x="628650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B2D88CE2-A91B-4BE4-A70F-FAA8B5FD7092}"/>
                </a:ext>
              </a:extLst>
            </p:cNvPr>
            <p:cNvSpPr/>
            <p:nvPr/>
          </p:nvSpPr>
          <p:spPr>
            <a:xfrm>
              <a:off x="6454775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AC86CC2-F1DB-4F55-9187-3BB5AA63BCD1}"/>
                </a:ext>
              </a:extLst>
            </p:cNvPr>
            <p:cNvSpPr/>
            <p:nvPr/>
          </p:nvSpPr>
          <p:spPr>
            <a:xfrm>
              <a:off x="66246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40BC36B9-02C5-43E8-AE18-65ED1458D536}"/>
                </a:ext>
              </a:extLst>
            </p:cNvPr>
            <p:cNvSpPr/>
            <p:nvPr/>
          </p:nvSpPr>
          <p:spPr>
            <a:xfrm>
              <a:off x="679291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6864CF3-5477-4E6A-BEA2-1CEA4C985394}"/>
                </a:ext>
              </a:extLst>
            </p:cNvPr>
            <p:cNvSpPr/>
            <p:nvPr/>
          </p:nvSpPr>
          <p:spPr>
            <a:xfrm>
              <a:off x="6961188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BD56B7C8-794D-49D2-9EAE-1F2B8EA65148}"/>
                </a:ext>
              </a:extLst>
            </p:cNvPr>
            <p:cNvSpPr/>
            <p:nvPr/>
          </p:nvSpPr>
          <p:spPr>
            <a:xfrm>
              <a:off x="713105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98EB9708-CA11-4380-BB80-F52AFFCF2B22}"/>
                </a:ext>
              </a:extLst>
            </p:cNvPr>
            <p:cNvSpPr/>
            <p:nvPr/>
          </p:nvSpPr>
          <p:spPr>
            <a:xfrm>
              <a:off x="7299325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D594B3B4-64D1-47FB-822E-89F096C573E4}"/>
                </a:ext>
              </a:extLst>
            </p:cNvPr>
            <p:cNvSpPr/>
            <p:nvPr/>
          </p:nvSpPr>
          <p:spPr>
            <a:xfrm>
              <a:off x="7467600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0C2F83F9-F8B2-430C-AF16-101EAE91058B}"/>
                </a:ext>
              </a:extLst>
            </p:cNvPr>
            <p:cNvSpPr/>
            <p:nvPr/>
          </p:nvSpPr>
          <p:spPr>
            <a:xfrm>
              <a:off x="76374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3A1F88C9-B5C0-45B7-B91B-EF2E36519DFC}"/>
                </a:ext>
              </a:extLst>
            </p:cNvPr>
            <p:cNvSpPr/>
            <p:nvPr/>
          </p:nvSpPr>
          <p:spPr>
            <a:xfrm>
              <a:off x="78057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81F8D7E-5D68-4752-B3B0-F8B5D035D3AF}"/>
                </a:ext>
              </a:extLst>
            </p:cNvPr>
            <p:cNvSpPr/>
            <p:nvPr/>
          </p:nvSpPr>
          <p:spPr>
            <a:xfrm>
              <a:off x="7974013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FFF6981A-6B6B-41C2-97F1-11CC27FD4631}"/>
                </a:ext>
              </a:extLst>
            </p:cNvPr>
            <p:cNvSpPr/>
            <p:nvPr/>
          </p:nvSpPr>
          <p:spPr>
            <a:xfrm>
              <a:off x="47672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DAD94CE7-E4C6-417B-A79B-36628A012CC0}"/>
                </a:ext>
              </a:extLst>
            </p:cNvPr>
            <p:cNvSpPr/>
            <p:nvPr/>
          </p:nvSpPr>
          <p:spPr>
            <a:xfrm>
              <a:off x="49355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D9D73D27-72FD-4DB6-BD59-4BE30770106C}"/>
                </a:ext>
              </a:extLst>
            </p:cNvPr>
            <p:cNvSpPr/>
            <p:nvPr/>
          </p:nvSpPr>
          <p:spPr>
            <a:xfrm>
              <a:off x="5103813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2E2D33CB-69DC-4E08-A058-97280D417C66}"/>
                </a:ext>
              </a:extLst>
            </p:cNvPr>
            <p:cNvSpPr/>
            <p:nvPr/>
          </p:nvSpPr>
          <p:spPr>
            <a:xfrm>
              <a:off x="5273675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5FFA8048-217A-4729-90BD-16819D7B1BD8}"/>
                </a:ext>
              </a:extLst>
            </p:cNvPr>
            <p:cNvSpPr/>
            <p:nvPr/>
          </p:nvSpPr>
          <p:spPr>
            <a:xfrm>
              <a:off x="544195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8AACAE78-9853-4907-9B4E-CEB1EA113B81}"/>
                </a:ext>
              </a:extLst>
            </p:cNvPr>
            <p:cNvSpPr/>
            <p:nvPr/>
          </p:nvSpPr>
          <p:spPr>
            <a:xfrm>
              <a:off x="5610225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7DB3C506-4535-45EB-80F3-605A125D24DF}"/>
                </a:ext>
              </a:extLst>
            </p:cNvPr>
            <p:cNvSpPr/>
            <p:nvPr/>
          </p:nvSpPr>
          <p:spPr>
            <a:xfrm>
              <a:off x="578008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A39E6B21-474F-4179-A9A4-34BBBACE5F67}"/>
                </a:ext>
              </a:extLst>
            </p:cNvPr>
            <p:cNvSpPr/>
            <p:nvPr/>
          </p:nvSpPr>
          <p:spPr>
            <a:xfrm>
              <a:off x="59483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F909CBCC-08E5-433F-8CE9-9C813599C727}"/>
                </a:ext>
              </a:extLst>
            </p:cNvPr>
            <p:cNvSpPr/>
            <p:nvPr/>
          </p:nvSpPr>
          <p:spPr>
            <a:xfrm>
              <a:off x="6116638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8F2BEC53-D454-40B6-8AF7-CF483D56F464}"/>
                </a:ext>
              </a:extLst>
            </p:cNvPr>
            <p:cNvSpPr/>
            <p:nvPr/>
          </p:nvSpPr>
          <p:spPr>
            <a:xfrm>
              <a:off x="628650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D50AF5B2-E40E-450E-A86A-BD775CA40EC3}"/>
                </a:ext>
              </a:extLst>
            </p:cNvPr>
            <p:cNvSpPr/>
            <p:nvPr/>
          </p:nvSpPr>
          <p:spPr>
            <a:xfrm>
              <a:off x="6454775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FE679536-7449-4EAC-BA4E-2A47CBDE5CE0}"/>
                </a:ext>
              </a:extLst>
            </p:cNvPr>
            <p:cNvSpPr/>
            <p:nvPr/>
          </p:nvSpPr>
          <p:spPr>
            <a:xfrm>
              <a:off x="66246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37B21DC-6FD2-4CF4-91A8-BED0AE6E3E79}"/>
                </a:ext>
              </a:extLst>
            </p:cNvPr>
            <p:cNvSpPr/>
            <p:nvPr/>
          </p:nvSpPr>
          <p:spPr>
            <a:xfrm>
              <a:off x="679291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80F005B4-2104-4915-BF64-646A987CA2FF}"/>
                </a:ext>
              </a:extLst>
            </p:cNvPr>
            <p:cNvSpPr/>
            <p:nvPr/>
          </p:nvSpPr>
          <p:spPr>
            <a:xfrm>
              <a:off x="6961188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AFD6543-B1E9-4C6C-B1BE-5913A453E7E1}"/>
                </a:ext>
              </a:extLst>
            </p:cNvPr>
            <p:cNvSpPr/>
            <p:nvPr/>
          </p:nvSpPr>
          <p:spPr>
            <a:xfrm>
              <a:off x="713105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B9EA897D-0B1F-43CF-BC8A-127C5D1756B0}"/>
                </a:ext>
              </a:extLst>
            </p:cNvPr>
            <p:cNvSpPr/>
            <p:nvPr/>
          </p:nvSpPr>
          <p:spPr>
            <a:xfrm>
              <a:off x="7299325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E08BAF47-176E-4091-AA6D-2B0483D59423}"/>
                </a:ext>
              </a:extLst>
            </p:cNvPr>
            <p:cNvSpPr/>
            <p:nvPr/>
          </p:nvSpPr>
          <p:spPr>
            <a:xfrm>
              <a:off x="7467600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25FD3CC9-AD32-49FA-9839-65955B49F3A8}"/>
                </a:ext>
              </a:extLst>
            </p:cNvPr>
            <p:cNvSpPr/>
            <p:nvPr/>
          </p:nvSpPr>
          <p:spPr>
            <a:xfrm>
              <a:off x="76374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FB6AD00D-CAA8-48D1-B5AB-B4E72929ABCA}"/>
                </a:ext>
              </a:extLst>
            </p:cNvPr>
            <p:cNvSpPr/>
            <p:nvPr/>
          </p:nvSpPr>
          <p:spPr>
            <a:xfrm>
              <a:off x="78057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BF0CCE02-3AFA-4FE2-AF11-584B59095E62}"/>
                </a:ext>
              </a:extLst>
            </p:cNvPr>
            <p:cNvSpPr/>
            <p:nvPr/>
          </p:nvSpPr>
          <p:spPr>
            <a:xfrm>
              <a:off x="493553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E07E41FC-42D4-4FB4-A6B6-760FF3F86947}"/>
                </a:ext>
              </a:extLst>
            </p:cNvPr>
            <p:cNvSpPr/>
            <p:nvPr/>
          </p:nvSpPr>
          <p:spPr>
            <a:xfrm>
              <a:off x="5103813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AA66630E-BF48-447D-952D-BF337D34E96E}"/>
                </a:ext>
              </a:extLst>
            </p:cNvPr>
            <p:cNvSpPr/>
            <p:nvPr/>
          </p:nvSpPr>
          <p:spPr>
            <a:xfrm>
              <a:off x="5273675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98E71E20-FA02-4D99-92D7-47A78ED278C7}"/>
                </a:ext>
              </a:extLst>
            </p:cNvPr>
            <p:cNvSpPr/>
            <p:nvPr/>
          </p:nvSpPr>
          <p:spPr>
            <a:xfrm>
              <a:off x="544195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47EBA176-B181-4FAF-9AB5-75828A7CF2A2}"/>
                </a:ext>
              </a:extLst>
            </p:cNvPr>
            <p:cNvSpPr/>
            <p:nvPr/>
          </p:nvSpPr>
          <p:spPr>
            <a:xfrm>
              <a:off x="5610225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28F26913-46CE-4B44-999C-0AE9B8342F6F}"/>
                </a:ext>
              </a:extLst>
            </p:cNvPr>
            <p:cNvSpPr/>
            <p:nvPr/>
          </p:nvSpPr>
          <p:spPr>
            <a:xfrm>
              <a:off x="578008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64FD4FB6-52D1-434B-9E71-651160878BAE}"/>
                </a:ext>
              </a:extLst>
            </p:cNvPr>
            <p:cNvSpPr/>
            <p:nvPr/>
          </p:nvSpPr>
          <p:spPr>
            <a:xfrm>
              <a:off x="594836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BC86471C-E8F2-4965-925E-9B77920E633F}"/>
                </a:ext>
              </a:extLst>
            </p:cNvPr>
            <p:cNvSpPr/>
            <p:nvPr/>
          </p:nvSpPr>
          <p:spPr>
            <a:xfrm>
              <a:off x="6116638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A62C7D34-F30C-4CAF-8ED9-F4666B269CE4}"/>
                </a:ext>
              </a:extLst>
            </p:cNvPr>
            <p:cNvSpPr/>
            <p:nvPr/>
          </p:nvSpPr>
          <p:spPr>
            <a:xfrm>
              <a:off x="628650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AC4F010A-80BE-4433-8C9B-1E3E2920A9D4}"/>
                </a:ext>
              </a:extLst>
            </p:cNvPr>
            <p:cNvSpPr/>
            <p:nvPr/>
          </p:nvSpPr>
          <p:spPr>
            <a:xfrm>
              <a:off x="6454775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594B9EB1-CAC9-46BE-B477-7C44F289A8A0}"/>
                </a:ext>
              </a:extLst>
            </p:cNvPr>
            <p:cNvSpPr/>
            <p:nvPr/>
          </p:nvSpPr>
          <p:spPr>
            <a:xfrm>
              <a:off x="662463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5F3E778D-0B68-4678-BFD7-AEA587E1E383}"/>
                </a:ext>
              </a:extLst>
            </p:cNvPr>
            <p:cNvSpPr/>
            <p:nvPr/>
          </p:nvSpPr>
          <p:spPr>
            <a:xfrm>
              <a:off x="679291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C847C020-CFA0-416F-9162-16757AFC3439}"/>
                </a:ext>
              </a:extLst>
            </p:cNvPr>
            <p:cNvSpPr/>
            <p:nvPr/>
          </p:nvSpPr>
          <p:spPr>
            <a:xfrm>
              <a:off x="6961188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FC906655-5C9C-4C6D-9479-DAE72239976F}"/>
                </a:ext>
              </a:extLst>
            </p:cNvPr>
            <p:cNvSpPr/>
            <p:nvPr/>
          </p:nvSpPr>
          <p:spPr>
            <a:xfrm>
              <a:off x="713105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C389D2A2-59EF-4961-95A4-9AC99BFD7EFF}"/>
                </a:ext>
              </a:extLst>
            </p:cNvPr>
            <p:cNvSpPr/>
            <p:nvPr/>
          </p:nvSpPr>
          <p:spPr>
            <a:xfrm>
              <a:off x="7299325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FB3EB005-698B-49E0-889A-E63072919F89}"/>
                </a:ext>
              </a:extLst>
            </p:cNvPr>
            <p:cNvSpPr/>
            <p:nvPr/>
          </p:nvSpPr>
          <p:spPr>
            <a:xfrm>
              <a:off x="7467600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A26D4997-A634-4826-A77C-D6E592F882B2}"/>
                </a:ext>
              </a:extLst>
            </p:cNvPr>
            <p:cNvSpPr/>
            <p:nvPr/>
          </p:nvSpPr>
          <p:spPr>
            <a:xfrm>
              <a:off x="763746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0B616178-52A4-4597-BF54-DA04BB560170}"/>
                </a:ext>
              </a:extLst>
            </p:cNvPr>
            <p:cNvSpPr/>
            <p:nvPr/>
          </p:nvSpPr>
          <p:spPr>
            <a:xfrm>
              <a:off x="5273675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F61E4BC-D04F-498D-9ECC-65FD8C30F66D}"/>
                </a:ext>
              </a:extLst>
            </p:cNvPr>
            <p:cNvSpPr/>
            <p:nvPr/>
          </p:nvSpPr>
          <p:spPr>
            <a:xfrm>
              <a:off x="544195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8F74C757-3824-4E01-93A9-1EE015D16D72}"/>
                </a:ext>
              </a:extLst>
            </p:cNvPr>
            <p:cNvSpPr/>
            <p:nvPr/>
          </p:nvSpPr>
          <p:spPr>
            <a:xfrm>
              <a:off x="5610225" y="3987800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465EFABF-D933-4CC4-89C2-337B2C45ADAB}"/>
                </a:ext>
              </a:extLst>
            </p:cNvPr>
            <p:cNvSpPr/>
            <p:nvPr/>
          </p:nvSpPr>
          <p:spPr>
            <a:xfrm>
              <a:off x="5780088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1B27A2F6-F3F6-4672-8AFA-EFCCEA7E82B5}"/>
                </a:ext>
              </a:extLst>
            </p:cNvPr>
            <p:cNvSpPr/>
            <p:nvPr/>
          </p:nvSpPr>
          <p:spPr>
            <a:xfrm>
              <a:off x="5948363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377977A1-4A48-4F29-B188-502F59094A3E}"/>
                </a:ext>
              </a:extLst>
            </p:cNvPr>
            <p:cNvSpPr/>
            <p:nvPr/>
          </p:nvSpPr>
          <p:spPr>
            <a:xfrm>
              <a:off x="6116638" y="398780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53D5D6DE-EF8B-4391-835E-4BDC3CC88AB5}"/>
                </a:ext>
              </a:extLst>
            </p:cNvPr>
            <p:cNvSpPr/>
            <p:nvPr/>
          </p:nvSpPr>
          <p:spPr>
            <a:xfrm>
              <a:off x="628650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19E649D4-D236-4308-AFC9-5392D87991FC}"/>
                </a:ext>
              </a:extLst>
            </p:cNvPr>
            <p:cNvSpPr/>
            <p:nvPr/>
          </p:nvSpPr>
          <p:spPr>
            <a:xfrm>
              <a:off x="6454775" y="3987800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0DAD457C-37E0-47D7-B1E8-31644C0BAD9D}"/>
                </a:ext>
              </a:extLst>
            </p:cNvPr>
            <p:cNvSpPr/>
            <p:nvPr/>
          </p:nvSpPr>
          <p:spPr>
            <a:xfrm>
              <a:off x="6624638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365D3E6B-6211-40E1-93EE-EE5D8A2CA271}"/>
                </a:ext>
              </a:extLst>
            </p:cNvPr>
            <p:cNvSpPr/>
            <p:nvPr/>
          </p:nvSpPr>
          <p:spPr>
            <a:xfrm>
              <a:off x="6792913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B9A6AFF4-6646-49B3-BAB9-E33DA708B2CC}"/>
                </a:ext>
              </a:extLst>
            </p:cNvPr>
            <p:cNvSpPr/>
            <p:nvPr/>
          </p:nvSpPr>
          <p:spPr>
            <a:xfrm>
              <a:off x="6961188" y="398780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A2FCE42F-49BE-4DD3-8AA7-4097B2C16B27}"/>
                </a:ext>
              </a:extLst>
            </p:cNvPr>
            <p:cNvSpPr/>
            <p:nvPr/>
          </p:nvSpPr>
          <p:spPr>
            <a:xfrm>
              <a:off x="713105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298EBDB7-2CCA-4265-9804-BDD663251C64}"/>
                </a:ext>
              </a:extLst>
            </p:cNvPr>
            <p:cNvSpPr/>
            <p:nvPr/>
          </p:nvSpPr>
          <p:spPr>
            <a:xfrm>
              <a:off x="7299325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18A63CFB-C97F-4766-97A1-D0CDD0D1B2CC}"/>
                </a:ext>
              </a:extLst>
            </p:cNvPr>
            <p:cNvSpPr/>
            <p:nvPr/>
          </p:nvSpPr>
          <p:spPr>
            <a:xfrm>
              <a:off x="544195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DA0E161-55BC-4D09-B205-2CC5D9097B22}"/>
                </a:ext>
              </a:extLst>
            </p:cNvPr>
            <p:cNvSpPr/>
            <p:nvPr/>
          </p:nvSpPr>
          <p:spPr>
            <a:xfrm>
              <a:off x="5610225" y="4156075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27D2385B-EC75-4B2E-A71D-B4EEEA82C258}"/>
                </a:ext>
              </a:extLst>
            </p:cNvPr>
            <p:cNvSpPr/>
            <p:nvPr/>
          </p:nvSpPr>
          <p:spPr>
            <a:xfrm>
              <a:off x="5780088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221A7ACE-4C44-4F2A-93F8-1A186ADCED03}"/>
                </a:ext>
              </a:extLst>
            </p:cNvPr>
            <p:cNvSpPr/>
            <p:nvPr/>
          </p:nvSpPr>
          <p:spPr>
            <a:xfrm>
              <a:off x="5948363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603E72AF-A89D-4E91-9DA8-2EAD0B51039D}"/>
                </a:ext>
              </a:extLst>
            </p:cNvPr>
            <p:cNvSpPr/>
            <p:nvPr/>
          </p:nvSpPr>
          <p:spPr>
            <a:xfrm>
              <a:off x="6116638" y="4156075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4EC0464E-3D1F-432C-A5E3-519D4C86A093}"/>
                </a:ext>
              </a:extLst>
            </p:cNvPr>
            <p:cNvSpPr/>
            <p:nvPr/>
          </p:nvSpPr>
          <p:spPr>
            <a:xfrm>
              <a:off x="628650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A68EAF5A-8C95-49F8-8D11-CDD327C9DAC9}"/>
                </a:ext>
              </a:extLst>
            </p:cNvPr>
            <p:cNvSpPr/>
            <p:nvPr/>
          </p:nvSpPr>
          <p:spPr>
            <a:xfrm>
              <a:off x="6454775" y="4156075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F5B9827F-05C2-4BBE-938D-2DAF8DD1D70F}"/>
                </a:ext>
              </a:extLst>
            </p:cNvPr>
            <p:cNvSpPr/>
            <p:nvPr/>
          </p:nvSpPr>
          <p:spPr>
            <a:xfrm>
              <a:off x="6624638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176BDF4B-130A-45E9-9178-EDFC1A793B0E}"/>
                </a:ext>
              </a:extLst>
            </p:cNvPr>
            <p:cNvSpPr/>
            <p:nvPr/>
          </p:nvSpPr>
          <p:spPr>
            <a:xfrm>
              <a:off x="6792913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434EE723-0ECD-41DD-AAE1-77AF9F602EC6}"/>
                </a:ext>
              </a:extLst>
            </p:cNvPr>
            <p:cNvSpPr/>
            <p:nvPr/>
          </p:nvSpPr>
          <p:spPr>
            <a:xfrm>
              <a:off x="6961188" y="4156075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4712B5A4-AF81-4ABF-9165-0C5154FDA64A}"/>
                </a:ext>
              </a:extLst>
            </p:cNvPr>
            <p:cNvSpPr/>
            <p:nvPr/>
          </p:nvSpPr>
          <p:spPr>
            <a:xfrm>
              <a:off x="713105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3061DBF0-2785-4C0B-975C-A4234333DD23}"/>
                </a:ext>
              </a:extLst>
            </p:cNvPr>
            <p:cNvSpPr/>
            <p:nvPr/>
          </p:nvSpPr>
          <p:spPr>
            <a:xfrm>
              <a:off x="5610225" y="4324350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A30EC102-FE2D-4C79-88F2-959B274F6A46}"/>
                </a:ext>
              </a:extLst>
            </p:cNvPr>
            <p:cNvSpPr/>
            <p:nvPr/>
          </p:nvSpPr>
          <p:spPr>
            <a:xfrm>
              <a:off x="5780088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883C00DB-8BAC-40D5-96FC-A8FC05D38459}"/>
                </a:ext>
              </a:extLst>
            </p:cNvPr>
            <p:cNvSpPr/>
            <p:nvPr/>
          </p:nvSpPr>
          <p:spPr>
            <a:xfrm>
              <a:off x="5948363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8A6F7810-151D-487B-9DD4-64D5A52C7E5B}"/>
                </a:ext>
              </a:extLst>
            </p:cNvPr>
            <p:cNvSpPr/>
            <p:nvPr/>
          </p:nvSpPr>
          <p:spPr>
            <a:xfrm>
              <a:off x="6116638" y="4324350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D3EACB62-34EA-4E0B-953E-C324D13081A0}"/>
                </a:ext>
              </a:extLst>
            </p:cNvPr>
            <p:cNvSpPr/>
            <p:nvPr/>
          </p:nvSpPr>
          <p:spPr>
            <a:xfrm>
              <a:off x="6286500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0332A618-F4C9-436B-BD08-7CBA2CA30F10}"/>
                </a:ext>
              </a:extLst>
            </p:cNvPr>
            <p:cNvSpPr/>
            <p:nvPr/>
          </p:nvSpPr>
          <p:spPr>
            <a:xfrm>
              <a:off x="6454775" y="4324350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820B504A-80A2-48E0-AE6C-69E411C35B03}"/>
                </a:ext>
              </a:extLst>
            </p:cNvPr>
            <p:cNvSpPr/>
            <p:nvPr/>
          </p:nvSpPr>
          <p:spPr>
            <a:xfrm>
              <a:off x="6624638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1BD2CA20-C13D-4606-9D0A-4C7CC63E0146}"/>
                </a:ext>
              </a:extLst>
            </p:cNvPr>
            <p:cNvSpPr/>
            <p:nvPr/>
          </p:nvSpPr>
          <p:spPr>
            <a:xfrm>
              <a:off x="6792913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E2B4789C-128E-4688-AED7-FA754804610B}"/>
                </a:ext>
              </a:extLst>
            </p:cNvPr>
            <p:cNvSpPr/>
            <p:nvPr/>
          </p:nvSpPr>
          <p:spPr>
            <a:xfrm>
              <a:off x="6961188" y="4324350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192860FE-AAD9-4639-B684-D18FB5D61C6E}"/>
                </a:ext>
              </a:extLst>
            </p:cNvPr>
            <p:cNvSpPr/>
            <p:nvPr/>
          </p:nvSpPr>
          <p:spPr>
            <a:xfrm>
              <a:off x="5948363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5065C9E9-09A7-482D-9052-88A715DA4CD8}"/>
                </a:ext>
              </a:extLst>
            </p:cNvPr>
            <p:cNvSpPr/>
            <p:nvPr/>
          </p:nvSpPr>
          <p:spPr>
            <a:xfrm>
              <a:off x="6116638" y="449421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24B41495-71CF-46C1-815A-B4AADD671C8F}"/>
                </a:ext>
              </a:extLst>
            </p:cNvPr>
            <p:cNvSpPr/>
            <p:nvPr/>
          </p:nvSpPr>
          <p:spPr>
            <a:xfrm>
              <a:off x="6286500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0AE55346-F5C5-4038-9B15-3598B825A081}"/>
                </a:ext>
              </a:extLst>
            </p:cNvPr>
            <p:cNvSpPr/>
            <p:nvPr/>
          </p:nvSpPr>
          <p:spPr>
            <a:xfrm>
              <a:off x="6454775" y="449421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D7AD6A2F-701F-417F-A8CE-ED43C29EBD54}"/>
                </a:ext>
              </a:extLst>
            </p:cNvPr>
            <p:cNvSpPr/>
            <p:nvPr/>
          </p:nvSpPr>
          <p:spPr>
            <a:xfrm>
              <a:off x="6624638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a16="http://schemas.microsoft.com/office/drawing/2014/main" id="{E2239837-FFAB-4CA3-96B4-C9C6668F63A8}"/>
                </a:ext>
              </a:extLst>
            </p:cNvPr>
            <p:cNvSpPr/>
            <p:nvPr/>
          </p:nvSpPr>
          <p:spPr>
            <a:xfrm>
              <a:off x="6116638" y="46624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47FF1458-FF93-4A3A-BC05-CCA011111105}"/>
                </a:ext>
              </a:extLst>
            </p:cNvPr>
            <p:cNvSpPr/>
            <p:nvPr/>
          </p:nvSpPr>
          <p:spPr>
            <a:xfrm>
              <a:off x="6286500" y="46624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F3075E4-880C-4B64-BCF8-5FA559ADF394}"/>
                </a:ext>
              </a:extLst>
            </p:cNvPr>
            <p:cNvSpPr/>
            <p:nvPr/>
          </p:nvSpPr>
          <p:spPr>
            <a:xfrm>
              <a:off x="6454775" y="46624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41090" name="TextBox 130">
            <a:extLst>
              <a:ext uri="{FF2B5EF4-FFF2-40B4-BE49-F238E27FC236}">
                <a16:creationId xmlns:a16="http://schemas.microsoft.com/office/drawing/2014/main" id="{F2F17027-24E6-429B-A0FF-867C81B4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286000"/>
            <a:ext cx="77251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принадлежности контексту рендеринга (не закрыт ли фрагмент другим окном</a:t>
            </a:r>
            <a:r>
              <a:rPr lang="en-US" altLang="ru-RU" sz="1800" dirty="0">
                <a:latin typeface="Tahoma" panose="020B0604030504040204" pitchFamily="34" charset="0"/>
              </a:rPr>
              <a:t>?)</a:t>
            </a:r>
            <a:endParaRPr lang="ru-RU" altLang="ru-RU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«ножниц»</a:t>
            </a:r>
            <a:r>
              <a:rPr lang="en-US" altLang="ru-RU" sz="1800" dirty="0">
                <a:latin typeface="Tahoma" panose="020B0604030504040204" pitchFamily="34" charset="0"/>
              </a:rPr>
              <a:t> (scissors) – </a:t>
            </a:r>
            <a:r>
              <a:rPr lang="ru-RU" altLang="ru-RU" sz="1800" dirty="0">
                <a:latin typeface="Tahoma" panose="020B0604030504040204" pitchFamily="34" charset="0"/>
              </a:rPr>
              <a:t>находится ли</a:t>
            </a:r>
            <a:r>
              <a:rPr lang="en-US" altLang="ru-RU" sz="1800" dirty="0">
                <a:latin typeface="Tahoma" panose="020B0604030504040204" pitchFamily="34" charset="0"/>
              </a:rPr>
              <a:t> </a:t>
            </a:r>
            <a:r>
              <a:rPr lang="ru-RU" altLang="ru-RU" sz="1800" dirty="0">
                <a:latin typeface="Tahoma" panose="020B0604030504040204" pitchFamily="34" charset="0"/>
              </a:rPr>
              <a:t>фрагмент внутри указанной области экрана</a:t>
            </a:r>
            <a:r>
              <a:rPr lang="en-US" altLang="ru-RU" sz="1800" dirty="0">
                <a:latin typeface="Tahoma" panose="020B0604030504040204" pitchFamily="34" charset="0"/>
              </a:rPr>
              <a:t>?</a:t>
            </a:r>
            <a:endParaRPr lang="ru-RU" altLang="ru-RU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Альфа-тест</a:t>
            </a:r>
            <a:r>
              <a:rPr lang="en-US" altLang="ru-RU" sz="1800" dirty="0">
                <a:latin typeface="Tahoma" panose="020B0604030504040204" pitchFamily="34" charset="0"/>
              </a:rPr>
              <a:t> –</a:t>
            </a:r>
            <a:r>
              <a:rPr lang="ru-RU" altLang="ru-RU" sz="1800" dirty="0">
                <a:latin typeface="Tahoma" panose="020B0604030504040204" pitchFamily="34" charset="0"/>
              </a:rPr>
              <a:t> проверка значения альфа-компоненты цвета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трафарета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глубины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Смешивание цветов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ru-RU" sz="1800" dirty="0">
                <a:latin typeface="Tahoma" panose="020B0604030504040204" pitchFamily="34" charset="0"/>
              </a:rPr>
              <a:t>Dithering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2E2018-82B7-4BB9-B2F4-C23C31CF9941}"/>
              </a:ext>
            </a:extLst>
          </p:cNvPr>
          <p:cNvSpPr txBox="1"/>
          <p:nvPr/>
        </p:nvSpPr>
        <p:spPr>
          <a:xfrm>
            <a:off x="0" y="116632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glDisable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GL_SCISSOR_TEST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GL_SCISSOR_TEST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glScissor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4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4 / 6);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1.0, 1.0, 1.0);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glVertex2f(0.0f, 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162478-C742-4CBF-A0CB-255ACB5E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8A9B99-ED1D-40D5-9C6C-261281FB0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45A275-1C43-4FBC-9E63-2299CD0B1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0F84A-903C-4AA0-9074-D1553EC0788D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Тест «ножниц»</a:t>
            </a:r>
          </a:p>
        </p:txBody>
      </p:sp>
    </p:spTree>
    <p:extLst>
      <p:ext uri="{BB962C8B-B14F-4D97-AF65-F5344CB8AC3E}">
        <p14:creationId xmlns:p14="http://schemas.microsoft.com/office/powerpoint/2010/main" val="26393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18DB1-2E7C-4B24-AE77-5D07E5CEB318}"/>
              </a:ext>
            </a:extLst>
          </p:cNvPr>
          <p:cNvSpPr txBox="1"/>
          <p:nvPr/>
        </p:nvSpPr>
        <p:spPr>
          <a:xfrm>
            <a:off x="0" y="620688"/>
            <a:ext cx="68637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GL_ALPHA_TEST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glAlphaFunc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GL_GEQUAL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0.5f);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(1.0f, 0.0f,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1.0f,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0.0f, 1.0f,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72E01C-F7C7-4D92-8B24-151A3A23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690096"/>
            <a:ext cx="3812701" cy="303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5BEC5-A6DF-40B1-8A57-3CA76D6BF7F2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Альфа-тест</a:t>
            </a:r>
          </a:p>
        </p:txBody>
      </p:sp>
    </p:spTree>
    <p:extLst>
      <p:ext uri="{BB962C8B-B14F-4D97-AF65-F5344CB8AC3E}">
        <p14:creationId xmlns:p14="http://schemas.microsoft.com/office/powerpoint/2010/main" val="3097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3368F07-87AC-44DE-86C6-CB340C073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Базовые возможности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B1606D-808D-4A58-9387-ADF36FE2A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Рисование геометрических примитивов (точки, линии, многоугольники)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200" dirty="0"/>
              <a:t>Рисование сложных объектов реализуется силами программиста либо сторонними библиотеками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Работа с растровыми примитивами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Цветовые режимы </a:t>
            </a:r>
            <a:r>
              <a:rPr lang="en-US" sz="2400" dirty="0"/>
              <a:t>RGBA / Index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Видовые и модельные преобразования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Прозрачность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Удаление невидимых линий и поверхностей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B-</a:t>
            </a:r>
            <a:r>
              <a:rPr lang="ru-RU" sz="2400" dirty="0"/>
              <a:t>сплайны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Наложение текстуры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Интерполяция цветов, </a:t>
            </a:r>
            <a:r>
              <a:rPr lang="en-US" sz="2400" dirty="0"/>
              <a:t>Anti-aliasing, </a:t>
            </a:r>
            <a:r>
              <a:rPr lang="ru-RU" sz="2400" dirty="0"/>
              <a:t>туман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Использование списков изображений (</a:t>
            </a:r>
            <a:r>
              <a:rPr lang="en-US" sz="2400" dirty="0"/>
              <a:t>display lists)</a:t>
            </a:r>
            <a:endParaRPr lang="ru-RU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18DB1-2E7C-4B24-AE77-5D07E5CEB318}"/>
              </a:ext>
            </a:extLst>
          </p:cNvPr>
          <p:cNvSpPr txBox="1"/>
          <p:nvPr/>
        </p:nvSpPr>
        <p:spPr>
          <a:xfrm>
            <a:off x="0" y="620688"/>
            <a:ext cx="68637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GL_ALPHA_TEST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glAlphaFunc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GL_LEQUAL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0.5f);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(1.0f, 0.0f,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glVertex2f(-0.8f,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1.0f,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0.0f, 1.0f,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972F5A-837C-4DC3-806A-63B4B893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93" y="3645024"/>
            <a:ext cx="3869272" cy="3082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7FD26-39DE-4D7C-99A0-038CFA56D7F1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Альфа-тест</a:t>
            </a:r>
          </a:p>
        </p:txBody>
      </p:sp>
    </p:spTree>
    <p:extLst>
      <p:ext uri="{BB962C8B-B14F-4D97-AF65-F5344CB8AC3E}">
        <p14:creationId xmlns:p14="http://schemas.microsoft.com/office/powerpoint/2010/main" val="1161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46399-E810-4FCF-981D-ACF7714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Запись значений в буфер кадра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F3B86C-CD85-423B-B682-804D33303029}"/>
              </a:ext>
            </a:extLst>
          </p:cNvPr>
          <p:cNvSpPr/>
          <p:nvPr/>
        </p:nvSpPr>
        <p:spPr>
          <a:xfrm>
            <a:off x="442912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850E80-120B-4545-9AC6-CDEF2321ECEB}"/>
              </a:ext>
            </a:extLst>
          </p:cNvPr>
          <p:cNvSpPr/>
          <p:nvPr/>
        </p:nvSpPr>
        <p:spPr>
          <a:xfrm>
            <a:off x="4597400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716E53-199A-4C28-AABD-34A1D50E3EE4}"/>
              </a:ext>
            </a:extLst>
          </p:cNvPr>
          <p:cNvSpPr/>
          <p:nvPr/>
        </p:nvSpPr>
        <p:spPr>
          <a:xfrm>
            <a:off x="47672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82E51E-B6D9-4C3A-96A7-1B62CEAEED9C}"/>
              </a:ext>
            </a:extLst>
          </p:cNvPr>
          <p:cNvSpPr/>
          <p:nvPr/>
        </p:nvSpPr>
        <p:spPr>
          <a:xfrm>
            <a:off x="49355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DCA8DD-29A5-479C-8324-C9CEF7FE3801}"/>
              </a:ext>
            </a:extLst>
          </p:cNvPr>
          <p:cNvSpPr/>
          <p:nvPr/>
        </p:nvSpPr>
        <p:spPr>
          <a:xfrm>
            <a:off x="5103813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A4560C-41FC-46CA-AAEE-DE048372AAC9}"/>
              </a:ext>
            </a:extLst>
          </p:cNvPr>
          <p:cNvSpPr/>
          <p:nvPr/>
        </p:nvSpPr>
        <p:spPr>
          <a:xfrm>
            <a:off x="527367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0A89A9-9FAB-4D88-A264-E1D570B5BFA0}"/>
              </a:ext>
            </a:extLst>
          </p:cNvPr>
          <p:cNvSpPr/>
          <p:nvPr/>
        </p:nvSpPr>
        <p:spPr>
          <a:xfrm>
            <a:off x="544195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ADCE0E-1C14-4716-870A-A979489AFDBD}"/>
              </a:ext>
            </a:extLst>
          </p:cNvPr>
          <p:cNvSpPr/>
          <p:nvPr/>
        </p:nvSpPr>
        <p:spPr>
          <a:xfrm>
            <a:off x="5610225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582A0DA-EC15-4769-ACDC-3316C456D864}"/>
              </a:ext>
            </a:extLst>
          </p:cNvPr>
          <p:cNvSpPr/>
          <p:nvPr/>
        </p:nvSpPr>
        <p:spPr>
          <a:xfrm>
            <a:off x="578008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14C0D3E-A4E9-4FC8-A0CF-5C7874C24A3F}"/>
              </a:ext>
            </a:extLst>
          </p:cNvPr>
          <p:cNvSpPr/>
          <p:nvPr/>
        </p:nvSpPr>
        <p:spPr>
          <a:xfrm>
            <a:off x="59483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A952CC-136A-4726-8A9E-F907729F584C}"/>
              </a:ext>
            </a:extLst>
          </p:cNvPr>
          <p:cNvSpPr/>
          <p:nvPr/>
        </p:nvSpPr>
        <p:spPr>
          <a:xfrm>
            <a:off x="6116638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E068DEC-7BA3-4433-8EC8-4338CEDAD72C}"/>
              </a:ext>
            </a:extLst>
          </p:cNvPr>
          <p:cNvSpPr/>
          <p:nvPr/>
        </p:nvSpPr>
        <p:spPr>
          <a:xfrm>
            <a:off x="628650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3732BA6-C669-4A03-958C-4B15ADE4D87F}"/>
              </a:ext>
            </a:extLst>
          </p:cNvPr>
          <p:cNvSpPr/>
          <p:nvPr/>
        </p:nvSpPr>
        <p:spPr>
          <a:xfrm>
            <a:off x="6454775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944B34A-A4B2-48F9-9FD9-6493B014B0D4}"/>
              </a:ext>
            </a:extLst>
          </p:cNvPr>
          <p:cNvSpPr/>
          <p:nvPr/>
        </p:nvSpPr>
        <p:spPr>
          <a:xfrm>
            <a:off x="66246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C993FF4-444C-4953-9EFA-08BE52AFBB12}"/>
              </a:ext>
            </a:extLst>
          </p:cNvPr>
          <p:cNvSpPr/>
          <p:nvPr/>
        </p:nvSpPr>
        <p:spPr>
          <a:xfrm>
            <a:off x="679291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EE980F-51EA-4EDB-A086-39D462DA87D9}"/>
              </a:ext>
            </a:extLst>
          </p:cNvPr>
          <p:cNvSpPr/>
          <p:nvPr/>
        </p:nvSpPr>
        <p:spPr>
          <a:xfrm>
            <a:off x="6961188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60FAA9D-4BA2-4994-8A25-88580B5A979A}"/>
              </a:ext>
            </a:extLst>
          </p:cNvPr>
          <p:cNvSpPr/>
          <p:nvPr/>
        </p:nvSpPr>
        <p:spPr>
          <a:xfrm>
            <a:off x="713105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DABB25-5144-498E-B836-B574FC90F19D}"/>
              </a:ext>
            </a:extLst>
          </p:cNvPr>
          <p:cNvSpPr/>
          <p:nvPr/>
        </p:nvSpPr>
        <p:spPr>
          <a:xfrm>
            <a:off x="729932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4B97B47-104E-4B56-98BC-98DB32D4619D}"/>
              </a:ext>
            </a:extLst>
          </p:cNvPr>
          <p:cNvSpPr/>
          <p:nvPr/>
        </p:nvSpPr>
        <p:spPr>
          <a:xfrm>
            <a:off x="7467600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C1C0B39-7FF7-431C-8B9B-B0302CC8677C}"/>
              </a:ext>
            </a:extLst>
          </p:cNvPr>
          <p:cNvSpPr/>
          <p:nvPr/>
        </p:nvSpPr>
        <p:spPr>
          <a:xfrm>
            <a:off x="76374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B86868B-D74E-49AB-A420-2295D7C76313}"/>
              </a:ext>
            </a:extLst>
          </p:cNvPr>
          <p:cNvSpPr/>
          <p:nvPr/>
        </p:nvSpPr>
        <p:spPr>
          <a:xfrm>
            <a:off x="78057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B063E31-8EC4-4BB7-A76E-8981E8A90DCE}"/>
              </a:ext>
            </a:extLst>
          </p:cNvPr>
          <p:cNvSpPr/>
          <p:nvPr/>
        </p:nvSpPr>
        <p:spPr>
          <a:xfrm>
            <a:off x="7974013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4551FB-AC18-4EF0-BF34-459D3AF256F0}"/>
              </a:ext>
            </a:extLst>
          </p:cNvPr>
          <p:cNvSpPr/>
          <p:nvPr/>
        </p:nvSpPr>
        <p:spPr>
          <a:xfrm>
            <a:off x="814387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AE11332-7C5C-49AA-BDB3-ADABE6E867B9}"/>
              </a:ext>
            </a:extLst>
          </p:cNvPr>
          <p:cNvSpPr/>
          <p:nvPr/>
        </p:nvSpPr>
        <p:spPr>
          <a:xfrm>
            <a:off x="7637463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C2B2F7E-AEC7-4856-96CC-FD3BEFAC87DE}"/>
              </a:ext>
            </a:extLst>
          </p:cNvPr>
          <p:cNvSpPr/>
          <p:nvPr/>
        </p:nvSpPr>
        <p:spPr>
          <a:xfrm>
            <a:off x="7805738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1E5E78B-C59A-42E8-AAE8-752AB2C08B96}"/>
              </a:ext>
            </a:extLst>
          </p:cNvPr>
          <p:cNvSpPr/>
          <p:nvPr/>
        </p:nvSpPr>
        <p:spPr>
          <a:xfrm>
            <a:off x="7974013" y="314325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B64E119-BB10-453F-9903-22CC5568EB8C}"/>
              </a:ext>
            </a:extLst>
          </p:cNvPr>
          <p:cNvSpPr/>
          <p:nvPr/>
        </p:nvSpPr>
        <p:spPr>
          <a:xfrm>
            <a:off x="8143875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22235ED-C15B-4E51-85C6-0F1D5D48A634}"/>
              </a:ext>
            </a:extLst>
          </p:cNvPr>
          <p:cNvSpPr/>
          <p:nvPr/>
        </p:nvSpPr>
        <p:spPr>
          <a:xfrm>
            <a:off x="8312150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DB8BABB-1150-46B4-8115-931EC27E4337}"/>
              </a:ext>
            </a:extLst>
          </p:cNvPr>
          <p:cNvSpPr/>
          <p:nvPr/>
        </p:nvSpPr>
        <p:spPr>
          <a:xfrm>
            <a:off x="4597400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E4C9D69-8D41-4CC1-9BEC-B69BC69E3311}"/>
              </a:ext>
            </a:extLst>
          </p:cNvPr>
          <p:cNvSpPr/>
          <p:nvPr/>
        </p:nvSpPr>
        <p:spPr>
          <a:xfrm>
            <a:off x="47672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3C2DE10-D998-48DF-8768-8A92197507C9}"/>
              </a:ext>
            </a:extLst>
          </p:cNvPr>
          <p:cNvSpPr/>
          <p:nvPr/>
        </p:nvSpPr>
        <p:spPr>
          <a:xfrm>
            <a:off x="49355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BEADF1-4E9A-4956-891E-6ABC79E3B595}"/>
              </a:ext>
            </a:extLst>
          </p:cNvPr>
          <p:cNvSpPr/>
          <p:nvPr/>
        </p:nvSpPr>
        <p:spPr>
          <a:xfrm>
            <a:off x="5103813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181528F-58DB-4A5A-9199-E0BD6BED4F00}"/>
              </a:ext>
            </a:extLst>
          </p:cNvPr>
          <p:cNvSpPr/>
          <p:nvPr/>
        </p:nvSpPr>
        <p:spPr>
          <a:xfrm>
            <a:off x="5273675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AAD237A-EFF3-49BE-8275-0E2609894FF2}"/>
              </a:ext>
            </a:extLst>
          </p:cNvPr>
          <p:cNvSpPr/>
          <p:nvPr/>
        </p:nvSpPr>
        <p:spPr>
          <a:xfrm>
            <a:off x="544195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8887CDA-67AC-4430-9590-2643F04AB471}"/>
              </a:ext>
            </a:extLst>
          </p:cNvPr>
          <p:cNvSpPr/>
          <p:nvPr/>
        </p:nvSpPr>
        <p:spPr>
          <a:xfrm>
            <a:off x="5610225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A77BA8E-D1F8-4E3D-83FC-3240E51B84A6}"/>
              </a:ext>
            </a:extLst>
          </p:cNvPr>
          <p:cNvSpPr/>
          <p:nvPr/>
        </p:nvSpPr>
        <p:spPr>
          <a:xfrm>
            <a:off x="578008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E3836C0-163E-49BC-AA0D-469691DE68DF}"/>
              </a:ext>
            </a:extLst>
          </p:cNvPr>
          <p:cNvSpPr/>
          <p:nvPr/>
        </p:nvSpPr>
        <p:spPr>
          <a:xfrm>
            <a:off x="59483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B6D9F02-7569-4457-92F6-71846811FFB9}"/>
              </a:ext>
            </a:extLst>
          </p:cNvPr>
          <p:cNvSpPr/>
          <p:nvPr/>
        </p:nvSpPr>
        <p:spPr>
          <a:xfrm>
            <a:off x="6116638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4C5869F-3294-43AA-AE70-6C506D10B702}"/>
              </a:ext>
            </a:extLst>
          </p:cNvPr>
          <p:cNvSpPr/>
          <p:nvPr/>
        </p:nvSpPr>
        <p:spPr>
          <a:xfrm>
            <a:off x="628650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3689D42-7FF0-4B3A-9152-D02F56462329}"/>
              </a:ext>
            </a:extLst>
          </p:cNvPr>
          <p:cNvSpPr/>
          <p:nvPr/>
        </p:nvSpPr>
        <p:spPr>
          <a:xfrm>
            <a:off x="6454775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AB9B5BCC-B61A-4764-A43D-220C87307404}"/>
              </a:ext>
            </a:extLst>
          </p:cNvPr>
          <p:cNvSpPr/>
          <p:nvPr/>
        </p:nvSpPr>
        <p:spPr>
          <a:xfrm>
            <a:off x="66246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2F844E6-6EAC-4F4C-B868-902AA43C7191}"/>
              </a:ext>
            </a:extLst>
          </p:cNvPr>
          <p:cNvSpPr/>
          <p:nvPr/>
        </p:nvSpPr>
        <p:spPr>
          <a:xfrm>
            <a:off x="679291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95A4AF3-16F4-4657-B4A1-CB7B3F31F496}"/>
              </a:ext>
            </a:extLst>
          </p:cNvPr>
          <p:cNvSpPr/>
          <p:nvPr/>
        </p:nvSpPr>
        <p:spPr>
          <a:xfrm>
            <a:off x="6961188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BCE9800-3256-478C-A920-224899A228BE}"/>
              </a:ext>
            </a:extLst>
          </p:cNvPr>
          <p:cNvSpPr/>
          <p:nvPr/>
        </p:nvSpPr>
        <p:spPr>
          <a:xfrm>
            <a:off x="713105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E9480F2-599C-468A-B57F-62A0368E45ED}"/>
              </a:ext>
            </a:extLst>
          </p:cNvPr>
          <p:cNvSpPr/>
          <p:nvPr/>
        </p:nvSpPr>
        <p:spPr>
          <a:xfrm>
            <a:off x="7299325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56818E0-44F9-4FAB-BEC1-A90220E18D3F}"/>
              </a:ext>
            </a:extLst>
          </p:cNvPr>
          <p:cNvSpPr/>
          <p:nvPr/>
        </p:nvSpPr>
        <p:spPr>
          <a:xfrm>
            <a:off x="7467600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0077C6F-A423-4FB2-AE0D-6E7EE6D326D4}"/>
              </a:ext>
            </a:extLst>
          </p:cNvPr>
          <p:cNvSpPr/>
          <p:nvPr/>
        </p:nvSpPr>
        <p:spPr>
          <a:xfrm>
            <a:off x="76374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ADD5683-4633-4C3E-A12E-5CE279DD23CC}"/>
              </a:ext>
            </a:extLst>
          </p:cNvPr>
          <p:cNvSpPr/>
          <p:nvPr/>
        </p:nvSpPr>
        <p:spPr>
          <a:xfrm>
            <a:off x="78057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9F294C9-009A-489C-A912-443514C3E152}"/>
              </a:ext>
            </a:extLst>
          </p:cNvPr>
          <p:cNvSpPr/>
          <p:nvPr/>
        </p:nvSpPr>
        <p:spPr>
          <a:xfrm>
            <a:off x="7974013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6F087BE-07C1-492C-8CDF-762AEEF7C9E8}"/>
              </a:ext>
            </a:extLst>
          </p:cNvPr>
          <p:cNvSpPr/>
          <p:nvPr/>
        </p:nvSpPr>
        <p:spPr>
          <a:xfrm>
            <a:off x="47672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BFED85A-B1F9-435C-9859-9BA82629FA76}"/>
              </a:ext>
            </a:extLst>
          </p:cNvPr>
          <p:cNvSpPr/>
          <p:nvPr/>
        </p:nvSpPr>
        <p:spPr>
          <a:xfrm>
            <a:off x="49355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E891A7A-757A-4C81-A9ED-38B04443D1F1}"/>
              </a:ext>
            </a:extLst>
          </p:cNvPr>
          <p:cNvSpPr/>
          <p:nvPr/>
        </p:nvSpPr>
        <p:spPr>
          <a:xfrm>
            <a:off x="5103813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C61AD50F-5FEF-4E05-B6C5-537BF2707048}"/>
              </a:ext>
            </a:extLst>
          </p:cNvPr>
          <p:cNvSpPr/>
          <p:nvPr/>
        </p:nvSpPr>
        <p:spPr>
          <a:xfrm>
            <a:off x="5273675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53E5E8-A8BC-4809-B3C6-4ABB6C41B358}"/>
              </a:ext>
            </a:extLst>
          </p:cNvPr>
          <p:cNvSpPr/>
          <p:nvPr/>
        </p:nvSpPr>
        <p:spPr>
          <a:xfrm>
            <a:off x="544195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2F792A6B-76D5-4E1D-907C-09129BC112C7}"/>
              </a:ext>
            </a:extLst>
          </p:cNvPr>
          <p:cNvSpPr/>
          <p:nvPr/>
        </p:nvSpPr>
        <p:spPr>
          <a:xfrm>
            <a:off x="5610225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751D351-73D8-4809-A006-F1C8E3C7DA2C}"/>
              </a:ext>
            </a:extLst>
          </p:cNvPr>
          <p:cNvSpPr/>
          <p:nvPr/>
        </p:nvSpPr>
        <p:spPr>
          <a:xfrm>
            <a:off x="578008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0BD63EF-C11A-462A-8C35-5F0613D368E0}"/>
              </a:ext>
            </a:extLst>
          </p:cNvPr>
          <p:cNvSpPr/>
          <p:nvPr/>
        </p:nvSpPr>
        <p:spPr>
          <a:xfrm>
            <a:off x="59483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6C95148-F50E-4BC1-A0A0-8189096DCC89}"/>
              </a:ext>
            </a:extLst>
          </p:cNvPr>
          <p:cNvSpPr/>
          <p:nvPr/>
        </p:nvSpPr>
        <p:spPr>
          <a:xfrm>
            <a:off x="6116638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006F602-C494-4E99-A918-92CDACE4186E}"/>
              </a:ext>
            </a:extLst>
          </p:cNvPr>
          <p:cNvSpPr/>
          <p:nvPr/>
        </p:nvSpPr>
        <p:spPr>
          <a:xfrm>
            <a:off x="628650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7A23750F-95D0-4098-9006-E66948B96055}"/>
              </a:ext>
            </a:extLst>
          </p:cNvPr>
          <p:cNvSpPr/>
          <p:nvPr/>
        </p:nvSpPr>
        <p:spPr>
          <a:xfrm>
            <a:off x="6454775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560C7FD6-79DB-4684-82B7-5DE89FACF84A}"/>
              </a:ext>
            </a:extLst>
          </p:cNvPr>
          <p:cNvSpPr/>
          <p:nvPr/>
        </p:nvSpPr>
        <p:spPr>
          <a:xfrm>
            <a:off x="66246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7E14FAF8-EDCA-483D-813C-B977FDECFCD3}"/>
              </a:ext>
            </a:extLst>
          </p:cNvPr>
          <p:cNvSpPr/>
          <p:nvPr/>
        </p:nvSpPr>
        <p:spPr>
          <a:xfrm>
            <a:off x="679291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683815AB-248A-4150-B928-26127F0090E4}"/>
              </a:ext>
            </a:extLst>
          </p:cNvPr>
          <p:cNvSpPr/>
          <p:nvPr/>
        </p:nvSpPr>
        <p:spPr>
          <a:xfrm>
            <a:off x="6961188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EB9C73E2-263F-4F28-8268-144026972C72}"/>
              </a:ext>
            </a:extLst>
          </p:cNvPr>
          <p:cNvSpPr/>
          <p:nvPr/>
        </p:nvSpPr>
        <p:spPr>
          <a:xfrm>
            <a:off x="713105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2FD763A-6184-487C-B124-78ADC20A4BE3}"/>
              </a:ext>
            </a:extLst>
          </p:cNvPr>
          <p:cNvSpPr/>
          <p:nvPr/>
        </p:nvSpPr>
        <p:spPr>
          <a:xfrm>
            <a:off x="7299325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209572BD-2282-4549-A825-D033179F8F92}"/>
              </a:ext>
            </a:extLst>
          </p:cNvPr>
          <p:cNvSpPr/>
          <p:nvPr/>
        </p:nvSpPr>
        <p:spPr>
          <a:xfrm>
            <a:off x="7467600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FD8D4EFD-868B-4D1D-B412-03C4088D8CCD}"/>
              </a:ext>
            </a:extLst>
          </p:cNvPr>
          <p:cNvSpPr/>
          <p:nvPr/>
        </p:nvSpPr>
        <p:spPr>
          <a:xfrm>
            <a:off x="76374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6E4A37E-5B8B-4341-A5E6-2BFBB47A3291}"/>
              </a:ext>
            </a:extLst>
          </p:cNvPr>
          <p:cNvSpPr/>
          <p:nvPr/>
        </p:nvSpPr>
        <p:spPr>
          <a:xfrm>
            <a:off x="78057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61FC2CF1-8BC2-42E2-85CF-1AC802DC3DEE}"/>
              </a:ext>
            </a:extLst>
          </p:cNvPr>
          <p:cNvSpPr/>
          <p:nvPr/>
        </p:nvSpPr>
        <p:spPr>
          <a:xfrm>
            <a:off x="493553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6A6011AB-5B23-484F-94B8-22A4687EE3CF}"/>
              </a:ext>
            </a:extLst>
          </p:cNvPr>
          <p:cNvSpPr/>
          <p:nvPr/>
        </p:nvSpPr>
        <p:spPr>
          <a:xfrm>
            <a:off x="5103813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9B002D81-4F53-43C4-958C-FF9262A81F51}"/>
              </a:ext>
            </a:extLst>
          </p:cNvPr>
          <p:cNvSpPr/>
          <p:nvPr/>
        </p:nvSpPr>
        <p:spPr>
          <a:xfrm>
            <a:off x="5273675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5124BD9-3C0D-41E5-84B2-FDC61DB0133C}"/>
              </a:ext>
            </a:extLst>
          </p:cNvPr>
          <p:cNvSpPr/>
          <p:nvPr/>
        </p:nvSpPr>
        <p:spPr>
          <a:xfrm>
            <a:off x="544195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08494B15-B413-422F-9A3A-E87E5A517B0F}"/>
              </a:ext>
            </a:extLst>
          </p:cNvPr>
          <p:cNvSpPr/>
          <p:nvPr/>
        </p:nvSpPr>
        <p:spPr>
          <a:xfrm>
            <a:off x="5610225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5BD4A33E-3FAE-403C-9163-F5E3D21CAED7}"/>
              </a:ext>
            </a:extLst>
          </p:cNvPr>
          <p:cNvSpPr/>
          <p:nvPr/>
        </p:nvSpPr>
        <p:spPr>
          <a:xfrm>
            <a:off x="578008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534987C-C4EE-4993-AC7D-9B5C11D44BBB}"/>
              </a:ext>
            </a:extLst>
          </p:cNvPr>
          <p:cNvSpPr/>
          <p:nvPr/>
        </p:nvSpPr>
        <p:spPr>
          <a:xfrm>
            <a:off x="594836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CA900F8-3180-412F-B28C-63150634134D}"/>
              </a:ext>
            </a:extLst>
          </p:cNvPr>
          <p:cNvSpPr/>
          <p:nvPr/>
        </p:nvSpPr>
        <p:spPr>
          <a:xfrm>
            <a:off x="6116638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3CAE1B0-88D3-4115-A62A-7083B40EE131}"/>
              </a:ext>
            </a:extLst>
          </p:cNvPr>
          <p:cNvSpPr/>
          <p:nvPr/>
        </p:nvSpPr>
        <p:spPr>
          <a:xfrm>
            <a:off x="628650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6854C89-26AB-4683-B1F0-7290521D785C}"/>
              </a:ext>
            </a:extLst>
          </p:cNvPr>
          <p:cNvSpPr/>
          <p:nvPr/>
        </p:nvSpPr>
        <p:spPr>
          <a:xfrm>
            <a:off x="6454775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DF1F4B63-28B3-4D7B-92B8-6EFC449DFC93}"/>
              </a:ext>
            </a:extLst>
          </p:cNvPr>
          <p:cNvSpPr/>
          <p:nvPr/>
        </p:nvSpPr>
        <p:spPr>
          <a:xfrm>
            <a:off x="662463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102BBE9-569D-489A-AD01-904303093BBD}"/>
              </a:ext>
            </a:extLst>
          </p:cNvPr>
          <p:cNvSpPr/>
          <p:nvPr/>
        </p:nvSpPr>
        <p:spPr>
          <a:xfrm>
            <a:off x="679291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DEDF866-ED22-4989-A885-119284B9B3A9}"/>
              </a:ext>
            </a:extLst>
          </p:cNvPr>
          <p:cNvSpPr/>
          <p:nvPr/>
        </p:nvSpPr>
        <p:spPr>
          <a:xfrm>
            <a:off x="6961188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D3214EB-E8D5-48FD-8F8D-8F16BFC82025}"/>
              </a:ext>
            </a:extLst>
          </p:cNvPr>
          <p:cNvSpPr/>
          <p:nvPr/>
        </p:nvSpPr>
        <p:spPr>
          <a:xfrm>
            <a:off x="713105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FD651226-B838-4A6A-BF66-46E9990A03F0}"/>
              </a:ext>
            </a:extLst>
          </p:cNvPr>
          <p:cNvSpPr/>
          <p:nvPr/>
        </p:nvSpPr>
        <p:spPr>
          <a:xfrm>
            <a:off x="7299325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E276BB78-4C94-41D1-94C2-22D56F9DF9EE}"/>
              </a:ext>
            </a:extLst>
          </p:cNvPr>
          <p:cNvSpPr/>
          <p:nvPr/>
        </p:nvSpPr>
        <p:spPr>
          <a:xfrm>
            <a:off x="7467600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80874A7-47ED-4AD9-A9E6-FFE23A0B03CC}"/>
              </a:ext>
            </a:extLst>
          </p:cNvPr>
          <p:cNvSpPr/>
          <p:nvPr/>
        </p:nvSpPr>
        <p:spPr>
          <a:xfrm>
            <a:off x="763746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23892EC2-26BA-4CA5-92E1-272285DF836C}"/>
              </a:ext>
            </a:extLst>
          </p:cNvPr>
          <p:cNvSpPr/>
          <p:nvPr/>
        </p:nvSpPr>
        <p:spPr>
          <a:xfrm>
            <a:off x="5273675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BD4C40C1-304B-4A1D-A578-C21EF8D80E36}"/>
              </a:ext>
            </a:extLst>
          </p:cNvPr>
          <p:cNvSpPr/>
          <p:nvPr/>
        </p:nvSpPr>
        <p:spPr>
          <a:xfrm>
            <a:off x="544195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0C4A209-6E82-4982-88CA-D0ADD91E5644}"/>
              </a:ext>
            </a:extLst>
          </p:cNvPr>
          <p:cNvSpPr/>
          <p:nvPr/>
        </p:nvSpPr>
        <p:spPr>
          <a:xfrm>
            <a:off x="5610225" y="3987800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CCBF8C0-0537-4071-A487-E5ED3F0D0964}"/>
              </a:ext>
            </a:extLst>
          </p:cNvPr>
          <p:cNvSpPr/>
          <p:nvPr/>
        </p:nvSpPr>
        <p:spPr>
          <a:xfrm>
            <a:off x="5780088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025C4AE-B0BA-45A2-B67E-6493364442CD}"/>
              </a:ext>
            </a:extLst>
          </p:cNvPr>
          <p:cNvSpPr/>
          <p:nvPr/>
        </p:nvSpPr>
        <p:spPr>
          <a:xfrm>
            <a:off x="5948363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0C95B099-34AC-463F-97E5-FD73C9E4C83F}"/>
              </a:ext>
            </a:extLst>
          </p:cNvPr>
          <p:cNvSpPr/>
          <p:nvPr/>
        </p:nvSpPr>
        <p:spPr>
          <a:xfrm>
            <a:off x="6116638" y="398780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60AD699-F3D0-4B31-8BEE-6F363A1806D5}"/>
              </a:ext>
            </a:extLst>
          </p:cNvPr>
          <p:cNvSpPr/>
          <p:nvPr/>
        </p:nvSpPr>
        <p:spPr>
          <a:xfrm>
            <a:off x="628650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3E648C02-8E7C-4163-AF31-31CBFB02DC79}"/>
              </a:ext>
            </a:extLst>
          </p:cNvPr>
          <p:cNvSpPr/>
          <p:nvPr/>
        </p:nvSpPr>
        <p:spPr>
          <a:xfrm>
            <a:off x="6454775" y="3987800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30A9648-9DB4-4495-B420-5FD40A594DD9}"/>
              </a:ext>
            </a:extLst>
          </p:cNvPr>
          <p:cNvSpPr/>
          <p:nvPr/>
        </p:nvSpPr>
        <p:spPr>
          <a:xfrm>
            <a:off x="6624638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BFCB3902-8889-438F-A649-6EA403377EF7}"/>
              </a:ext>
            </a:extLst>
          </p:cNvPr>
          <p:cNvSpPr/>
          <p:nvPr/>
        </p:nvSpPr>
        <p:spPr>
          <a:xfrm>
            <a:off x="6792913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7A2F6669-B312-425A-82D7-D0CBEC2B4463}"/>
              </a:ext>
            </a:extLst>
          </p:cNvPr>
          <p:cNvSpPr/>
          <p:nvPr/>
        </p:nvSpPr>
        <p:spPr>
          <a:xfrm>
            <a:off x="6961188" y="398780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1273BCFD-EEC3-439D-B2AC-4B0229497344}"/>
              </a:ext>
            </a:extLst>
          </p:cNvPr>
          <p:cNvSpPr/>
          <p:nvPr/>
        </p:nvSpPr>
        <p:spPr>
          <a:xfrm>
            <a:off x="713105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34F10DC4-5735-42AD-98CD-656C6931AC62}"/>
              </a:ext>
            </a:extLst>
          </p:cNvPr>
          <p:cNvSpPr/>
          <p:nvPr/>
        </p:nvSpPr>
        <p:spPr>
          <a:xfrm>
            <a:off x="7299325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030F198C-688C-43E1-B6EF-DF61AA2E6B07}"/>
              </a:ext>
            </a:extLst>
          </p:cNvPr>
          <p:cNvSpPr/>
          <p:nvPr/>
        </p:nvSpPr>
        <p:spPr>
          <a:xfrm>
            <a:off x="544195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6C92F2F9-994D-425D-86CB-A6ED30385794}"/>
              </a:ext>
            </a:extLst>
          </p:cNvPr>
          <p:cNvSpPr/>
          <p:nvPr/>
        </p:nvSpPr>
        <p:spPr>
          <a:xfrm>
            <a:off x="5610225" y="4156075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CC8D08FE-451F-4775-84C4-837AB46B8464}"/>
              </a:ext>
            </a:extLst>
          </p:cNvPr>
          <p:cNvSpPr/>
          <p:nvPr/>
        </p:nvSpPr>
        <p:spPr>
          <a:xfrm>
            <a:off x="5780088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19400C26-F0E8-4017-B008-18C715690D2C}"/>
              </a:ext>
            </a:extLst>
          </p:cNvPr>
          <p:cNvSpPr/>
          <p:nvPr/>
        </p:nvSpPr>
        <p:spPr>
          <a:xfrm>
            <a:off x="5948363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2A6A68F2-A119-4925-B1CD-FF3ABDCAFFCF}"/>
              </a:ext>
            </a:extLst>
          </p:cNvPr>
          <p:cNvSpPr/>
          <p:nvPr/>
        </p:nvSpPr>
        <p:spPr>
          <a:xfrm>
            <a:off x="6116638" y="4156075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D242091E-AE2C-4761-97A6-1A8B6F5E9CFF}"/>
              </a:ext>
            </a:extLst>
          </p:cNvPr>
          <p:cNvSpPr/>
          <p:nvPr/>
        </p:nvSpPr>
        <p:spPr>
          <a:xfrm>
            <a:off x="628650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96389263-E2EC-438D-A7A1-7CF751C36F6F}"/>
              </a:ext>
            </a:extLst>
          </p:cNvPr>
          <p:cNvSpPr/>
          <p:nvPr/>
        </p:nvSpPr>
        <p:spPr>
          <a:xfrm>
            <a:off x="6454775" y="4156075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10D95E-AC8F-48E3-BA25-08D0834E18F2}"/>
              </a:ext>
            </a:extLst>
          </p:cNvPr>
          <p:cNvSpPr/>
          <p:nvPr/>
        </p:nvSpPr>
        <p:spPr>
          <a:xfrm>
            <a:off x="6624638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C3BD20FC-3640-4ABE-813F-BC02FB90EAB3}"/>
              </a:ext>
            </a:extLst>
          </p:cNvPr>
          <p:cNvSpPr/>
          <p:nvPr/>
        </p:nvSpPr>
        <p:spPr>
          <a:xfrm>
            <a:off x="6792913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5C6B37D-224E-479C-BC0F-53AF8BD0F961}"/>
              </a:ext>
            </a:extLst>
          </p:cNvPr>
          <p:cNvSpPr/>
          <p:nvPr/>
        </p:nvSpPr>
        <p:spPr>
          <a:xfrm>
            <a:off x="6961188" y="4156075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C3690425-8BD1-4293-AF97-6CB97A69438D}"/>
              </a:ext>
            </a:extLst>
          </p:cNvPr>
          <p:cNvSpPr/>
          <p:nvPr/>
        </p:nvSpPr>
        <p:spPr>
          <a:xfrm>
            <a:off x="713105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FB1DC4F-9317-43D9-9606-AB1010CD8C70}"/>
              </a:ext>
            </a:extLst>
          </p:cNvPr>
          <p:cNvSpPr/>
          <p:nvPr/>
        </p:nvSpPr>
        <p:spPr>
          <a:xfrm>
            <a:off x="5610225" y="4324350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85C03AD9-1702-484E-A75E-C40EF53A386D}"/>
              </a:ext>
            </a:extLst>
          </p:cNvPr>
          <p:cNvSpPr/>
          <p:nvPr/>
        </p:nvSpPr>
        <p:spPr>
          <a:xfrm>
            <a:off x="5780088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3DC33C91-5FF0-49D1-9417-8D198E178C3F}"/>
              </a:ext>
            </a:extLst>
          </p:cNvPr>
          <p:cNvSpPr/>
          <p:nvPr/>
        </p:nvSpPr>
        <p:spPr>
          <a:xfrm>
            <a:off x="5948363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1C31D4BF-F482-4357-A531-29B38FA6B583}"/>
              </a:ext>
            </a:extLst>
          </p:cNvPr>
          <p:cNvSpPr/>
          <p:nvPr/>
        </p:nvSpPr>
        <p:spPr>
          <a:xfrm>
            <a:off x="6116638" y="4324350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D99328B4-D158-4081-B8A4-418B2AA89C7C}"/>
              </a:ext>
            </a:extLst>
          </p:cNvPr>
          <p:cNvSpPr/>
          <p:nvPr/>
        </p:nvSpPr>
        <p:spPr>
          <a:xfrm>
            <a:off x="6286500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7D77247C-081C-441B-BDA7-0666622EB338}"/>
              </a:ext>
            </a:extLst>
          </p:cNvPr>
          <p:cNvSpPr/>
          <p:nvPr/>
        </p:nvSpPr>
        <p:spPr>
          <a:xfrm>
            <a:off x="6454775" y="4324350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ABDC6B8A-716C-4D78-9693-A605C81D4A51}"/>
              </a:ext>
            </a:extLst>
          </p:cNvPr>
          <p:cNvSpPr/>
          <p:nvPr/>
        </p:nvSpPr>
        <p:spPr>
          <a:xfrm>
            <a:off x="6624638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9B5C42A8-D39A-4B97-ABA5-F90581B1F5E9}"/>
              </a:ext>
            </a:extLst>
          </p:cNvPr>
          <p:cNvSpPr/>
          <p:nvPr/>
        </p:nvSpPr>
        <p:spPr>
          <a:xfrm>
            <a:off x="6792913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8C735671-D641-4247-9CDC-08CA577B489B}"/>
              </a:ext>
            </a:extLst>
          </p:cNvPr>
          <p:cNvSpPr/>
          <p:nvPr/>
        </p:nvSpPr>
        <p:spPr>
          <a:xfrm>
            <a:off x="6961188" y="4324350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1AB2158F-2138-4DB4-995B-3227755AD7CC}"/>
              </a:ext>
            </a:extLst>
          </p:cNvPr>
          <p:cNvSpPr/>
          <p:nvPr/>
        </p:nvSpPr>
        <p:spPr>
          <a:xfrm>
            <a:off x="5948363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ABC8D981-1BC7-4BDE-9231-D1221F98DF7B}"/>
              </a:ext>
            </a:extLst>
          </p:cNvPr>
          <p:cNvSpPr/>
          <p:nvPr/>
        </p:nvSpPr>
        <p:spPr>
          <a:xfrm>
            <a:off x="6116638" y="449421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3030459-2CEC-4071-AEAB-A1DF7AFB0EB5}"/>
              </a:ext>
            </a:extLst>
          </p:cNvPr>
          <p:cNvSpPr/>
          <p:nvPr/>
        </p:nvSpPr>
        <p:spPr>
          <a:xfrm>
            <a:off x="6286500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00D09000-BA4E-42C0-B17E-73D371CEF900}"/>
              </a:ext>
            </a:extLst>
          </p:cNvPr>
          <p:cNvSpPr/>
          <p:nvPr/>
        </p:nvSpPr>
        <p:spPr>
          <a:xfrm>
            <a:off x="6454775" y="449421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159E29A3-5FD8-4DFF-BEC8-5C57BE01921B}"/>
              </a:ext>
            </a:extLst>
          </p:cNvPr>
          <p:cNvSpPr/>
          <p:nvPr/>
        </p:nvSpPr>
        <p:spPr>
          <a:xfrm>
            <a:off x="6624638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938FC7E1-BD0D-45E3-87C3-38E01ECAF9A5}"/>
              </a:ext>
            </a:extLst>
          </p:cNvPr>
          <p:cNvSpPr/>
          <p:nvPr/>
        </p:nvSpPr>
        <p:spPr>
          <a:xfrm>
            <a:off x="6116638" y="46624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737A0287-148A-4C3F-B291-F59FBCD0D873}"/>
              </a:ext>
            </a:extLst>
          </p:cNvPr>
          <p:cNvSpPr/>
          <p:nvPr/>
        </p:nvSpPr>
        <p:spPr>
          <a:xfrm>
            <a:off x="6286500" y="46624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4D52B6E7-43B6-42C7-A9A7-5802EFBA5588}"/>
              </a:ext>
            </a:extLst>
          </p:cNvPr>
          <p:cNvSpPr/>
          <p:nvPr/>
        </p:nvSpPr>
        <p:spPr>
          <a:xfrm>
            <a:off x="6454775" y="46624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F8A218F-2B64-474E-B091-F7AC8659C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Обработка ошибок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3A98864-09E6-4948-9A23-94E99FEBD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При работе с </a:t>
            </a:r>
            <a:r>
              <a:rPr lang="en-US" altLang="ru-RU" sz="2800" dirty="0"/>
              <a:t>OpenGL </a:t>
            </a:r>
            <a:r>
              <a:rPr lang="ru-RU" altLang="ru-RU" sz="2800" dirty="0"/>
              <a:t>могут возникать ошибочные ситуации</a:t>
            </a:r>
          </a:p>
          <a:p>
            <a:pPr eaLnBrk="1" hangingPunct="1"/>
            <a:r>
              <a:rPr lang="ru-RU" altLang="ru-RU" sz="2800" dirty="0"/>
              <a:t>Ради производительности </a:t>
            </a:r>
            <a:r>
              <a:rPr lang="en-US" altLang="ru-RU" sz="2800" dirty="0"/>
              <a:t>OpenGL </a:t>
            </a:r>
            <a:r>
              <a:rPr lang="ru-RU" altLang="ru-RU" sz="2800" dirty="0"/>
              <a:t>обрабатывает только некоторое подмножество таких ситуаций</a:t>
            </a:r>
          </a:p>
          <a:p>
            <a:pPr eaLnBrk="1" hangingPunct="1"/>
            <a:r>
              <a:rPr lang="ru-RU" altLang="ru-RU" sz="2800" dirty="0"/>
              <a:t>Узнать о наличии ошибки позволяет функция:</a:t>
            </a:r>
            <a:br>
              <a:rPr lang="en-US" altLang="ru-RU" sz="2800" dirty="0"/>
            </a:br>
            <a:r>
              <a:rPr lang="en-US" altLang="ru-RU" sz="2800" dirty="0" err="1"/>
              <a:t>GLenum</a:t>
            </a:r>
            <a:r>
              <a:rPr lang="en-US" altLang="ru-RU" sz="2800" dirty="0"/>
              <a:t> </a:t>
            </a:r>
            <a:r>
              <a:rPr lang="en-US" altLang="ru-RU" sz="2800" dirty="0" err="1"/>
              <a:t>glGetError</a:t>
            </a:r>
            <a:r>
              <a:rPr lang="en-US" altLang="ru-RU" sz="2800" dirty="0"/>
              <a:t>()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EBCB430-DE95-4AB4-A830-7048B4BC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Коды ошибок </a:t>
            </a:r>
            <a:r>
              <a:rPr lang="en-US" altLang="ru-RU"/>
              <a:t>OpenGL</a:t>
            </a:r>
            <a:endParaRPr lang="ru-RU" altLang="ru-RU"/>
          </a:p>
        </p:txBody>
      </p:sp>
      <p:pic>
        <p:nvPicPr>
          <p:cNvPr id="44035" name="Picture 9">
            <a:extLst>
              <a:ext uri="{FF2B5EF4-FFF2-40B4-BE49-F238E27FC236}">
                <a16:creationId xmlns:a16="http://schemas.microsoft.com/office/drawing/2014/main" id="{01907149-ACE3-4BA5-A307-966E142D9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54238"/>
            <a:ext cx="8229600" cy="3951287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AE6EE48-5250-439A-8760-86E4C7583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Парадигма </a:t>
            </a:r>
            <a:r>
              <a:rPr lang="en-US" altLang="ru-RU"/>
              <a:t>glBegin</a:t>
            </a:r>
            <a:r>
              <a:rPr lang="ru-RU" altLang="ru-RU"/>
              <a:t>()</a:t>
            </a:r>
            <a:r>
              <a:rPr lang="en-US" altLang="ru-RU"/>
              <a:t>/glEnd</a:t>
            </a:r>
            <a:r>
              <a:rPr lang="ru-RU" altLang="ru-RU"/>
              <a:t>()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FF977F5-F3A3-4B11-B105-BAD2E9D939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Большинство геометрических примитивов </a:t>
            </a:r>
            <a:r>
              <a:rPr lang="en-US" altLang="ru-RU" dirty="0"/>
              <a:t>OpenGL </a:t>
            </a:r>
            <a:r>
              <a:rPr lang="ru-RU" altLang="ru-RU" dirty="0"/>
              <a:t>отображаются при помощи перечисления их вершин между «командными скобками» </a:t>
            </a:r>
            <a:r>
              <a:rPr lang="en-US" altLang="ru-RU" b="1" dirty="0" err="1"/>
              <a:t>glBegin</a:t>
            </a:r>
            <a:r>
              <a:rPr lang="en-US" altLang="ru-RU" b="1" dirty="0"/>
              <a:t>()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b="1" dirty="0" err="1"/>
              <a:t>glEnd</a:t>
            </a:r>
            <a:r>
              <a:rPr lang="en-US" altLang="ru-RU" b="1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При выполнении команды </a:t>
            </a:r>
            <a:r>
              <a:rPr lang="en-US" altLang="ru-RU" b="1" dirty="0" err="1"/>
              <a:t>glVertex</a:t>
            </a:r>
            <a:r>
              <a:rPr lang="ru-RU" altLang="ru-RU" b="1" dirty="0"/>
              <a:t>*</a:t>
            </a:r>
            <a:r>
              <a:rPr lang="ru-RU" altLang="ru-RU" dirty="0"/>
              <a:t> происходит создание новой вершины внутри примитива с текущими атрибутами вершины на момент выполнения команды </a:t>
            </a:r>
            <a:r>
              <a:rPr lang="en-US" altLang="ru-RU" dirty="0" err="1"/>
              <a:t>glVertex</a:t>
            </a:r>
            <a:r>
              <a:rPr lang="en-US" altLang="ru-RU" dirty="0"/>
              <a:t>*</a:t>
            </a:r>
            <a:endParaRPr lang="ru-RU" altLang="ru-RU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Данная парадигма объявлена устаревшей из за своей низкой производительности в версии </a:t>
            </a:r>
            <a:r>
              <a:rPr lang="en-US" altLang="ru-RU" dirty="0"/>
              <a:t>OpenGL 3.0 </a:t>
            </a:r>
            <a:r>
              <a:rPr lang="ru-RU" altLang="ru-RU" dirty="0"/>
              <a:t>и более не поддерживается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20DDBCFB-08D2-451F-AB8F-92429E7D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0"/>
            <a:ext cx="4608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9003766-AC62-4FE8-8C24-8190AF141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Преобразования координат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134E87-3485-4703-9817-DC23ED1BD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Координаты вершин, передаваемых при помощи функций </a:t>
            </a:r>
            <a:r>
              <a:rPr lang="en-US" altLang="ru-RU" sz="2800"/>
              <a:t>glVertex*</a:t>
            </a:r>
            <a:r>
              <a:rPr lang="ru-RU" altLang="ru-RU" sz="2800"/>
              <a:t> и ей подобных обычно задаются в </a:t>
            </a:r>
            <a:r>
              <a:rPr lang="ru-RU" altLang="ru-RU" sz="2800" b="1">
                <a:solidFill>
                  <a:srgbClr val="00B0F0"/>
                </a:solidFill>
              </a:rPr>
              <a:t>системе координат объекта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В ходе обработки вершин </a:t>
            </a:r>
            <a:r>
              <a:rPr lang="en-US" altLang="ru-RU" sz="2800"/>
              <a:t>OpenGL </a:t>
            </a:r>
            <a:r>
              <a:rPr lang="ru-RU" altLang="ru-RU" sz="2800"/>
              <a:t>выполняет последовательность обязательных преобразований каждой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Использование вершинных шейдеров позволяет изменить часть этапов на свои собственные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E2BD223-1E86-46C7-85CD-ADBF56589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Матрица моделирования-вида (</a:t>
            </a:r>
            <a:r>
              <a:rPr lang="en-US"/>
              <a:t>Model-View Matrix)</a:t>
            </a:r>
            <a:endParaRPr lang="ru-RU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7017380-4D4B-4B82-BC0D-BFD71E02F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OpenGL</a:t>
            </a:r>
            <a:r>
              <a:rPr lang="ru-RU" altLang="ru-RU" b="1">
                <a:solidFill>
                  <a:schemeClr val="hlink"/>
                </a:solidFill>
              </a:rPr>
              <a:t> </a:t>
            </a:r>
            <a:r>
              <a:rPr lang="ru-RU" altLang="ru-RU"/>
              <a:t>преобразовывает координаты каждой вершины из системы координат объекта в систему координат наблюдателя при помощи </a:t>
            </a:r>
            <a:r>
              <a:rPr lang="ru-RU" altLang="ru-RU" b="1">
                <a:solidFill>
                  <a:srgbClr val="00B0F0"/>
                </a:solidFill>
              </a:rPr>
              <a:t>Матрицы моделирования-вида</a:t>
            </a:r>
            <a:endParaRPr lang="ru-RU" altLang="ru-RU">
              <a:solidFill>
                <a:srgbClr val="00B0F0"/>
              </a:solidFill>
            </a:endParaRP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8911C02-50FF-43D3-8B76-94F5404E2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Матрица проецирования (</a:t>
            </a:r>
            <a:r>
              <a:rPr lang="en-US"/>
              <a:t>Projection matrix)</a:t>
            </a:r>
            <a:endParaRPr lang="ru-RU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E843C3-3444-446B-863E-9FDAC986F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Матрица проецирования применяется к системе координат наблюдателя, преобразуя вершины в систему координат отсечения </a:t>
            </a:r>
            <a:r>
              <a:rPr lang="en-US" altLang="ru-RU"/>
              <a:t>(clip coordinates)</a:t>
            </a:r>
            <a:endParaRPr lang="ru-RU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7548C97-C024-4502-8117-A11D1B057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Перспективное деление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BCADF0-54CE-4AB3-A513-9A958C274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Перспективное деление переводит вершину в нормализованную систему координат устройства</a:t>
            </a:r>
          </a:p>
          <a:p>
            <a:pPr lvl="1" eaLnBrk="1" hangingPunct="1"/>
            <a:r>
              <a:rPr lang="ru-RU" altLang="ru-RU"/>
              <a:t>Отображаемый объем при этом трансформируется в куб со сторонами, параллельными осям координат, располагающийся в диапазоне от -1 до +1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57998EF-7108-45C1-929A-65C4F0B9F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Основы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25B545-D1B4-40EE-AB06-7B59C6E67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Ориентированность главным образом на построение изображения в буфере кадра </a:t>
            </a:r>
            <a:r>
              <a:rPr lang="en-US" altLang="ru-RU"/>
              <a:t>(Frame Buffer)</a:t>
            </a:r>
            <a:r>
              <a:rPr lang="ru-RU" altLang="ru-RU"/>
              <a:t> и чтение из него</a:t>
            </a:r>
            <a:endParaRPr lang="en-US" altLang="ru-RU"/>
          </a:p>
          <a:p>
            <a:pPr eaLnBrk="1" hangingPunct="1"/>
            <a:r>
              <a:rPr lang="ru-RU" altLang="ru-RU"/>
              <a:t>Основное назначение </a:t>
            </a:r>
            <a:r>
              <a:rPr lang="en-US" altLang="ru-RU"/>
              <a:t>OpenGL</a:t>
            </a:r>
            <a:r>
              <a:rPr lang="ru-RU" altLang="ru-RU"/>
              <a:t> - интерактивная визуализация трехмерных сцен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E7F1F1F-96F8-487A-BF6D-167952ED6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Преобразование в порт просмотра </a:t>
            </a:r>
            <a:r>
              <a:rPr lang="en-US" altLang="ru-RU" sz="3600"/>
              <a:t>(viewport transformation)</a:t>
            </a:r>
            <a:endParaRPr lang="ru-RU" altLang="ru-RU" sz="3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0FE2935-B4DC-4354-9882-051A1CF62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Порт просмотра</a:t>
            </a:r>
            <a:r>
              <a:rPr lang="ru-RU" altLang="ru-RU">
                <a:solidFill>
                  <a:srgbClr val="00B0F0"/>
                </a:solidFill>
              </a:rPr>
              <a:t> </a:t>
            </a:r>
            <a:r>
              <a:rPr lang="ru-RU" altLang="ru-RU"/>
              <a:t>– прямоугольная область окна, в которой происходит отображение видового объема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Преобразование в порт просмотра</a:t>
            </a:r>
            <a:r>
              <a:rPr lang="ru-RU" altLang="ru-RU">
                <a:solidFill>
                  <a:srgbClr val="00B0F0"/>
                </a:solidFill>
              </a:rPr>
              <a:t> </a:t>
            </a:r>
            <a:r>
              <a:rPr lang="ru-RU" altLang="ru-RU"/>
              <a:t>позволяет получить координаты вершин в оконных координатах устройства (в пикселях)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Значение глубины фрагмента приводится к диапазону </a:t>
            </a:r>
            <a:r>
              <a:rPr lang="en-US" altLang="ru-RU"/>
              <a:t>[0;</a:t>
            </a:r>
            <a:r>
              <a:rPr lang="ru-RU" altLang="ru-RU"/>
              <a:t>1</a:t>
            </a:r>
            <a:r>
              <a:rPr lang="en-US" altLang="ru-RU"/>
              <a:t>] (</a:t>
            </a:r>
            <a:r>
              <a:rPr lang="ru-RU" altLang="ru-RU"/>
              <a:t>или к задаваемому пользователем)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18C6D1AC-7CEB-4982-A5E8-CFBE66C8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30956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AutoShape 3">
            <a:extLst>
              <a:ext uri="{FF2B5EF4-FFF2-40B4-BE49-F238E27FC236}">
                <a16:creationId xmlns:a16="http://schemas.microsoft.com/office/drawing/2014/main" id="{B5B45E3B-197F-4508-8B81-73AA001F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84538"/>
            <a:ext cx="2808287" cy="2808287"/>
          </a:xfrm>
          <a:prstGeom prst="cube">
            <a:avLst>
              <a:gd name="adj" fmla="val 17694"/>
            </a:avLst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16B83AB4-D55D-4EEA-85A0-E2354C0E3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Система координат </a:t>
            </a:r>
            <a:r>
              <a:rPr lang="en-US"/>
              <a:t>frame buffer’</a:t>
            </a:r>
            <a:r>
              <a:rPr lang="ru-RU"/>
              <a:t>а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2F7ACBE-7251-4960-B064-7A5981C0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789363"/>
            <a:ext cx="2305050" cy="2301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A21C2395-E2CE-4B33-BC59-458DDC79C0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2565400"/>
            <a:ext cx="0" cy="395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16D43FED-0D74-457C-9CDD-7FFECA837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941888"/>
            <a:ext cx="460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C774540F-D1FA-4361-A3F7-8755BDD31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3141663"/>
            <a:ext cx="3240088" cy="324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027B8A8-277D-4E96-A14F-3D91C5F08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495617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x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BA3A2667-5A7B-4823-9F24-B8536943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852738"/>
            <a:ext cx="29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y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2EC2EA44-378E-46E1-997F-92090CA9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769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z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C4339252-FB49-42B2-A6E9-D6767D94D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418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+1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76E5E351-6068-4D6E-AE51-DB0BDFCA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941888"/>
            <a:ext cx="392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-1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4A059A3A-3165-45B7-B71F-5714839A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7340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-1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ED5857FF-A420-46D8-9579-3E281884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893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+1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40" name="AutoShape 16">
            <a:extLst>
              <a:ext uri="{FF2B5EF4-FFF2-40B4-BE49-F238E27FC236}">
                <a16:creationId xmlns:a16="http://schemas.microsoft.com/office/drawing/2014/main" id="{9A0F1105-2655-49C7-9540-0E8576D4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284538"/>
            <a:ext cx="2232025" cy="647700"/>
          </a:xfrm>
          <a:prstGeom prst="wedgeRectCallout">
            <a:avLst>
              <a:gd name="adj1" fmla="val 86060"/>
              <a:gd name="adj2" fmla="val 16863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Видовой порт</a:t>
            </a:r>
          </a:p>
        </p:txBody>
      </p:sp>
      <p:sp>
        <p:nvSpPr>
          <p:cNvPr id="52241" name="AutoShape 17">
            <a:extLst>
              <a:ext uri="{FF2B5EF4-FFF2-40B4-BE49-F238E27FC236}">
                <a16:creationId xmlns:a16="http://schemas.microsoft.com/office/drawing/2014/main" id="{1D1A96BE-D0BC-450C-B47C-3ED7D06E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20938"/>
            <a:ext cx="2232025" cy="647700"/>
          </a:xfrm>
          <a:prstGeom prst="wedgeRectCallout">
            <a:avLst>
              <a:gd name="adj1" fmla="val -43028"/>
              <a:gd name="adj2" fmla="val 11299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Видимый объем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E3D70E5-797E-4D3B-9458-3E912D2A9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 в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567EAFF-1735-463B-8549-5D0785FFE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/>
              <a:t>OpenGL </a:t>
            </a:r>
            <a:r>
              <a:rPr lang="ru-RU" altLang="ru-RU" sz="2800"/>
              <a:t>в ходе своей работы использует следующие типы матриц: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моделирования/вида</a:t>
            </a:r>
            <a:r>
              <a:rPr lang="en-US" altLang="ru-RU"/>
              <a:t> (ModelView matrix)</a:t>
            </a:r>
            <a:endParaRPr lang="ru-RU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проецирования</a:t>
            </a:r>
            <a:r>
              <a:rPr lang="en-US" altLang="ru-RU"/>
              <a:t> (Projection matrix)</a:t>
            </a:r>
            <a:endParaRPr lang="ru-RU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текстуры</a:t>
            </a:r>
            <a:r>
              <a:rPr lang="en-US" altLang="ru-RU"/>
              <a:t> (Texture matrix)</a:t>
            </a:r>
            <a:endParaRPr lang="ru-RU" altLang="ru-RU"/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Значения данных матриц могут быть заданы при помощи определенных команд </a:t>
            </a:r>
            <a:r>
              <a:rPr lang="en-US" altLang="ru-RU" sz="2800"/>
              <a:t>OpenGL</a:t>
            </a:r>
            <a:endParaRPr lang="ru-RU" altLang="ru-RU" sz="2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14D09ED-3B6A-4193-8B05-D1E1A876B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Выбор текущей матрицы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66BACD0-2AB8-4C89-9DB4-5A243FEF0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OpenGL </a:t>
            </a:r>
            <a:r>
              <a:rPr lang="ru-RU" altLang="ru-RU"/>
              <a:t>в один момент времени работает только с одной текущей матрицей</a:t>
            </a:r>
            <a:endParaRPr lang="en-US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Для выбора текущей матрицы служит команда</a:t>
            </a:r>
            <a:br>
              <a:rPr lang="en-US" altLang="ru-RU"/>
            </a:br>
            <a:r>
              <a:rPr lang="en-US" altLang="ru-RU"/>
              <a:t>void glMatrixMode(GLenum mode)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/>
              <a:t>где </a:t>
            </a:r>
            <a:r>
              <a:rPr lang="en-US" altLang="ru-RU"/>
              <a:t>mode – </a:t>
            </a:r>
            <a:r>
              <a:rPr lang="ru-RU" altLang="ru-RU"/>
              <a:t>одно из значений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GL_MODELVIEW</a:t>
            </a:r>
            <a:endParaRPr lang="ru-RU" altLang="ru-RU"/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GL_PROJECTION</a:t>
            </a:r>
            <a:endParaRPr lang="ru-RU" altLang="ru-RU"/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GL_TEXTURE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8FC7DF7-537C-4090-A282-0A47F786D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Загрузка и изменение текущей матрицы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3D3D8B-8D5F-40DE-BE0D-171811396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ru-RU" sz="2400" dirty="0" err="1"/>
              <a:t>glLoadMatrix</a:t>
            </a:r>
            <a:endParaRPr lang="ru-RU" altLang="ru-RU" sz="2400" dirty="0"/>
          </a:p>
          <a:p>
            <a:pPr lvl="1" eaLnBrk="1" hangingPunct="1"/>
            <a:r>
              <a:rPr lang="ru-RU" altLang="ru-RU" sz="2000" dirty="0"/>
              <a:t>Заменяет текущую матрицу на определенную пользователем</a:t>
            </a:r>
            <a:endParaRPr lang="en-US" altLang="ru-RU" sz="2000" dirty="0"/>
          </a:p>
          <a:p>
            <a:pPr eaLnBrk="1" hangingPunct="1"/>
            <a:r>
              <a:rPr lang="en-US" altLang="ru-RU" sz="2400" dirty="0" err="1"/>
              <a:t>glMultMatrix</a:t>
            </a:r>
            <a:endParaRPr lang="ru-RU" altLang="ru-RU" sz="2400" dirty="0"/>
          </a:p>
          <a:p>
            <a:pPr lvl="1" eaLnBrk="1" hangingPunct="1"/>
            <a:r>
              <a:rPr lang="ru-RU" altLang="ru-RU" sz="2000" dirty="0"/>
              <a:t>Заменяет текущую матрицу С результатом ее умножения на матрицу </a:t>
            </a:r>
            <a:r>
              <a:rPr lang="en-US" altLang="ru-RU" sz="2000" dirty="0"/>
              <a:t>M</a:t>
            </a:r>
            <a:endParaRPr lang="ru-RU" altLang="ru-RU" sz="2000" dirty="0"/>
          </a:p>
          <a:p>
            <a:pPr lvl="1" eaLnBrk="1" hangingPunct="1"/>
            <a:r>
              <a:rPr lang="ru-RU" altLang="ru-RU" sz="2000" dirty="0"/>
              <a:t>С</a:t>
            </a:r>
            <a:r>
              <a:rPr lang="en-US" altLang="ru-RU" sz="2000" dirty="0"/>
              <a:t>’ = C </a:t>
            </a:r>
            <a:r>
              <a:rPr lang="en-US" altLang="ru-RU" sz="2000" dirty="0">
                <a:cs typeface="Tahoma" panose="020B0604030504040204" pitchFamily="34" charset="0"/>
              </a:rPr>
              <a:t>x M</a:t>
            </a:r>
          </a:p>
          <a:p>
            <a:pPr eaLnBrk="1" hangingPunct="1"/>
            <a:r>
              <a:rPr lang="ru-RU" altLang="ru-RU" sz="2400" dirty="0">
                <a:cs typeface="Tahoma" panose="020B0604030504040204" pitchFamily="34" charset="0"/>
              </a:rPr>
              <a:t>Элементы матрицы в </a:t>
            </a:r>
            <a:r>
              <a:rPr lang="en-US" altLang="ru-RU" sz="2400" dirty="0">
                <a:cs typeface="Tahoma" panose="020B0604030504040204" pitchFamily="34" charset="0"/>
              </a:rPr>
              <a:t>OpenGL</a:t>
            </a:r>
            <a:r>
              <a:rPr lang="ru-RU" altLang="ru-RU" sz="2400" dirty="0">
                <a:cs typeface="Tahoma" panose="020B0604030504040204" pitchFamily="34" charset="0"/>
              </a:rPr>
              <a:t> хранятся по </a:t>
            </a:r>
            <a:r>
              <a:rPr lang="ru-RU" altLang="ru-RU" sz="2400" dirty="0" err="1">
                <a:cs typeface="Tahoma" panose="020B0604030504040204" pitchFamily="34" charset="0"/>
              </a:rPr>
              <a:t>стобцам</a:t>
            </a:r>
            <a:endParaRPr lang="en-US" altLang="ru-RU" sz="2400" dirty="0">
              <a:cs typeface="Tahoma" panose="020B0604030504040204" pitchFamily="34" charset="0"/>
            </a:endParaRP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4AF71B93-DC1B-48E1-A529-74E065A5D717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5652120" y="2924944"/>
                <a:ext cx="3202928" cy="1494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4AF71B93-DC1B-48E1-A529-74E065A5D71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52120" y="2924944"/>
                <a:ext cx="3202928" cy="14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FFC53A-92AE-405D-8611-65B33DBD2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единичной матрицы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7062496-FF65-4D61-B23B-B451E094E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glLoadIdentity</a:t>
            </a:r>
            <a:r>
              <a:rPr lang="ru-RU" altLang="ru-RU"/>
              <a:t>()</a:t>
            </a:r>
            <a:r>
              <a:rPr lang="en-US" altLang="ru-RU"/>
              <a:t> </a:t>
            </a:r>
            <a:r>
              <a:rPr lang="ru-RU" altLang="ru-RU"/>
              <a:t>заменяет текущую матрицу на единичную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93D28F4-F967-482F-B5FF-1720BE2F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Применение аффинных преобразований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AD72FFE-DD71-41BD-9B65-352110531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Данные функции позволяют осуществлять аффинные преобразования в трехмерном пространстве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Результатом вызова данных команд будет умножение текущей матрицы на матрицу одного из аффинных преобразований</a:t>
            </a:r>
            <a:endParaRPr lang="en-US" sz="2800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glTranslate</a:t>
            </a:r>
            <a:r>
              <a:rPr lang="en-US" dirty="0"/>
              <a:t>*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glScale</a:t>
            </a:r>
            <a:r>
              <a:rPr lang="en-US" dirty="0"/>
              <a:t>*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glRotate</a:t>
            </a:r>
            <a:r>
              <a:rPr lang="en-US" dirty="0"/>
              <a:t>*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</a:t>
            </a:r>
            <a:r>
              <a:rPr lang="en-US" dirty="0"/>
              <a:t>OpenGL 3.0 </a:t>
            </a:r>
            <a:r>
              <a:rPr lang="ru-RU" dirty="0"/>
              <a:t>данные функции объявлены устаревшими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5DBE978-5DC4-479C-A57F-8F02B2341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 проецирования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673CD40-67E5-4AE6-A4CC-BFA810391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Умножают текущую матрицу на матрицу проецирования </a:t>
            </a:r>
            <a:endParaRPr lang="en-US" altLang="ru-RU" sz="2800"/>
          </a:p>
          <a:p>
            <a:pPr lvl="1" eaLnBrk="1" hangingPunct="1"/>
            <a:r>
              <a:rPr lang="en-US" altLang="ru-RU" b="1"/>
              <a:t>glOrtho</a:t>
            </a:r>
            <a:r>
              <a:rPr lang="en-US" altLang="ru-RU"/>
              <a:t> – </a:t>
            </a:r>
            <a:r>
              <a:rPr lang="ru-RU" altLang="ru-RU"/>
              <a:t>ортографическое преобразование</a:t>
            </a:r>
            <a:endParaRPr lang="en-US" altLang="ru-RU"/>
          </a:p>
          <a:p>
            <a:pPr lvl="1" eaLnBrk="1" hangingPunct="1"/>
            <a:r>
              <a:rPr lang="en-US" altLang="ru-RU" b="1"/>
              <a:t>glFrustum</a:t>
            </a:r>
            <a:r>
              <a:rPr lang="ru-RU" altLang="ru-RU"/>
              <a:t> – перспективное преобразование</a:t>
            </a:r>
          </a:p>
          <a:p>
            <a:pPr eaLnBrk="1" hangingPunct="1"/>
            <a:r>
              <a:rPr lang="ru-RU" altLang="ru-RU" sz="2800"/>
              <a:t>См. также:</a:t>
            </a:r>
          </a:p>
          <a:p>
            <a:pPr lvl="1" eaLnBrk="1" hangingPunct="1"/>
            <a:r>
              <a:rPr lang="en-US" altLang="ru-RU"/>
              <a:t>gluPerspective</a:t>
            </a:r>
            <a:endParaRPr lang="ru-RU" altLang="ru-RU"/>
          </a:p>
          <a:p>
            <a:pPr lvl="1" eaLnBrk="1" hangingPunct="1"/>
            <a:r>
              <a:rPr lang="en-US" altLang="ru-RU"/>
              <a:t>gluOrtho2D</a:t>
            </a:r>
            <a:endParaRPr lang="ru-RU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C83CFF7-9464-4DB3-AAE4-F3EC29F94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Стек матриц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68CEA1F-C807-4BB2-871C-E5EDE0852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Стек матриц позволяет запомнить и в последствии восстановить текущую матрицу</a:t>
            </a:r>
          </a:p>
          <a:p>
            <a:pPr lvl="1" eaLnBrk="1" hangingPunct="1"/>
            <a:r>
              <a:rPr lang="en-US" altLang="ru-RU"/>
              <a:t>void glPushMatrix() – </a:t>
            </a:r>
            <a:r>
              <a:rPr lang="ru-RU" altLang="ru-RU"/>
              <a:t>запомнить текущую матрицу в стеке</a:t>
            </a:r>
            <a:endParaRPr lang="en-US" altLang="ru-RU"/>
          </a:p>
          <a:p>
            <a:pPr lvl="1" eaLnBrk="1" hangingPunct="1"/>
            <a:r>
              <a:rPr lang="en-US" altLang="ru-RU"/>
              <a:t>void glPopMatrix()</a:t>
            </a:r>
            <a:r>
              <a:rPr lang="ru-RU" altLang="ru-RU"/>
              <a:t> – восстановить запомненную матрицу из стека</a:t>
            </a:r>
            <a:endParaRPr lang="en-US" altLang="ru-RU"/>
          </a:p>
          <a:p>
            <a:pPr eaLnBrk="1" hangingPunct="1"/>
            <a:r>
              <a:rPr lang="ru-RU" altLang="ru-RU" sz="2800"/>
              <a:t>Матрицы каждого типа имеют свой собственный стек определенной глубины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6B5FCCE-2AC6-401E-9F13-FA1A1FE49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D3C5E41-13D0-4DE0-92F5-527E0B1B4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Вершины используются для задания основных примитивов </a:t>
            </a:r>
            <a:r>
              <a:rPr lang="en-US" altLang="ru-RU"/>
              <a:t>OpenGL.</a:t>
            </a:r>
            <a:r>
              <a:rPr lang="ru-RU" altLang="ru-RU"/>
              <a:t> </a:t>
            </a:r>
          </a:p>
          <a:p>
            <a:pPr lvl="1" eaLnBrk="1" hangingPunct="1"/>
            <a:r>
              <a:rPr lang="ru-RU" altLang="ru-RU"/>
              <a:t>Могут иметь размерность от 1 до 4 координат</a:t>
            </a:r>
            <a:endParaRPr lang="en-US" altLang="ru-RU"/>
          </a:p>
          <a:p>
            <a:pPr lvl="1" eaLnBrk="1" hangingPunct="1"/>
            <a:r>
              <a:rPr lang="ru-RU" altLang="ru-RU"/>
              <a:t>Задаются при помощи </a:t>
            </a:r>
            <a:r>
              <a:rPr lang="en-US" altLang="ru-RU"/>
              <a:t>glVertex*</a:t>
            </a:r>
            <a:endParaRPr lang="ru-RU" altLang="ru-RU"/>
          </a:p>
          <a:p>
            <a:pPr lvl="1" eaLnBrk="1" hangingPunct="1"/>
            <a:r>
              <a:rPr lang="ru-RU" altLang="ru-RU"/>
              <a:t>В момент обработки команды </a:t>
            </a:r>
            <a:r>
              <a:rPr lang="en-US" altLang="ru-RU"/>
              <a:t>glVertex OpenGL </a:t>
            </a:r>
            <a:r>
              <a:rPr lang="ru-RU" altLang="ru-RU"/>
              <a:t>создает вершину с текущими </a:t>
            </a:r>
            <a:r>
              <a:rPr lang="ru-RU" altLang="ru-RU" b="1">
                <a:solidFill>
                  <a:srgbClr val="00B0F0"/>
                </a:solidFill>
              </a:rPr>
              <a:t>атрибутами вершины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D8DB-CCE3-4EF3-B0A4-6C3A0A2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strike="sngStrike" dirty="0"/>
              <a:t>world</a:t>
            </a:r>
            <a:r>
              <a:rPr lang="en-US" dirty="0"/>
              <a:t> triangle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5044DC1-DA5B-48AC-8210-81BBC277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39" y="1935163"/>
            <a:ext cx="5509121" cy="4389437"/>
          </a:xfrm>
        </p:spPr>
      </p:pic>
    </p:spTree>
    <p:extLst>
      <p:ext uri="{BB962C8B-B14F-4D97-AF65-F5344CB8AC3E}">
        <p14:creationId xmlns:p14="http://schemas.microsoft.com/office/powerpoint/2010/main" val="39082703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BFB8617-E9A1-4BA8-8FCD-279D84358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Нормаль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64BBA74-8F10-495B-B43A-570C73C31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Одним из атрибутов вершины в </a:t>
            </a:r>
            <a:r>
              <a:rPr lang="en-US" altLang="ru-RU" sz="2800"/>
              <a:t>OpenGL</a:t>
            </a:r>
            <a:r>
              <a:rPr lang="ru-RU" altLang="ru-RU" sz="2800"/>
              <a:t> является </a:t>
            </a:r>
            <a:r>
              <a:rPr lang="ru-RU" altLang="ru-RU" sz="2800" b="1">
                <a:solidFill>
                  <a:srgbClr val="00B0F0"/>
                </a:solidFill>
              </a:rPr>
              <a:t>вектор нормали</a:t>
            </a:r>
            <a:r>
              <a:rPr lang="ru-RU" altLang="ru-RU" sz="2800">
                <a:solidFill>
                  <a:srgbClr val="00B0F0"/>
                </a:solidFill>
              </a:rPr>
              <a:t> </a:t>
            </a:r>
            <a:r>
              <a:rPr lang="ru-RU" altLang="ru-RU" sz="2800"/>
              <a:t>к поверхности в точке вершины</a:t>
            </a:r>
            <a:endParaRPr lang="ru-RU" altLang="ru-RU" sz="2800" b="1">
              <a:solidFill>
                <a:schemeClr val="hlink"/>
              </a:solidFill>
            </a:endParaRPr>
          </a:p>
          <a:p>
            <a:pPr lvl="1" eaLnBrk="1" hangingPunct="1"/>
            <a:r>
              <a:rPr lang="ru-RU" altLang="ru-RU"/>
              <a:t>Направлен перпендикулярно поверхности, проходящей через текущую вершину</a:t>
            </a:r>
          </a:p>
          <a:p>
            <a:pPr lvl="1" eaLnBrk="1" hangingPunct="1"/>
            <a:r>
              <a:rPr lang="en-US" altLang="ru-RU"/>
              <a:t>OpenGL </a:t>
            </a:r>
            <a:r>
              <a:rPr lang="ru-RU" altLang="ru-RU"/>
              <a:t>использует нормали для расчета освещенности граней</a:t>
            </a:r>
          </a:p>
          <a:p>
            <a:pPr lvl="1" eaLnBrk="1" hangingPunct="1"/>
            <a:r>
              <a:rPr lang="ru-RU" altLang="ru-RU"/>
              <a:t>Текущий вектор нормали задается при помощи функций </a:t>
            </a:r>
            <a:r>
              <a:rPr lang="en-US" altLang="ru-RU" b="1"/>
              <a:t>glNormal</a:t>
            </a:r>
            <a:endParaRPr lang="ru-RU" altLang="ru-RU"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">
            <a:extLst>
              <a:ext uri="{FF2B5EF4-FFF2-40B4-BE49-F238E27FC236}">
                <a16:creationId xmlns:a16="http://schemas.microsoft.com/office/drawing/2014/main" id="{7E614BA1-390A-4783-A945-23901FB04E30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860800"/>
            <a:ext cx="3686175" cy="2089150"/>
            <a:chOff x="1802606" y="4149080"/>
            <a:chExt cx="3685803" cy="2088232"/>
          </a:xfrm>
        </p:grpSpPr>
        <p:sp>
          <p:nvSpPr>
            <p:cNvPr id="43" name="Равнобедренный треугольник 42">
              <a:extLst>
                <a:ext uri="{FF2B5EF4-FFF2-40B4-BE49-F238E27FC236}">
                  <a16:creationId xmlns:a16="http://schemas.microsoft.com/office/drawing/2014/main" id="{DBD2FDD1-CD07-4894-A16F-10BB64F74E33}"/>
                </a:ext>
              </a:extLst>
            </p:cNvPr>
            <p:cNvSpPr/>
            <p:nvPr/>
          </p:nvSpPr>
          <p:spPr>
            <a:xfrm rot="9133988">
              <a:off x="1875624" y="4942481"/>
              <a:ext cx="3612785" cy="1199623"/>
            </a:xfrm>
            <a:prstGeom prst="triangle">
              <a:avLst>
                <a:gd name="adj" fmla="val 37325"/>
              </a:avLst>
            </a:prstGeom>
            <a:solidFill>
              <a:srgbClr val="E1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83ADCFA-689E-41D6-B3CB-66FECA5D58A4}"/>
                </a:ext>
              </a:extLst>
            </p:cNvPr>
            <p:cNvCxnSpPr/>
            <p:nvPr/>
          </p:nvCxnSpPr>
          <p:spPr>
            <a:xfrm rot="5400000">
              <a:off x="1623298" y="6008812"/>
              <a:ext cx="360204" cy="1587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1835F68D-B397-4A14-80D9-01B3B6403D42}"/>
                </a:ext>
              </a:extLst>
            </p:cNvPr>
            <p:cNvCxnSpPr/>
            <p:nvPr/>
          </p:nvCxnSpPr>
          <p:spPr>
            <a:xfrm rot="5400000">
              <a:off x="4177327" y="6056416"/>
              <a:ext cx="360204" cy="1588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6ADD8BB8-0741-4F05-A2A8-85C962B3EB0C}"/>
                </a:ext>
              </a:extLst>
            </p:cNvPr>
            <p:cNvCxnSpPr/>
            <p:nvPr/>
          </p:nvCxnSpPr>
          <p:spPr>
            <a:xfrm rot="5400000">
              <a:off x="4824961" y="4328389"/>
              <a:ext cx="360205" cy="1588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B056D085-ED20-4F95-9396-F88B14931EFA}"/>
              </a:ext>
            </a:extLst>
          </p:cNvPr>
          <p:cNvSpPr/>
          <p:nvPr/>
        </p:nvSpPr>
        <p:spPr>
          <a:xfrm rot="9133988" flipV="1">
            <a:off x="1403350" y="3235325"/>
            <a:ext cx="3611563" cy="1577975"/>
          </a:xfrm>
          <a:prstGeom prst="triangle">
            <a:avLst>
              <a:gd name="adj" fmla="val 37325"/>
            </a:avLst>
          </a:prstGeom>
          <a:solidFill>
            <a:srgbClr val="EBF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2FB3D47-810B-41CF-AB03-F382803A40E0}"/>
              </a:ext>
            </a:extLst>
          </p:cNvPr>
          <p:cNvCxnSpPr/>
          <p:nvPr/>
        </p:nvCxnSpPr>
        <p:spPr>
          <a:xfrm rot="16200000" flipV="1">
            <a:off x="4929981" y="3609182"/>
            <a:ext cx="287337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A41E91B7-332C-4070-9266-A80A67FFCA93}"/>
              </a:ext>
            </a:extLst>
          </p:cNvPr>
          <p:cNvCxnSpPr/>
          <p:nvPr/>
        </p:nvCxnSpPr>
        <p:spPr>
          <a:xfrm rot="16200000" flipV="1">
            <a:off x="1708944" y="5309394"/>
            <a:ext cx="287338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12FD5834-EE5E-4963-94B4-A4AFF2DA1C96}"/>
              </a:ext>
            </a:extLst>
          </p:cNvPr>
          <p:cNvCxnSpPr/>
          <p:nvPr/>
        </p:nvCxnSpPr>
        <p:spPr>
          <a:xfrm rot="16200000" flipV="1">
            <a:off x="2975769" y="2855119"/>
            <a:ext cx="287338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5E6F73-7F18-43CA-BAC0-22EBFD671BD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Задание нормалей вершин для объекта с плоскими гранями</a:t>
            </a:r>
          </a:p>
        </p:txBody>
      </p:sp>
      <p:grpSp>
        <p:nvGrpSpPr>
          <p:cNvPr id="3" name="Группа 41">
            <a:extLst>
              <a:ext uri="{FF2B5EF4-FFF2-40B4-BE49-F238E27FC236}">
                <a16:creationId xmlns:a16="http://schemas.microsoft.com/office/drawing/2014/main" id="{F8B9DFEF-EA51-4249-B977-38B7C989530A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2781300"/>
            <a:ext cx="2620963" cy="2808288"/>
            <a:chOff x="6055298" y="3284986"/>
            <a:chExt cx="2621159" cy="2808312"/>
          </a:xfrm>
        </p:grpSpPr>
        <p:sp>
          <p:nvSpPr>
            <p:cNvPr id="37" name="Равнобедренный треугольник 36">
              <a:extLst>
                <a:ext uri="{FF2B5EF4-FFF2-40B4-BE49-F238E27FC236}">
                  <a16:creationId xmlns:a16="http://schemas.microsoft.com/office/drawing/2014/main" id="{E77D3BF1-847F-4505-8F92-F8EDF2C919A4}"/>
                </a:ext>
              </a:extLst>
            </p:cNvPr>
            <p:cNvSpPr/>
            <p:nvPr/>
          </p:nvSpPr>
          <p:spPr>
            <a:xfrm rot="17459761">
              <a:off x="6173636" y="3836578"/>
              <a:ext cx="1828816" cy="2065492"/>
            </a:xfrm>
            <a:prstGeom prst="triangle">
              <a:avLst>
                <a:gd name="adj" fmla="val 100000"/>
              </a:avLst>
            </a:prstGeom>
            <a:solidFill>
              <a:srgbClr val="66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62480" name="Группа 40">
              <a:extLst>
                <a:ext uri="{FF2B5EF4-FFF2-40B4-BE49-F238E27FC236}">
                  <a16:creationId xmlns:a16="http://schemas.microsoft.com/office/drawing/2014/main" id="{CA9F362C-295E-4257-B29D-D021468E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9" y="3284986"/>
              <a:ext cx="2232248" cy="2808312"/>
              <a:chOff x="5940152" y="2492896"/>
              <a:chExt cx="2232248" cy="2808312"/>
            </a:xfrm>
          </p:grpSpPr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545EBFA2-FABF-44E7-8E64-2550BD9DBF2A}"/>
                  </a:ext>
                </a:extLst>
              </p:cNvPr>
              <p:cNvCxnSpPr/>
              <p:nvPr/>
            </p:nvCxnSpPr>
            <p:spPr>
              <a:xfrm rot="5400000" flipH="1" flipV="1">
                <a:off x="7849331" y="3249337"/>
                <a:ext cx="358778" cy="2873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DC3EA4A5-22A1-400B-A728-FD50CD7D6D65}"/>
                  </a:ext>
                </a:extLst>
              </p:cNvPr>
              <p:cNvCxnSpPr/>
              <p:nvPr/>
            </p:nvCxnSpPr>
            <p:spPr>
              <a:xfrm rot="5400000" flipH="1" flipV="1">
                <a:off x="5903704" y="2529400"/>
                <a:ext cx="360366" cy="2873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F0164C20-5AEE-421E-AAC9-12080D55C371}"/>
                  </a:ext>
                </a:extLst>
              </p:cNvPr>
              <p:cNvCxnSpPr/>
              <p:nvPr/>
            </p:nvCxnSpPr>
            <p:spPr>
              <a:xfrm rot="5400000" flipH="1" flipV="1">
                <a:off x="7199995" y="4976552"/>
                <a:ext cx="360366" cy="2889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Группа 54">
            <a:extLst>
              <a:ext uri="{FF2B5EF4-FFF2-40B4-BE49-F238E27FC236}">
                <a16:creationId xmlns:a16="http://schemas.microsoft.com/office/drawing/2014/main" id="{273D45A1-71C4-4228-8A8D-36BD7AB51669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2781300"/>
            <a:ext cx="2951163" cy="2808288"/>
            <a:chOff x="1403648" y="3068960"/>
            <a:chExt cx="2952328" cy="2808312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5F066CF-4C21-4FA1-851C-837408725927}"/>
                </a:ext>
              </a:extLst>
            </p:cNvPr>
            <p:cNvCxnSpPr>
              <a:stCxn id="5" idx="2"/>
            </p:cNvCxnSpPr>
            <p:nvPr/>
          </p:nvCxnSpPr>
          <p:spPr>
            <a:xfrm rot="5400000" flipH="1">
              <a:off x="1403718" y="5516836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159E2018-2753-4585-B921-320653BB798C}"/>
                </a:ext>
              </a:extLst>
            </p:cNvPr>
            <p:cNvCxnSpPr/>
            <p:nvPr/>
          </p:nvCxnSpPr>
          <p:spPr>
            <a:xfrm rot="5400000" flipH="1">
              <a:off x="2699629" y="3068890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Равнобедренный треугольник 4">
              <a:extLst>
                <a:ext uri="{FF2B5EF4-FFF2-40B4-BE49-F238E27FC236}">
                  <a16:creationId xmlns:a16="http://schemas.microsoft.com/office/drawing/2014/main" id="{582390C5-2FB9-4BBE-98BF-87373936C3C4}"/>
                </a:ext>
              </a:extLst>
            </p:cNvPr>
            <p:cNvSpPr/>
            <p:nvPr/>
          </p:nvSpPr>
          <p:spPr>
            <a:xfrm>
              <a:off x="1764153" y="3429326"/>
              <a:ext cx="2591823" cy="2447946"/>
            </a:xfrm>
            <a:prstGeom prst="triangle">
              <a:avLst/>
            </a:prstGeom>
            <a:solidFill>
              <a:srgbClr val="29C7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B296670F-1497-4219-B5AB-F4D1D56AA3FF}"/>
                </a:ext>
              </a:extLst>
            </p:cNvPr>
            <p:cNvCxnSpPr/>
            <p:nvPr/>
          </p:nvCxnSpPr>
          <p:spPr>
            <a:xfrm rot="5400000" flipH="1">
              <a:off x="3995540" y="5516836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id="{CDBA0B13-E32B-4B9B-A44F-1BA81292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797425"/>
            <a:ext cx="1863725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6146 -0.15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-0.11424 -0.06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0.00104 0.110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72ED1-0085-4903-B9F0-075A2E2692D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400" dirty="0"/>
              <a:t>Задание нормалей вершин примитивов, аппроксимирующих криволинейную поверхность</a:t>
            </a: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6D4F13E8-45D5-4A95-8D67-C11C2D6F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46894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EEEFF4-E45A-47A5-BFAF-BE806DD0EFC6}"/>
              </a:ext>
            </a:extLst>
          </p:cNvPr>
          <p:cNvSpPr txBox="1"/>
          <p:nvPr/>
        </p:nvSpPr>
        <p:spPr>
          <a:xfrm>
            <a:off x="381000" y="1847088"/>
            <a:ext cx="50550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glVertex2f(0.0f, 0.8f);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A2CD3A9-F8ED-4C6B-9069-FFF4C575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кадра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2C083E0-A62F-42A6-9546-F1DBABA930C0}"/>
              </a:ext>
            </a:extLst>
          </p:cNvPr>
          <p:cNvGrpSpPr/>
          <p:nvPr/>
        </p:nvGrpSpPr>
        <p:grpSpPr>
          <a:xfrm>
            <a:off x="5292080" y="3198072"/>
            <a:ext cx="3744416" cy="2607192"/>
            <a:chOff x="5292080" y="3198072"/>
            <a:chExt cx="3744416" cy="260719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583FC20-270B-4E13-837F-43BAD090E2BB}"/>
                </a:ext>
              </a:extLst>
            </p:cNvPr>
            <p:cNvSpPr/>
            <p:nvPr/>
          </p:nvSpPr>
          <p:spPr>
            <a:xfrm>
              <a:off x="5479368" y="3573016"/>
              <a:ext cx="3240360" cy="1932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D78F7D72-7D2D-46A1-B957-9BA2DD1C3B5C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80" y="4539428"/>
              <a:ext cx="374441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464F366-C83E-497D-930A-D8A2C34FF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9548" y="3198072"/>
              <a:ext cx="0" cy="260719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E0828D-21DC-4655-8D34-98448FAD05E6}"/>
                </a:ext>
              </a:extLst>
            </p:cNvPr>
            <p:cNvSpPr txBox="1"/>
            <p:nvPr/>
          </p:nvSpPr>
          <p:spPr>
            <a:xfrm>
              <a:off x="8459230" y="4539428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F6B66A-6A18-43C0-B0F3-3D210F53B681}"/>
                </a:ext>
              </a:extLst>
            </p:cNvPr>
            <p:cNvSpPr txBox="1"/>
            <p:nvPr/>
          </p:nvSpPr>
          <p:spPr>
            <a:xfrm>
              <a:off x="5456340" y="4500569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A4632-89BD-43C4-B572-5DC53C70C111}"/>
                </a:ext>
              </a:extLst>
            </p:cNvPr>
            <p:cNvSpPr txBox="1"/>
            <p:nvPr/>
          </p:nvSpPr>
          <p:spPr>
            <a:xfrm>
              <a:off x="7060928" y="5175367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98B3A5-0FA2-498D-9AEB-B40533979A22}"/>
                </a:ext>
              </a:extLst>
            </p:cNvPr>
            <p:cNvSpPr txBox="1"/>
            <p:nvPr/>
          </p:nvSpPr>
          <p:spPr>
            <a:xfrm>
              <a:off x="7052228" y="3198072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2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25278-A668-442E-A3DA-BB296E49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 просмотра (</a:t>
            </a:r>
            <a:r>
              <a:rPr lang="en-US" dirty="0"/>
              <a:t>View</a:t>
            </a:r>
            <a:r>
              <a:rPr lang="ru-RU" dirty="0"/>
              <a:t> </a:t>
            </a:r>
            <a:r>
              <a:rPr lang="en-US" dirty="0"/>
              <a:t>Port)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8D163-9FDA-4D14-B681-BE02EF1F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Задаёт прямоугольную область, в которую выводятся примитивы</a:t>
            </a:r>
          </a:p>
          <a:p>
            <a:r>
              <a:rPr lang="ru-RU" dirty="0"/>
              <a:t>Задаётся командой </a:t>
            </a:r>
            <a:r>
              <a:rPr lang="en-US" dirty="0" err="1"/>
              <a:t>glViewPort</a:t>
            </a:r>
            <a:endParaRPr lang="ru-RU" dirty="0"/>
          </a:p>
          <a:p>
            <a:r>
              <a:rPr lang="ru-RU" dirty="0"/>
              <a:t>Части примитивов, выходящие за пределы порта просмотра, обрезаются</a:t>
            </a:r>
          </a:p>
        </p:txBody>
      </p:sp>
    </p:spTree>
    <p:extLst>
      <p:ext uri="{BB962C8B-B14F-4D97-AF65-F5344CB8AC3E}">
        <p14:creationId xmlns:p14="http://schemas.microsoft.com/office/powerpoint/2010/main" val="540317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lec06"/>
  <p:tag name="ISPRING_RESOURCE_PATHS_HASH_PRESENTER" val="a2d25145c60b4446371232f6c7ff7d9ca2c4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1357</TotalTime>
  <Words>3723</Words>
  <Application>Microsoft Office PowerPoint</Application>
  <PresentationFormat>Экран (4:3)</PresentationFormat>
  <Paragraphs>731</Paragraphs>
  <Slides>72</Slides>
  <Notes>48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83" baseType="lpstr">
      <vt:lpstr>Arial</vt:lpstr>
      <vt:lpstr>Calibri</vt:lpstr>
      <vt:lpstr>Cambria Math</vt:lpstr>
      <vt:lpstr>Cascadia Mono</vt:lpstr>
      <vt:lpstr>Consolas</vt:lpstr>
      <vt:lpstr>Constantia</vt:lpstr>
      <vt:lpstr>Courier New</vt:lpstr>
      <vt:lpstr>Tahoma</vt:lpstr>
      <vt:lpstr>Wingdings</vt:lpstr>
      <vt:lpstr>Wingdings 2</vt:lpstr>
      <vt:lpstr>Поток</vt:lpstr>
      <vt:lpstr>Программирование компьютерной графики с использованием OpenGL</vt:lpstr>
      <vt:lpstr>Что такое OpenGL (Open Graphics Library)</vt:lpstr>
      <vt:lpstr>Достоинства</vt:lpstr>
      <vt:lpstr>Конкуренты</vt:lpstr>
      <vt:lpstr>Базовые возможности</vt:lpstr>
      <vt:lpstr>Основы</vt:lpstr>
      <vt:lpstr>Hello world triangle</vt:lpstr>
      <vt:lpstr>Рисование кадра</vt:lpstr>
      <vt:lpstr>Порт просмотра (View Port)</vt:lpstr>
      <vt:lpstr>Демо</vt:lpstr>
      <vt:lpstr>Связь с оконной системой</vt:lpstr>
      <vt:lpstr>Инициализация и деинициализация GLFW</vt:lpstr>
      <vt:lpstr>Создание и разрушение окна</vt:lpstr>
      <vt:lpstr>Цикл работы с окном</vt:lpstr>
      <vt:lpstr>Библиотека OpenGL</vt:lpstr>
      <vt:lpstr>Примитивы OpenGL</vt:lpstr>
      <vt:lpstr>Атрибуты вершин</vt:lpstr>
      <vt:lpstr>Рисование примитивов</vt:lpstr>
      <vt:lpstr>Типы геометрических примитивов OpenGL</vt:lpstr>
      <vt:lpstr>Примитивы OpenGL</vt:lpstr>
      <vt:lpstr>Отсечение примитивов</vt:lpstr>
      <vt:lpstr>Команды OpenGL</vt:lpstr>
      <vt:lpstr>Пример: рисование линий</vt:lpstr>
      <vt:lpstr>Результат</vt:lpstr>
      <vt:lpstr>Клиент-серверная интерпретация команд</vt:lpstr>
      <vt:lpstr>Низкоуровневой доступ</vt:lpstr>
      <vt:lpstr>Оконная система</vt:lpstr>
      <vt:lpstr>Типы данных OpenGL</vt:lpstr>
      <vt:lpstr>Суффиксы команд и типы данных аргументов</vt:lpstr>
      <vt:lpstr>Презентация PowerPoint</vt:lpstr>
      <vt:lpstr>Пример</vt:lpstr>
      <vt:lpstr>Состояние OpenGL</vt:lpstr>
      <vt:lpstr>Текущий цвет вершины</vt:lpstr>
      <vt:lpstr>Два типа состояния OpenGL</vt:lpstr>
      <vt:lpstr>Синтаксис команд OpenGL</vt:lpstr>
      <vt:lpstr>Форма записи команд OpenGL</vt:lpstr>
      <vt:lpstr>Примеры:</vt:lpstr>
      <vt:lpstr>Буфер кадра OpenGL</vt:lpstr>
      <vt:lpstr>Графический конвейекр OpenGL</vt:lpstr>
      <vt:lpstr>Передача вершин, заданных в системе координат модели на вход графического конвейера OpenGL</vt:lpstr>
      <vt:lpstr>Преобразование моделирования-вида</vt:lpstr>
      <vt:lpstr>Расчет освещения и цвета вершин</vt:lpstr>
      <vt:lpstr>Сборка примитивов</vt:lpstr>
      <vt:lpstr>Отсечение плоскостями отсечения, задаваемыми пользователем</vt:lpstr>
      <vt:lpstr>Умножение на матрицу проецирования и перспективное деление</vt:lpstr>
      <vt:lpstr>Растеризация</vt:lpstr>
      <vt:lpstr>Операции над фрагментами</vt:lpstr>
      <vt:lpstr>Презентация PowerPoint</vt:lpstr>
      <vt:lpstr>Презентация PowerPoint</vt:lpstr>
      <vt:lpstr>Презентация PowerPoint</vt:lpstr>
      <vt:lpstr>Запись значений в буфер кадра</vt:lpstr>
      <vt:lpstr>Обработка ошибок</vt:lpstr>
      <vt:lpstr>Коды ошибок OpenGL</vt:lpstr>
      <vt:lpstr>Парадигма glBegin()/glEnd()</vt:lpstr>
      <vt:lpstr>Презентация PowerPoint</vt:lpstr>
      <vt:lpstr>Преобразования координат</vt:lpstr>
      <vt:lpstr>Матрица моделирования-вида (Model-View Matrix)</vt:lpstr>
      <vt:lpstr>Матрица проецирования (Projection matrix)</vt:lpstr>
      <vt:lpstr>Перспективное деление</vt:lpstr>
      <vt:lpstr>Преобразование в порт просмотра (viewport transformation)</vt:lpstr>
      <vt:lpstr>Система координат frame buffer’а</vt:lpstr>
      <vt:lpstr>Матрицы в OpenGL</vt:lpstr>
      <vt:lpstr>Выбор текущей матрицы</vt:lpstr>
      <vt:lpstr>Загрузка и изменение текущей матрицы</vt:lpstr>
      <vt:lpstr>Загрузка единичной матрицы</vt:lpstr>
      <vt:lpstr>Применение аффинных преобразований</vt:lpstr>
      <vt:lpstr>Матрицы проецирования</vt:lpstr>
      <vt:lpstr>Стек матриц</vt:lpstr>
      <vt:lpstr>Вершины</vt:lpstr>
      <vt:lpstr>Нормаль</vt:lpstr>
      <vt:lpstr>Задание нормалей вершин для объекта с плоскими гранями</vt:lpstr>
      <vt:lpstr>Задание нормалей вершин примитивов, аппроксимирующих криволинейную поверхность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155</cp:revision>
  <dcterms:created xsi:type="dcterms:W3CDTF">2006-10-31T23:13:26Z</dcterms:created>
  <dcterms:modified xsi:type="dcterms:W3CDTF">2023-03-03T15:02:58Z</dcterms:modified>
</cp:coreProperties>
</file>